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5" r:id="rId2"/>
    <p:sldId id="316" r:id="rId3"/>
    <p:sldId id="258" r:id="rId4"/>
    <p:sldId id="260" r:id="rId5"/>
    <p:sldId id="261" r:id="rId6"/>
    <p:sldId id="262" r:id="rId7"/>
    <p:sldId id="307" r:id="rId8"/>
    <p:sldId id="308" r:id="rId9"/>
    <p:sldId id="309" r:id="rId10"/>
    <p:sldId id="311" r:id="rId11"/>
    <p:sldId id="306" r:id="rId12"/>
    <p:sldId id="318" r:id="rId13"/>
    <p:sldId id="266" r:id="rId14"/>
    <p:sldId id="319" r:id="rId15"/>
    <p:sldId id="264" r:id="rId16"/>
    <p:sldId id="283" r:id="rId17"/>
    <p:sldId id="312" r:id="rId18"/>
    <p:sldId id="273" r:id="rId19"/>
    <p:sldId id="274" r:id="rId20"/>
    <p:sldId id="275" r:id="rId21"/>
    <p:sldId id="271" r:id="rId22"/>
    <p:sldId id="278" r:id="rId23"/>
    <p:sldId id="304" r:id="rId24"/>
    <p:sldId id="285" r:id="rId25"/>
    <p:sldId id="286" r:id="rId26"/>
    <p:sldId id="288" r:id="rId27"/>
    <p:sldId id="276" r:id="rId28"/>
    <p:sldId id="317" r:id="rId29"/>
    <p:sldId id="320" r:id="rId30"/>
    <p:sldId id="322" r:id="rId31"/>
    <p:sldId id="324" r:id="rId32"/>
    <p:sldId id="300" r:id="rId33"/>
    <p:sldId id="303" r:id="rId34"/>
    <p:sldId id="305" r:id="rId35"/>
    <p:sldId id="310" r:id="rId36"/>
    <p:sldId id="326" r:id="rId37"/>
    <p:sldId id="325" r:id="rId38"/>
    <p:sldId id="327" r:id="rId3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32E"/>
    <a:srgbClr val="DA2F18"/>
    <a:srgbClr val="004D86"/>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6" autoAdjust="0"/>
    <p:restoredTop sz="94660"/>
  </p:normalViewPr>
  <p:slideViewPr>
    <p:cSldViewPr>
      <p:cViewPr varScale="1">
        <p:scale>
          <a:sx n="90" d="100"/>
          <a:sy n="90" d="100"/>
        </p:scale>
        <p:origin x="984" y="78"/>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45C542-7B35-499C-AA46-8556B73A381D}" type="datetimeFigureOut">
              <a:rPr lang="zh-CN" altLang="en-US" smtClean="0"/>
              <a:t>2018/10/14 Sunday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329F8B-4FF8-440B-AF85-51CE223EFF83}" type="slidenum">
              <a:rPr lang="zh-CN" altLang="en-US" smtClean="0"/>
              <a:t>‹#›</a:t>
            </a:fld>
            <a:endParaRPr lang="zh-CN" altLang="en-US"/>
          </a:p>
        </p:txBody>
      </p:sp>
    </p:spTree>
    <p:extLst>
      <p:ext uri="{BB962C8B-B14F-4D97-AF65-F5344CB8AC3E}">
        <p14:creationId xmlns:p14="http://schemas.microsoft.com/office/powerpoint/2010/main" val="51745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请多运用</a:t>
            </a:r>
            <a:r>
              <a:rPr lang="en-US" altLang="zh-CN"/>
              <a:t>"</a:t>
            </a:r>
            <a:r>
              <a:rPr lang="zh-CN" altLang="en-US"/>
              <a:t>开始</a:t>
            </a:r>
            <a:r>
              <a:rPr lang="en-US" altLang="zh-CN"/>
              <a:t>"</a:t>
            </a:r>
            <a:r>
              <a:rPr lang="zh-CN" altLang="en-US"/>
              <a:t>菜单栏下的“选择”按钮，点击“选择窗格”来按需隐藏图层方便修改</a:t>
            </a:r>
          </a:p>
        </p:txBody>
      </p:sp>
      <p:sp>
        <p:nvSpPr>
          <p:cNvPr id="4" name="灯片编号占位符 3"/>
          <p:cNvSpPr>
            <a:spLocks noGrp="1"/>
          </p:cNvSpPr>
          <p:nvPr>
            <p:ph type="sldNum" sz="quarter" idx="10"/>
          </p:nvPr>
        </p:nvSpPr>
        <p:spPr/>
        <p:txBody>
          <a:bodyPr/>
          <a:lstStyle/>
          <a:p>
            <a:fld id="{D64D1AD6-8655-471B-BEAD-35176A12291C}" type="slidenum">
              <a:rPr lang="zh-CN" altLang="en-US" smtClean="0"/>
              <a:t>1</a:t>
            </a:fld>
            <a:endParaRPr lang="zh-CN" altLang="en-US"/>
          </a:p>
        </p:txBody>
      </p:sp>
    </p:spTree>
    <p:extLst>
      <p:ext uri="{BB962C8B-B14F-4D97-AF65-F5344CB8AC3E}">
        <p14:creationId xmlns:p14="http://schemas.microsoft.com/office/powerpoint/2010/main" val="1576232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11</a:t>
            </a:fld>
            <a:endParaRPr lang="zh-CN" altLang="en-US"/>
          </a:p>
        </p:txBody>
      </p:sp>
    </p:spTree>
    <p:extLst>
      <p:ext uri="{BB962C8B-B14F-4D97-AF65-F5344CB8AC3E}">
        <p14:creationId xmlns:p14="http://schemas.microsoft.com/office/powerpoint/2010/main" val="51650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13</a:t>
            </a:fld>
            <a:endParaRPr lang="zh-CN" altLang="en-US"/>
          </a:p>
        </p:txBody>
      </p:sp>
    </p:spTree>
    <p:extLst>
      <p:ext uri="{BB962C8B-B14F-4D97-AF65-F5344CB8AC3E}">
        <p14:creationId xmlns:p14="http://schemas.microsoft.com/office/powerpoint/2010/main" val="1771179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15</a:t>
            </a:fld>
            <a:endParaRPr lang="zh-CN" altLang="en-US"/>
          </a:p>
        </p:txBody>
      </p:sp>
    </p:spTree>
    <p:extLst>
      <p:ext uri="{BB962C8B-B14F-4D97-AF65-F5344CB8AC3E}">
        <p14:creationId xmlns:p14="http://schemas.microsoft.com/office/powerpoint/2010/main" val="3286515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16</a:t>
            </a:fld>
            <a:endParaRPr lang="zh-CN" altLang="en-US"/>
          </a:p>
        </p:txBody>
      </p:sp>
    </p:spTree>
    <p:extLst>
      <p:ext uri="{BB962C8B-B14F-4D97-AF65-F5344CB8AC3E}">
        <p14:creationId xmlns:p14="http://schemas.microsoft.com/office/powerpoint/2010/main" val="280863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17</a:t>
            </a:fld>
            <a:endParaRPr lang="zh-CN" altLang="en-US"/>
          </a:p>
        </p:txBody>
      </p:sp>
    </p:spTree>
    <p:extLst>
      <p:ext uri="{BB962C8B-B14F-4D97-AF65-F5344CB8AC3E}">
        <p14:creationId xmlns:p14="http://schemas.microsoft.com/office/powerpoint/2010/main" val="1182186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18</a:t>
            </a:fld>
            <a:endParaRPr lang="zh-CN" altLang="en-US"/>
          </a:p>
        </p:txBody>
      </p:sp>
    </p:spTree>
    <p:extLst>
      <p:ext uri="{BB962C8B-B14F-4D97-AF65-F5344CB8AC3E}">
        <p14:creationId xmlns:p14="http://schemas.microsoft.com/office/powerpoint/2010/main" val="881243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19</a:t>
            </a:fld>
            <a:endParaRPr lang="zh-CN" altLang="en-US"/>
          </a:p>
        </p:txBody>
      </p:sp>
    </p:spTree>
    <p:extLst>
      <p:ext uri="{BB962C8B-B14F-4D97-AF65-F5344CB8AC3E}">
        <p14:creationId xmlns:p14="http://schemas.microsoft.com/office/powerpoint/2010/main" val="3375755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20</a:t>
            </a:fld>
            <a:endParaRPr lang="zh-CN" altLang="en-US"/>
          </a:p>
        </p:txBody>
      </p:sp>
    </p:spTree>
    <p:extLst>
      <p:ext uri="{BB962C8B-B14F-4D97-AF65-F5344CB8AC3E}">
        <p14:creationId xmlns:p14="http://schemas.microsoft.com/office/powerpoint/2010/main" val="327789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21</a:t>
            </a:fld>
            <a:endParaRPr lang="zh-CN" altLang="en-US"/>
          </a:p>
        </p:txBody>
      </p:sp>
    </p:spTree>
    <p:extLst>
      <p:ext uri="{BB962C8B-B14F-4D97-AF65-F5344CB8AC3E}">
        <p14:creationId xmlns:p14="http://schemas.microsoft.com/office/powerpoint/2010/main" val="2401013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22</a:t>
            </a:fld>
            <a:endParaRPr lang="zh-CN" altLang="en-US"/>
          </a:p>
        </p:txBody>
      </p:sp>
    </p:spTree>
    <p:extLst>
      <p:ext uri="{BB962C8B-B14F-4D97-AF65-F5344CB8AC3E}">
        <p14:creationId xmlns:p14="http://schemas.microsoft.com/office/powerpoint/2010/main" val="260409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3</a:t>
            </a:fld>
            <a:endParaRPr lang="zh-CN" altLang="en-US"/>
          </a:p>
        </p:txBody>
      </p:sp>
    </p:spTree>
    <p:extLst>
      <p:ext uri="{BB962C8B-B14F-4D97-AF65-F5344CB8AC3E}">
        <p14:creationId xmlns:p14="http://schemas.microsoft.com/office/powerpoint/2010/main" val="146857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23</a:t>
            </a:fld>
            <a:endParaRPr lang="zh-CN" altLang="en-US"/>
          </a:p>
        </p:txBody>
      </p:sp>
    </p:spTree>
    <p:extLst>
      <p:ext uri="{BB962C8B-B14F-4D97-AF65-F5344CB8AC3E}">
        <p14:creationId xmlns:p14="http://schemas.microsoft.com/office/powerpoint/2010/main" val="1592726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24</a:t>
            </a:fld>
            <a:endParaRPr lang="zh-CN" altLang="en-US"/>
          </a:p>
        </p:txBody>
      </p:sp>
    </p:spTree>
    <p:extLst>
      <p:ext uri="{BB962C8B-B14F-4D97-AF65-F5344CB8AC3E}">
        <p14:creationId xmlns:p14="http://schemas.microsoft.com/office/powerpoint/2010/main" val="3265195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25</a:t>
            </a:fld>
            <a:endParaRPr lang="zh-CN" altLang="en-US"/>
          </a:p>
        </p:txBody>
      </p:sp>
    </p:spTree>
    <p:extLst>
      <p:ext uri="{BB962C8B-B14F-4D97-AF65-F5344CB8AC3E}">
        <p14:creationId xmlns:p14="http://schemas.microsoft.com/office/powerpoint/2010/main" val="46216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26</a:t>
            </a:fld>
            <a:endParaRPr lang="zh-CN" altLang="en-US"/>
          </a:p>
        </p:txBody>
      </p:sp>
    </p:spTree>
    <p:extLst>
      <p:ext uri="{BB962C8B-B14F-4D97-AF65-F5344CB8AC3E}">
        <p14:creationId xmlns:p14="http://schemas.microsoft.com/office/powerpoint/2010/main" val="3271553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27</a:t>
            </a:fld>
            <a:endParaRPr lang="zh-CN" altLang="en-US"/>
          </a:p>
        </p:txBody>
      </p:sp>
    </p:spTree>
    <p:extLst>
      <p:ext uri="{BB962C8B-B14F-4D97-AF65-F5344CB8AC3E}">
        <p14:creationId xmlns:p14="http://schemas.microsoft.com/office/powerpoint/2010/main" val="3501207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32</a:t>
            </a:fld>
            <a:endParaRPr lang="zh-CN" altLang="en-US"/>
          </a:p>
        </p:txBody>
      </p:sp>
    </p:spTree>
    <p:extLst>
      <p:ext uri="{BB962C8B-B14F-4D97-AF65-F5344CB8AC3E}">
        <p14:creationId xmlns:p14="http://schemas.microsoft.com/office/powerpoint/2010/main" val="3981365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33</a:t>
            </a:fld>
            <a:endParaRPr lang="zh-CN" altLang="en-US"/>
          </a:p>
        </p:txBody>
      </p:sp>
    </p:spTree>
    <p:extLst>
      <p:ext uri="{BB962C8B-B14F-4D97-AF65-F5344CB8AC3E}">
        <p14:creationId xmlns:p14="http://schemas.microsoft.com/office/powerpoint/2010/main" val="2855497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34</a:t>
            </a:fld>
            <a:endParaRPr lang="zh-CN" altLang="en-US"/>
          </a:p>
        </p:txBody>
      </p:sp>
    </p:spTree>
    <p:extLst>
      <p:ext uri="{BB962C8B-B14F-4D97-AF65-F5344CB8AC3E}">
        <p14:creationId xmlns:p14="http://schemas.microsoft.com/office/powerpoint/2010/main" val="141227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35</a:t>
            </a:fld>
            <a:endParaRPr lang="zh-CN" altLang="en-US"/>
          </a:p>
        </p:txBody>
      </p:sp>
    </p:spTree>
    <p:extLst>
      <p:ext uri="{BB962C8B-B14F-4D97-AF65-F5344CB8AC3E}">
        <p14:creationId xmlns:p14="http://schemas.microsoft.com/office/powerpoint/2010/main" val="2798390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37</a:t>
            </a:fld>
            <a:endParaRPr lang="zh-CN" altLang="en-US"/>
          </a:p>
        </p:txBody>
      </p:sp>
    </p:spTree>
    <p:extLst>
      <p:ext uri="{BB962C8B-B14F-4D97-AF65-F5344CB8AC3E}">
        <p14:creationId xmlns:p14="http://schemas.microsoft.com/office/powerpoint/2010/main" val="146857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4</a:t>
            </a:fld>
            <a:endParaRPr lang="zh-CN" altLang="en-US"/>
          </a:p>
        </p:txBody>
      </p:sp>
    </p:spTree>
    <p:extLst>
      <p:ext uri="{BB962C8B-B14F-4D97-AF65-F5344CB8AC3E}">
        <p14:creationId xmlns:p14="http://schemas.microsoft.com/office/powerpoint/2010/main" val="4200862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38</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5</a:t>
            </a:fld>
            <a:endParaRPr lang="zh-CN" altLang="en-US"/>
          </a:p>
        </p:txBody>
      </p:sp>
    </p:spTree>
    <p:extLst>
      <p:ext uri="{BB962C8B-B14F-4D97-AF65-F5344CB8AC3E}">
        <p14:creationId xmlns:p14="http://schemas.microsoft.com/office/powerpoint/2010/main" val="150061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6</a:t>
            </a:fld>
            <a:endParaRPr lang="zh-CN" altLang="en-US"/>
          </a:p>
        </p:txBody>
      </p:sp>
    </p:spTree>
    <p:extLst>
      <p:ext uri="{BB962C8B-B14F-4D97-AF65-F5344CB8AC3E}">
        <p14:creationId xmlns:p14="http://schemas.microsoft.com/office/powerpoint/2010/main" val="191711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7</a:t>
            </a:fld>
            <a:endParaRPr lang="zh-CN" altLang="en-US"/>
          </a:p>
        </p:txBody>
      </p:sp>
    </p:spTree>
    <p:extLst>
      <p:ext uri="{BB962C8B-B14F-4D97-AF65-F5344CB8AC3E}">
        <p14:creationId xmlns:p14="http://schemas.microsoft.com/office/powerpoint/2010/main" val="193237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8</a:t>
            </a:fld>
            <a:endParaRPr lang="zh-CN" altLang="en-US"/>
          </a:p>
        </p:txBody>
      </p:sp>
    </p:spTree>
    <p:extLst>
      <p:ext uri="{BB962C8B-B14F-4D97-AF65-F5344CB8AC3E}">
        <p14:creationId xmlns:p14="http://schemas.microsoft.com/office/powerpoint/2010/main" val="76895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9</a:t>
            </a:fld>
            <a:endParaRPr lang="zh-CN" altLang="en-US"/>
          </a:p>
        </p:txBody>
      </p:sp>
    </p:spTree>
    <p:extLst>
      <p:ext uri="{BB962C8B-B14F-4D97-AF65-F5344CB8AC3E}">
        <p14:creationId xmlns:p14="http://schemas.microsoft.com/office/powerpoint/2010/main" val="35694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329F8B-4FF8-440B-AF85-51CE223EFF83}" type="slidenum">
              <a:rPr lang="zh-CN" altLang="en-US" smtClean="0"/>
              <a:t>10</a:t>
            </a:fld>
            <a:endParaRPr lang="zh-CN" altLang="en-US"/>
          </a:p>
        </p:txBody>
      </p:sp>
    </p:spTree>
    <p:extLst>
      <p:ext uri="{BB962C8B-B14F-4D97-AF65-F5344CB8AC3E}">
        <p14:creationId xmlns:p14="http://schemas.microsoft.com/office/powerpoint/2010/main" val="3767221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文本框 6"/>
          <p:cNvSpPr txBox="1"/>
          <p:nvPr userDrawn="1"/>
        </p:nvSpPr>
        <p:spPr>
          <a:xfrm>
            <a:off x="615791" y="271462"/>
            <a:ext cx="2714625" cy="300083"/>
          </a:xfrm>
          <a:prstGeom prst="rect">
            <a:avLst/>
          </a:prstGeom>
          <a:noFill/>
        </p:spPr>
        <p:txBody>
          <a:bodyPr wrap="square" lIns="68580" tIns="34290" rIns="68580" bIns="34290" rtlCol="0">
            <a:spAutoFit/>
          </a:bodyPr>
          <a:lstStyle/>
          <a:p>
            <a:r>
              <a:rPr lang="en-US" altLang="zh-CN" sz="1500" dirty="0">
                <a:solidFill>
                  <a:schemeClr val="tx1"/>
                </a:solidFill>
                <a:latin typeface="Century Gothic" pitchFamily="34" charset="0"/>
              </a:rPr>
              <a:t>ADD THE TITLE HERE</a:t>
            </a:r>
            <a:endParaRPr lang="zh-CN" altLang="en-US" sz="1500" dirty="0">
              <a:solidFill>
                <a:schemeClr val="tx1"/>
              </a:solidFill>
              <a:latin typeface="Century Gothic" pitchFamily="34" charset="0"/>
            </a:endParaRPr>
          </a:p>
        </p:txBody>
      </p:sp>
      <p:sp>
        <p:nvSpPr>
          <p:cNvPr id="8" name="矩形 7"/>
          <p:cNvSpPr/>
          <p:nvPr userDrawn="1"/>
        </p:nvSpPr>
        <p:spPr>
          <a:xfrm>
            <a:off x="615790" y="571546"/>
            <a:ext cx="4572000" cy="207749"/>
          </a:xfrm>
          <a:prstGeom prst="rect">
            <a:avLst/>
          </a:prstGeom>
        </p:spPr>
        <p:txBody>
          <a:bodyPr lIns="68580" tIns="34290" rIns="68580" bIns="34290">
            <a:spAutoFit/>
          </a:bodyPr>
          <a:lstStyle/>
          <a:p>
            <a:r>
              <a:rPr lang="en-US" altLang="zh-CN" sz="900" dirty="0">
                <a:solidFill>
                  <a:schemeClr val="tx1"/>
                </a:solidFill>
                <a:latin typeface="Century Gothic" pitchFamily="34" charset="0"/>
                <a:ea typeface="华文细黑" panose="02010600040101010101" pitchFamily="2" charset="-122"/>
                <a:cs typeface="Tahoma" panose="020B0604030504040204" pitchFamily="34" charset="0"/>
              </a:rPr>
              <a:t>The PPT design of the Jin horizon</a:t>
            </a:r>
            <a:endParaRPr lang="zh-CN" altLang="en-US" sz="900" dirty="0">
              <a:solidFill>
                <a:schemeClr val="tx1"/>
              </a:solidFill>
              <a:latin typeface="Century Gothic" pitchFamily="34" charset="0"/>
              <a:ea typeface="华文细黑" panose="02010600040101010101" pitchFamily="2" charset="-122"/>
              <a:cs typeface="Tahoma" panose="020B0604030504040204" pitchFamily="34" charset="0"/>
            </a:endParaRPr>
          </a:p>
        </p:txBody>
      </p:sp>
      <p:sp>
        <p:nvSpPr>
          <p:cNvPr id="9" name="矩形 8"/>
          <p:cNvSpPr/>
          <p:nvPr userDrawn="1"/>
        </p:nvSpPr>
        <p:spPr>
          <a:xfrm>
            <a:off x="1" y="309563"/>
            <a:ext cx="34289" cy="40395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0" name="矩形 9"/>
          <p:cNvSpPr/>
          <p:nvPr userDrawn="1"/>
        </p:nvSpPr>
        <p:spPr>
          <a:xfrm>
            <a:off x="85725" y="309563"/>
            <a:ext cx="464344" cy="40395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fld id="{04519913-8645-4F3E-AAB5-4B4F23A00CED}" type="slidenum">
              <a:rPr lang="zh-CN" altLang="en-US" sz="1800" smtClean="0">
                <a:solidFill>
                  <a:schemeClr val="bg1"/>
                </a:solidFill>
                <a:latin typeface="+mj-lt"/>
              </a:rPr>
              <a:pPr algn="ctr"/>
              <a:t>‹#›</a:t>
            </a:fld>
            <a:endParaRPr lang="zh-CN" altLang="en-US" sz="1800" dirty="0">
              <a:solidFill>
                <a:schemeClr val="bg1"/>
              </a:solidFill>
              <a:latin typeface="+mj-lt"/>
            </a:endParaRPr>
          </a:p>
        </p:txBody>
      </p:sp>
      <p:grpSp>
        <p:nvGrpSpPr>
          <p:cNvPr id="12" name="Group 19"/>
          <p:cNvGrpSpPr>
            <a:grpSpLocks/>
          </p:cNvGrpSpPr>
          <p:nvPr userDrawn="1"/>
        </p:nvGrpSpPr>
        <p:grpSpPr bwMode="auto">
          <a:xfrm>
            <a:off x="4276725" y="4819650"/>
            <a:ext cx="590550" cy="95250"/>
            <a:chOff x="0" y="0"/>
            <a:chExt cx="731305" cy="116541"/>
          </a:xfrm>
          <a:solidFill>
            <a:srgbClr val="E8432E"/>
          </a:solidFill>
        </p:grpSpPr>
        <p:sp>
          <p:nvSpPr>
            <p:cNvPr id="13" name="Oval 20"/>
            <p:cNvSpPr>
              <a:spLocks noChangeArrowheads="1"/>
            </p:cNvSpPr>
            <p:nvPr/>
          </p:nvSpPr>
          <p:spPr bwMode="auto">
            <a:xfrm>
              <a:off x="0" y="0"/>
              <a:ext cx="116541" cy="116541"/>
            </a:xfrm>
            <a:prstGeom prst="ellipse">
              <a:avLst/>
            </a:prstGeom>
            <a:gr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eaLnBrk="1" hangingPunct="1">
                <a:buFont typeface="Arial" charset="0"/>
                <a:buNone/>
              </a:pPr>
              <a:endParaRPr lang="zh-CN" altLang="zh-CN" sz="1200">
                <a:solidFill>
                  <a:srgbClr val="FFFFFF"/>
                </a:solidFill>
                <a:latin typeface="Century Gothic" pitchFamily="34" charset="0"/>
                <a:ea typeface="微软雅黑"/>
                <a:sym typeface="宋体" charset="-122"/>
              </a:endParaRPr>
            </a:p>
          </p:txBody>
        </p:sp>
        <p:sp>
          <p:nvSpPr>
            <p:cNvPr id="14" name="Oval 21"/>
            <p:cNvSpPr>
              <a:spLocks noChangeArrowheads="1"/>
            </p:cNvSpPr>
            <p:nvPr/>
          </p:nvSpPr>
          <p:spPr bwMode="auto">
            <a:xfrm>
              <a:off x="307382" y="0"/>
              <a:ext cx="116541" cy="116541"/>
            </a:xfrm>
            <a:prstGeom prst="ellipse">
              <a:avLst/>
            </a:prstGeom>
            <a:gr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eaLnBrk="1" hangingPunct="1">
                <a:buFont typeface="Arial" charset="0"/>
                <a:buNone/>
              </a:pPr>
              <a:endParaRPr lang="zh-CN" altLang="zh-CN" sz="1200">
                <a:solidFill>
                  <a:srgbClr val="FFFFFF"/>
                </a:solidFill>
                <a:latin typeface="Century Gothic" pitchFamily="34" charset="0"/>
                <a:ea typeface="微软雅黑"/>
                <a:sym typeface="宋体" charset="-122"/>
              </a:endParaRPr>
            </a:p>
          </p:txBody>
        </p:sp>
        <p:sp>
          <p:nvSpPr>
            <p:cNvPr id="15" name="Oval 22"/>
            <p:cNvSpPr>
              <a:spLocks noChangeArrowheads="1"/>
            </p:cNvSpPr>
            <p:nvPr/>
          </p:nvSpPr>
          <p:spPr bwMode="auto">
            <a:xfrm>
              <a:off x="614764" y="0"/>
              <a:ext cx="116541" cy="116541"/>
            </a:xfrm>
            <a:prstGeom prst="ellipse">
              <a:avLst/>
            </a:prstGeom>
            <a:gr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eaLnBrk="1" hangingPunct="1">
                <a:buFont typeface="Arial" charset="0"/>
                <a:buNone/>
              </a:pPr>
              <a:endParaRPr lang="zh-CN" altLang="zh-CN" sz="1200">
                <a:solidFill>
                  <a:srgbClr val="FFFFFF"/>
                </a:solidFill>
                <a:latin typeface="Century Gothic" pitchFamily="34" charset="0"/>
                <a:ea typeface="微软雅黑"/>
                <a:sym typeface="宋体"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par>
                          <p:cTn id="8" fill="hold">
                            <p:stCondLst>
                              <p:cond delay="3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300"/>
                                        <p:tgtEl>
                                          <p:spTgt spid="10"/>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
                                        <p:tgtEl>
                                          <p:spTgt spid="7"/>
                                        </p:tgtEl>
                                      </p:cBhvr>
                                    </p:animEffect>
                                    <p:anim calcmode="lin" valueType="num">
                                      <p:cBhvr>
                                        <p:cTn id="16" dur="300" fill="hold"/>
                                        <p:tgtEl>
                                          <p:spTgt spid="7"/>
                                        </p:tgtEl>
                                        <p:attrNameLst>
                                          <p:attrName>ppt_x</p:attrName>
                                        </p:attrNameLst>
                                      </p:cBhvr>
                                      <p:tavLst>
                                        <p:tav tm="0">
                                          <p:val>
                                            <p:strVal val="#ppt_x"/>
                                          </p:val>
                                        </p:tav>
                                        <p:tav tm="100000">
                                          <p:val>
                                            <p:strVal val="#ppt_x"/>
                                          </p:val>
                                        </p:tav>
                                      </p:tavLst>
                                    </p:anim>
                                    <p:anim calcmode="lin" valueType="num">
                                      <p:cBhvr>
                                        <p:cTn id="17" dur="300" fill="hold"/>
                                        <p:tgtEl>
                                          <p:spTgt spid="7"/>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300"/>
                                        <p:tgtEl>
                                          <p:spTgt spid="8"/>
                                        </p:tgtEl>
                                      </p:cBhvr>
                                    </p:animEffect>
                                    <p:anim calcmode="lin" valueType="num">
                                      <p:cBhvr>
                                        <p:cTn id="21" dur="300" fill="hold"/>
                                        <p:tgtEl>
                                          <p:spTgt spid="8"/>
                                        </p:tgtEl>
                                        <p:attrNameLst>
                                          <p:attrName>ppt_x</p:attrName>
                                        </p:attrNameLst>
                                      </p:cBhvr>
                                      <p:tavLst>
                                        <p:tav tm="0">
                                          <p:val>
                                            <p:strVal val="#ppt_x"/>
                                          </p:val>
                                        </p:tav>
                                        <p:tav tm="100000">
                                          <p:val>
                                            <p:strVal val="#ppt_x"/>
                                          </p:val>
                                        </p:tav>
                                      </p:tavLst>
                                    </p:anim>
                                    <p:anim calcmode="lin" valueType="num">
                                      <p:cBhvr>
                                        <p:cTn id="22" dur="3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t>2018/10/14 Sunday</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9040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261557" y="182281"/>
            <a:ext cx="3697941" cy="411956"/>
          </a:xfrm>
          <a:prstGeom prst="rect">
            <a:avLst/>
          </a:prstGeom>
        </p:spPr>
        <p:txBody>
          <a:bodyPr>
            <a:normAutofit/>
          </a:bodyPr>
          <a:lstStyle>
            <a:lvl1pPr>
              <a:defRPr sz="2400" b="1"/>
            </a:lvl1pPr>
          </a:lstStyle>
          <a:p>
            <a:r>
              <a:rPr lang="zh-CN" altLang="en-US" dirty="0"/>
              <a:t>单击此处添加标题</a:t>
            </a:r>
          </a:p>
        </p:txBody>
      </p:sp>
    </p:spTree>
    <p:extLst>
      <p:ext uri="{BB962C8B-B14F-4D97-AF65-F5344CB8AC3E}">
        <p14:creationId xmlns:p14="http://schemas.microsoft.com/office/powerpoint/2010/main" val="61089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3CC5A8D4-8E72-446C-AA1B-EBD6F1925E72}" type="datetimeFigureOut">
              <a:rPr lang="zh-CN" altLang="en-US" smtClean="0"/>
              <a:t>2018/10/14 Sunday</a:t>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04519913-8645-4F3E-AAB5-4B4F23A00CED}" type="slidenum">
              <a:rPr lang="zh-CN" altLang="en-US" smtClean="0"/>
              <a:t>‹#›</a:t>
            </a:fld>
            <a:endParaRPr lang="zh-CN" altLang="en-US" dirty="0"/>
          </a:p>
        </p:txBody>
      </p:sp>
    </p:spTree>
    <p:extLst>
      <p:ext uri="{BB962C8B-B14F-4D97-AF65-F5344CB8AC3E}">
        <p14:creationId xmlns:p14="http://schemas.microsoft.com/office/powerpoint/2010/main" val="188949510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050"/>
            <a:ext cx="7886700" cy="995363"/>
          </a:xfrm>
          <a:prstGeom prst="rect">
            <a:avLst/>
          </a:prstGeom>
        </p:spPr>
        <p:txBody>
          <a:bodyPr/>
          <a:lstStyle/>
          <a:p>
            <a:r>
              <a:rPr lang="zh-CN" altLang="en-US"/>
              <a:t>单击此处编辑母版标题样式</a:t>
            </a:r>
          </a:p>
        </p:txBody>
      </p:sp>
      <p:sp>
        <p:nvSpPr>
          <p:cNvPr id="3" name="Date Placeholder 3"/>
          <p:cNvSpPr>
            <a:spLocks noGrp="1" noChangeArrowheads="1"/>
          </p:cNvSpPr>
          <p:nvPr>
            <p:ph type="dt" sz="half" idx="10"/>
          </p:nvPr>
        </p:nvSpPr>
        <p:spPr>
          <a:xfrm>
            <a:off x="628650" y="4767263"/>
            <a:ext cx="2057400" cy="274637"/>
          </a:xfrm>
          <a:prstGeom prst="rect">
            <a:avLst/>
          </a:prstGeom>
          <a:ln/>
        </p:spPr>
        <p:txBody>
          <a:bodyPr/>
          <a:lstStyle>
            <a:lvl1pPr>
              <a:defRPr/>
            </a:lvl1pPr>
          </a:lstStyle>
          <a:p>
            <a:pPr>
              <a:defRPr/>
            </a:pPr>
            <a:fld id="{CBADD690-3085-4D71-9ECA-583F58641D10}" type="datetime1">
              <a:rPr lang="zh-CN" altLang="en-US"/>
              <a:pPr>
                <a:defRPr/>
              </a:pPr>
              <a:t>2018/10/14 Sunday</a:t>
            </a:fld>
            <a:endParaRPr lang="zh-CN" altLang="en-US" sz="1800">
              <a:solidFill>
                <a:schemeClr val="tx1"/>
              </a:solidFill>
            </a:endParaRPr>
          </a:p>
        </p:txBody>
      </p:sp>
      <p:sp>
        <p:nvSpPr>
          <p:cNvPr id="4" name="Footer Placeholder 4"/>
          <p:cNvSpPr>
            <a:spLocks noGrp="1" noChangeArrowheads="1"/>
          </p:cNvSpPr>
          <p:nvPr>
            <p:ph type="ftr" sz="quarter" idx="11"/>
          </p:nvPr>
        </p:nvSpPr>
        <p:spPr>
          <a:xfrm>
            <a:off x="3028950" y="4767263"/>
            <a:ext cx="3086100" cy="274637"/>
          </a:xfrm>
          <a:prstGeom prst="rect">
            <a:avLst/>
          </a:prstGeom>
          <a:ln/>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a:xfrm>
            <a:off x="6457950" y="4767263"/>
            <a:ext cx="2057400" cy="274637"/>
          </a:xfrm>
          <a:prstGeom prst="rect">
            <a:avLst/>
          </a:prstGeom>
          <a:ln/>
        </p:spPr>
        <p:txBody>
          <a:bodyPr/>
          <a:lstStyle>
            <a:lvl1pPr>
              <a:defRPr/>
            </a:lvl1pPr>
          </a:lstStyle>
          <a:p>
            <a:fld id="{25DD8D04-8E15-4C20-8B86-2BE2B6E69EC7}"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86795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9144000" cy="5143500"/>
          </a:xfrm>
          <a:prstGeom prst="rect">
            <a:avLst/>
          </a:prstGeom>
          <a:solidFill>
            <a:schemeClr val="bg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7421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t>2018/10/14 Sunday</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5188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jp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jpe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1804" y="1761660"/>
            <a:ext cx="1620391" cy="1620180"/>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3300" dirty="0">
              <a:latin typeface="Bebas" pitchFamily="2" charset="0"/>
            </a:endParaRPr>
          </a:p>
        </p:txBody>
      </p:sp>
      <p:grpSp>
        <p:nvGrpSpPr>
          <p:cNvPr id="8" name="组合 7"/>
          <p:cNvGrpSpPr/>
          <p:nvPr/>
        </p:nvGrpSpPr>
        <p:grpSpPr>
          <a:xfrm>
            <a:off x="3761804" y="1761660"/>
            <a:ext cx="1620391" cy="1620180"/>
            <a:chOff x="8111428" y="2348880"/>
            <a:chExt cx="2160240" cy="2160240"/>
          </a:xfrm>
        </p:grpSpPr>
        <p:sp>
          <p:nvSpPr>
            <p:cNvPr id="6" name="矩形 5"/>
            <p:cNvSpPr/>
            <p:nvPr/>
          </p:nvSpPr>
          <p:spPr>
            <a:xfrm>
              <a:off x="8111428" y="2348880"/>
              <a:ext cx="2160240" cy="2160240"/>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00">
                <a:latin typeface="Bebas" pitchFamily="2" charset="0"/>
              </a:endParaRPr>
            </a:p>
          </p:txBody>
        </p:sp>
        <p:pic>
          <p:nvPicPr>
            <p:cNvPr id="1026" name="Picture 2" descr="D:\360data\重要数据\桌面\未标题-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3479" y="2698944"/>
              <a:ext cx="1296145" cy="146011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p:cNvSpPr/>
          <p:nvPr/>
        </p:nvSpPr>
        <p:spPr>
          <a:xfrm>
            <a:off x="3761804" y="1761660"/>
            <a:ext cx="1620391" cy="1620180"/>
          </a:xfrm>
          <a:prstGeom prst="rect">
            <a:avLst/>
          </a:prstGeom>
          <a:no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9" name="Red Hot Chili Peppers - Sno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2775" y="-514350"/>
            <a:ext cx="457260" cy="457200"/>
          </a:xfrm>
          <a:prstGeom prst="rect">
            <a:avLst/>
          </a:prstGeom>
        </p:spPr>
      </p:pic>
      <p:sp>
        <p:nvSpPr>
          <p:cNvPr id="14" name="矩形 13"/>
          <p:cNvSpPr/>
          <p:nvPr/>
        </p:nvSpPr>
        <p:spPr>
          <a:xfrm>
            <a:off x="1668799" y="1761660"/>
            <a:ext cx="5806401" cy="1620180"/>
          </a:xfrm>
          <a:prstGeom prst="rect">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600" b="1" dirty="0">
                <a:latin typeface="Century Gothic" pitchFamily="34" charset="0"/>
              </a:rPr>
              <a:t>YOUR  COMPANY  NAME</a:t>
            </a:r>
            <a:endParaRPr lang="zh-CN" altLang="en-US" sz="3600" b="1" dirty="0">
              <a:latin typeface="Century Gothic" pitchFamily="34" charset="0"/>
            </a:endParaRPr>
          </a:p>
        </p:txBody>
      </p:sp>
    </p:spTree>
    <p:extLst>
      <p:ext uri="{BB962C8B-B14F-4D97-AF65-F5344CB8AC3E}">
        <p14:creationId xmlns:p14="http://schemas.microsoft.com/office/powerpoint/2010/main" val="18598871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3" presetClass="entr" presetSubtype="32"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strVal val="4*#ppt_w"/>
                                          </p:val>
                                        </p:tav>
                                        <p:tav tm="100000">
                                          <p:val>
                                            <p:strVal val="#ppt_w"/>
                                          </p:val>
                                        </p:tav>
                                      </p:tavLst>
                                    </p:anim>
                                    <p:anim calcmode="lin" valueType="num">
                                      <p:cBhvr>
                                        <p:cTn id="11" dur="500" fill="hold"/>
                                        <p:tgtEl>
                                          <p:spTgt spid="4"/>
                                        </p:tgtEl>
                                        <p:attrNameLst>
                                          <p:attrName>ppt_h</p:attrName>
                                        </p:attrNameLst>
                                      </p:cBhvr>
                                      <p:tavLst>
                                        <p:tav tm="0">
                                          <p:val>
                                            <p:strVal val="4*#ppt_h"/>
                                          </p:val>
                                        </p:tav>
                                        <p:tav tm="100000">
                                          <p:val>
                                            <p:strVal val="#ppt_h"/>
                                          </p:val>
                                        </p:tav>
                                      </p:tavLst>
                                    </p:anim>
                                  </p:childTnLst>
                                </p:cTn>
                              </p:par>
                              <p:par>
                                <p:cTn id="12" presetID="8" presetClass="emph" presetSubtype="0" fill="hold" grpId="1" nodeType="withEffect">
                                  <p:stCondLst>
                                    <p:cond delay="0"/>
                                  </p:stCondLst>
                                  <p:childTnLst>
                                    <p:animRot by="43200000">
                                      <p:cBhvr>
                                        <p:cTn id="13" dur="500" fill="hold"/>
                                        <p:tgtEl>
                                          <p:spTgt spid="4"/>
                                        </p:tgtEl>
                                        <p:attrNameLst>
                                          <p:attrName>r</p:attrName>
                                        </p:attrNameLst>
                                      </p:cBhvr>
                                    </p:animRot>
                                  </p:childTnLst>
                                </p:cTn>
                              </p:par>
                            </p:childTnLst>
                          </p:cTn>
                        </p:par>
                        <p:par>
                          <p:cTn id="14" fill="hold">
                            <p:stCondLst>
                              <p:cond delay="500"/>
                            </p:stCondLst>
                            <p:childTnLst>
                              <p:par>
                                <p:cTn id="15" presetID="18" presetClass="entr" presetSubtype="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par>
                          <p:cTn id="18" fill="hold">
                            <p:stCondLst>
                              <p:cond delay="1000"/>
                            </p:stCondLst>
                            <p:childTnLst>
                              <p:par>
                                <p:cTn id="19" presetID="1" presetClass="exit" presetSubtype="0" fill="hold" grpId="2" nodeType="afterEffect">
                                  <p:stCondLst>
                                    <p:cond delay="500"/>
                                  </p:stCondLst>
                                  <p:childTnLst>
                                    <p:set>
                                      <p:cBhvr>
                                        <p:cTn id="20" dur="1" fill="hold">
                                          <p:stCondLst>
                                            <p:cond delay="0"/>
                                          </p:stCondLst>
                                        </p:cTn>
                                        <p:tgtEl>
                                          <p:spTgt spid="4"/>
                                        </p:tgtEl>
                                        <p:attrNameLst>
                                          <p:attrName>style.visibility</p:attrName>
                                        </p:attrNameLst>
                                      </p:cBhvr>
                                      <p:to>
                                        <p:strVal val="hidden"/>
                                      </p:to>
                                    </p:set>
                                  </p:childTnLst>
                                </p:cTn>
                              </p:par>
                              <p:par>
                                <p:cTn id="21" presetID="45" presetClass="exit" presetSubtype="0" fill="hold" grpId="1" nodeType="withEffect">
                                  <p:stCondLst>
                                    <p:cond delay="500"/>
                                  </p:stCondLst>
                                  <p:childTnLst>
                                    <p:animEffect transition="out" filter="fade">
                                      <p:cBhvr>
                                        <p:cTn id="22" dur="500"/>
                                        <p:tgtEl>
                                          <p:spTgt spid="5"/>
                                        </p:tgtEl>
                                      </p:cBhvr>
                                    </p:animEffect>
                                    <p:anim calcmode="lin" valueType="num">
                                      <p:cBhvr>
                                        <p:cTn id="23" dur="5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strVal val="ppt_h"/>
                                          </p:val>
                                        </p:tav>
                                      </p:tavLst>
                                    </p:anim>
                                    <p:set>
                                      <p:cBhvr>
                                        <p:cTn id="25" dur="1" fill="hold">
                                          <p:stCondLst>
                                            <p:cond delay="499"/>
                                          </p:stCondLst>
                                        </p:cTn>
                                        <p:tgtEl>
                                          <p:spTgt spid="5"/>
                                        </p:tgtEl>
                                        <p:attrNameLst>
                                          <p:attrName>style.visibility</p:attrName>
                                        </p:attrNameLst>
                                      </p:cBhvr>
                                      <p:to>
                                        <p:strVal val="hidden"/>
                                      </p:to>
                                    </p:set>
                                  </p:childTnLst>
                                </p:cTn>
                              </p:par>
                              <p:par>
                                <p:cTn id="26" presetID="45" presetClass="entr" presetSubtype="0" fill="hold" nodeType="withEffect">
                                  <p:stCondLst>
                                    <p:cond delay="6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ppt_w</p:attrName>
                                        </p:attrNameLst>
                                      </p:cBhvr>
                                      <p:tavLst>
                                        <p:tav tm="0" fmla="#ppt_w*sin(2.5*pi*$)">
                                          <p:val>
                                            <p:fltVal val="0"/>
                                          </p:val>
                                        </p:tav>
                                        <p:tav tm="100000">
                                          <p:val>
                                            <p:fltVal val="1"/>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par>
                          <p:cTn id="31" fill="hold">
                            <p:stCondLst>
                              <p:cond delay="2100"/>
                            </p:stCondLst>
                            <p:childTnLst>
                              <p:par>
                                <p:cTn id="32" presetID="35" presetClass="path" presetSubtype="0" fill="hold" nodeType="afterEffect">
                                  <p:stCondLst>
                                    <p:cond delay="500"/>
                                  </p:stCondLst>
                                  <p:childTnLst>
                                    <p:animMotion origin="layout" path="M 2.08333E-7 0 L -0.22435 0 " pathEditMode="relative" rAng="0" ptsTypes="AA">
                                      <p:cBhvr>
                                        <p:cTn id="33" dur="500" fill="hold"/>
                                        <p:tgtEl>
                                          <p:spTgt spid="8"/>
                                        </p:tgtEl>
                                        <p:attrNameLst>
                                          <p:attrName>ppt_x</p:attrName>
                                          <p:attrName>ppt_y</p:attrName>
                                        </p:attrNameLst>
                                      </p:cBhvr>
                                      <p:rCtr x="-11224" y="0"/>
                                    </p:animMotion>
                                  </p:childTnLst>
                                </p:cTn>
                              </p:par>
                            </p:childTnLst>
                          </p:cTn>
                        </p:par>
                        <p:par>
                          <p:cTn id="34" fill="hold">
                            <p:stCondLst>
                              <p:cond delay="31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4" grpId="0" animBg="1"/>
      <p:bldP spid="4" grpId="1" animBg="1"/>
      <p:bldP spid="4" grpId="2"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0089" t="1" r="23495" b="30"/>
          <a:stretch/>
        </p:blipFill>
        <p:spPr>
          <a:xfrm>
            <a:off x="0" y="0"/>
            <a:ext cx="4351970" cy="5141913"/>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grpSp>
        <p:nvGrpSpPr>
          <p:cNvPr id="7178" name="组合 7177"/>
          <p:cNvGrpSpPr/>
          <p:nvPr/>
        </p:nvGrpSpPr>
        <p:grpSpPr>
          <a:xfrm>
            <a:off x="4676776" y="3444350"/>
            <a:ext cx="2944322" cy="443198"/>
            <a:chOff x="5688125" y="3444350"/>
            <a:chExt cx="2944322" cy="443198"/>
          </a:xfrm>
        </p:grpSpPr>
        <p:sp>
          <p:nvSpPr>
            <p:cNvPr id="72" name="Freeform 10"/>
            <p:cNvSpPr>
              <a:spLocks/>
            </p:cNvSpPr>
            <p:nvPr/>
          </p:nvSpPr>
          <p:spPr bwMode="auto">
            <a:xfrm>
              <a:off x="8253580" y="348799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73" name="矩形 72"/>
            <p:cNvSpPr/>
            <p:nvPr/>
          </p:nvSpPr>
          <p:spPr>
            <a:xfrm>
              <a:off x="5688125" y="3444350"/>
              <a:ext cx="2808311" cy="443198"/>
            </a:xfrm>
            <a:prstGeom prst="rect">
              <a:avLst/>
            </a:prstGeom>
          </p:spPr>
          <p:txBody>
            <a:bodyPr wrap="square">
              <a:spAutoFit/>
            </a:bodyPr>
            <a:lstStyle/>
            <a:p>
              <a:pPr>
                <a:lnSpc>
                  <a:spcPct val="114000"/>
                </a:lnSpc>
              </a:pPr>
              <a:r>
                <a:rPr lang="en-US" altLang="zh-CN" sz="1000" dirty="0">
                  <a:latin typeface="Century Gothic" panose="020B0502020202020204" pitchFamily="34" charset="0"/>
                  <a:cs typeface="Arial" panose="020B0604020202020204" pitchFamily="34" charset="0"/>
                </a:rPr>
                <a:t>Wuhan Jin horizon PPT design planning company</a:t>
              </a:r>
            </a:p>
          </p:txBody>
        </p:sp>
      </p:grpSp>
      <p:grpSp>
        <p:nvGrpSpPr>
          <p:cNvPr id="7177" name="组合 7176"/>
          <p:cNvGrpSpPr/>
          <p:nvPr/>
        </p:nvGrpSpPr>
        <p:grpSpPr>
          <a:xfrm>
            <a:off x="4676776" y="2869918"/>
            <a:ext cx="2956950" cy="443198"/>
            <a:chOff x="5688125" y="2869918"/>
            <a:chExt cx="2956950" cy="443198"/>
          </a:xfrm>
        </p:grpSpPr>
        <p:grpSp>
          <p:nvGrpSpPr>
            <p:cNvPr id="65" name="组合 64"/>
            <p:cNvGrpSpPr/>
            <p:nvPr/>
          </p:nvGrpSpPr>
          <p:grpSpPr>
            <a:xfrm>
              <a:off x="8266207" y="2923896"/>
              <a:ext cx="378868" cy="335242"/>
              <a:chOff x="3889375" y="3302000"/>
              <a:chExt cx="261938" cy="231776"/>
            </a:xfrm>
            <a:solidFill>
              <a:srgbClr val="394A57"/>
            </a:solidFill>
          </p:grpSpPr>
          <p:sp>
            <p:nvSpPr>
              <p:cNvPr id="67"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68"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69"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70"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71"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sp>
          <p:nvSpPr>
            <p:cNvPr id="66" name="矩形 65"/>
            <p:cNvSpPr/>
            <p:nvPr/>
          </p:nvSpPr>
          <p:spPr>
            <a:xfrm>
              <a:off x="5688125" y="2869918"/>
              <a:ext cx="2808311" cy="443198"/>
            </a:xfrm>
            <a:prstGeom prst="rect">
              <a:avLst/>
            </a:prstGeom>
          </p:spPr>
          <p:txBody>
            <a:bodyPr wrap="square">
              <a:spAutoFit/>
            </a:bodyPr>
            <a:lstStyle/>
            <a:p>
              <a:pPr>
                <a:lnSpc>
                  <a:spcPct val="114000"/>
                </a:lnSpc>
              </a:pPr>
              <a:r>
                <a:rPr lang="en-US" altLang="zh-CN" sz="1000" dirty="0">
                  <a:latin typeface="Century Gothic" panose="020B0502020202020204" pitchFamily="34" charset="0"/>
                  <a:cs typeface="Arial" panose="020B0604020202020204" pitchFamily="34" charset="0"/>
                </a:rPr>
                <a:t>Wuhan Jin horizon PPT design planning company</a:t>
              </a:r>
            </a:p>
          </p:txBody>
        </p:sp>
      </p:grpSp>
      <p:grpSp>
        <p:nvGrpSpPr>
          <p:cNvPr id="7176" name="组合 7175"/>
          <p:cNvGrpSpPr/>
          <p:nvPr/>
        </p:nvGrpSpPr>
        <p:grpSpPr>
          <a:xfrm>
            <a:off x="4676776" y="2269654"/>
            <a:ext cx="2932842" cy="443198"/>
            <a:chOff x="5688125" y="2269654"/>
            <a:chExt cx="2932842" cy="443198"/>
          </a:xfrm>
        </p:grpSpPr>
        <p:grpSp>
          <p:nvGrpSpPr>
            <p:cNvPr id="58" name="组合 57"/>
            <p:cNvGrpSpPr/>
            <p:nvPr/>
          </p:nvGrpSpPr>
          <p:grpSpPr>
            <a:xfrm>
              <a:off x="8265060" y="2302967"/>
              <a:ext cx="355907" cy="376572"/>
              <a:chOff x="5908675" y="1281113"/>
              <a:chExt cx="246063" cy="260350"/>
            </a:xfrm>
            <a:solidFill>
              <a:srgbClr val="394A57"/>
            </a:solidFill>
          </p:grpSpPr>
          <p:sp>
            <p:nvSpPr>
              <p:cNvPr id="60" name="Rectangle 5"/>
              <p:cNvSpPr>
                <a:spLocks noChangeArrowheads="1"/>
              </p:cNvSpPr>
              <p:nvPr/>
            </p:nvSpPr>
            <p:spPr bwMode="auto">
              <a:xfrm>
                <a:off x="6024563" y="1320800"/>
                <a:ext cx="15875" cy="163513"/>
              </a:xfrm>
              <a:prstGeom prst="rect">
                <a:avLst/>
              </a:prstGeom>
              <a:solidFill>
                <a:srgbClr val="E8432E"/>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61"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62"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63"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64"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sp>
          <p:nvSpPr>
            <p:cNvPr id="59" name="矩形 58"/>
            <p:cNvSpPr/>
            <p:nvPr/>
          </p:nvSpPr>
          <p:spPr>
            <a:xfrm>
              <a:off x="5688125" y="2269654"/>
              <a:ext cx="2808311" cy="443198"/>
            </a:xfrm>
            <a:prstGeom prst="rect">
              <a:avLst/>
            </a:prstGeom>
          </p:spPr>
          <p:txBody>
            <a:bodyPr wrap="square">
              <a:spAutoFit/>
            </a:bodyPr>
            <a:lstStyle/>
            <a:p>
              <a:pPr>
                <a:lnSpc>
                  <a:spcPct val="114000"/>
                </a:lnSpc>
              </a:pPr>
              <a:r>
                <a:rPr lang="en-US" altLang="zh-CN" sz="1000" dirty="0">
                  <a:latin typeface="Century Gothic" panose="020B0502020202020204" pitchFamily="34" charset="0"/>
                  <a:cs typeface="Arial" panose="020B0604020202020204" pitchFamily="34" charset="0"/>
                </a:rPr>
                <a:t>Wuhan Jin horizon PPT design planning company</a:t>
              </a:r>
            </a:p>
          </p:txBody>
        </p:sp>
      </p:grpSp>
      <p:grpSp>
        <p:nvGrpSpPr>
          <p:cNvPr id="7175" name="组合 7174"/>
          <p:cNvGrpSpPr/>
          <p:nvPr/>
        </p:nvGrpSpPr>
        <p:grpSpPr>
          <a:xfrm>
            <a:off x="4676776" y="1662502"/>
            <a:ext cx="2942028" cy="443198"/>
            <a:chOff x="5688125" y="1662502"/>
            <a:chExt cx="2942028" cy="443198"/>
          </a:xfrm>
        </p:grpSpPr>
        <p:grpSp>
          <p:nvGrpSpPr>
            <p:cNvPr id="48" name="组合 47"/>
            <p:cNvGrpSpPr/>
            <p:nvPr/>
          </p:nvGrpSpPr>
          <p:grpSpPr>
            <a:xfrm>
              <a:off x="8258174" y="1698111"/>
              <a:ext cx="371979" cy="371980"/>
              <a:chOff x="5903913" y="4632325"/>
              <a:chExt cx="257175" cy="257176"/>
            </a:xfrm>
            <a:solidFill>
              <a:srgbClr val="394A57"/>
            </a:solidFill>
          </p:grpSpPr>
          <p:sp>
            <p:nvSpPr>
              <p:cNvPr id="54"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55"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56"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57"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sp>
          <p:nvSpPr>
            <p:cNvPr id="53" name="矩形 52"/>
            <p:cNvSpPr/>
            <p:nvPr/>
          </p:nvSpPr>
          <p:spPr>
            <a:xfrm>
              <a:off x="5688125" y="1662502"/>
              <a:ext cx="2808311" cy="443198"/>
            </a:xfrm>
            <a:prstGeom prst="rect">
              <a:avLst/>
            </a:prstGeom>
          </p:spPr>
          <p:txBody>
            <a:bodyPr wrap="square">
              <a:spAutoFit/>
            </a:bodyPr>
            <a:lstStyle/>
            <a:p>
              <a:pPr>
                <a:lnSpc>
                  <a:spcPct val="114000"/>
                </a:lnSpc>
              </a:pPr>
              <a:r>
                <a:rPr lang="en-US" altLang="zh-CN" sz="1000" dirty="0">
                  <a:latin typeface="Century Gothic" panose="020B0502020202020204" pitchFamily="34" charset="0"/>
                  <a:cs typeface="Arial" panose="020B0604020202020204" pitchFamily="34" charset="0"/>
                </a:rPr>
                <a:t>Wuhan Jin horizon PPT design planning company</a:t>
              </a:r>
            </a:p>
          </p:txBody>
        </p:sp>
      </p:grpSp>
      <p:grpSp>
        <p:nvGrpSpPr>
          <p:cNvPr id="7179" name="组合 7178"/>
          <p:cNvGrpSpPr/>
          <p:nvPr/>
        </p:nvGrpSpPr>
        <p:grpSpPr>
          <a:xfrm>
            <a:off x="4676776" y="4037228"/>
            <a:ext cx="2970691" cy="443198"/>
            <a:chOff x="5688125" y="4037228"/>
            <a:chExt cx="2970691" cy="443198"/>
          </a:xfrm>
        </p:grpSpPr>
        <p:grpSp>
          <p:nvGrpSpPr>
            <p:cNvPr id="30" name="组合 29"/>
            <p:cNvGrpSpPr/>
            <p:nvPr/>
          </p:nvGrpSpPr>
          <p:grpSpPr>
            <a:xfrm flipH="1">
              <a:off x="8296091" y="4074981"/>
              <a:ext cx="362725" cy="367692"/>
              <a:chOff x="9363075" y="4967288"/>
              <a:chExt cx="463551" cy="469900"/>
            </a:xfrm>
            <a:solidFill>
              <a:srgbClr val="394A57"/>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4" name="矩形 73"/>
            <p:cNvSpPr/>
            <p:nvPr/>
          </p:nvSpPr>
          <p:spPr>
            <a:xfrm>
              <a:off x="5688125" y="4037228"/>
              <a:ext cx="2808311" cy="443198"/>
            </a:xfrm>
            <a:prstGeom prst="rect">
              <a:avLst/>
            </a:prstGeom>
          </p:spPr>
          <p:txBody>
            <a:bodyPr wrap="square">
              <a:spAutoFit/>
            </a:bodyPr>
            <a:lstStyle/>
            <a:p>
              <a:pPr>
                <a:lnSpc>
                  <a:spcPct val="114000"/>
                </a:lnSpc>
              </a:pPr>
              <a:r>
                <a:rPr lang="en-US" altLang="zh-CN" sz="1000" dirty="0">
                  <a:latin typeface="Century Gothic" panose="020B0502020202020204" pitchFamily="34" charset="0"/>
                  <a:cs typeface="Arial" panose="020B0604020202020204" pitchFamily="34" charset="0"/>
                </a:rPr>
                <a:t>Wuhan Jin horizon PPT design planning company</a:t>
              </a:r>
            </a:p>
          </p:txBody>
        </p:sp>
      </p:grpSp>
      <p:sp>
        <p:nvSpPr>
          <p:cNvPr id="51" name="文本框 6"/>
          <p:cNvSpPr txBox="1"/>
          <p:nvPr/>
        </p:nvSpPr>
        <p:spPr>
          <a:xfrm>
            <a:off x="4608513" y="271462"/>
            <a:ext cx="2714625" cy="300083"/>
          </a:xfrm>
          <a:prstGeom prst="rect">
            <a:avLst/>
          </a:prstGeom>
          <a:noFill/>
        </p:spPr>
        <p:txBody>
          <a:bodyPr wrap="square" lIns="68580" tIns="34290" rIns="68580" bIns="34290" rtlCol="0">
            <a:spAutoFit/>
          </a:bodyPr>
          <a:lstStyle/>
          <a:p>
            <a:r>
              <a:rPr lang="en-US" altLang="zh-CN" sz="1500" dirty="0">
                <a:latin typeface="Century Gothic" pitchFamily="34" charset="0"/>
              </a:rPr>
              <a:t>ADD THE TITLE HERE</a:t>
            </a:r>
            <a:endParaRPr lang="zh-CN" altLang="en-US" sz="1500" dirty="0">
              <a:latin typeface="Century Gothic" pitchFamily="34" charset="0"/>
            </a:endParaRPr>
          </a:p>
        </p:txBody>
      </p:sp>
      <p:sp>
        <p:nvSpPr>
          <p:cNvPr id="52" name="矩形 51"/>
          <p:cNvSpPr/>
          <p:nvPr/>
        </p:nvSpPr>
        <p:spPr>
          <a:xfrm>
            <a:off x="4608512" y="571546"/>
            <a:ext cx="4572000" cy="207749"/>
          </a:xfrm>
          <a:prstGeom prst="rect">
            <a:avLst/>
          </a:prstGeom>
        </p:spPr>
        <p:txBody>
          <a:bodyPr lIns="68580" tIns="34290" rIns="68580" bIns="34290">
            <a:spAutoFit/>
          </a:bodyPr>
          <a:lstStyle/>
          <a:p>
            <a:r>
              <a:rPr lang="en-US" altLang="zh-CN" sz="900" dirty="0">
                <a:latin typeface="Century Gothic" pitchFamily="34" charset="0"/>
                <a:ea typeface="华文细黑" panose="02010600040101010101" pitchFamily="2" charset="-122"/>
                <a:cs typeface="Tahoma" panose="020B0604030504040204" pitchFamily="34" charset="0"/>
              </a:rPr>
              <a:t>The PPT design of the Jin horizon</a:t>
            </a:r>
            <a:endParaRPr lang="zh-CN" altLang="en-US" sz="900" dirty="0">
              <a:latin typeface="Century Gothic" pitchFamily="34" charset="0"/>
              <a:ea typeface="华文细黑" panose="02010600040101010101" pitchFamily="2" charset="-122"/>
              <a:cs typeface="Tahoma" panose="020B0604030504040204" pitchFamily="34" charset="0"/>
            </a:endParaRPr>
          </a:p>
        </p:txBody>
      </p:sp>
    </p:spTree>
    <p:extLst>
      <p:ext uri="{BB962C8B-B14F-4D97-AF65-F5344CB8AC3E}">
        <p14:creationId xmlns:p14="http://schemas.microsoft.com/office/powerpoint/2010/main" val="119119854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300"/>
                                        <p:tgtEl>
                                          <p:spTgt spid="51"/>
                                        </p:tgtEl>
                                      </p:cBhvr>
                                    </p:animEffect>
                                    <p:anim calcmode="lin" valueType="num">
                                      <p:cBhvr>
                                        <p:cTn id="8" dur="300" fill="hold"/>
                                        <p:tgtEl>
                                          <p:spTgt spid="51"/>
                                        </p:tgtEl>
                                        <p:attrNameLst>
                                          <p:attrName>ppt_x</p:attrName>
                                        </p:attrNameLst>
                                      </p:cBhvr>
                                      <p:tavLst>
                                        <p:tav tm="0">
                                          <p:val>
                                            <p:strVal val="#ppt_x"/>
                                          </p:val>
                                        </p:tav>
                                        <p:tav tm="100000">
                                          <p:val>
                                            <p:strVal val="#ppt_x"/>
                                          </p:val>
                                        </p:tav>
                                      </p:tavLst>
                                    </p:anim>
                                    <p:anim calcmode="lin" valueType="num">
                                      <p:cBhvr>
                                        <p:cTn id="9" dur="300" fill="hold"/>
                                        <p:tgtEl>
                                          <p:spTgt spid="5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300"/>
                                        <p:tgtEl>
                                          <p:spTgt spid="52"/>
                                        </p:tgtEl>
                                      </p:cBhvr>
                                    </p:animEffect>
                                    <p:anim calcmode="lin" valueType="num">
                                      <p:cBhvr>
                                        <p:cTn id="13" dur="300" fill="hold"/>
                                        <p:tgtEl>
                                          <p:spTgt spid="52"/>
                                        </p:tgtEl>
                                        <p:attrNameLst>
                                          <p:attrName>ppt_x</p:attrName>
                                        </p:attrNameLst>
                                      </p:cBhvr>
                                      <p:tavLst>
                                        <p:tav tm="0">
                                          <p:val>
                                            <p:strVal val="#ppt_x"/>
                                          </p:val>
                                        </p:tav>
                                        <p:tav tm="100000">
                                          <p:val>
                                            <p:strVal val="#ppt_x"/>
                                          </p:val>
                                        </p:tav>
                                      </p:tavLst>
                                    </p:anim>
                                    <p:anim calcmode="lin" valueType="num">
                                      <p:cBhvr>
                                        <p:cTn id="14" dur="300" fill="hold"/>
                                        <p:tgtEl>
                                          <p:spTgt spid="5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childTnLst>
                                </p:cTn>
                              </p:par>
                              <p:par>
                                <p:cTn id="18" presetID="12" presetClass="entr" presetSubtype="8" fill="hold" nodeType="withEffect">
                                  <p:stCondLst>
                                    <p:cond delay="1250"/>
                                  </p:stCondLst>
                                  <p:childTnLst>
                                    <p:set>
                                      <p:cBhvr>
                                        <p:cTn id="19" dur="1" fill="hold">
                                          <p:stCondLst>
                                            <p:cond delay="0"/>
                                          </p:stCondLst>
                                        </p:cTn>
                                        <p:tgtEl>
                                          <p:spTgt spid="7175"/>
                                        </p:tgtEl>
                                        <p:attrNameLst>
                                          <p:attrName>style.visibility</p:attrName>
                                        </p:attrNameLst>
                                      </p:cBhvr>
                                      <p:to>
                                        <p:strVal val="visible"/>
                                      </p:to>
                                    </p:set>
                                    <p:anim calcmode="lin" valueType="num">
                                      <p:cBhvr additive="base">
                                        <p:cTn id="20" dur="500"/>
                                        <p:tgtEl>
                                          <p:spTgt spid="7175"/>
                                        </p:tgtEl>
                                        <p:attrNameLst>
                                          <p:attrName>ppt_x</p:attrName>
                                        </p:attrNameLst>
                                      </p:cBhvr>
                                      <p:tavLst>
                                        <p:tav tm="0">
                                          <p:val>
                                            <p:strVal val="#ppt_x-#ppt_w*1.125000"/>
                                          </p:val>
                                        </p:tav>
                                        <p:tav tm="100000">
                                          <p:val>
                                            <p:strVal val="#ppt_x"/>
                                          </p:val>
                                        </p:tav>
                                      </p:tavLst>
                                    </p:anim>
                                    <p:animEffect transition="in" filter="wipe(right)">
                                      <p:cBhvr>
                                        <p:cTn id="21" dur="500"/>
                                        <p:tgtEl>
                                          <p:spTgt spid="7175"/>
                                        </p:tgtEl>
                                      </p:cBhvr>
                                    </p:animEffect>
                                  </p:childTnLst>
                                </p:cTn>
                              </p:par>
                              <p:par>
                                <p:cTn id="22" presetID="12" presetClass="entr" presetSubtype="8" fill="hold" nodeType="withEffect">
                                  <p:stCondLst>
                                    <p:cond delay="1500"/>
                                  </p:stCondLst>
                                  <p:childTnLst>
                                    <p:set>
                                      <p:cBhvr>
                                        <p:cTn id="23" dur="1" fill="hold">
                                          <p:stCondLst>
                                            <p:cond delay="0"/>
                                          </p:stCondLst>
                                        </p:cTn>
                                        <p:tgtEl>
                                          <p:spTgt spid="7176"/>
                                        </p:tgtEl>
                                        <p:attrNameLst>
                                          <p:attrName>style.visibility</p:attrName>
                                        </p:attrNameLst>
                                      </p:cBhvr>
                                      <p:to>
                                        <p:strVal val="visible"/>
                                      </p:to>
                                    </p:set>
                                    <p:anim calcmode="lin" valueType="num">
                                      <p:cBhvr additive="base">
                                        <p:cTn id="24" dur="500"/>
                                        <p:tgtEl>
                                          <p:spTgt spid="7176"/>
                                        </p:tgtEl>
                                        <p:attrNameLst>
                                          <p:attrName>ppt_x</p:attrName>
                                        </p:attrNameLst>
                                      </p:cBhvr>
                                      <p:tavLst>
                                        <p:tav tm="0">
                                          <p:val>
                                            <p:strVal val="#ppt_x-#ppt_w*1.125000"/>
                                          </p:val>
                                        </p:tav>
                                        <p:tav tm="100000">
                                          <p:val>
                                            <p:strVal val="#ppt_x"/>
                                          </p:val>
                                        </p:tav>
                                      </p:tavLst>
                                    </p:anim>
                                    <p:animEffect transition="in" filter="wipe(right)">
                                      <p:cBhvr>
                                        <p:cTn id="25" dur="500"/>
                                        <p:tgtEl>
                                          <p:spTgt spid="7176"/>
                                        </p:tgtEl>
                                      </p:cBhvr>
                                    </p:animEffect>
                                  </p:childTnLst>
                                </p:cTn>
                              </p:par>
                              <p:par>
                                <p:cTn id="26" presetID="12" presetClass="entr" presetSubtype="8" fill="hold" nodeType="withEffect">
                                  <p:stCondLst>
                                    <p:cond delay="1750"/>
                                  </p:stCondLst>
                                  <p:childTnLst>
                                    <p:set>
                                      <p:cBhvr>
                                        <p:cTn id="27" dur="1" fill="hold">
                                          <p:stCondLst>
                                            <p:cond delay="0"/>
                                          </p:stCondLst>
                                        </p:cTn>
                                        <p:tgtEl>
                                          <p:spTgt spid="7177"/>
                                        </p:tgtEl>
                                        <p:attrNameLst>
                                          <p:attrName>style.visibility</p:attrName>
                                        </p:attrNameLst>
                                      </p:cBhvr>
                                      <p:to>
                                        <p:strVal val="visible"/>
                                      </p:to>
                                    </p:set>
                                    <p:anim calcmode="lin" valueType="num">
                                      <p:cBhvr additive="base">
                                        <p:cTn id="28" dur="500"/>
                                        <p:tgtEl>
                                          <p:spTgt spid="7177"/>
                                        </p:tgtEl>
                                        <p:attrNameLst>
                                          <p:attrName>ppt_x</p:attrName>
                                        </p:attrNameLst>
                                      </p:cBhvr>
                                      <p:tavLst>
                                        <p:tav tm="0">
                                          <p:val>
                                            <p:strVal val="#ppt_x-#ppt_w*1.125000"/>
                                          </p:val>
                                        </p:tav>
                                        <p:tav tm="100000">
                                          <p:val>
                                            <p:strVal val="#ppt_x"/>
                                          </p:val>
                                        </p:tav>
                                      </p:tavLst>
                                    </p:anim>
                                    <p:animEffect transition="in" filter="wipe(right)">
                                      <p:cBhvr>
                                        <p:cTn id="29" dur="500"/>
                                        <p:tgtEl>
                                          <p:spTgt spid="7177"/>
                                        </p:tgtEl>
                                      </p:cBhvr>
                                    </p:animEffect>
                                  </p:childTnLst>
                                </p:cTn>
                              </p:par>
                              <p:par>
                                <p:cTn id="30" presetID="12" presetClass="entr" presetSubtype="8" fill="hold" nodeType="withEffect">
                                  <p:stCondLst>
                                    <p:cond delay="2000"/>
                                  </p:stCondLst>
                                  <p:childTnLst>
                                    <p:set>
                                      <p:cBhvr>
                                        <p:cTn id="31" dur="1" fill="hold">
                                          <p:stCondLst>
                                            <p:cond delay="0"/>
                                          </p:stCondLst>
                                        </p:cTn>
                                        <p:tgtEl>
                                          <p:spTgt spid="7178"/>
                                        </p:tgtEl>
                                        <p:attrNameLst>
                                          <p:attrName>style.visibility</p:attrName>
                                        </p:attrNameLst>
                                      </p:cBhvr>
                                      <p:to>
                                        <p:strVal val="visible"/>
                                      </p:to>
                                    </p:set>
                                    <p:anim calcmode="lin" valueType="num">
                                      <p:cBhvr additive="base">
                                        <p:cTn id="32" dur="500"/>
                                        <p:tgtEl>
                                          <p:spTgt spid="7178"/>
                                        </p:tgtEl>
                                        <p:attrNameLst>
                                          <p:attrName>ppt_x</p:attrName>
                                        </p:attrNameLst>
                                      </p:cBhvr>
                                      <p:tavLst>
                                        <p:tav tm="0">
                                          <p:val>
                                            <p:strVal val="#ppt_x-#ppt_w*1.125000"/>
                                          </p:val>
                                        </p:tav>
                                        <p:tav tm="100000">
                                          <p:val>
                                            <p:strVal val="#ppt_x"/>
                                          </p:val>
                                        </p:tav>
                                      </p:tavLst>
                                    </p:anim>
                                    <p:animEffect transition="in" filter="wipe(right)">
                                      <p:cBhvr>
                                        <p:cTn id="33" dur="500"/>
                                        <p:tgtEl>
                                          <p:spTgt spid="7178"/>
                                        </p:tgtEl>
                                      </p:cBhvr>
                                    </p:animEffect>
                                  </p:childTnLst>
                                </p:cTn>
                              </p:par>
                              <p:par>
                                <p:cTn id="34" presetID="12" presetClass="entr" presetSubtype="8" fill="hold" nodeType="withEffect">
                                  <p:stCondLst>
                                    <p:cond delay="2250"/>
                                  </p:stCondLst>
                                  <p:childTnLst>
                                    <p:set>
                                      <p:cBhvr>
                                        <p:cTn id="35" dur="1" fill="hold">
                                          <p:stCondLst>
                                            <p:cond delay="0"/>
                                          </p:stCondLst>
                                        </p:cTn>
                                        <p:tgtEl>
                                          <p:spTgt spid="7179"/>
                                        </p:tgtEl>
                                        <p:attrNameLst>
                                          <p:attrName>style.visibility</p:attrName>
                                        </p:attrNameLst>
                                      </p:cBhvr>
                                      <p:to>
                                        <p:strVal val="visible"/>
                                      </p:to>
                                    </p:set>
                                    <p:anim calcmode="lin" valueType="num">
                                      <p:cBhvr additive="base">
                                        <p:cTn id="36" dur="500"/>
                                        <p:tgtEl>
                                          <p:spTgt spid="7179"/>
                                        </p:tgtEl>
                                        <p:attrNameLst>
                                          <p:attrName>ppt_x</p:attrName>
                                        </p:attrNameLst>
                                      </p:cBhvr>
                                      <p:tavLst>
                                        <p:tav tm="0">
                                          <p:val>
                                            <p:strVal val="#ppt_x-#ppt_w*1.125000"/>
                                          </p:val>
                                        </p:tav>
                                        <p:tav tm="100000">
                                          <p:val>
                                            <p:strVal val="#ppt_x"/>
                                          </p:val>
                                        </p:tav>
                                      </p:tavLst>
                                    </p:anim>
                                    <p:animEffect transition="in" filter="wipe(right)">
                                      <p:cBhvr>
                                        <p:cTn id="37"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633344" y="1326476"/>
            <a:ext cx="4002656" cy="1381162"/>
            <a:chOff x="4633344" y="1326476"/>
            <a:chExt cx="4002656" cy="1381162"/>
          </a:xfrm>
        </p:grpSpPr>
        <p:sp>
          <p:nvSpPr>
            <p:cNvPr id="23" name="矩形 22"/>
            <p:cNvSpPr/>
            <p:nvPr/>
          </p:nvSpPr>
          <p:spPr>
            <a:xfrm>
              <a:off x="4633344" y="1599642"/>
              <a:ext cx="4002656" cy="1107996"/>
            </a:xfrm>
            <a:prstGeom prst="rect">
              <a:avLst/>
            </a:prstGeom>
          </p:spPr>
          <p:txBody>
            <a:bodyPr wrap="square">
              <a:spAutoFit/>
            </a:bodyPr>
            <a:lstStyle/>
            <a:p>
              <a:r>
                <a:rPr lang="en-US" altLang="zh-CN" sz="1100" dirty="0">
                  <a:latin typeface="Century Gothic" pitchFamily="34" charset="0"/>
                  <a:cs typeface="Arial" panose="020B0604020202020204" pitchFamily="34" charset="0"/>
                </a:rPr>
                <a:t>Wuhan Jin horizon PPT design planning </a:t>
              </a:r>
              <a:r>
                <a:rPr lang="en-US" altLang="zh-CN" sz="1100" dirty="0" err="1">
                  <a:latin typeface="Century Gothic" pitchFamily="34" charset="0"/>
                  <a:cs typeface="Arial" panose="020B0604020202020204" pitchFamily="34" charset="0"/>
                </a:rPr>
                <a:t>companyWuhan</a:t>
              </a:r>
              <a:r>
                <a:rPr lang="en-US" altLang="zh-CN" sz="1100" dirty="0">
                  <a:latin typeface="Century Gothic" pitchFamily="34" charset="0"/>
                  <a:cs typeface="Arial" panose="020B0604020202020204" pitchFamily="34" charset="0"/>
                </a:rPr>
                <a:t> Jin horizon PPT design planning company Wuhan Jin horizon PPT design planning company Wuhan </a:t>
              </a:r>
              <a:r>
                <a:rPr lang="en-US" altLang="zh-CN" sz="1100" dirty="0" err="1">
                  <a:latin typeface="Century Gothic" pitchFamily="34" charset="0"/>
                  <a:cs typeface="Arial" panose="020B0604020202020204" pitchFamily="34" charset="0"/>
                </a:rPr>
                <a:t>Jinhorizon</a:t>
              </a:r>
              <a:r>
                <a:rPr lang="en-US" altLang="zh-CN" sz="1100" dirty="0">
                  <a:latin typeface="Century Gothic" pitchFamily="34" charset="0"/>
                  <a:cs typeface="Arial" panose="020B0604020202020204" pitchFamily="34" charset="0"/>
                </a:rPr>
                <a:t> PPT design planning company Wuhan Jin horizon </a:t>
              </a:r>
              <a:r>
                <a:rPr lang="en-US" altLang="zh-CN" sz="1100" dirty="0" err="1">
                  <a:latin typeface="Century Gothic" pitchFamily="34" charset="0"/>
                  <a:cs typeface="Arial" panose="020B0604020202020204" pitchFamily="34" charset="0"/>
                </a:rPr>
                <a:t>PPTdesign</a:t>
              </a:r>
              <a:r>
                <a:rPr lang="en-US" altLang="zh-CN" sz="1100" dirty="0">
                  <a:latin typeface="Century Gothic" pitchFamily="34" charset="0"/>
                  <a:cs typeface="Arial" panose="020B0604020202020204" pitchFamily="34" charset="0"/>
                </a:rPr>
                <a:t> planning company Wuhan Jin horizon PPT design planning company</a:t>
              </a:r>
            </a:p>
          </p:txBody>
        </p:sp>
        <p:sp>
          <p:nvSpPr>
            <p:cNvPr id="24" name="矩形 23"/>
            <p:cNvSpPr/>
            <p:nvPr/>
          </p:nvSpPr>
          <p:spPr>
            <a:xfrm>
              <a:off x="4633344" y="1326476"/>
              <a:ext cx="1096775" cy="261610"/>
            </a:xfrm>
            <a:prstGeom prst="rect">
              <a:avLst/>
            </a:prstGeom>
          </p:spPr>
          <p:txBody>
            <a:bodyPr wrap="none">
              <a:spAutoFit/>
            </a:bodyPr>
            <a:lstStyle/>
            <a:p>
              <a:r>
                <a:rPr lang="en-US" altLang="zh-CN" sz="1100" dirty="0">
                  <a:latin typeface="Century Gothic" pitchFamily="34" charset="0"/>
                  <a:cs typeface="Arial" panose="020B0604020202020204" pitchFamily="34" charset="0"/>
                </a:rPr>
                <a:t>ADD THE TITLE</a:t>
              </a:r>
            </a:p>
          </p:txBody>
        </p:sp>
      </p:grpSp>
      <p:grpSp>
        <p:nvGrpSpPr>
          <p:cNvPr id="52" name="组合 51"/>
          <p:cNvGrpSpPr/>
          <p:nvPr/>
        </p:nvGrpSpPr>
        <p:grpSpPr>
          <a:xfrm>
            <a:off x="4875421" y="2863843"/>
            <a:ext cx="3621015" cy="612620"/>
            <a:chOff x="4875421" y="2970672"/>
            <a:chExt cx="3621015" cy="612620"/>
          </a:xfrm>
        </p:grpSpPr>
        <p:grpSp>
          <p:nvGrpSpPr>
            <p:cNvPr id="7" name="组合 6"/>
            <p:cNvGrpSpPr/>
            <p:nvPr/>
          </p:nvGrpSpPr>
          <p:grpSpPr>
            <a:xfrm>
              <a:off x="4875421" y="2970672"/>
              <a:ext cx="612620" cy="612620"/>
              <a:chOff x="4875421" y="2877508"/>
              <a:chExt cx="612620" cy="612620"/>
            </a:xfrm>
          </p:grpSpPr>
          <p:sp>
            <p:nvSpPr>
              <p:cNvPr id="4" name="椭圆 3"/>
              <p:cNvSpPr/>
              <p:nvPr/>
            </p:nvSpPr>
            <p:spPr>
              <a:xfrm>
                <a:off x="4875421" y="2877508"/>
                <a:ext cx="612620" cy="612620"/>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grpSp>
            <p:nvGrpSpPr>
              <p:cNvPr id="30" name="组合 29"/>
              <p:cNvGrpSpPr/>
              <p:nvPr/>
            </p:nvGrpSpPr>
            <p:grpSpPr>
              <a:xfrm flipH="1">
                <a:off x="5000369" y="2999972"/>
                <a:ext cx="362725" cy="367692"/>
                <a:chOff x="9363075" y="4967288"/>
                <a:chExt cx="463551" cy="469900"/>
              </a:xfrm>
              <a:solidFill>
                <a:schemeClr val="bg1"/>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grpSp>
        <p:sp>
          <p:nvSpPr>
            <p:cNvPr id="50" name="矩形 49"/>
            <p:cNvSpPr/>
            <p:nvPr/>
          </p:nvSpPr>
          <p:spPr>
            <a:xfrm>
              <a:off x="5553913" y="3069233"/>
              <a:ext cx="2942523" cy="415498"/>
            </a:xfrm>
            <a:prstGeom prst="rect">
              <a:avLst/>
            </a:prstGeom>
          </p:spPr>
          <p:txBody>
            <a:bodyPr wrap="square">
              <a:spAutoFit/>
            </a:bodyPr>
            <a:lstStyle/>
            <a:p>
              <a:r>
                <a:rPr lang="en-US" altLang="zh-CN" sz="1050" dirty="0">
                  <a:latin typeface="Century Gothic" pitchFamily="34" charset="0"/>
                  <a:cs typeface="Arial" panose="020B0604020202020204" pitchFamily="34" charset="0"/>
                </a:rPr>
                <a:t> Wuhan Jin horizon PPT design planning company</a:t>
              </a:r>
            </a:p>
          </p:txBody>
        </p:sp>
      </p:grpSp>
      <p:grpSp>
        <p:nvGrpSpPr>
          <p:cNvPr id="49" name="组合 48"/>
          <p:cNvGrpSpPr/>
          <p:nvPr/>
        </p:nvGrpSpPr>
        <p:grpSpPr>
          <a:xfrm>
            <a:off x="4875421" y="3864130"/>
            <a:ext cx="3621015" cy="612620"/>
            <a:chOff x="4875421" y="3970959"/>
            <a:chExt cx="3621015" cy="612620"/>
          </a:xfrm>
        </p:grpSpPr>
        <p:grpSp>
          <p:nvGrpSpPr>
            <p:cNvPr id="8" name="组合 7"/>
            <p:cNvGrpSpPr/>
            <p:nvPr/>
          </p:nvGrpSpPr>
          <p:grpSpPr>
            <a:xfrm>
              <a:off x="4875421" y="3970959"/>
              <a:ext cx="612620" cy="612620"/>
              <a:chOff x="4875421" y="3970959"/>
              <a:chExt cx="612620" cy="612620"/>
            </a:xfrm>
          </p:grpSpPr>
          <p:sp>
            <p:nvSpPr>
              <p:cNvPr id="43" name="椭圆 42"/>
              <p:cNvSpPr/>
              <p:nvPr/>
            </p:nvSpPr>
            <p:spPr>
              <a:xfrm>
                <a:off x="4875421" y="3970959"/>
                <a:ext cx="612620" cy="612620"/>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grpSp>
            <p:nvGrpSpPr>
              <p:cNvPr id="25" name="组合 24"/>
              <p:cNvGrpSpPr/>
              <p:nvPr/>
            </p:nvGrpSpPr>
            <p:grpSpPr>
              <a:xfrm>
                <a:off x="4996021" y="4091560"/>
                <a:ext cx="371420" cy="371419"/>
                <a:chOff x="13057188" y="3740150"/>
                <a:chExt cx="474663" cy="474663"/>
              </a:xfrm>
              <a:solidFill>
                <a:schemeClr val="bg1"/>
              </a:solidFill>
            </p:grpSpPr>
            <p:sp>
              <p:nvSpPr>
                <p:cNvPr id="26"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27"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28"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29"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grpSp>
        <p:sp>
          <p:nvSpPr>
            <p:cNvPr id="51" name="矩形 50"/>
            <p:cNvSpPr/>
            <p:nvPr/>
          </p:nvSpPr>
          <p:spPr>
            <a:xfrm>
              <a:off x="5553913" y="4069520"/>
              <a:ext cx="2942523" cy="415498"/>
            </a:xfrm>
            <a:prstGeom prst="rect">
              <a:avLst/>
            </a:prstGeom>
          </p:spPr>
          <p:txBody>
            <a:bodyPr wrap="square">
              <a:spAutoFit/>
            </a:bodyPr>
            <a:lstStyle/>
            <a:p>
              <a:r>
                <a:rPr lang="en-US" altLang="zh-CN" sz="1050" dirty="0">
                  <a:latin typeface="Century Gothic" pitchFamily="34" charset="0"/>
                  <a:cs typeface="Arial" panose="020B0604020202020204" pitchFamily="34" charset="0"/>
                </a:rPr>
                <a:t> Wuhan Jin horizon PPT design planning company</a:t>
              </a:r>
            </a:p>
          </p:txBody>
        </p:sp>
      </p:grpSp>
      <p:pic>
        <p:nvPicPr>
          <p:cNvPr id="1026" name="Picture 2" descr="C:\Users\Admin\Desktop\陆长淼\项目图片收集\图片收集\shutterstock_11475968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23008" r="23008"/>
          <a:stretch/>
        </p:blipFill>
        <p:spPr bwMode="auto">
          <a:xfrm flipH="1">
            <a:off x="0" y="0"/>
            <a:ext cx="435197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6"/>
          <p:cNvSpPr txBox="1"/>
          <p:nvPr/>
        </p:nvSpPr>
        <p:spPr>
          <a:xfrm>
            <a:off x="4608513" y="271462"/>
            <a:ext cx="2714625" cy="300083"/>
          </a:xfrm>
          <a:prstGeom prst="rect">
            <a:avLst/>
          </a:prstGeom>
          <a:noFill/>
        </p:spPr>
        <p:txBody>
          <a:bodyPr wrap="square" lIns="68580" tIns="34290" rIns="68580" bIns="34290" rtlCol="0">
            <a:spAutoFit/>
          </a:bodyPr>
          <a:lstStyle/>
          <a:p>
            <a:r>
              <a:rPr lang="en-US" altLang="zh-CN" sz="1500" dirty="0">
                <a:latin typeface="Century Gothic" pitchFamily="34" charset="0"/>
              </a:rPr>
              <a:t>ADD THE TITLE HERE</a:t>
            </a:r>
            <a:endParaRPr lang="zh-CN" altLang="en-US" sz="1500" dirty="0">
              <a:latin typeface="Century Gothic" pitchFamily="34" charset="0"/>
            </a:endParaRPr>
          </a:p>
        </p:txBody>
      </p:sp>
      <p:sp>
        <p:nvSpPr>
          <p:cNvPr id="40" name="矩形 39"/>
          <p:cNvSpPr/>
          <p:nvPr/>
        </p:nvSpPr>
        <p:spPr>
          <a:xfrm>
            <a:off x="4608512" y="571546"/>
            <a:ext cx="4572000" cy="207749"/>
          </a:xfrm>
          <a:prstGeom prst="rect">
            <a:avLst/>
          </a:prstGeom>
        </p:spPr>
        <p:txBody>
          <a:bodyPr lIns="68580" tIns="34290" rIns="68580" bIns="34290">
            <a:spAutoFit/>
          </a:bodyPr>
          <a:lstStyle/>
          <a:p>
            <a:r>
              <a:rPr lang="en-US" altLang="zh-CN" sz="900" dirty="0">
                <a:latin typeface="Century Gothic" pitchFamily="34" charset="0"/>
                <a:ea typeface="华文细黑" panose="02010600040101010101" pitchFamily="2" charset="-122"/>
                <a:cs typeface="Tahoma" panose="020B0604030504040204" pitchFamily="34" charset="0"/>
              </a:rPr>
              <a:t>The PPT design of the Jin horizon</a:t>
            </a:r>
            <a:endParaRPr lang="zh-CN" altLang="en-US" sz="900" dirty="0">
              <a:latin typeface="Century Gothic" pitchFamily="34" charset="0"/>
              <a:ea typeface="华文细黑" panose="02010600040101010101" pitchFamily="2" charset="-122"/>
              <a:cs typeface="Tahoma" panose="020B0604030504040204" pitchFamily="34" charset="0"/>
            </a:endParaRPr>
          </a:p>
        </p:txBody>
      </p:sp>
    </p:spTree>
    <p:extLst>
      <p:ext uri="{BB962C8B-B14F-4D97-AF65-F5344CB8AC3E}">
        <p14:creationId xmlns:p14="http://schemas.microsoft.com/office/powerpoint/2010/main" val="188219237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300"/>
                                        <p:tgtEl>
                                          <p:spTgt spid="39"/>
                                        </p:tgtEl>
                                      </p:cBhvr>
                                    </p:animEffect>
                                    <p:anim calcmode="lin" valueType="num">
                                      <p:cBhvr>
                                        <p:cTn id="8" dur="300" fill="hold"/>
                                        <p:tgtEl>
                                          <p:spTgt spid="39"/>
                                        </p:tgtEl>
                                        <p:attrNameLst>
                                          <p:attrName>ppt_x</p:attrName>
                                        </p:attrNameLst>
                                      </p:cBhvr>
                                      <p:tavLst>
                                        <p:tav tm="0">
                                          <p:val>
                                            <p:strVal val="#ppt_x"/>
                                          </p:val>
                                        </p:tav>
                                        <p:tav tm="100000">
                                          <p:val>
                                            <p:strVal val="#ppt_x"/>
                                          </p:val>
                                        </p:tav>
                                      </p:tavLst>
                                    </p:anim>
                                    <p:anim calcmode="lin" valueType="num">
                                      <p:cBhvr>
                                        <p:cTn id="9" dur="3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300"/>
                                        <p:tgtEl>
                                          <p:spTgt spid="40"/>
                                        </p:tgtEl>
                                      </p:cBhvr>
                                    </p:animEffect>
                                    <p:anim calcmode="lin" valueType="num">
                                      <p:cBhvr>
                                        <p:cTn id="13" dur="300" fill="hold"/>
                                        <p:tgtEl>
                                          <p:spTgt spid="40"/>
                                        </p:tgtEl>
                                        <p:attrNameLst>
                                          <p:attrName>ppt_x</p:attrName>
                                        </p:attrNameLst>
                                      </p:cBhvr>
                                      <p:tavLst>
                                        <p:tav tm="0">
                                          <p:val>
                                            <p:strVal val="#ppt_x"/>
                                          </p:val>
                                        </p:tav>
                                        <p:tav tm="100000">
                                          <p:val>
                                            <p:strVal val="#ppt_x"/>
                                          </p:val>
                                        </p:tav>
                                      </p:tavLst>
                                    </p:anim>
                                    <p:anim calcmode="lin" valueType="num">
                                      <p:cBhvr>
                                        <p:cTn id="14" dur="300" fill="hold"/>
                                        <p:tgtEl>
                                          <p:spTgt spid="4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cTn>
                              </p:par>
                              <p:par>
                                <p:cTn id="18" presetID="2" presetClass="entr" presetSubtype="2" fill="hold" nodeType="withEffect">
                                  <p:stCondLst>
                                    <p:cond delay="15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par>
                                <p:cTn id="22" presetID="12" presetClass="entr" presetSubtype="1" fill="hold" nodeType="withEffect">
                                  <p:stCondLst>
                                    <p:cond delay="200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500"/>
                                        <p:tgtEl>
                                          <p:spTgt spid="52"/>
                                        </p:tgtEl>
                                        <p:attrNameLst>
                                          <p:attrName>ppt_y</p:attrName>
                                        </p:attrNameLst>
                                      </p:cBhvr>
                                      <p:tavLst>
                                        <p:tav tm="0">
                                          <p:val>
                                            <p:strVal val="#ppt_y-#ppt_h*1.125000"/>
                                          </p:val>
                                        </p:tav>
                                        <p:tav tm="100000">
                                          <p:val>
                                            <p:strVal val="#ppt_y"/>
                                          </p:val>
                                        </p:tav>
                                      </p:tavLst>
                                    </p:anim>
                                    <p:animEffect transition="in" filter="wipe(down)">
                                      <p:cBhvr>
                                        <p:cTn id="25" dur="500"/>
                                        <p:tgtEl>
                                          <p:spTgt spid="52"/>
                                        </p:tgtEl>
                                      </p:cBhvr>
                                    </p:animEffect>
                                  </p:childTnLst>
                                </p:cTn>
                              </p:par>
                              <p:par>
                                <p:cTn id="26" presetID="12" presetClass="entr" presetSubtype="1" fill="hold" nodeType="withEffect">
                                  <p:stCondLst>
                                    <p:cond delay="250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p:tgtEl>
                                          <p:spTgt spid="49"/>
                                        </p:tgtEl>
                                        <p:attrNameLst>
                                          <p:attrName>ppt_y</p:attrName>
                                        </p:attrNameLst>
                                      </p:cBhvr>
                                      <p:tavLst>
                                        <p:tav tm="0">
                                          <p:val>
                                            <p:strVal val="#ppt_y-#ppt_h*1.125000"/>
                                          </p:val>
                                        </p:tav>
                                        <p:tav tm="100000">
                                          <p:val>
                                            <p:strVal val="#ppt_y"/>
                                          </p:val>
                                        </p:tav>
                                      </p:tavLst>
                                    </p:anim>
                                    <p:animEffect transition="in" filter="wipe(down)">
                                      <p:cBhvr>
                                        <p:cTn id="2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62"/>
          <p:cNvSpPr>
            <a:spLocks/>
          </p:cNvSpPr>
          <p:nvPr/>
        </p:nvSpPr>
        <p:spPr bwMode="auto">
          <a:xfrm>
            <a:off x="3646168" y="1919581"/>
            <a:ext cx="1914774" cy="1760935"/>
          </a:xfrm>
          <a:custGeom>
            <a:avLst/>
            <a:gdLst>
              <a:gd name="T0" fmla="*/ 340 w 681"/>
              <a:gd name="T1" fmla="*/ 0 h 626"/>
              <a:gd name="T2" fmla="*/ 0 w 681"/>
              <a:gd name="T3" fmla="*/ 341 h 626"/>
              <a:gd name="T4" fmla="*/ 30 w 681"/>
              <a:gd name="T5" fmla="*/ 481 h 626"/>
              <a:gd name="T6" fmla="*/ 58 w 681"/>
              <a:gd name="T7" fmla="*/ 469 h 626"/>
              <a:gd name="T8" fmla="*/ 30 w 681"/>
              <a:gd name="T9" fmla="*/ 341 h 626"/>
              <a:gd name="T10" fmla="*/ 340 w 681"/>
              <a:gd name="T11" fmla="*/ 30 h 626"/>
              <a:gd name="T12" fmla="*/ 651 w 681"/>
              <a:gd name="T13" fmla="*/ 341 h 626"/>
              <a:gd name="T14" fmla="*/ 509 w 681"/>
              <a:gd name="T15" fmla="*/ 601 h 626"/>
              <a:gd name="T16" fmla="*/ 525 w 681"/>
              <a:gd name="T17" fmla="*/ 626 h 626"/>
              <a:gd name="T18" fmla="*/ 681 w 681"/>
              <a:gd name="T19" fmla="*/ 341 h 626"/>
              <a:gd name="T20" fmla="*/ 340 w 681"/>
              <a:gd name="T21"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1" h="626">
                <a:moveTo>
                  <a:pt x="340" y="0"/>
                </a:moveTo>
                <a:cubicBezTo>
                  <a:pt x="152" y="0"/>
                  <a:pt x="0" y="153"/>
                  <a:pt x="0" y="341"/>
                </a:cubicBezTo>
                <a:cubicBezTo>
                  <a:pt x="0" y="391"/>
                  <a:pt x="11" y="438"/>
                  <a:pt x="30" y="481"/>
                </a:cubicBezTo>
                <a:cubicBezTo>
                  <a:pt x="58" y="469"/>
                  <a:pt x="58" y="469"/>
                  <a:pt x="58" y="469"/>
                </a:cubicBezTo>
                <a:cubicBezTo>
                  <a:pt x="40" y="429"/>
                  <a:pt x="30" y="386"/>
                  <a:pt x="30" y="341"/>
                </a:cubicBezTo>
                <a:cubicBezTo>
                  <a:pt x="30" y="169"/>
                  <a:pt x="169" y="30"/>
                  <a:pt x="340" y="30"/>
                </a:cubicBezTo>
                <a:cubicBezTo>
                  <a:pt x="512" y="30"/>
                  <a:pt x="651" y="169"/>
                  <a:pt x="651" y="341"/>
                </a:cubicBezTo>
                <a:cubicBezTo>
                  <a:pt x="651" y="450"/>
                  <a:pt x="594" y="546"/>
                  <a:pt x="509" y="601"/>
                </a:cubicBezTo>
                <a:cubicBezTo>
                  <a:pt x="525" y="626"/>
                  <a:pt x="525" y="626"/>
                  <a:pt x="525" y="626"/>
                </a:cubicBezTo>
                <a:cubicBezTo>
                  <a:pt x="619" y="566"/>
                  <a:pt x="681" y="460"/>
                  <a:pt x="681" y="341"/>
                </a:cubicBezTo>
                <a:cubicBezTo>
                  <a:pt x="681" y="153"/>
                  <a:pt x="528" y="0"/>
                  <a:pt x="340" y="0"/>
                </a:cubicBez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24" name="Freeform 63"/>
          <p:cNvSpPr>
            <a:spLocks/>
          </p:cNvSpPr>
          <p:nvPr/>
        </p:nvSpPr>
        <p:spPr bwMode="auto">
          <a:xfrm>
            <a:off x="3575913" y="1739797"/>
            <a:ext cx="2166029" cy="2275285"/>
          </a:xfrm>
          <a:custGeom>
            <a:avLst/>
            <a:gdLst>
              <a:gd name="T0" fmla="*/ 365 w 770"/>
              <a:gd name="T1" fmla="*/ 0 h 809"/>
              <a:gd name="T2" fmla="*/ 0 w 770"/>
              <a:gd name="T3" fmla="*/ 230 h 809"/>
              <a:gd name="T4" fmla="*/ 45 w 770"/>
              <a:gd name="T5" fmla="*/ 248 h 809"/>
              <a:gd name="T6" fmla="*/ 365 w 770"/>
              <a:gd name="T7" fmla="*/ 48 h 809"/>
              <a:gd name="T8" fmla="*/ 722 w 770"/>
              <a:gd name="T9" fmla="*/ 405 h 809"/>
              <a:gd name="T10" fmla="*/ 365 w 770"/>
              <a:gd name="T11" fmla="*/ 761 h 809"/>
              <a:gd name="T12" fmla="*/ 132 w 770"/>
              <a:gd name="T13" fmla="*/ 674 h 809"/>
              <a:gd name="T14" fmla="*/ 102 w 770"/>
              <a:gd name="T15" fmla="*/ 712 h 809"/>
              <a:gd name="T16" fmla="*/ 365 w 770"/>
              <a:gd name="T17" fmla="*/ 809 h 809"/>
              <a:gd name="T18" fmla="*/ 770 w 770"/>
              <a:gd name="T19" fmla="*/ 405 h 809"/>
              <a:gd name="T20" fmla="*/ 365 w 770"/>
              <a:gd name="T21"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0" h="809">
                <a:moveTo>
                  <a:pt x="365" y="0"/>
                </a:moveTo>
                <a:cubicBezTo>
                  <a:pt x="204" y="0"/>
                  <a:pt x="65" y="94"/>
                  <a:pt x="0" y="230"/>
                </a:cubicBezTo>
                <a:cubicBezTo>
                  <a:pt x="45" y="248"/>
                  <a:pt x="45" y="248"/>
                  <a:pt x="45" y="248"/>
                </a:cubicBezTo>
                <a:cubicBezTo>
                  <a:pt x="103" y="130"/>
                  <a:pt x="224" y="48"/>
                  <a:pt x="365" y="48"/>
                </a:cubicBezTo>
                <a:cubicBezTo>
                  <a:pt x="562" y="48"/>
                  <a:pt x="722" y="208"/>
                  <a:pt x="722" y="405"/>
                </a:cubicBezTo>
                <a:cubicBezTo>
                  <a:pt x="722" y="602"/>
                  <a:pt x="562" y="761"/>
                  <a:pt x="365" y="761"/>
                </a:cubicBezTo>
                <a:cubicBezTo>
                  <a:pt x="276" y="761"/>
                  <a:pt x="194" y="728"/>
                  <a:pt x="132" y="674"/>
                </a:cubicBezTo>
                <a:cubicBezTo>
                  <a:pt x="102" y="712"/>
                  <a:pt x="102" y="712"/>
                  <a:pt x="102" y="712"/>
                </a:cubicBezTo>
                <a:cubicBezTo>
                  <a:pt x="173" y="772"/>
                  <a:pt x="265" y="809"/>
                  <a:pt x="365" y="809"/>
                </a:cubicBezTo>
                <a:cubicBezTo>
                  <a:pt x="589" y="809"/>
                  <a:pt x="770" y="628"/>
                  <a:pt x="770" y="405"/>
                </a:cubicBezTo>
                <a:cubicBezTo>
                  <a:pt x="770" y="181"/>
                  <a:pt x="589" y="0"/>
                  <a:pt x="365" y="0"/>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25" name="Freeform 64"/>
          <p:cNvSpPr>
            <a:spLocks/>
          </p:cNvSpPr>
          <p:nvPr/>
        </p:nvSpPr>
        <p:spPr bwMode="auto">
          <a:xfrm>
            <a:off x="3299652" y="1574299"/>
            <a:ext cx="2607808" cy="2607469"/>
          </a:xfrm>
          <a:custGeom>
            <a:avLst/>
            <a:gdLst>
              <a:gd name="T0" fmla="*/ 463 w 927"/>
              <a:gd name="T1" fmla="*/ 0 h 927"/>
              <a:gd name="T2" fmla="*/ 259 w 927"/>
              <a:gd name="T3" fmla="*/ 48 h 927"/>
              <a:gd name="T4" fmla="*/ 279 w 927"/>
              <a:gd name="T5" fmla="*/ 87 h 927"/>
              <a:gd name="T6" fmla="*/ 463 w 927"/>
              <a:gd name="T7" fmla="*/ 45 h 927"/>
              <a:gd name="T8" fmla="*/ 882 w 927"/>
              <a:gd name="T9" fmla="*/ 464 h 927"/>
              <a:gd name="T10" fmla="*/ 463 w 927"/>
              <a:gd name="T11" fmla="*/ 883 h 927"/>
              <a:gd name="T12" fmla="*/ 44 w 927"/>
              <a:gd name="T13" fmla="*/ 464 h 927"/>
              <a:gd name="T14" fmla="*/ 48 w 927"/>
              <a:gd name="T15" fmla="*/ 411 h 927"/>
              <a:gd name="T16" fmla="*/ 3 w 927"/>
              <a:gd name="T17" fmla="*/ 409 h 927"/>
              <a:gd name="T18" fmla="*/ 0 w 927"/>
              <a:gd name="T19" fmla="*/ 464 h 927"/>
              <a:gd name="T20" fmla="*/ 463 w 927"/>
              <a:gd name="T21" fmla="*/ 927 h 927"/>
              <a:gd name="T22" fmla="*/ 927 w 927"/>
              <a:gd name="T23" fmla="*/ 464 h 927"/>
              <a:gd name="T24" fmla="*/ 463 w 927"/>
              <a:gd name="T2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7" h="927">
                <a:moveTo>
                  <a:pt x="463" y="0"/>
                </a:moveTo>
                <a:cubicBezTo>
                  <a:pt x="390" y="0"/>
                  <a:pt x="321" y="17"/>
                  <a:pt x="259" y="48"/>
                </a:cubicBezTo>
                <a:cubicBezTo>
                  <a:pt x="279" y="87"/>
                  <a:pt x="279" y="87"/>
                  <a:pt x="279" y="87"/>
                </a:cubicBezTo>
                <a:cubicBezTo>
                  <a:pt x="335" y="60"/>
                  <a:pt x="397" y="45"/>
                  <a:pt x="463" y="45"/>
                </a:cubicBezTo>
                <a:cubicBezTo>
                  <a:pt x="695" y="45"/>
                  <a:pt x="882" y="232"/>
                  <a:pt x="882" y="464"/>
                </a:cubicBezTo>
                <a:cubicBezTo>
                  <a:pt x="882" y="695"/>
                  <a:pt x="695" y="883"/>
                  <a:pt x="463" y="883"/>
                </a:cubicBezTo>
                <a:cubicBezTo>
                  <a:pt x="232" y="883"/>
                  <a:pt x="44" y="695"/>
                  <a:pt x="44" y="464"/>
                </a:cubicBezTo>
                <a:cubicBezTo>
                  <a:pt x="44" y="446"/>
                  <a:pt x="46" y="428"/>
                  <a:pt x="48" y="411"/>
                </a:cubicBezTo>
                <a:cubicBezTo>
                  <a:pt x="3" y="409"/>
                  <a:pt x="3" y="409"/>
                  <a:pt x="3" y="409"/>
                </a:cubicBezTo>
                <a:cubicBezTo>
                  <a:pt x="1" y="427"/>
                  <a:pt x="0" y="445"/>
                  <a:pt x="0" y="464"/>
                </a:cubicBezTo>
                <a:cubicBezTo>
                  <a:pt x="0" y="720"/>
                  <a:pt x="207" y="927"/>
                  <a:pt x="463" y="927"/>
                </a:cubicBezTo>
                <a:cubicBezTo>
                  <a:pt x="719" y="927"/>
                  <a:pt x="927" y="720"/>
                  <a:pt x="927" y="464"/>
                </a:cubicBezTo>
                <a:cubicBezTo>
                  <a:pt x="927" y="208"/>
                  <a:pt x="719" y="0"/>
                  <a:pt x="463" y="0"/>
                </a:cubicBez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26" name="Freeform 65"/>
          <p:cNvSpPr>
            <a:spLocks/>
          </p:cNvSpPr>
          <p:nvPr/>
        </p:nvSpPr>
        <p:spPr bwMode="auto">
          <a:xfrm>
            <a:off x="5339458" y="1618353"/>
            <a:ext cx="708514" cy="267891"/>
          </a:xfrm>
          <a:custGeom>
            <a:avLst/>
            <a:gdLst>
              <a:gd name="T0" fmla="*/ 0 w 595"/>
              <a:gd name="T1" fmla="*/ 225 h 225"/>
              <a:gd name="T2" fmla="*/ 208 w 595"/>
              <a:gd name="T3" fmla="*/ 0 h 225"/>
              <a:gd name="T4" fmla="*/ 595 w 595"/>
              <a:gd name="T5" fmla="*/ 0 h 225"/>
            </a:gdLst>
            <a:ahLst/>
            <a:cxnLst>
              <a:cxn ang="0">
                <a:pos x="T0" y="T1"/>
              </a:cxn>
              <a:cxn ang="0">
                <a:pos x="T2" y="T3"/>
              </a:cxn>
              <a:cxn ang="0">
                <a:pos x="T4" y="T5"/>
              </a:cxn>
            </a:cxnLst>
            <a:rect l="0" t="0" r="r" b="b"/>
            <a:pathLst>
              <a:path w="595" h="225">
                <a:moveTo>
                  <a:pt x="0" y="225"/>
                </a:moveTo>
                <a:lnTo>
                  <a:pt x="208" y="0"/>
                </a:lnTo>
                <a:lnTo>
                  <a:pt x="595" y="0"/>
                </a:ln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27" name="Line 66"/>
          <p:cNvSpPr>
            <a:spLocks noChangeShapeType="1"/>
          </p:cNvSpPr>
          <p:nvPr/>
        </p:nvSpPr>
        <p:spPr bwMode="auto">
          <a:xfrm>
            <a:off x="5859829" y="2772068"/>
            <a:ext cx="301268" cy="0"/>
          </a:xfrm>
          <a:prstGeom prst="line">
            <a:avLst/>
          </a:prstGeom>
          <a:noFill/>
          <a:ln w="5"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28" name="Freeform 67"/>
          <p:cNvSpPr>
            <a:spLocks/>
          </p:cNvSpPr>
          <p:nvPr/>
        </p:nvSpPr>
        <p:spPr bwMode="auto">
          <a:xfrm>
            <a:off x="5145361" y="3612649"/>
            <a:ext cx="809730" cy="529829"/>
          </a:xfrm>
          <a:custGeom>
            <a:avLst/>
            <a:gdLst>
              <a:gd name="T0" fmla="*/ 0 w 288"/>
              <a:gd name="T1" fmla="*/ 0 h 188"/>
              <a:gd name="T2" fmla="*/ 193 w 288"/>
              <a:gd name="T3" fmla="*/ 188 h 188"/>
              <a:gd name="T4" fmla="*/ 288 w 288"/>
              <a:gd name="T5" fmla="*/ 188 h 188"/>
            </a:gdLst>
            <a:ahLst/>
            <a:cxnLst>
              <a:cxn ang="0">
                <a:pos x="T0" y="T1"/>
              </a:cxn>
              <a:cxn ang="0">
                <a:pos x="T2" y="T3"/>
              </a:cxn>
              <a:cxn ang="0">
                <a:pos x="T4" y="T5"/>
              </a:cxn>
            </a:cxnLst>
            <a:rect l="0" t="0" r="r" b="b"/>
            <a:pathLst>
              <a:path w="288" h="188">
                <a:moveTo>
                  <a:pt x="0" y="0"/>
                </a:moveTo>
                <a:cubicBezTo>
                  <a:pt x="4" y="5"/>
                  <a:pt x="193" y="188"/>
                  <a:pt x="193" y="188"/>
                </a:cubicBezTo>
                <a:cubicBezTo>
                  <a:pt x="288" y="188"/>
                  <a:pt x="288" y="188"/>
                  <a:pt x="288" y="188"/>
                </a:cubicBez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29" name="Freeform 68"/>
          <p:cNvSpPr>
            <a:spLocks/>
          </p:cNvSpPr>
          <p:nvPr/>
        </p:nvSpPr>
        <p:spPr bwMode="auto">
          <a:xfrm>
            <a:off x="3147232" y="3711471"/>
            <a:ext cx="810922" cy="453629"/>
          </a:xfrm>
          <a:custGeom>
            <a:avLst/>
            <a:gdLst>
              <a:gd name="T0" fmla="*/ 681 w 681"/>
              <a:gd name="T1" fmla="*/ 0 h 381"/>
              <a:gd name="T2" fmla="*/ 277 w 681"/>
              <a:gd name="T3" fmla="*/ 381 h 381"/>
              <a:gd name="T4" fmla="*/ 0 w 681"/>
              <a:gd name="T5" fmla="*/ 381 h 381"/>
            </a:gdLst>
            <a:ahLst/>
            <a:cxnLst>
              <a:cxn ang="0">
                <a:pos x="T0" y="T1"/>
              </a:cxn>
              <a:cxn ang="0">
                <a:pos x="T2" y="T3"/>
              </a:cxn>
              <a:cxn ang="0">
                <a:pos x="T4" y="T5"/>
              </a:cxn>
            </a:cxnLst>
            <a:rect l="0" t="0" r="r" b="b"/>
            <a:pathLst>
              <a:path w="681" h="381">
                <a:moveTo>
                  <a:pt x="681" y="0"/>
                </a:moveTo>
                <a:lnTo>
                  <a:pt x="277" y="381"/>
                </a:lnTo>
                <a:lnTo>
                  <a:pt x="0" y="381"/>
                </a:ln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30" name="Freeform 71"/>
          <p:cNvSpPr>
            <a:spLocks/>
          </p:cNvSpPr>
          <p:nvPr/>
        </p:nvSpPr>
        <p:spPr bwMode="auto">
          <a:xfrm>
            <a:off x="3122835" y="2063005"/>
            <a:ext cx="522753" cy="303610"/>
          </a:xfrm>
          <a:custGeom>
            <a:avLst/>
            <a:gdLst>
              <a:gd name="T0" fmla="*/ 439 w 439"/>
              <a:gd name="T1" fmla="*/ 255 h 255"/>
              <a:gd name="T2" fmla="*/ 267 w 439"/>
              <a:gd name="T3" fmla="*/ 0 h 255"/>
              <a:gd name="T4" fmla="*/ 0 w 439"/>
              <a:gd name="T5" fmla="*/ 0 h 255"/>
            </a:gdLst>
            <a:ahLst/>
            <a:cxnLst>
              <a:cxn ang="0">
                <a:pos x="T0" y="T1"/>
              </a:cxn>
              <a:cxn ang="0">
                <a:pos x="T2" y="T3"/>
              </a:cxn>
              <a:cxn ang="0">
                <a:pos x="T4" y="T5"/>
              </a:cxn>
            </a:cxnLst>
            <a:rect l="0" t="0" r="r" b="b"/>
            <a:pathLst>
              <a:path w="439" h="255">
                <a:moveTo>
                  <a:pt x="439" y="255"/>
                </a:moveTo>
                <a:lnTo>
                  <a:pt x="267" y="0"/>
                </a:lnTo>
                <a:lnTo>
                  <a:pt x="0" y="0"/>
                </a:ln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31" name="Line 72"/>
          <p:cNvSpPr>
            <a:spLocks noChangeShapeType="1"/>
          </p:cNvSpPr>
          <p:nvPr/>
        </p:nvSpPr>
        <p:spPr bwMode="auto">
          <a:xfrm flipH="1" flipV="1">
            <a:off x="3834312" y="1489765"/>
            <a:ext cx="275071" cy="280988"/>
          </a:xfrm>
          <a:prstGeom prst="line">
            <a:avLst/>
          </a:prstGeom>
          <a:noFill/>
          <a:ln w="5"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32" name="TextBox 31"/>
          <p:cNvSpPr txBox="1"/>
          <p:nvPr/>
        </p:nvSpPr>
        <p:spPr>
          <a:xfrm>
            <a:off x="4042506" y="2531784"/>
            <a:ext cx="1122102" cy="692497"/>
          </a:xfrm>
          <a:prstGeom prst="rect">
            <a:avLst/>
          </a:prstGeom>
          <a:noFill/>
        </p:spPr>
        <p:txBody>
          <a:bodyPr wrap="none" lIns="0" tIns="0" rIns="0" bIns="0" rtlCol="0" anchor="ctr">
            <a:spAutoFit/>
          </a:bodyPr>
          <a:lstStyle/>
          <a:p>
            <a:pPr algn="ctr"/>
            <a:r>
              <a:rPr lang="en-US" altLang="zh-CN" sz="4500" dirty="0">
                <a:solidFill>
                  <a:srgbClr val="E8432E"/>
                </a:solidFill>
                <a:latin typeface="Century Gothic" pitchFamily="34" charset="0"/>
                <a:ea typeface="微软雅黑" pitchFamily="34" charset="-122"/>
              </a:rPr>
              <a:t>64.8</a:t>
            </a:r>
            <a:endParaRPr lang="zh-CN" altLang="en-US" sz="4500" dirty="0">
              <a:solidFill>
                <a:srgbClr val="E8432E"/>
              </a:solidFill>
              <a:latin typeface="Century Gothic" pitchFamily="34" charset="0"/>
              <a:ea typeface="微软雅黑" pitchFamily="34" charset="-122"/>
            </a:endParaRPr>
          </a:p>
        </p:txBody>
      </p:sp>
      <p:sp>
        <p:nvSpPr>
          <p:cNvPr id="33" name="TextBox 32"/>
          <p:cNvSpPr txBox="1"/>
          <p:nvPr/>
        </p:nvSpPr>
        <p:spPr>
          <a:xfrm>
            <a:off x="2071498" y="988934"/>
            <a:ext cx="1348373"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34" name="TextBox 33"/>
          <p:cNvSpPr txBox="1"/>
          <p:nvPr/>
        </p:nvSpPr>
        <p:spPr>
          <a:xfrm>
            <a:off x="2068027" y="1212744"/>
            <a:ext cx="1760331" cy="605679"/>
          </a:xfrm>
          <a:prstGeom prst="rect">
            <a:avLst/>
          </a:prstGeom>
          <a:noFill/>
        </p:spPr>
        <p:txBody>
          <a:bodyPr wrap="square" lIns="68580" tIns="34290" rIns="68580" bIns="34290" rtlCol="0">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a:t>
            </a:r>
            <a:endParaRPr lang="zh-CN" altLang="en-US" sz="1000" dirty="0">
              <a:latin typeface="Century Gothic" pitchFamily="34" charset="0"/>
              <a:cs typeface="Arial" panose="020B0604020202020204" pitchFamily="34" charset="0"/>
            </a:endParaRPr>
          </a:p>
        </p:txBody>
      </p:sp>
      <p:sp>
        <p:nvSpPr>
          <p:cNvPr id="35" name="TextBox 34"/>
          <p:cNvSpPr txBox="1"/>
          <p:nvPr/>
        </p:nvSpPr>
        <p:spPr>
          <a:xfrm>
            <a:off x="1409503" y="987574"/>
            <a:ext cx="733214" cy="438582"/>
          </a:xfrm>
          <a:prstGeom prst="rect">
            <a:avLst/>
          </a:prstGeom>
          <a:noFill/>
        </p:spPr>
        <p:txBody>
          <a:bodyPr wrap="none" lIns="68580" tIns="34290" rIns="68580" bIns="34290" rtlCol="0" anchor="ctr">
            <a:spAutoFit/>
          </a:bodyPr>
          <a:lstStyle/>
          <a:p>
            <a:pPr lvl="0" algn="ctr"/>
            <a:r>
              <a:rPr lang="en-US" altLang="zh-CN" sz="2400" dirty="0">
                <a:solidFill>
                  <a:srgbClr val="E8432E"/>
                </a:solidFill>
                <a:latin typeface="Century Gothic" pitchFamily="34" charset="0"/>
                <a:cs typeface="Arial" pitchFamily="34" charset="0"/>
              </a:rPr>
              <a:t>18.4</a:t>
            </a:r>
            <a:endParaRPr lang="zh-CN" altLang="en-US" sz="2400" dirty="0">
              <a:solidFill>
                <a:srgbClr val="E8432E"/>
              </a:solidFill>
              <a:latin typeface="Century Gothic" pitchFamily="34" charset="0"/>
              <a:cs typeface="Arial" pitchFamily="34" charset="0"/>
            </a:endParaRPr>
          </a:p>
        </p:txBody>
      </p:sp>
      <p:sp>
        <p:nvSpPr>
          <p:cNvPr id="36" name="TextBox 35"/>
          <p:cNvSpPr txBox="1"/>
          <p:nvPr/>
        </p:nvSpPr>
        <p:spPr>
          <a:xfrm>
            <a:off x="6691160" y="1354282"/>
            <a:ext cx="1337224"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37" name="TextBox 36"/>
          <p:cNvSpPr txBox="1"/>
          <p:nvPr/>
        </p:nvSpPr>
        <p:spPr>
          <a:xfrm>
            <a:off x="6687687" y="1540407"/>
            <a:ext cx="1760331" cy="580095"/>
          </a:xfrm>
          <a:prstGeom prst="rect">
            <a:avLst/>
          </a:prstGeom>
          <a:noFill/>
        </p:spPr>
        <p:txBody>
          <a:bodyPr wrap="square" lIns="68580" tIns="34290" rIns="68580" bIns="34290" rtlCol="0">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a:t>
            </a:r>
            <a:endParaRPr lang="zh-CN" altLang="en-US" sz="1000" dirty="0">
              <a:latin typeface="Century Gothic" pitchFamily="34" charset="0"/>
              <a:cs typeface="Arial" panose="020B0604020202020204" pitchFamily="34" charset="0"/>
            </a:endParaRPr>
          </a:p>
        </p:txBody>
      </p:sp>
      <p:sp>
        <p:nvSpPr>
          <p:cNvPr id="38" name="TextBox 37"/>
          <p:cNvSpPr txBox="1"/>
          <p:nvPr/>
        </p:nvSpPr>
        <p:spPr>
          <a:xfrm>
            <a:off x="6138778" y="1418226"/>
            <a:ext cx="563295" cy="438582"/>
          </a:xfrm>
          <a:prstGeom prst="rect">
            <a:avLst/>
          </a:prstGeom>
          <a:noFill/>
        </p:spPr>
        <p:txBody>
          <a:bodyPr wrap="none" lIns="68580" tIns="34290" rIns="68580" bIns="34290" rtlCol="0" anchor="ctr">
            <a:spAutoFit/>
          </a:bodyPr>
          <a:lstStyle/>
          <a:p>
            <a:pPr lvl="0" algn="ctr"/>
            <a:r>
              <a:rPr lang="en-US" altLang="zh-CN" sz="2400" dirty="0">
                <a:solidFill>
                  <a:srgbClr val="E8432E"/>
                </a:solidFill>
                <a:latin typeface="Century Gothic" pitchFamily="34" charset="0"/>
                <a:cs typeface="Arial" pitchFamily="34" charset="0"/>
              </a:rPr>
              <a:t>7.9</a:t>
            </a:r>
            <a:endParaRPr lang="zh-CN" altLang="en-US" sz="2400" dirty="0">
              <a:solidFill>
                <a:srgbClr val="E8432E"/>
              </a:solidFill>
              <a:latin typeface="Century Gothic" pitchFamily="34" charset="0"/>
              <a:cs typeface="Arial" pitchFamily="34" charset="0"/>
            </a:endParaRPr>
          </a:p>
        </p:txBody>
      </p:sp>
      <p:sp>
        <p:nvSpPr>
          <p:cNvPr id="39" name="TextBox 38"/>
          <p:cNvSpPr txBox="1"/>
          <p:nvPr/>
        </p:nvSpPr>
        <p:spPr>
          <a:xfrm>
            <a:off x="6840547" y="2509538"/>
            <a:ext cx="1337224"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40" name="TextBox 39"/>
          <p:cNvSpPr txBox="1"/>
          <p:nvPr/>
        </p:nvSpPr>
        <p:spPr>
          <a:xfrm>
            <a:off x="6837075" y="2695663"/>
            <a:ext cx="1760331" cy="580095"/>
          </a:xfrm>
          <a:prstGeom prst="rect">
            <a:avLst/>
          </a:prstGeom>
          <a:noFill/>
        </p:spPr>
        <p:txBody>
          <a:bodyPr wrap="square" lIns="68580" tIns="34290" rIns="68580" bIns="34290" rtlCol="0">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a:t>
            </a:r>
            <a:endParaRPr lang="zh-CN" altLang="en-US" sz="1000" dirty="0">
              <a:latin typeface="Century Gothic" pitchFamily="34" charset="0"/>
              <a:cs typeface="Arial" panose="020B0604020202020204" pitchFamily="34" charset="0"/>
            </a:endParaRPr>
          </a:p>
        </p:txBody>
      </p:sp>
      <p:sp>
        <p:nvSpPr>
          <p:cNvPr id="41" name="TextBox 40"/>
          <p:cNvSpPr txBox="1"/>
          <p:nvPr/>
        </p:nvSpPr>
        <p:spPr>
          <a:xfrm>
            <a:off x="6288164" y="2573482"/>
            <a:ext cx="563295" cy="438582"/>
          </a:xfrm>
          <a:prstGeom prst="rect">
            <a:avLst/>
          </a:prstGeom>
          <a:noFill/>
        </p:spPr>
        <p:txBody>
          <a:bodyPr wrap="none" lIns="68580" tIns="34290" rIns="68580" bIns="34290" rtlCol="0" anchor="ctr">
            <a:spAutoFit/>
          </a:bodyPr>
          <a:lstStyle/>
          <a:p>
            <a:pPr lvl="0" algn="ctr"/>
            <a:r>
              <a:rPr lang="en-US" altLang="zh-CN" sz="2400" dirty="0">
                <a:solidFill>
                  <a:srgbClr val="E8432E"/>
                </a:solidFill>
                <a:latin typeface="Century Gothic" pitchFamily="34" charset="0"/>
                <a:cs typeface="Arial" pitchFamily="34" charset="0"/>
              </a:rPr>
              <a:t>4.1</a:t>
            </a:r>
            <a:endParaRPr lang="zh-CN" altLang="en-US" sz="2400" dirty="0">
              <a:solidFill>
                <a:srgbClr val="E8432E"/>
              </a:solidFill>
              <a:latin typeface="Century Gothic" pitchFamily="34" charset="0"/>
              <a:cs typeface="Arial" pitchFamily="34" charset="0"/>
            </a:endParaRPr>
          </a:p>
        </p:txBody>
      </p:sp>
      <p:sp>
        <p:nvSpPr>
          <p:cNvPr id="42" name="TextBox 41"/>
          <p:cNvSpPr txBox="1"/>
          <p:nvPr/>
        </p:nvSpPr>
        <p:spPr>
          <a:xfrm>
            <a:off x="6704079" y="3851968"/>
            <a:ext cx="1337224"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43" name="TextBox 42"/>
          <p:cNvSpPr txBox="1"/>
          <p:nvPr/>
        </p:nvSpPr>
        <p:spPr>
          <a:xfrm>
            <a:off x="6700607" y="4038093"/>
            <a:ext cx="1760331" cy="580095"/>
          </a:xfrm>
          <a:prstGeom prst="rect">
            <a:avLst/>
          </a:prstGeom>
          <a:noFill/>
        </p:spPr>
        <p:txBody>
          <a:bodyPr wrap="square" lIns="68580" tIns="34290" rIns="68580" bIns="34290" rtlCol="0">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a:t>
            </a:r>
            <a:endParaRPr lang="zh-CN" altLang="en-US" sz="1000" dirty="0">
              <a:latin typeface="Century Gothic" pitchFamily="34" charset="0"/>
              <a:cs typeface="Arial" panose="020B0604020202020204" pitchFamily="34" charset="0"/>
            </a:endParaRPr>
          </a:p>
        </p:txBody>
      </p:sp>
      <p:sp>
        <p:nvSpPr>
          <p:cNvPr id="44" name="TextBox 43"/>
          <p:cNvSpPr txBox="1"/>
          <p:nvPr/>
        </p:nvSpPr>
        <p:spPr>
          <a:xfrm>
            <a:off x="5991098" y="3915912"/>
            <a:ext cx="733213" cy="438582"/>
          </a:xfrm>
          <a:prstGeom prst="rect">
            <a:avLst/>
          </a:prstGeom>
          <a:noFill/>
        </p:spPr>
        <p:txBody>
          <a:bodyPr wrap="none" lIns="68580" tIns="34290" rIns="68580" bIns="34290" rtlCol="0" anchor="ctr">
            <a:spAutoFit/>
          </a:bodyPr>
          <a:lstStyle/>
          <a:p>
            <a:pPr lvl="0" algn="ctr"/>
            <a:r>
              <a:rPr lang="en-US" altLang="zh-CN" sz="2400">
                <a:solidFill>
                  <a:srgbClr val="E8432E"/>
                </a:solidFill>
                <a:latin typeface="Century Gothic" pitchFamily="34" charset="0"/>
                <a:cs typeface="Arial" pitchFamily="34" charset="0"/>
              </a:rPr>
              <a:t>12.2</a:t>
            </a:r>
            <a:endParaRPr lang="zh-CN" altLang="en-US" sz="2400">
              <a:solidFill>
                <a:srgbClr val="E8432E"/>
              </a:solidFill>
              <a:latin typeface="Century Gothic" pitchFamily="34" charset="0"/>
              <a:cs typeface="Arial" pitchFamily="34" charset="0"/>
            </a:endParaRPr>
          </a:p>
        </p:txBody>
      </p:sp>
      <p:sp>
        <p:nvSpPr>
          <p:cNvPr id="45" name="TextBox 44"/>
          <p:cNvSpPr txBox="1"/>
          <p:nvPr/>
        </p:nvSpPr>
        <p:spPr>
          <a:xfrm>
            <a:off x="1356788" y="3538347"/>
            <a:ext cx="1270995"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46" name="TextBox 45"/>
          <p:cNvSpPr txBox="1"/>
          <p:nvPr/>
        </p:nvSpPr>
        <p:spPr>
          <a:xfrm>
            <a:off x="1353317" y="3759099"/>
            <a:ext cx="1760331" cy="580095"/>
          </a:xfrm>
          <a:prstGeom prst="rect">
            <a:avLst/>
          </a:prstGeom>
          <a:noFill/>
        </p:spPr>
        <p:txBody>
          <a:bodyPr wrap="square" lIns="68580" tIns="34290" rIns="68580" bIns="34290" rtlCol="0">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a:t>
            </a:r>
            <a:endParaRPr lang="zh-CN" altLang="en-US" sz="1000" dirty="0">
              <a:latin typeface="Century Gothic" pitchFamily="34" charset="0"/>
              <a:cs typeface="Arial" panose="020B0604020202020204" pitchFamily="34" charset="0"/>
            </a:endParaRPr>
          </a:p>
        </p:txBody>
      </p:sp>
      <p:sp>
        <p:nvSpPr>
          <p:cNvPr id="47" name="TextBox 46"/>
          <p:cNvSpPr txBox="1"/>
          <p:nvPr/>
        </p:nvSpPr>
        <p:spPr>
          <a:xfrm>
            <a:off x="698819" y="3602290"/>
            <a:ext cx="733214" cy="438582"/>
          </a:xfrm>
          <a:prstGeom prst="rect">
            <a:avLst/>
          </a:prstGeom>
          <a:noFill/>
        </p:spPr>
        <p:txBody>
          <a:bodyPr wrap="none" lIns="68580" tIns="34290" rIns="68580" bIns="34290" rtlCol="0" anchor="ctr">
            <a:spAutoFit/>
          </a:bodyPr>
          <a:lstStyle/>
          <a:p>
            <a:pPr lvl="0" algn="ctr"/>
            <a:r>
              <a:rPr lang="en-US" altLang="zh-CN" sz="2400">
                <a:solidFill>
                  <a:srgbClr val="E8432E"/>
                </a:solidFill>
                <a:latin typeface="Century Gothic" pitchFamily="34" charset="0"/>
                <a:cs typeface="Arial" pitchFamily="34" charset="0"/>
              </a:rPr>
              <a:t>15.3</a:t>
            </a:r>
            <a:endParaRPr lang="zh-CN" altLang="en-US" sz="2400">
              <a:solidFill>
                <a:srgbClr val="E8432E"/>
              </a:solidFill>
              <a:latin typeface="Century Gothic" pitchFamily="34" charset="0"/>
              <a:cs typeface="Arial" pitchFamily="34" charset="0"/>
            </a:endParaRPr>
          </a:p>
        </p:txBody>
      </p:sp>
      <p:sp>
        <p:nvSpPr>
          <p:cNvPr id="48" name="TextBox 47"/>
          <p:cNvSpPr txBox="1"/>
          <p:nvPr/>
        </p:nvSpPr>
        <p:spPr>
          <a:xfrm>
            <a:off x="1356788" y="2002354"/>
            <a:ext cx="1388895"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49" name="TextBox 48"/>
          <p:cNvSpPr txBox="1"/>
          <p:nvPr/>
        </p:nvSpPr>
        <p:spPr>
          <a:xfrm>
            <a:off x="1353317" y="2223106"/>
            <a:ext cx="1760331" cy="580095"/>
          </a:xfrm>
          <a:prstGeom prst="rect">
            <a:avLst/>
          </a:prstGeom>
          <a:noFill/>
        </p:spPr>
        <p:txBody>
          <a:bodyPr wrap="square" lIns="68580" tIns="34290" rIns="68580" bIns="34290" rtlCol="0">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a:t>
            </a:r>
            <a:endParaRPr lang="zh-CN" altLang="en-US" sz="1000" dirty="0">
              <a:latin typeface="Century Gothic" pitchFamily="34" charset="0"/>
              <a:cs typeface="Arial" panose="020B0604020202020204" pitchFamily="34" charset="0"/>
            </a:endParaRPr>
          </a:p>
        </p:txBody>
      </p:sp>
      <p:sp>
        <p:nvSpPr>
          <p:cNvPr id="50" name="TextBox 49"/>
          <p:cNvSpPr txBox="1"/>
          <p:nvPr/>
        </p:nvSpPr>
        <p:spPr>
          <a:xfrm>
            <a:off x="804407" y="2066298"/>
            <a:ext cx="563296" cy="438582"/>
          </a:xfrm>
          <a:prstGeom prst="rect">
            <a:avLst/>
          </a:prstGeom>
          <a:noFill/>
        </p:spPr>
        <p:txBody>
          <a:bodyPr wrap="none" lIns="68580" tIns="34290" rIns="68580" bIns="34290" rtlCol="0" anchor="ctr">
            <a:spAutoFit/>
          </a:bodyPr>
          <a:lstStyle/>
          <a:p>
            <a:pPr lvl="0" algn="ctr"/>
            <a:r>
              <a:rPr lang="en-US" altLang="zh-CN" sz="2400" dirty="0">
                <a:solidFill>
                  <a:srgbClr val="E8432E"/>
                </a:solidFill>
                <a:latin typeface="Century Gothic" pitchFamily="34" charset="0"/>
                <a:cs typeface="Arial" pitchFamily="34" charset="0"/>
              </a:rPr>
              <a:t>6.9</a:t>
            </a:r>
            <a:endParaRPr lang="zh-CN" altLang="en-US" sz="2400" dirty="0">
              <a:solidFill>
                <a:srgbClr val="E8432E"/>
              </a:solidFill>
              <a:latin typeface="Century Gothic" pitchFamily="34" charset="0"/>
              <a:cs typeface="Arial" pitchFamily="34" charset="0"/>
            </a:endParaRPr>
          </a:p>
        </p:txBody>
      </p:sp>
    </p:spTree>
    <p:extLst>
      <p:ext uri="{BB962C8B-B14F-4D97-AF65-F5344CB8AC3E}">
        <p14:creationId xmlns:p14="http://schemas.microsoft.com/office/powerpoint/2010/main" val="1155451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 calcmode="lin" valueType="num">
                                      <p:cBhvr>
                                        <p:cTn id="15" dur="500" fill="hold"/>
                                        <p:tgtEl>
                                          <p:spTgt spid="23"/>
                                        </p:tgtEl>
                                        <p:attrNameLst>
                                          <p:attrName>style.rotation</p:attrName>
                                        </p:attrNameLst>
                                      </p:cBhvr>
                                      <p:tavLst>
                                        <p:tav tm="0">
                                          <p:val>
                                            <p:fltVal val="360"/>
                                          </p:val>
                                        </p:tav>
                                        <p:tav tm="100000">
                                          <p:val>
                                            <p:fltVal val="0"/>
                                          </p:val>
                                        </p:tav>
                                      </p:tavLst>
                                    </p:anim>
                                    <p:animEffect transition="in" filter="fade">
                                      <p:cBhvr>
                                        <p:cTn id="16" dur="500"/>
                                        <p:tgtEl>
                                          <p:spTgt spid="23"/>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par>
                                <p:cTn id="23" presetID="49" presetClass="entr" presetSubtype="0" decel="100000" fill="hold" grpId="0" nodeType="withEffect">
                                  <p:stCondLst>
                                    <p:cond delay="40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 calcmode="lin" valueType="num">
                                      <p:cBhvr>
                                        <p:cTn id="27" dur="500" fill="hold"/>
                                        <p:tgtEl>
                                          <p:spTgt spid="25"/>
                                        </p:tgtEl>
                                        <p:attrNameLst>
                                          <p:attrName>style.rotation</p:attrName>
                                        </p:attrNameLst>
                                      </p:cBhvr>
                                      <p:tavLst>
                                        <p:tav tm="0">
                                          <p:val>
                                            <p:fltVal val="360"/>
                                          </p:val>
                                        </p:tav>
                                        <p:tav tm="100000">
                                          <p:val>
                                            <p:fltVal val="0"/>
                                          </p:val>
                                        </p:tav>
                                      </p:tavLst>
                                    </p:anim>
                                    <p:animEffect transition="in" filter="fade">
                                      <p:cBhvr>
                                        <p:cTn id="28" dur="500"/>
                                        <p:tgtEl>
                                          <p:spTgt spid="25"/>
                                        </p:tgtEl>
                                      </p:cBhvr>
                                    </p:animEffect>
                                  </p:childTnLst>
                                </p:cTn>
                              </p:par>
                            </p:childTnLst>
                          </p:cTn>
                        </p:par>
                        <p:par>
                          <p:cTn id="29" fill="hold">
                            <p:stCondLst>
                              <p:cond delay="1900"/>
                            </p:stCondLst>
                            <p:childTnLst>
                              <p:par>
                                <p:cTn id="30" presetID="22" presetClass="entr" presetSubtype="4"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right)">
                                      <p:cBhvr>
                                        <p:cTn id="44" dur="500"/>
                                        <p:tgtEl>
                                          <p:spTgt spid="2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2400"/>
                            </p:stCondLst>
                            <p:childTnLst>
                              <p:par>
                                <p:cTn id="49" presetID="12" presetClass="entr" presetSubtype="8"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p:tgtEl>
                                          <p:spTgt spid="33"/>
                                        </p:tgtEl>
                                        <p:attrNameLst>
                                          <p:attrName>ppt_x</p:attrName>
                                        </p:attrNameLst>
                                      </p:cBhvr>
                                      <p:tavLst>
                                        <p:tav tm="0">
                                          <p:val>
                                            <p:strVal val="#ppt_x-#ppt_w*1.125000"/>
                                          </p:val>
                                        </p:tav>
                                        <p:tav tm="100000">
                                          <p:val>
                                            <p:strVal val="#ppt_x"/>
                                          </p:val>
                                        </p:tav>
                                      </p:tavLst>
                                    </p:anim>
                                    <p:animEffect transition="in" filter="wipe(right)">
                                      <p:cBhvr>
                                        <p:cTn id="52" dur="500"/>
                                        <p:tgtEl>
                                          <p:spTgt spid="33"/>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p:tgtEl>
                                          <p:spTgt spid="34"/>
                                        </p:tgtEl>
                                        <p:attrNameLst>
                                          <p:attrName>ppt_x</p:attrName>
                                        </p:attrNameLst>
                                      </p:cBhvr>
                                      <p:tavLst>
                                        <p:tav tm="0">
                                          <p:val>
                                            <p:strVal val="#ppt_x-#ppt_w*1.125000"/>
                                          </p:val>
                                        </p:tav>
                                        <p:tav tm="100000">
                                          <p:val>
                                            <p:strVal val="#ppt_x"/>
                                          </p:val>
                                        </p:tav>
                                      </p:tavLst>
                                    </p:anim>
                                    <p:animEffect transition="in" filter="wipe(right)">
                                      <p:cBhvr>
                                        <p:cTn id="56" dur="500"/>
                                        <p:tgtEl>
                                          <p:spTgt spid="34"/>
                                        </p:tgtEl>
                                      </p:cBhvr>
                                    </p:animEffect>
                                  </p:childTnLst>
                                </p:cTn>
                              </p:par>
                              <p:par>
                                <p:cTn id="57" presetID="14" presetClass="entr" presetSubtype="10" fill="hold" grpId="0" nodeType="withEffect">
                                  <p:stCondLst>
                                    <p:cond delay="0"/>
                                  </p:stCondLst>
                                  <p:iterate type="lt">
                                    <p:tmPct val="50000"/>
                                  </p:iterate>
                                  <p:childTnLst>
                                    <p:set>
                                      <p:cBhvr>
                                        <p:cTn id="58" dur="1" fill="hold">
                                          <p:stCondLst>
                                            <p:cond delay="0"/>
                                          </p:stCondLst>
                                        </p:cTn>
                                        <p:tgtEl>
                                          <p:spTgt spid="35"/>
                                        </p:tgtEl>
                                        <p:attrNameLst>
                                          <p:attrName>style.visibility</p:attrName>
                                        </p:attrNameLst>
                                      </p:cBhvr>
                                      <p:to>
                                        <p:strVal val="visible"/>
                                      </p:to>
                                    </p:set>
                                    <p:animEffect transition="in" filter="randombar(horizontal)">
                                      <p:cBhvr>
                                        <p:cTn id="59" dur="300"/>
                                        <p:tgtEl>
                                          <p:spTgt spid="35"/>
                                        </p:tgtEl>
                                      </p:cBhvr>
                                    </p:animEffect>
                                  </p:childTnLst>
                                </p:cTn>
                              </p:par>
                            </p:childTnLst>
                          </p:cTn>
                        </p:par>
                        <p:par>
                          <p:cTn id="60" fill="hold">
                            <p:stCondLst>
                              <p:cond delay="3150"/>
                            </p:stCondLst>
                            <p:childTnLst>
                              <p:par>
                                <p:cTn id="61" presetID="12" presetClass="entr" presetSubtype="8"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p:tgtEl>
                                          <p:spTgt spid="36"/>
                                        </p:tgtEl>
                                        <p:attrNameLst>
                                          <p:attrName>ppt_x</p:attrName>
                                        </p:attrNameLst>
                                      </p:cBhvr>
                                      <p:tavLst>
                                        <p:tav tm="0">
                                          <p:val>
                                            <p:strVal val="#ppt_x-#ppt_w*1.125000"/>
                                          </p:val>
                                        </p:tav>
                                        <p:tav tm="100000">
                                          <p:val>
                                            <p:strVal val="#ppt_x"/>
                                          </p:val>
                                        </p:tav>
                                      </p:tavLst>
                                    </p:anim>
                                    <p:animEffect transition="in" filter="wipe(right)">
                                      <p:cBhvr>
                                        <p:cTn id="64" dur="500"/>
                                        <p:tgtEl>
                                          <p:spTgt spid="36"/>
                                        </p:tgtEl>
                                      </p:cBhvr>
                                    </p:animEffect>
                                  </p:childTnLst>
                                </p:cTn>
                              </p:par>
                              <p:par>
                                <p:cTn id="65" presetID="12" presetClass="entr" presetSubtype="8"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p:tgtEl>
                                          <p:spTgt spid="37"/>
                                        </p:tgtEl>
                                        <p:attrNameLst>
                                          <p:attrName>ppt_x</p:attrName>
                                        </p:attrNameLst>
                                      </p:cBhvr>
                                      <p:tavLst>
                                        <p:tav tm="0">
                                          <p:val>
                                            <p:strVal val="#ppt_x-#ppt_w*1.125000"/>
                                          </p:val>
                                        </p:tav>
                                        <p:tav tm="100000">
                                          <p:val>
                                            <p:strVal val="#ppt_x"/>
                                          </p:val>
                                        </p:tav>
                                      </p:tavLst>
                                    </p:anim>
                                    <p:animEffect transition="in" filter="wipe(right)">
                                      <p:cBhvr>
                                        <p:cTn id="68" dur="500"/>
                                        <p:tgtEl>
                                          <p:spTgt spid="37"/>
                                        </p:tgtEl>
                                      </p:cBhvr>
                                    </p:animEffect>
                                  </p:childTnLst>
                                </p:cTn>
                              </p:par>
                              <p:par>
                                <p:cTn id="69" presetID="14" presetClass="entr" presetSubtype="10" fill="hold" grpId="0" nodeType="withEffect">
                                  <p:stCondLst>
                                    <p:cond delay="0"/>
                                  </p:stCondLst>
                                  <p:iterate type="lt">
                                    <p:tmPct val="50000"/>
                                  </p:iterate>
                                  <p:childTnLst>
                                    <p:set>
                                      <p:cBhvr>
                                        <p:cTn id="70" dur="1" fill="hold">
                                          <p:stCondLst>
                                            <p:cond delay="0"/>
                                          </p:stCondLst>
                                        </p:cTn>
                                        <p:tgtEl>
                                          <p:spTgt spid="38"/>
                                        </p:tgtEl>
                                        <p:attrNameLst>
                                          <p:attrName>style.visibility</p:attrName>
                                        </p:attrNameLst>
                                      </p:cBhvr>
                                      <p:to>
                                        <p:strVal val="visible"/>
                                      </p:to>
                                    </p:set>
                                    <p:animEffect transition="in" filter="randombar(horizontal)">
                                      <p:cBhvr>
                                        <p:cTn id="71" dur="300"/>
                                        <p:tgtEl>
                                          <p:spTgt spid="38"/>
                                        </p:tgtEl>
                                      </p:cBhvr>
                                    </p:animEffect>
                                  </p:childTnLst>
                                </p:cTn>
                              </p:par>
                            </p:childTnLst>
                          </p:cTn>
                        </p:par>
                        <p:par>
                          <p:cTn id="72" fill="hold">
                            <p:stCondLst>
                              <p:cond delay="3750"/>
                            </p:stCondLst>
                            <p:childTnLst>
                              <p:par>
                                <p:cTn id="73" presetID="12" presetClass="entr" presetSubtype="8"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p:tgtEl>
                                          <p:spTgt spid="39"/>
                                        </p:tgtEl>
                                        <p:attrNameLst>
                                          <p:attrName>ppt_x</p:attrName>
                                        </p:attrNameLst>
                                      </p:cBhvr>
                                      <p:tavLst>
                                        <p:tav tm="0">
                                          <p:val>
                                            <p:strVal val="#ppt_x-#ppt_w*1.125000"/>
                                          </p:val>
                                        </p:tav>
                                        <p:tav tm="100000">
                                          <p:val>
                                            <p:strVal val="#ppt_x"/>
                                          </p:val>
                                        </p:tav>
                                      </p:tavLst>
                                    </p:anim>
                                    <p:animEffect transition="in" filter="wipe(right)">
                                      <p:cBhvr>
                                        <p:cTn id="76" dur="500"/>
                                        <p:tgtEl>
                                          <p:spTgt spid="39"/>
                                        </p:tgtEl>
                                      </p:cBhvr>
                                    </p:animEffect>
                                  </p:childTnLst>
                                </p:cTn>
                              </p:par>
                              <p:par>
                                <p:cTn id="77" presetID="12" presetClass="entr" presetSubtype="8"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p:tgtEl>
                                          <p:spTgt spid="40"/>
                                        </p:tgtEl>
                                        <p:attrNameLst>
                                          <p:attrName>ppt_x</p:attrName>
                                        </p:attrNameLst>
                                      </p:cBhvr>
                                      <p:tavLst>
                                        <p:tav tm="0">
                                          <p:val>
                                            <p:strVal val="#ppt_x-#ppt_w*1.125000"/>
                                          </p:val>
                                        </p:tav>
                                        <p:tav tm="100000">
                                          <p:val>
                                            <p:strVal val="#ppt_x"/>
                                          </p:val>
                                        </p:tav>
                                      </p:tavLst>
                                    </p:anim>
                                    <p:animEffect transition="in" filter="wipe(right)">
                                      <p:cBhvr>
                                        <p:cTn id="80" dur="500"/>
                                        <p:tgtEl>
                                          <p:spTgt spid="40"/>
                                        </p:tgtEl>
                                      </p:cBhvr>
                                    </p:animEffect>
                                  </p:childTnLst>
                                </p:cTn>
                              </p:par>
                              <p:par>
                                <p:cTn id="81" presetID="14" presetClass="entr" presetSubtype="10" fill="hold" grpId="0" nodeType="withEffect">
                                  <p:stCondLst>
                                    <p:cond delay="0"/>
                                  </p:stCondLst>
                                  <p:iterate type="lt">
                                    <p:tmPct val="50000"/>
                                  </p:iterate>
                                  <p:childTnLst>
                                    <p:set>
                                      <p:cBhvr>
                                        <p:cTn id="82" dur="1" fill="hold">
                                          <p:stCondLst>
                                            <p:cond delay="0"/>
                                          </p:stCondLst>
                                        </p:cTn>
                                        <p:tgtEl>
                                          <p:spTgt spid="41"/>
                                        </p:tgtEl>
                                        <p:attrNameLst>
                                          <p:attrName>style.visibility</p:attrName>
                                        </p:attrNameLst>
                                      </p:cBhvr>
                                      <p:to>
                                        <p:strVal val="visible"/>
                                      </p:to>
                                    </p:set>
                                    <p:animEffect transition="in" filter="randombar(horizontal)">
                                      <p:cBhvr>
                                        <p:cTn id="83" dur="300"/>
                                        <p:tgtEl>
                                          <p:spTgt spid="41"/>
                                        </p:tgtEl>
                                      </p:cBhvr>
                                    </p:animEffect>
                                  </p:childTnLst>
                                </p:cTn>
                              </p:par>
                            </p:childTnLst>
                          </p:cTn>
                        </p:par>
                        <p:par>
                          <p:cTn id="84" fill="hold">
                            <p:stCondLst>
                              <p:cond delay="4350"/>
                            </p:stCondLst>
                            <p:childTnLst>
                              <p:par>
                                <p:cTn id="85" presetID="12" presetClass="entr" presetSubtype="8"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500"/>
                                        <p:tgtEl>
                                          <p:spTgt spid="42"/>
                                        </p:tgtEl>
                                        <p:attrNameLst>
                                          <p:attrName>ppt_x</p:attrName>
                                        </p:attrNameLst>
                                      </p:cBhvr>
                                      <p:tavLst>
                                        <p:tav tm="0">
                                          <p:val>
                                            <p:strVal val="#ppt_x-#ppt_w*1.125000"/>
                                          </p:val>
                                        </p:tav>
                                        <p:tav tm="100000">
                                          <p:val>
                                            <p:strVal val="#ppt_x"/>
                                          </p:val>
                                        </p:tav>
                                      </p:tavLst>
                                    </p:anim>
                                    <p:animEffect transition="in" filter="wipe(right)">
                                      <p:cBhvr>
                                        <p:cTn id="88" dur="500"/>
                                        <p:tgtEl>
                                          <p:spTgt spid="42"/>
                                        </p:tgtEl>
                                      </p:cBhvr>
                                    </p:animEffect>
                                  </p:childTnLst>
                                </p:cTn>
                              </p:par>
                              <p:par>
                                <p:cTn id="89" presetID="12" presetClass="entr" presetSubtype="8"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additive="base">
                                        <p:cTn id="91" dur="500"/>
                                        <p:tgtEl>
                                          <p:spTgt spid="43"/>
                                        </p:tgtEl>
                                        <p:attrNameLst>
                                          <p:attrName>ppt_x</p:attrName>
                                        </p:attrNameLst>
                                      </p:cBhvr>
                                      <p:tavLst>
                                        <p:tav tm="0">
                                          <p:val>
                                            <p:strVal val="#ppt_x-#ppt_w*1.125000"/>
                                          </p:val>
                                        </p:tav>
                                        <p:tav tm="100000">
                                          <p:val>
                                            <p:strVal val="#ppt_x"/>
                                          </p:val>
                                        </p:tav>
                                      </p:tavLst>
                                    </p:anim>
                                    <p:animEffect transition="in" filter="wipe(right)">
                                      <p:cBhvr>
                                        <p:cTn id="92" dur="500"/>
                                        <p:tgtEl>
                                          <p:spTgt spid="43"/>
                                        </p:tgtEl>
                                      </p:cBhvr>
                                    </p:animEffect>
                                  </p:childTnLst>
                                </p:cTn>
                              </p:par>
                              <p:par>
                                <p:cTn id="93" presetID="14" presetClass="entr" presetSubtype="10" fill="hold" grpId="0" nodeType="withEffect">
                                  <p:stCondLst>
                                    <p:cond delay="0"/>
                                  </p:stCondLst>
                                  <p:iterate type="lt">
                                    <p:tmPct val="50000"/>
                                  </p:iterate>
                                  <p:childTnLst>
                                    <p:set>
                                      <p:cBhvr>
                                        <p:cTn id="94" dur="1" fill="hold">
                                          <p:stCondLst>
                                            <p:cond delay="0"/>
                                          </p:stCondLst>
                                        </p:cTn>
                                        <p:tgtEl>
                                          <p:spTgt spid="44"/>
                                        </p:tgtEl>
                                        <p:attrNameLst>
                                          <p:attrName>style.visibility</p:attrName>
                                        </p:attrNameLst>
                                      </p:cBhvr>
                                      <p:to>
                                        <p:strVal val="visible"/>
                                      </p:to>
                                    </p:set>
                                    <p:animEffect transition="in" filter="randombar(horizontal)">
                                      <p:cBhvr>
                                        <p:cTn id="95" dur="300"/>
                                        <p:tgtEl>
                                          <p:spTgt spid="44"/>
                                        </p:tgtEl>
                                      </p:cBhvr>
                                    </p:animEffect>
                                  </p:childTnLst>
                                </p:cTn>
                              </p:par>
                            </p:childTnLst>
                          </p:cTn>
                        </p:par>
                        <p:par>
                          <p:cTn id="96" fill="hold">
                            <p:stCondLst>
                              <p:cond delay="5100"/>
                            </p:stCondLst>
                            <p:childTnLst>
                              <p:par>
                                <p:cTn id="97" presetID="12" presetClass="entr" presetSubtype="8" fill="hold" grpId="0" nodeType="afterEffect">
                                  <p:stCondLst>
                                    <p:cond delay="0"/>
                                  </p:stCondLst>
                                  <p:childTnLst>
                                    <p:set>
                                      <p:cBhvr>
                                        <p:cTn id="98" dur="1" fill="hold">
                                          <p:stCondLst>
                                            <p:cond delay="0"/>
                                          </p:stCondLst>
                                        </p:cTn>
                                        <p:tgtEl>
                                          <p:spTgt spid="45"/>
                                        </p:tgtEl>
                                        <p:attrNameLst>
                                          <p:attrName>style.visibility</p:attrName>
                                        </p:attrNameLst>
                                      </p:cBhvr>
                                      <p:to>
                                        <p:strVal val="visible"/>
                                      </p:to>
                                    </p:set>
                                    <p:anim calcmode="lin" valueType="num">
                                      <p:cBhvr additive="base">
                                        <p:cTn id="99" dur="500"/>
                                        <p:tgtEl>
                                          <p:spTgt spid="45"/>
                                        </p:tgtEl>
                                        <p:attrNameLst>
                                          <p:attrName>ppt_x</p:attrName>
                                        </p:attrNameLst>
                                      </p:cBhvr>
                                      <p:tavLst>
                                        <p:tav tm="0">
                                          <p:val>
                                            <p:strVal val="#ppt_x-#ppt_w*1.125000"/>
                                          </p:val>
                                        </p:tav>
                                        <p:tav tm="100000">
                                          <p:val>
                                            <p:strVal val="#ppt_x"/>
                                          </p:val>
                                        </p:tav>
                                      </p:tavLst>
                                    </p:anim>
                                    <p:animEffect transition="in" filter="wipe(right)">
                                      <p:cBhvr>
                                        <p:cTn id="100" dur="500"/>
                                        <p:tgtEl>
                                          <p:spTgt spid="45"/>
                                        </p:tgtEl>
                                      </p:cBhvr>
                                    </p:animEffect>
                                  </p:childTnLst>
                                </p:cTn>
                              </p:par>
                              <p:par>
                                <p:cTn id="101" presetID="12" presetClass="entr" presetSubtype="8"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p:tgtEl>
                                          <p:spTgt spid="46"/>
                                        </p:tgtEl>
                                        <p:attrNameLst>
                                          <p:attrName>ppt_x</p:attrName>
                                        </p:attrNameLst>
                                      </p:cBhvr>
                                      <p:tavLst>
                                        <p:tav tm="0">
                                          <p:val>
                                            <p:strVal val="#ppt_x-#ppt_w*1.125000"/>
                                          </p:val>
                                        </p:tav>
                                        <p:tav tm="100000">
                                          <p:val>
                                            <p:strVal val="#ppt_x"/>
                                          </p:val>
                                        </p:tav>
                                      </p:tavLst>
                                    </p:anim>
                                    <p:animEffect transition="in" filter="wipe(right)">
                                      <p:cBhvr>
                                        <p:cTn id="104" dur="500"/>
                                        <p:tgtEl>
                                          <p:spTgt spid="46"/>
                                        </p:tgtEl>
                                      </p:cBhvr>
                                    </p:animEffect>
                                  </p:childTnLst>
                                </p:cTn>
                              </p:par>
                              <p:par>
                                <p:cTn id="105" presetID="14" presetClass="entr" presetSubtype="10" fill="hold" grpId="0" nodeType="withEffect">
                                  <p:stCondLst>
                                    <p:cond delay="0"/>
                                  </p:stCondLst>
                                  <p:iterate type="lt">
                                    <p:tmPct val="50000"/>
                                  </p:iterate>
                                  <p:childTnLst>
                                    <p:set>
                                      <p:cBhvr>
                                        <p:cTn id="106" dur="1" fill="hold">
                                          <p:stCondLst>
                                            <p:cond delay="0"/>
                                          </p:stCondLst>
                                        </p:cTn>
                                        <p:tgtEl>
                                          <p:spTgt spid="47"/>
                                        </p:tgtEl>
                                        <p:attrNameLst>
                                          <p:attrName>style.visibility</p:attrName>
                                        </p:attrNameLst>
                                      </p:cBhvr>
                                      <p:to>
                                        <p:strVal val="visible"/>
                                      </p:to>
                                    </p:set>
                                    <p:animEffect transition="in" filter="randombar(horizontal)">
                                      <p:cBhvr>
                                        <p:cTn id="107" dur="300"/>
                                        <p:tgtEl>
                                          <p:spTgt spid="47"/>
                                        </p:tgtEl>
                                      </p:cBhvr>
                                    </p:animEffect>
                                  </p:childTnLst>
                                </p:cTn>
                              </p:par>
                            </p:childTnLst>
                          </p:cTn>
                        </p:par>
                        <p:par>
                          <p:cTn id="108" fill="hold">
                            <p:stCondLst>
                              <p:cond delay="5850"/>
                            </p:stCondLst>
                            <p:childTnLst>
                              <p:par>
                                <p:cTn id="109" presetID="12" presetClass="entr" presetSubtype="8" fill="hold" grpId="0" nodeType="afterEffect">
                                  <p:stCondLst>
                                    <p:cond delay="0"/>
                                  </p:stCondLst>
                                  <p:childTnLst>
                                    <p:set>
                                      <p:cBhvr>
                                        <p:cTn id="110" dur="1" fill="hold">
                                          <p:stCondLst>
                                            <p:cond delay="0"/>
                                          </p:stCondLst>
                                        </p:cTn>
                                        <p:tgtEl>
                                          <p:spTgt spid="48"/>
                                        </p:tgtEl>
                                        <p:attrNameLst>
                                          <p:attrName>style.visibility</p:attrName>
                                        </p:attrNameLst>
                                      </p:cBhvr>
                                      <p:to>
                                        <p:strVal val="visible"/>
                                      </p:to>
                                    </p:set>
                                    <p:anim calcmode="lin" valueType="num">
                                      <p:cBhvr additive="base">
                                        <p:cTn id="111" dur="500"/>
                                        <p:tgtEl>
                                          <p:spTgt spid="48"/>
                                        </p:tgtEl>
                                        <p:attrNameLst>
                                          <p:attrName>ppt_x</p:attrName>
                                        </p:attrNameLst>
                                      </p:cBhvr>
                                      <p:tavLst>
                                        <p:tav tm="0">
                                          <p:val>
                                            <p:strVal val="#ppt_x-#ppt_w*1.125000"/>
                                          </p:val>
                                        </p:tav>
                                        <p:tav tm="100000">
                                          <p:val>
                                            <p:strVal val="#ppt_x"/>
                                          </p:val>
                                        </p:tav>
                                      </p:tavLst>
                                    </p:anim>
                                    <p:animEffect transition="in" filter="wipe(right)">
                                      <p:cBhvr>
                                        <p:cTn id="112" dur="500"/>
                                        <p:tgtEl>
                                          <p:spTgt spid="48"/>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9"/>
                                        </p:tgtEl>
                                        <p:attrNameLst>
                                          <p:attrName>style.visibility</p:attrName>
                                        </p:attrNameLst>
                                      </p:cBhvr>
                                      <p:to>
                                        <p:strVal val="visible"/>
                                      </p:to>
                                    </p:set>
                                    <p:anim calcmode="lin" valueType="num">
                                      <p:cBhvr additive="base">
                                        <p:cTn id="115" dur="500"/>
                                        <p:tgtEl>
                                          <p:spTgt spid="49"/>
                                        </p:tgtEl>
                                        <p:attrNameLst>
                                          <p:attrName>ppt_x</p:attrName>
                                        </p:attrNameLst>
                                      </p:cBhvr>
                                      <p:tavLst>
                                        <p:tav tm="0">
                                          <p:val>
                                            <p:strVal val="#ppt_x-#ppt_w*1.125000"/>
                                          </p:val>
                                        </p:tav>
                                        <p:tav tm="100000">
                                          <p:val>
                                            <p:strVal val="#ppt_x"/>
                                          </p:val>
                                        </p:tav>
                                      </p:tavLst>
                                    </p:anim>
                                    <p:animEffect transition="in" filter="wipe(right)">
                                      <p:cBhvr>
                                        <p:cTn id="116" dur="500"/>
                                        <p:tgtEl>
                                          <p:spTgt spid="49"/>
                                        </p:tgtEl>
                                      </p:cBhvr>
                                    </p:animEffect>
                                  </p:childTnLst>
                                </p:cTn>
                              </p:par>
                              <p:par>
                                <p:cTn id="117" presetID="14" presetClass="entr" presetSubtype="10" fill="hold" grpId="0" nodeType="withEffect">
                                  <p:stCondLst>
                                    <p:cond delay="0"/>
                                  </p:stCondLst>
                                  <p:iterate type="lt">
                                    <p:tmPct val="50000"/>
                                  </p:iterate>
                                  <p:childTnLst>
                                    <p:set>
                                      <p:cBhvr>
                                        <p:cTn id="118" dur="1" fill="hold">
                                          <p:stCondLst>
                                            <p:cond delay="0"/>
                                          </p:stCondLst>
                                        </p:cTn>
                                        <p:tgtEl>
                                          <p:spTgt spid="50"/>
                                        </p:tgtEl>
                                        <p:attrNameLst>
                                          <p:attrName>style.visibility</p:attrName>
                                        </p:attrNameLst>
                                      </p:cBhvr>
                                      <p:to>
                                        <p:strVal val="visible"/>
                                      </p:to>
                                    </p:set>
                                    <p:animEffect transition="in" filter="randombar(horizontal)">
                                      <p:cBhvr>
                                        <p:cTn id="119" dur="3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21626" y="287593"/>
            <a:ext cx="2300748" cy="530915"/>
          </a:xfrm>
          <a:prstGeom prst="rect">
            <a:avLst/>
          </a:prstGeom>
          <a:noFill/>
        </p:spPr>
        <p:txBody>
          <a:bodyPr wrap="square" lIns="68580" tIns="34290" rIns="68580" bIns="34290" rtlCol="0">
            <a:spAutoFit/>
          </a:bodyPr>
          <a:lstStyle/>
          <a:p>
            <a:pPr algn="ctr"/>
            <a:r>
              <a:rPr lang="en-US" altLang="zh-CN" sz="3000" dirty="0">
                <a:latin typeface="Century Gothic" pitchFamily="34" charset="0"/>
                <a:ea typeface="微软雅黑"/>
              </a:rPr>
              <a:t>CONTENT</a:t>
            </a:r>
            <a:endParaRPr lang="zh-CN" altLang="en-US" sz="3000" dirty="0">
              <a:latin typeface="Century Gothic" pitchFamily="34" charset="0"/>
              <a:ea typeface="微软雅黑"/>
            </a:endParaRPr>
          </a:p>
        </p:txBody>
      </p:sp>
      <p:sp>
        <p:nvSpPr>
          <p:cNvPr id="24" name="矩形 23"/>
          <p:cNvSpPr/>
          <p:nvPr/>
        </p:nvSpPr>
        <p:spPr>
          <a:xfrm>
            <a:off x="4243388" y="818509"/>
            <a:ext cx="657225" cy="34289"/>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ea typeface="微软雅黑"/>
            </a:endParaRPr>
          </a:p>
        </p:txBody>
      </p:sp>
      <p:grpSp>
        <p:nvGrpSpPr>
          <p:cNvPr id="36" name="组合 35"/>
          <p:cNvGrpSpPr/>
          <p:nvPr/>
        </p:nvGrpSpPr>
        <p:grpSpPr>
          <a:xfrm>
            <a:off x="961116" y="1851670"/>
            <a:ext cx="1327355" cy="1327355"/>
            <a:chOff x="1281487" y="2930652"/>
            <a:chExt cx="1769807" cy="1769807"/>
          </a:xfrm>
        </p:grpSpPr>
        <p:sp>
          <p:nvSpPr>
            <p:cNvPr id="26" name="椭圆 25"/>
            <p:cNvSpPr/>
            <p:nvPr/>
          </p:nvSpPr>
          <p:spPr>
            <a:xfrm>
              <a:off x="1281487"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25" name="KSO_Shape"/>
            <p:cNvSpPr>
              <a:spLocks/>
            </p:cNvSpPr>
            <p:nvPr/>
          </p:nvSpPr>
          <p:spPr bwMode="auto">
            <a:xfrm>
              <a:off x="1793090" y="3388112"/>
              <a:ext cx="746601" cy="854886"/>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7" name="组合 36"/>
          <p:cNvGrpSpPr/>
          <p:nvPr/>
        </p:nvGrpSpPr>
        <p:grpSpPr>
          <a:xfrm>
            <a:off x="2930320" y="1851670"/>
            <a:ext cx="1327355" cy="1327355"/>
            <a:chOff x="3888043" y="2930652"/>
            <a:chExt cx="1769807" cy="1769807"/>
          </a:xfrm>
        </p:grpSpPr>
        <p:sp>
          <p:nvSpPr>
            <p:cNvPr id="27" name="椭圆 26"/>
            <p:cNvSpPr/>
            <p:nvPr/>
          </p:nvSpPr>
          <p:spPr>
            <a:xfrm>
              <a:off x="3888043" y="2930652"/>
              <a:ext cx="1769807" cy="176980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a typeface="微软雅黑"/>
              </a:endParaRPr>
            </a:p>
          </p:txBody>
        </p:sp>
        <p:sp>
          <p:nvSpPr>
            <p:cNvPr id="33" name="KSO_Shape"/>
            <p:cNvSpPr>
              <a:spLocks/>
            </p:cNvSpPr>
            <p:nvPr/>
          </p:nvSpPr>
          <p:spPr bwMode="auto">
            <a:xfrm>
              <a:off x="4429567" y="3388112"/>
              <a:ext cx="686758" cy="854886"/>
            </a:xfrm>
            <a:custGeom>
              <a:avLst/>
              <a:gdLst>
                <a:gd name="T0" fmla="*/ 1652585 w 5505447"/>
                <a:gd name="T1" fmla="*/ 4997450 h 6858000"/>
                <a:gd name="T2" fmla="*/ 1652586 w 5505447"/>
                <a:gd name="T3" fmla="*/ 4335463 h 6858000"/>
                <a:gd name="T4" fmla="*/ 4694235 w 5505447"/>
                <a:gd name="T5" fmla="*/ 4089400 h 6858000"/>
                <a:gd name="T6" fmla="*/ 3722685 w 5505447"/>
                <a:gd name="T7" fmla="*/ 3795713 h 6858000"/>
                <a:gd name="T8" fmla="*/ 2624135 w 5505447"/>
                <a:gd name="T9" fmla="*/ 3611563 h 6858000"/>
                <a:gd name="T10" fmla="*/ 2881310 w 5505447"/>
                <a:gd name="T11" fmla="*/ 4089401 h 6858000"/>
                <a:gd name="T12" fmla="*/ 3722685 w 5505447"/>
                <a:gd name="T13" fmla="*/ 3071816 h 6858000"/>
                <a:gd name="T14" fmla="*/ 2624135 w 5505447"/>
                <a:gd name="T15" fmla="*/ 2995616 h 6858000"/>
                <a:gd name="T16" fmla="*/ 3722685 w 5505447"/>
                <a:gd name="T17" fmla="*/ 2703514 h 6858000"/>
                <a:gd name="T18" fmla="*/ 3544885 w 5505447"/>
                <a:gd name="T19" fmla="*/ 2517776 h 6858000"/>
                <a:gd name="T20" fmla="*/ 811212 w 5505447"/>
                <a:gd name="T21" fmla="*/ 3181354 h 6858000"/>
                <a:gd name="T22" fmla="*/ 1652588 w 5505447"/>
                <a:gd name="T23" fmla="*/ 1979617 h 6858000"/>
                <a:gd name="T24" fmla="*/ 2624135 w 5505447"/>
                <a:gd name="T25" fmla="*/ 1903417 h 6858000"/>
                <a:gd name="T26" fmla="*/ 1652588 w 5505447"/>
                <a:gd name="T27" fmla="*/ 1609729 h 6858000"/>
                <a:gd name="T28" fmla="*/ 3544885 w 5505447"/>
                <a:gd name="T29" fmla="*/ 1609728 h 6858000"/>
                <a:gd name="T30" fmla="*/ 4728059 w 5505447"/>
                <a:gd name="T31" fmla="*/ 5365062 h 6858000"/>
                <a:gd name="T32" fmla="*/ 550863 w 5505447"/>
                <a:gd name="T33" fmla="*/ 830266 h 6858000"/>
                <a:gd name="T34" fmla="*/ 3519813 w 5505447"/>
                <a:gd name="T35" fmla="*/ 482329 h 6858000"/>
                <a:gd name="T36" fmla="*/ 3474335 w 5505447"/>
                <a:gd name="T37" fmla="*/ 533264 h 6858000"/>
                <a:gd name="T38" fmla="*/ 3463913 w 5505447"/>
                <a:gd name="T39" fmla="*/ 603618 h 6858000"/>
                <a:gd name="T40" fmla="*/ 3493284 w 5505447"/>
                <a:gd name="T41" fmla="*/ 665695 h 6858000"/>
                <a:gd name="T42" fmla="*/ 3551394 w 5505447"/>
                <a:gd name="T43" fmla="*/ 701349 h 6858000"/>
                <a:gd name="T44" fmla="*/ 3622453 w 5505447"/>
                <a:gd name="T45" fmla="*/ 697848 h 6858000"/>
                <a:gd name="T46" fmla="*/ 3676773 w 5505447"/>
                <a:gd name="T47" fmla="*/ 656781 h 6858000"/>
                <a:gd name="T48" fmla="*/ 3700143 w 5505447"/>
                <a:gd name="T49" fmla="*/ 591521 h 6858000"/>
                <a:gd name="T50" fmla="*/ 3683405 w 5505447"/>
                <a:gd name="T51" fmla="*/ 523077 h 6858000"/>
                <a:gd name="T52" fmla="*/ 3632875 w 5505447"/>
                <a:gd name="T53" fmla="*/ 477235 h 6858000"/>
                <a:gd name="T54" fmla="*/ 1963242 w 5505447"/>
                <a:gd name="T55" fmla="*/ 465775 h 6858000"/>
                <a:gd name="T56" fmla="*/ 1899340 w 5505447"/>
                <a:gd name="T57" fmla="*/ 492516 h 6858000"/>
                <a:gd name="T58" fmla="*/ 1861189 w 5505447"/>
                <a:gd name="T59" fmla="*/ 549499 h 6858000"/>
                <a:gd name="T60" fmla="*/ 1861189 w 5505447"/>
                <a:gd name="T61" fmla="*/ 620808 h 6858000"/>
                <a:gd name="T62" fmla="*/ 1899340 w 5505447"/>
                <a:gd name="T63" fmla="*/ 677792 h 6858000"/>
                <a:gd name="T64" fmla="*/ 1963242 w 5505447"/>
                <a:gd name="T65" fmla="*/ 704533 h 6858000"/>
                <a:gd name="T66" fmla="*/ 2032549 w 5505447"/>
                <a:gd name="T67" fmla="*/ 690526 h 6858000"/>
                <a:gd name="T68" fmla="*/ 2080873 w 5505447"/>
                <a:gd name="T69" fmla="*/ 642456 h 6858000"/>
                <a:gd name="T70" fmla="*/ 2094861 w 5505447"/>
                <a:gd name="T71" fmla="*/ 572739 h 6858000"/>
                <a:gd name="T72" fmla="*/ 2067838 w 5505447"/>
                <a:gd name="T73" fmla="*/ 509070 h 6858000"/>
                <a:gd name="T74" fmla="*/ 2010930 w 5505447"/>
                <a:gd name="T75" fmla="*/ 470550 h 6858000"/>
                <a:gd name="T76" fmla="*/ 4885370 w 5505447"/>
                <a:gd name="T77" fmla="*/ 295278 h 6858000"/>
                <a:gd name="T78" fmla="*/ 5069837 w 5505447"/>
                <a:gd name="T79" fmla="*/ 323534 h 6858000"/>
                <a:gd name="T80" fmla="*/ 5232080 w 5505447"/>
                <a:gd name="T81" fmla="*/ 401318 h 6858000"/>
                <a:gd name="T82" fmla="*/ 5363842 w 5505447"/>
                <a:gd name="T83" fmla="*/ 521327 h 6858000"/>
                <a:gd name="T84" fmla="*/ 5456552 w 5505447"/>
                <a:gd name="T85" fmla="*/ 674037 h 6858000"/>
                <a:gd name="T86" fmla="*/ 5502272 w 5505447"/>
                <a:gd name="T87" fmla="*/ 852146 h 6858000"/>
                <a:gd name="T88" fmla="*/ 5495605 w 5505447"/>
                <a:gd name="T89" fmla="*/ 6347485 h 6858000"/>
                <a:gd name="T90" fmla="*/ 5437502 w 5505447"/>
                <a:gd name="T91" fmla="*/ 6520197 h 6858000"/>
                <a:gd name="T92" fmla="*/ 5333997 w 5505447"/>
                <a:gd name="T93" fmla="*/ 6665922 h 6858000"/>
                <a:gd name="T94" fmla="*/ 5193980 w 5505447"/>
                <a:gd name="T95" fmla="*/ 6775772 h 6858000"/>
                <a:gd name="T96" fmla="*/ 5025387 w 5505447"/>
                <a:gd name="T97" fmla="*/ 6842126 h 6858000"/>
                <a:gd name="T98" fmla="*/ 588010 w 5505447"/>
                <a:gd name="T99" fmla="*/ 6857048 h 6858000"/>
                <a:gd name="T100" fmla="*/ 406718 w 5505447"/>
                <a:gd name="T101" fmla="*/ 6820220 h 6858000"/>
                <a:gd name="T102" fmla="*/ 248920 w 5505447"/>
                <a:gd name="T103" fmla="*/ 6734499 h 6858000"/>
                <a:gd name="T104" fmla="*/ 123190 w 5505447"/>
                <a:gd name="T105" fmla="*/ 6609092 h 6858000"/>
                <a:gd name="T106" fmla="*/ 37465 w 5505447"/>
                <a:gd name="T107" fmla="*/ 6450985 h 6858000"/>
                <a:gd name="T108" fmla="*/ 953 w 5505447"/>
                <a:gd name="T109" fmla="*/ 6270019 h 6858000"/>
                <a:gd name="T110" fmla="*/ 15875 w 5505447"/>
                <a:gd name="T111" fmla="*/ 775315 h 6858000"/>
                <a:gd name="T112" fmla="*/ 82233 w 5505447"/>
                <a:gd name="T113" fmla="*/ 606731 h 6858000"/>
                <a:gd name="T114" fmla="*/ 192088 w 5505447"/>
                <a:gd name="T115" fmla="*/ 466720 h 6858000"/>
                <a:gd name="T116" fmla="*/ 337820 w 5505447"/>
                <a:gd name="T117" fmla="*/ 363220 h 6858000"/>
                <a:gd name="T118" fmla="*/ 510223 w 5505447"/>
                <a:gd name="T119" fmla="*/ 30512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5447" h="6858000">
                  <a:moveTo>
                    <a:pt x="4951951" y="5119688"/>
                  </a:moveTo>
                  <a:lnTo>
                    <a:pt x="4954585" y="5119688"/>
                  </a:lnTo>
                  <a:lnTo>
                    <a:pt x="4953367" y="5121008"/>
                  </a:lnTo>
                  <a:lnTo>
                    <a:pt x="4951951" y="5119688"/>
                  </a:lnTo>
                  <a:close/>
                  <a:moveTo>
                    <a:pt x="3981447" y="5119688"/>
                  </a:moveTo>
                  <a:lnTo>
                    <a:pt x="4951950" y="5119688"/>
                  </a:lnTo>
                  <a:lnTo>
                    <a:pt x="3981447" y="6160425"/>
                  </a:lnTo>
                  <a:lnTo>
                    <a:pt x="3981447" y="5119688"/>
                  </a:lnTo>
                  <a:close/>
                  <a:moveTo>
                    <a:pt x="1652585" y="4889500"/>
                  </a:moveTo>
                  <a:lnTo>
                    <a:pt x="2624135" y="4889500"/>
                  </a:lnTo>
                  <a:lnTo>
                    <a:pt x="2624135" y="4997450"/>
                  </a:lnTo>
                  <a:lnTo>
                    <a:pt x="1652585" y="4997450"/>
                  </a:lnTo>
                  <a:lnTo>
                    <a:pt x="1652585" y="4889500"/>
                  </a:lnTo>
                  <a:close/>
                  <a:moveTo>
                    <a:pt x="1652585" y="4705350"/>
                  </a:moveTo>
                  <a:lnTo>
                    <a:pt x="2624135" y="4705350"/>
                  </a:lnTo>
                  <a:lnTo>
                    <a:pt x="2624135" y="4813300"/>
                  </a:lnTo>
                  <a:lnTo>
                    <a:pt x="1652585" y="4813300"/>
                  </a:lnTo>
                  <a:lnTo>
                    <a:pt x="1652585" y="4705350"/>
                  </a:lnTo>
                  <a:close/>
                  <a:moveTo>
                    <a:pt x="1652585" y="4519613"/>
                  </a:moveTo>
                  <a:lnTo>
                    <a:pt x="2624135" y="4519613"/>
                  </a:lnTo>
                  <a:lnTo>
                    <a:pt x="2624135" y="4629151"/>
                  </a:lnTo>
                  <a:lnTo>
                    <a:pt x="1652585" y="4629151"/>
                  </a:lnTo>
                  <a:lnTo>
                    <a:pt x="1652585" y="4519613"/>
                  </a:lnTo>
                  <a:close/>
                  <a:moveTo>
                    <a:pt x="1652586" y="4335463"/>
                  </a:moveTo>
                  <a:lnTo>
                    <a:pt x="2624135" y="4335463"/>
                  </a:lnTo>
                  <a:lnTo>
                    <a:pt x="2624135" y="4443413"/>
                  </a:lnTo>
                  <a:lnTo>
                    <a:pt x="1652586" y="4443413"/>
                  </a:lnTo>
                  <a:lnTo>
                    <a:pt x="1652586" y="4335463"/>
                  </a:lnTo>
                  <a:close/>
                  <a:moveTo>
                    <a:pt x="811210" y="4335463"/>
                  </a:moveTo>
                  <a:lnTo>
                    <a:pt x="1474786" y="4335463"/>
                  </a:lnTo>
                  <a:lnTo>
                    <a:pt x="1474786" y="4997451"/>
                  </a:lnTo>
                  <a:lnTo>
                    <a:pt x="811210" y="4997451"/>
                  </a:lnTo>
                  <a:lnTo>
                    <a:pt x="811210" y="4335463"/>
                  </a:lnTo>
                  <a:close/>
                  <a:moveTo>
                    <a:pt x="3722685" y="3981450"/>
                  </a:moveTo>
                  <a:lnTo>
                    <a:pt x="4694235" y="3981450"/>
                  </a:lnTo>
                  <a:lnTo>
                    <a:pt x="4694235" y="4089400"/>
                  </a:lnTo>
                  <a:lnTo>
                    <a:pt x="3722685" y="4089400"/>
                  </a:lnTo>
                  <a:lnTo>
                    <a:pt x="3722685" y="3981450"/>
                  </a:lnTo>
                  <a:close/>
                  <a:moveTo>
                    <a:pt x="1652586" y="3981450"/>
                  </a:moveTo>
                  <a:lnTo>
                    <a:pt x="2624135" y="3981450"/>
                  </a:lnTo>
                  <a:lnTo>
                    <a:pt x="2624135" y="4089400"/>
                  </a:lnTo>
                  <a:lnTo>
                    <a:pt x="1652586" y="4089400"/>
                  </a:lnTo>
                  <a:lnTo>
                    <a:pt x="1652586" y="3981450"/>
                  </a:lnTo>
                  <a:close/>
                  <a:moveTo>
                    <a:pt x="3722685" y="3795713"/>
                  </a:moveTo>
                  <a:lnTo>
                    <a:pt x="4694235" y="3795713"/>
                  </a:lnTo>
                  <a:lnTo>
                    <a:pt x="4694235" y="3905251"/>
                  </a:lnTo>
                  <a:lnTo>
                    <a:pt x="3722685" y="3905251"/>
                  </a:lnTo>
                  <a:lnTo>
                    <a:pt x="3722685" y="3795713"/>
                  </a:lnTo>
                  <a:close/>
                  <a:moveTo>
                    <a:pt x="1652586" y="3795713"/>
                  </a:moveTo>
                  <a:lnTo>
                    <a:pt x="2624135" y="3795713"/>
                  </a:lnTo>
                  <a:lnTo>
                    <a:pt x="2624135" y="3905251"/>
                  </a:lnTo>
                  <a:lnTo>
                    <a:pt x="1652586" y="3905251"/>
                  </a:lnTo>
                  <a:lnTo>
                    <a:pt x="1652586" y="3795713"/>
                  </a:lnTo>
                  <a:close/>
                  <a:moveTo>
                    <a:pt x="3722685" y="3611563"/>
                  </a:moveTo>
                  <a:lnTo>
                    <a:pt x="4694235" y="3611563"/>
                  </a:lnTo>
                  <a:lnTo>
                    <a:pt x="4694235" y="3719513"/>
                  </a:lnTo>
                  <a:lnTo>
                    <a:pt x="3722685" y="3719513"/>
                  </a:lnTo>
                  <a:lnTo>
                    <a:pt x="3722685" y="3611563"/>
                  </a:lnTo>
                  <a:close/>
                  <a:moveTo>
                    <a:pt x="1652586" y="3611563"/>
                  </a:moveTo>
                  <a:lnTo>
                    <a:pt x="2624135" y="3611563"/>
                  </a:lnTo>
                  <a:lnTo>
                    <a:pt x="2624135" y="3719513"/>
                  </a:lnTo>
                  <a:lnTo>
                    <a:pt x="1652586" y="3719513"/>
                  </a:lnTo>
                  <a:lnTo>
                    <a:pt x="1652586" y="3611563"/>
                  </a:lnTo>
                  <a:close/>
                  <a:moveTo>
                    <a:pt x="3722685" y="3427415"/>
                  </a:moveTo>
                  <a:lnTo>
                    <a:pt x="4694235" y="3427415"/>
                  </a:lnTo>
                  <a:lnTo>
                    <a:pt x="4694235" y="3535363"/>
                  </a:lnTo>
                  <a:lnTo>
                    <a:pt x="3722685" y="3535363"/>
                  </a:lnTo>
                  <a:lnTo>
                    <a:pt x="3722685" y="3427415"/>
                  </a:lnTo>
                  <a:close/>
                  <a:moveTo>
                    <a:pt x="2881310" y="3427415"/>
                  </a:moveTo>
                  <a:lnTo>
                    <a:pt x="3544885" y="3427415"/>
                  </a:lnTo>
                  <a:lnTo>
                    <a:pt x="3544885" y="4089401"/>
                  </a:lnTo>
                  <a:lnTo>
                    <a:pt x="2881310" y="4089401"/>
                  </a:lnTo>
                  <a:lnTo>
                    <a:pt x="2881310" y="3427415"/>
                  </a:lnTo>
                  <a:close/>
                  <a:moveTo>
                    <a:pt x="1652586" y="3427415"/>
                  </a:moveTo>
                  <a:lnTo>
                    <a:pt x="2624135" y="3427415"/>
                  </a:lnTo>
                  <a:lnTo>
                    <a:pt x="2624135" y="3535365"/>
                  </a:lnTo>
                  <a:lnTo>
                    <a:pt x="1652586" y="3535365"/>
                  </a:lnTo>
                  <a:lnTo>
                    <a:pt x="1652586" y="3427415"/>
                  </a:lnTo>
                  <a:close/>
                  <a:moveTo>
                    <a:pt x="811211" y="3427415"/>
                  </a:moveTo>
                  <a:lnTo>
                    <a:pt x="1474786" y="3427415"/>
                  </a:lnTo>
                  <a:lnTo>
                    <a:pt x="1474786" y="4089401"/>
                  </a:lnTo>
                  <a:lnTo>
                    <a:pt x="811211" y="4089401"/>
                  </a:lnTo>
                  <a:lnTo>
                    <a:pt x="811211" y="3427415"/>
                  </a:lnTo>
                  <a:close/>
                  <a:moveTo>
                    <a:pt x="3722685" y="3071816"/>
                  </a:moveTo>
                  <a:lnTo>
                    <a:pt x="4694235" y="3071816"/>
                  </a:lnTo>
                  <a:lnTo>
                    <a:pt x="4694235" y="3181354"/>
                  </a:lnTo>
                  <a:lnTo>
                    <a:pt x="3722685" y="3181354"/>
                  </a:lnTo>
                  <a:lnTo>
                    <a:pt x="3722685" y="3071816"/>
                  </a:lnTo>
                  <a:close/>
                  <a:moveTo>
                    <a:pt x="1652587" y="3071816"/>
                  </a:moveTo>
                  <a:lnTo>
                    <a:pt x="2624135" y="3071816"/>
                  </a:lnTo>
                  <a:lnTo>
                    <a:pt x="2624135" y="3181354"/>
                  </a:lnTo>
                  <a:lnTo>
                    <a:pt x="1652587" y="3181354"/>
                  </a:lnTo>
                  <a:lnTo>
                    <a:pt x="1652587" y="3071816"/>
                  </a:lnTo>
                  <a:close/>
                  <a:moveTo>
                    <a:pt x="1652587" y="2887666"/>
                  </a:moveTo>
                  <a:lnTo>
                    <a:pt x="2624135" y="2887666"/>
                  </a:lnTo>
                  <a:lnTo>
                    <a:pt x="2624135" y="2995616"/>
                  </a:lnTo>
                  <a:lnTo>
                    <a:pt x="1652587" y="2995616"/>
                  </a:lnTo>
                  <a:lnTo>
                    <a:pt x="1652587" y="2887666"/>
                  </a:lnTo>
                  <a:close/>
                  <a:moveTo>
                    <a:pt x="3722685" y="2887665"/>
                  </a:moveTo>
                  <a:lnTo>
                    <a:pt x="4694235" y="2887665"/>
                  </a:lnTo>
                  <a:lnTo>
                    <a:pt x="4694235" y="2995615"/>
                  </a:lnTo>
                  <a:lnTo>
                    <a:pt x="3722685" y="2995615"/>
                  </a:lnTo>
                  <a:lnTo>
                    <a:pt x="3722685" y="2887665"/>
                  </a:lnTo>
                  <a:close/>
                  <a:moveTo>
                    <a:pt x="3722685" y="2703514"/>
                  </a:moveTo>
                  <a:lnTo>
                    <a:pt x="4694235" y="2703514"/>
                  </a:lnTo>
                  <a:lnTo>
                    <a:pt x="4694235" y="2811465"/>
                  </a:lnTo>
                  <a:lnTo>
                    <a:pt x="3722685" y="2811465"/>
                  </a:lnTo>
                  <a:lnTo>
                    <a:pt x="3722685" y="2703514"/>
                  </a:lnTo>
                  <a:close/>
                  <a:moveTo>
                    <a:pt x="1652587" y="2703514"/>
                  </a:moveTo>
                  <a:lnTo>
                    <a:pt x="2624135" y="2703514"/>
                  </a:lnTo>
                  <a:lnTo>
                    <a:pt x="2624135" y="2811465"/>
                  </a:lnTo>
                  <a:lnTo>
                    <a:pt x="1652587" y="2811465"/>
                  </a:lnTo>
                  <a:lnTo>
                    <a:pt x="1652587" y="2703514"/>
                  </a:lnTo>
                  <a:close/>
                  <a:moveTo>
                    <a:pt x="3722685" y="2517776"/>
                  </a:moveTo>
                  <a:lnTo>
                    <a:pt x="4694235" y="2517776"/>
                  </a:lnTo>
                  <a:lnTo>
                    <a:pt x="4694235" y="2627315"/>
                  </a:lnTo>
                  <a:lnTo>
                    <a:pt x="3722685" y="2627315"/>
                  </a:lnTo>
                  <a:lnTo>
                    <a:pt x="3722685" y="2517776"/>
                  </a:lnTo>
                  <a:close/>
                  <a:moveTo>
                    <a:pt x="2881310" y="2517776"/>
                  </a:moveTo>
                  <a:lnTo>
                    <a:pt x="3544885" y="2517776"/>
                  </a:lnTo>
                  <a:lnTo>
                    <a:pt x="3544885" y="3181354"/>
                  </a:lnTo>
                  <a:lnTo>
                    <a:pt x="2881310" y="3181354"/>
                  </a:lnTo>
                  <a:lnTo>
                    <a:pt x="2881310" y="2517776"/>
                  </a:lnTo>
                  <a:close/>
                  <a:moveTo>
                    <a:pt x="1652587" y="2517776"/>
                  </a:moveTo>
                  <a:lnTo>
                    <a:pt x="2624135" y="2517776"/>
                  </a:lnTo>
                  <a:lnTo>
                    <a:pt x="2624135" y="2627315"/>
                  </a:lnTo>
                  <a:lnTo>
                    <a:pt x="1652587" y="2627315"/>
                  </a:lnTo>
                  <a:lnTo>
                    <a:pt x="1652587" y="2517776"/>
                  </a:lnTo>
                  <a:close/>
                  <a:moveTo>
                    <a:pt x="811212" y="2517776"/>
                  </a:moveTo>
                  <a:lnTo>
                    <a:pt x="1474787" y="2517776"/>
                  </a:lnTo>
                  <a:lnTo>
                    <a:pt x="1474787" y="3181354"/>
                  </a:lnTo>
                  <a:lnTo>
                    <a:pt x="811212" y="3181354"/>
                  </a:lnTo>
                  <a:lnTo>
                    <a:pt x="811212" y="2517776"/>
                  </a:lnTo>
                  <a:close/>
                  <a:moveTo>
                    <a:pt x="3722685" y="2163766"/>
                  </a:moveTo>
                  <a:lnTo>
                    <a:pt x="4694235" y="2163766"/>
                  </a:lnTo>
                  <a:lnTo>
                    <a:pt x="4694235" y="2273303"/>
                  </a:lnTo>
                  <a:lnTo>
                    <a:pt x="3722685" y="2273303"/>
                  </a:lnTo>
                  <a:lnTo>
                    <a:pt x="3722685" y="2163766"/>
                  </a:lnTo>
                  <a:close/>
                  <a:moveTo>
                    <a:pt x="1652588" y="2163766"/>
                  </a:moveTo>
                  <a:lnTo>
                    <a:pt x="2624135" y="2163766"/>
                  </a:lnTo>
                  <a:lnTo>
                    <a:pt x="2624135" y="2273304"/>
                  </a:lnTo>
                  <a:lnTo>
                    <a:pt x="1652588" y="2273304"/>
                  </a:lnTo>
                  <a:lnTo>
                    <a:pt x="1652588" y="2163766"/>
                  </a:lnTo>
                  <a:close/>
                  <a:moveTo>
                    <a:pt x="1652588" y="1979617"/>
                  </a:moveTo>
                  <a:lnTo>
                    <a:pt x="2624135" y="1979617"/>
                  </a:lnTo>
                  <a:lnTo>
                    <a:pt x="2624135" y="2087566"/>
                  </a:lnTo>
                  <a:lnTo>
                    <a:pt x="1652588" y="2087566"/>
                  </a:lnTo>
                  <a:lnTo>
                    <a:pt x="1652588" y="1979617"/>
                  </a:lnTo>
                  <a:close/>
                  <a:moveTo>
                    <a:pt x="3722685" y="1979616"/>
                  </a:moveTo>
                  <a:lnTo>
                    <a:pt x="4694235" y="1979616"/>
                  </a:lnTo>
                  <a:lnTo>
                    <a:pt x="4694235" y="2087566"/>
                  </a:lnTo>
                  <a:lnTo>
                    <a:pt x="3722685" y="2087566"/>
                  </a:lnTo>
                  <a:lnTo>
                    <a:pt x="3722685" y="1979616"/>
                  </a:lnTo>
                  <a:close/>
                  <a:moveTo>
                    <a:pt x="1652588" y="1793879"/>
                  </a:moveTo>
                  <a:lnTo>
                    <a:pt x="2624135" y="1793879"/>
                  </a:lnTo>
                  <a:lnTo>
                    <a:pt x="2624135" y="1903417"/>
                  </a:lnTo>
                  <a:lnTo>
                    <a:pt x="1652588" y="1903417"/>
                  </a:lnTo>
                  <a:lnTo>
                    <a:pt x="1652588" y="1793879"/>
                  </a:lnTo>
                  <a:close/>
                  <a:moveTo>
                    <a:pt x="3722685" y="1793878"/>
                  </a:moveTo>
                  <a:lnTo>
                    <a:pt x="4694235" y="1793878"/>
                  </a:lnTo>
                  <a:lnTo>
                    <a:pt x="4694235" y="1903416"/>
                  </a:lnTo>
                  <a:lnTo>
                    <a:pt x="3722685" y="1903416"/>
                  </a:lnTo>
                  <a:lnTo>
                    <a:pt x="3722685" y="1793878"/>
                  </a:lnTo>
                  <a:close/>
                  <a:moveTo>
                    <a:pt x="1652588" y="1609729"/>
                  </a:moveTo>
                  <a:lnTo>
                    <a:pt x="2624135" y="1609729"/>
                  </a:lnTo>
                  <a:lnTo>
                    <a:pt x="2624135" y="1719267"/>
                  </a:lnTo>
                  <a:lnTo>
                    <a:pt x="1652588" y="1719267"/>
                  </a:lnTo>
                  <a:lnTo>
                    <a:pt x="1652588" y="1609729"/>
                  </a:lnTo>
                  <a:close/>
                  <a:moveTo>
                    <a:pt x="811213" y="1609729"/>
                  </a:moveTo>
                  <a:lnTo>
                    <a:pt x="1474788" y="1609729"/>
                  </a:lnTo>
                  <a:lnTo>
                    <a:pt x="1474788" y="2273303"/>
                  </a:lnTo>
                  <a:lnTo>
                    <a:pt x="811213" y="2273303"/>
                  </a:lnTo>
                  <a:lnTo>
                    <a:pt x="811213" y="1609729"/>
                  </a:lnTo>
                  <a:close/>
                  <a:moveTo>
                    <a:pt x="3722685" y="1609728"/>
                  </a:moveTo>
                  <a:lnTo>
                    <a:pt x="4694235" y="1609728"/>
                  </a:lnTo>
                  <a:lnTo>
                    <a:pt x="4694235" y="1719266"/>
                  </a:lnTo>
                  <a:lnTo>
                    <a:pt x="3722685" y="1719266"/>
                  </a:lnTo>
                  <a:lnTo>
                    <a:pt x="3722685" y="1609728"/>
                  </a:lnTo>
                  <a:close/>
                  <a:moveTo>
                    <a:pt x="2881310" y="1609728"/>
                  </a:moveTo>
                  <a:lnTo>
                    <a:pt x="3544885" y="1609728"/>
                  </a:lnTo>
                  <a:lnTo>
                    <a:pt x="3544885" y="2273303"/>
                  </a:lnTo>
                  <a:lnTo>
                    <a:pt x="2881310" y="2273303"/>
                  </a:lnTo>
                  <a:lnTo>
                    <a:pt x="2881310" y="1609728"/>
                  </a:lnTo>
                  <a:close/>
                  <a:moveTo>
                    <a:pt x="550863" y="830266"/>
                  </a:moveTo>
                  <a:lnTo>
                    <a:pt x="550863" y="6173788"/>
                  </a:lnTo>
                  <a:lnTo>
                    <a:pt x="3970893" y="6173788"/>
                  </a:lnTo>
                  <a:lnTo>
                    <a:pt x="3972506" y="6175293"/>
                  </a:lnTo>
                  <a:lnTo>
                    <a:pt x="3973909" y="6173788"/>
                  </a:lnTo>
                  <a:lnTo>
                    <a:pt x="3981237" y="6173788"/>
                  </a:lnTo>
                  <a:lnTo>
                    <a:pt x="3981447" y="6173561"/>
                  </a:lnTo>
                  <a:lnTo>
                    <a:pt x="3981447" y="6165704"/>
                  </a:lnTo>
                  <a:lnTo>
                    <a:pt x="4728059" y="5365062"/>
                  </a:lnTo>
                  <a:lnTo>
                    <a:pt x="4609280" y="5493722"/>
                  </a:lnTo>
                  <a:lnTo>
                    <a:pt x="4732169" y="5360654"/>
                  </a:lnTo>
                  <a:lnTo>
                    <a:pt x="4954584" y="5122143"/>
                  </a:lnTo>
                  <a:lnTo>
                    <a:pt x="4953428" y="5121066"/>
                  </a:lnTo>
                  <a:lnTo>
                    <a:pt x="4954585" y="5119813"/>
                  </a:lnTo>
                  <a:lnTo>
                    <a:pt x="4954585" y="5119688"/>
                  </a:lnTo>
                  <a:lnTo>
                    <a:pt x="4954585" y="830266"/>
                  </a:lnTo>
                  <a:lnTo>
                    <a:pt x="3916359" y="830266"/>
                  </a:lnTo>
                  <a:lnTo>
                    <a:pt x="3916359" y="990601"/>
                  </a:lnTo>
                  <a:lnTo>
                    <a:pt x="1639884" y="990601"/>
                  </a:lnTo>
                  <a:lnTo>
                    <a:pt x="1639884" y="830266"/>
                  </a:lnTo>
                  <a:lnTo>
                    <a:pt x="550863" y="830266"/>
                  </a:lnTo>
                  <a:close/>
                  <a:moveTo>
                    <a:pt x="3581397" y="465138"/>
                  </a:moveTo>
                  <a:lnTo>
                    <a:pt x="3575396" y="465456"/>
                  </a:lnTo>
                  <a:lnTo>
                    <a:pt x="3569396" y="465775"/>
                  </a:lnTo>
                  <a:lnTo>
                    <a:pt x="3563079" y="466730"/>
                  </a:lnTo>
                  <a:lnTo>
                    <a:pt x="3557395" y="467685"/>
                  </a:lnTo>
                  <a:lnTo>
                    <a:pt x="3551394" y="468958"/>
                  </a:lnTo>
                  <a:lnTo>
                    <a:pt x="3546025" y="470550"/>
                  </a:lnTo>
                  <a:lnTo>
                    <a:pt x="3540656" y="472460"/>
                  </a:lnTo>
                  <a:lnTo>
                    <a:pt x="3534972" y="474688"/>
                  </a:lnTo>
                  <a:lnTo>
                    <a:pt x="3529919" y="477235"/>
                  </a:lnTo>
                  <a:lnTo>
                    <a:pt x="3524550" y="479782"/>
                  </a:lnTo>
                  <a:lnTo>
                    <a:pt x="3519813" y="482329"/>
                  </a:lnTo>
                  <a:lnTo>
                    <a:pt x="3514760" y="485831"/>
                  </a:lnTo>
                  <a:lnTo>
                    <a:pt x="3510338" y="489014"/>
                  </a:lnTo>
                  <a:lnTo>
                    <a:pt x="3505917" y="492516"/>
                  </a:lnTo>
                  <a:lnTo>
                    <a:pt x="3501495" y="496654"/>
                  </a:lnTo>
                  <a:lnTo>
                    <a:pt x="3497390" y="500474"/>
                  </a:lnTo>
                  <a:lnTo>
                    <a:pt x="3493284" y="504294"/>
                  </a:lnTo>
                  <a:lnTo>
                    <a:pt x="3489494" y="509070"/>
                  </a:lnTo>
                  <a:lnTo>
                    <a:pt x="3486020" y="513526"/>
                  </a:lnTo>
                  <a:lnTo>
                    <a:pt x="3482862" y="517983"/>
                  </a:lnTo>
                  <a:lnTo>
                    <a:pt x="3479388" y="523077"/>
                  </a:lnTo>
                  <a:lnTo>
                    <a:pt x="3476862" y="527852"/>
                  </a:lnTo>
                  <a:lnTo>
                    <a:pt x="3474335" y="533264"/>
                  </a:lnTo>
                  <a:lnTo>
                    <a:pt x="3471809" y="538357"/>
                  </a:lnTo>
                  <a:lnTo>
                    <a:pt x="3469598" y="544087"/>
                  </a:lnTo>
                  <a:lnTo>
                    <a:pt x="3467703" y="549499"/>
                  </a:lnTo>
                  <a:lnTo>
                    <a:pt x="3466124" y="555229"/>
                  </a:lnTo>
                  <a:lnTo>
                    <a:pt x="3464861" y="560960"/>
                  </a:lnTo>
                  <a:lnTo>
                    <a:pt x="3463913" y="567008"/>
                  </a:lnTo>
                  <a:lnTo>
                    <a:pt x="3462966" y="572738"/>
                  </a:lnTo>
                  <a:lnTo>
                    <a:pt x="3462650" y="579105"/>
                  </a:lnTo>
                  <a:lnTo>
                    <a:pt x="3462334" y="585154"/>
                  </a:lnTo>
                  <a:lnTo>
                    <a:pt x="3462650" y="591521"/>
                  </a:lnTo>
                  <a:lnTo>
                    <a:pt x="3462966" y="597251"/>
                  </a:lnTo>
                  <a:lnTo>
                    <a:pt x="3463913" y="603618"/>
                  </a:lnTo>
                  <a:lnTo>
                    <a:pt x="3464861" y="609348"/>
                  </a:lnTo>
                  <a:lnTo>
                    <a:pt x="3466124" y="615397"/>
                  </a:lnTo>
                  <a:lnTo>
                    <a:pt x="3467703" y="620808"/>
                  </a:lnTo>
                  <a:lnTo>
                    <a:pt x="3469598" y="626539"/>
                  </a:lnTo>
                  <a:lnTo>
                    <a:pt x="3471809" y="631950"/>
                  </a:lnTo>
                  <a:lnTo>
                    <a:pt x="3474335" y="637362"/>
                  </a:lnTo>
                  <a:lnTo>
                    <a:pt x="3476862" y="642456"/>
                  </a:lnTo>
                  <a:lnTo>
                    <a:pt x="3479388" y="647231"/>
                  </a:lnTo>
                  <a:lnTo>
                    <a:pt x="3482862" y="652324"/>
                  </a:lnTo>
                  <a:lnTo>
                    <a:pt x="3486020" y="656781"/>
                  </a:lnTo>
                  <a:lnTo>
                    <a:pt x="3489494" y="661556"/>
                  </a:lnTo>
                  <a:lnTo>
                    <a:pt x="3493284" y="665695"/>
                  </a:lnTo>
                  <a:lnTo>
                    <a:pt x="3497390" y="669833"/>
                  </a:lnTo>
                  <a:lnTo>
                    <a:pt x="3501495" y="673972"/>
                  </a:lnTo>
                  <a:lnTo>
                    <a:pt x="3505917" y="677792"/>
                  </a:lnTo>
                  <a:lnTo>
                    <a:pt x="3510338" y="681294"/>
                  </a:lnTo>
                  <a:lnTo>
                    <a:pt x="3514760" y="684795"/>
                  </a:lnTo>
                  <a:lnTo>
                    <a:pt x="3519813" y="687661"/>
                  </a:lnTo>
                  <a:lnTo>
                    <a:pt x="3524550" y="690526"/>
                  </a:lnTo>
                  <a:lnTo>
                    <a:pt x="3529919" y="693072"/>
                  </a:lnTo>
                  <a:lnTo>
                    <a:pt x="3534972" y="695938"/>
                  </a:lnTo>
                  <a:lnTo>
                    <a:pt x="3540656" y="697848"/>
                  </a:lnTo>
                  <a:lnTo>
                    <a:pt x="3546025" y="699758"/>
                  </a:lnTo>
                  <a:lnTo>
                    <a:pt x="3551394" y="701349"/>
                  </a:lnTo>
                  <a:lnTo>
                    <a:pt x="3557395" y="702623"/>
                  </a:lnTo>
                  <a:lnTo>
                    <a:pt x="3563079" y="703578"/>
                  </a:lnTo>
                  <a:lnTo>
                    <a:pt x="3569396" y="704533"/>
                  </a:lnTo>
                  <a:lnTo>
                    <a:pt x="3575396" y="704851"/>
                  </a:lnTo>
                  <a:lnTo>
                    <a:pt x="3581397" y="704851"/>
                  </a:lnTo>
                  <a:lnTo>
                    <a:pt x="3587713" y="704851"/>
                  </a:lnTo>
                  <a:lnTo>
                    <a:pt x="3593713" y="704533"/>
                  </a:lnTo>
                  <a:lnTo>
                    <a:pt x="3599714" y="703578"/>
                  </a:lnTo>
                  <a:lnTo>
                    <a:pt x="3605399" y="702623"/>
                  </a:lnTo>
                  <a:lnTo>
                    <a:pt x="3611399" y="701349"/>
                  </a:lnTo>
                  <a:lnTo>
                    <a:pt x="3616768" y="699758"/>
                  </a:lnTo>
                  <a:lnTo>
                    <a:pt x="3622453" y="697848"/>
                  </a:lnTo>
                  <a:lnTo>
                    <a:pt x="3627822" y="695938"/>
                  </a:lnTo>
                  <a:lnTo>
                    <a:pt x="3632875" y="693072"/>
                  </a:lnTo>
                  <a:lnTo>
                    <a:pt x="3638243" y="690526"/>
                  </a:lnTo>
                  <a:lnTo>
                    <a:pt x="3642981" y="687661"/>
                  </a:lnTo>
                  <a:lnTo>
                    <a:pt x="3648034" y="684795"/>
                  </a:lnTo>
                  <a:lnTo>
                    <a:pt x="3652455" y="681294"/>
                  </a:lnTo>
                  <a:lnTo>
                    <a:pt x="3657192" y="677792"/>
                  </a:lnTo>
                  <a:lnTo>
                    <a:pt x="3661614" y="673972"/>
                  </a:lnTo>
                  <a:lnTo>
                    <a:pt x="3665404" y="669833"/>
                  </a:lnTo>
                  <a:lnTo>
                    <a:pt x="3669509" y="665695"/>
                  </a:lnTo>
                  <a:lnTo>
                    <a:pt x="3673299" y="661556"/>
                  </a:lnTo>
                  <a:lnTo>
                    <a:pt x="3676773" y="656781"/>
                  </a:lnTo>
                  <a:lnTo>
                    <a:pt x="3680247" y="652324"/>
                  </a:lnTo>
                  <a:lnTo>
                    <a:pt x="3683405" y="647231"/>
                  </a:lnTo>
                  <a:lnTo>
                    <a:pt x="3685932" y="642456"/>
                  </a:lnTo>
                  <a:lnTo>
                    <a:pt x="3688458" y="637362"/>
                  </a:lnTo>
                  <a:lnTo>
                    <a:pt x="3691300" y="631950"/>
                  </a:lnTo>
                  <a:lnTo>
                    <a:pt x="3693195" y="626539"/>
                  </a:lnTo>
                  <a:lnTo>
                    <a:pt x="3695090" y="620808"/>
                  </a:lnTo>
                  <a:lnTo>
                    <a:pt x="3696669" y="615397"/>
                  </a:lnTo>
                  <a:lnTo>
                    <a:pt x="3697933" y="609348"/>
                  </a:lnTo>
                  <a:lnTo>
                    <a:pt x="3698880" y="603618"/>
                  </a:lnTo>
                  <a:lnTo>
                    <a:pt x="3699828" y="597251"/>
                  </a:lnTo>
                  <a:lnTo>
                    <a:pt x="3700143" y="591521"/>
                  </a:lnTo>
                  <a:lnTo>
                    <a:pt x="3700459" y="585154"/>
                  </a:lnTo>
                  <a:lnTo>
                    <a:pt x="3700143" y="579105"/>
                  </a:lnTo>
                  <a:lnTo>
                    <a:pt x="3699828" y="572738"/>
                  </a:lnTo>
                  <a:lnTo>
                    <a:pt x="3698880" y="567008"/>
                  </a:lnTo>
                  <a:lnTo>
                    <a:pt x="3697933" y="560960"/>
                  </a:lnTo>
                  <a:lnTo>
                    <a:pt x="3696669" y="555229"/>
                  </a:lnTo>
                  <a:lnTo>
                    <a:pt x="3695090" y="549499"/>
                  </a:lnTo>
                  <a:lnTo>
                    <a:pt x="3693195" y="544087"/>
                  </a:lnTo>
                  <a:lnTo>
                    <a:pt x="3691300" y="538357"/>
                  </a:lnTo>
                  <a:lnTo>
                    <a:pt x="3688458" y="533264"/>
                  </a:lnTo>
                  <a:lnTo>
                    <a:pt x="3685932" y="527852"/>
                  </a:lnTo>
                  <a:lnTo>
                    <a:pt x="3683405" y="523077"/>
                  </a:lnTo>
                  <a:lnTo>
                    <a:pt x="3680247" y="517983"/>
                  </a:lnTo>
                  <a:lnTo>
                    <a:pt x="3676773" y="513526"/>
                  </a:lnTo>
                  <a:lnTo>
                    <a:pt x="3673299" y="509070"/>
                  </a:lnTo>
                  <a:lnTo>
                    <a:pt x="3669509" y="504294"/>
                  </a:lnTo>
                  <a:lnTo>
                    <a:pt x="3665404" y="500474"/>
                  </a:lnTo>
                  <a:lnTo>
                    <a:pt x="3661614" y="496654"/>
                  </a:lnTo>
                  <a:lnTo>
                    <a:pt x="3657192" y="492516"/>
                  </a:lnTo>
                  <a:lnTo>
                    <a:pt x="3652455" y="489014"/>
                  </a:lnTo>
                  <a:lnTo>
                    <a:pt x="3648034" y="485831"/>
                  </a:lnTo>
                  <a:lnTo>
                    <a:pt x="3642981" y="482329"/>
                  </a:lnTo>
                  <a:lnTo>
                    <a:pt x="3638243" y="479782"/>
                  </a:lnTo>
                  <a:lnTo>
                    <a:pt x="3632875" y="477235"/>
                  </a:lnTo>
                  <a:lnTo>
                    <a:pt x="3627822" y="474688"/>
                  </a:lnTo>
                  <a:lnTo>
                    <a:pt x="3622453" y="472460"/>
                  </a:lnTo>
                  <a:lnTo>
                    <a:pt x="3616768" y="470550"/>
                  </a:lnTo>
                  <a:lnTo>
                    <a:pt x="3611399" y="468958"/>
                  </a:lnTo>
                  <a:lnTo>
                    <a:pt x="3605399" y="467685"/>
                  </a:lnTo>
                  <a:lnTo>
                    <a:pt x="3599714" y="466730"/>
                  </a:lnTo>
                  <a:lnTo>
                    <a:pt x="3593713" y="465775"/>
                  </a:lnTo>
                  <a:lnTo>
                    <a:pt x="3587713" y="465456"/>
                  </a:lnTo>
                  <a:lnTo>
                    <a:pt x="3581397" y="465138"/>
                  </a:lnTo>
                  <a:close/>
                  <a:moveTo>
                    <a:pt x="1975323" y="465138"/>
                  </a:moveTo>
                  <a:lnTo>
                    <a:pt x="1969282" y="465457"/>
                  </a:lnTo>
                  <a:lnTo>
                    <a:pt x="1963242" y="465775"/>
                  </a:lnTo>
                  <a:lnTo>
                    <a:pt x="1957201" y="466730"/>
                  </a:lnTo>
                  <a:lnTo>
                    <a:pt x="1951161" y="467685"/>
                  </a:lnTo>
                  <a:lnTo>
                    <a:pt x="1945756" y="468958"/>
                  </a:lnTo>
                  <a:lnTo>
                    <a:pt x="1939716" y="470550"/>
                  </a:lnTo>
                  <a:lnTo>
                    <a:pt x="1934311" y="472460"/>
                  </a:lnTo>
                  <a:lnTo>
                    <a:pt x="1928588" y="474689"/>
                  </a:lnTo>
                  <a:lnTo>
                    <a:pt x="1923502" y="477235"/>
                  </a:lnTo>
                  <a:lnTo>
                    <a:pt x="1918415" y="479782"/>
                  </a:lnTo>
                  <a:lnTo>
                    <a:pt x="1913328" y="482329"/>
                  </a:lnTo>
                  <a:lnTo>
                    <a:pt x="1908559" y="485831"/>
                  </a:lnTo>
                  <a:lnTo>
                    <a:pt x="1903790" y="489014"/>
                  </a:lnTo>
                  <a:lnTo>
                    <a:pt x="1899340" y="492516"/>
                  </a:lnTo>
                  <a:lnTo>
                    <a:pt x="1895206" y="496654"/>
                  </a:lnTo>
                  <a:lnTo>
                    <a:pt x="1890756" y="500474"/>
                  </a:lnTo>
                  <a:lnTo>
                    <a:pt x="1886941" y="504294"/>
                  </a:lnTo>
                  <a:lnTo>
                    <a:pt x="1882808" y="509070"/>
                  </a:lnTo>
                  <a:lnTo>
                    <a:pt x="1879310" y="513527"/>
                  </a:lnTo>
                  <a:lnTo>
                    <a:pt x="1876131" y="517983"/>
                  </a:lnTo>
                  <a:lnTo>
                    <a:pt x="1873270" y="523077"/>
                  </a:lnTo>
                  <a:lnTo>
                    <a:pt x="1870091" y="527852"/>
                  </a:lnTo>
                  <a:lnTo>
                    <a:pt x="1867547" y="533264"/>
                  </a:lnTo>
                  <a:lnTo>
                    <a:pt x="1865004" y="538357"/>
                  </a:lnTo>
                  <a:lnTo>
                    <a:pt x="1863097" y="544088"/>
                  </a:lnTo>
                  <a:lnTo>
                    <a:pt x="1861189" y="549499"/>
                  </a:lnTo>
                  <a:lnTo>
                    <a:pt x="1859281" y="555230"/>
                  </a:lnTo>
                  <a:lnTo>
                    <a:pt x="1858010" y="560960"/>
                  </a:lnTo>
                  <a:lnTo>
                    <a:pt x="1857056" y="567008"/>
                  </a:lnTo>
                  <a:lnTo>
                    <a:pt x="1856102" y="572739"/>
                  </a:lnTo>
                  <a:lnTo>
                    <a:pt x="1855784" y="579105"/>
                  </a:lnTo>
                  <a:lnTo>
                    <a:pt x="1855784" y="585154"/>
                  </a:lnTo>
                  <a:lnTo>
                    <a:pt x="1855784" y="591521"/>
                  </a:lnTo>
                  <a:lnTo>
                    <a:pt x="1856102" y="597251"/>
                  </a:lnTo>
                  <a:lnTo>
                    <a:pt x="1857056" y="603618"/>
                  </a:lnTo>
                  <a:lnTo>
                    <a:pt x="1858010" y="609348"/>
                  </a:lnTo>
                  <a:lnTo>
                    <a:pt x="1859281" y="615397"/>
                  </a:lnTo>
                  <a:lnTo>
                    <a:pt x="1861189" y="620808"/>
                  </a:lnTo>
                  <a:lnTo>
                    <a:pt x="1863097" y="626539"/>
                  </a:lnTo>
                  <a:lnTo>
                    <a:pt x="1865004" y="631951"/>
                  </a:lnTo>
                  <a:lnTo>
                    <a:pt x="1867547" y="637362"/>
                  </a:lnTo>
                  <a:lnTo>
                    <a:pt x="1870091" y="642456"/>
                  </a:lnTo>
                  <a:lnTo>
                    <a:pt x="1873270" y="647231"/>
                  </a:lnTo>
                  <a:lnTo>
                    <a:pt x="1876131" y="652324"/>
                  </a:lnTo>
                  <a:lnTo>
                    <a:pt x="1879310" y="656781"/>
                  </a:lnTo>
                  <a:lnTo>
                    <a:pt x="1882808" y="661556"/>
                  </a:lnTo>
                  <a:lnTo>
                    <a:pt x="1886941" y="665695"/>
                  </a:lnTo>
                  <a:lnTo>
                    <a:pt x="1890756" y="669833"/>
                  </a:lnTo>
                  <a:lnTo>
                    <a:pt x="1895206" y="673972"/>
                  </a:lnTo>
                  <a:lnTo>
                    <a:pt x="1899340" y="677792"/>
                  </a:lnTo>
                  <a:lnTo>
                    <a:pt x="1903790" y="681294"/>
                  </a:lnTo>
                  <a:lnTo>
                    <a:pt x="1908559" y="684796"/>
                  </a:lnTo>
                  <a:lnTo>
                    <a:pt x="1913328" y="687661"/>
                  </a:lnTo>
                  <a:lnTo>
                    <a:pt x="1918415" y="690526"/>
                  </a:lnTo>
                  <a:lnTo>
                    <a:pt x="1923502" y="693073"/>
                  </a:lnTo>
                  <a:lnTo>
                    <a:pt x="1928588" y="695938"/>
                  </a:lnTo>
                  <a:lnTo>
                    <a:pt x="1934311" y="697848"/>
                  </a:lnTo>
                  <a:lnTo>
                    <a:pt x="1939716" y="699758"/>
                  </a:lnTo>
                  <a:lnTo>
                    <a:pt x="1945756" y="701349"/>
                  </a:lnTo>
                  <a:lnTo>
                    <a:pt x="1951161" y="702623"/>
                  </a:lnTo>
                  <a:lnTo>
                    <a:pt x="1957201" y="703578"/>
                  </a:lnTo>
                  <a:lnTo>
                    <a:pt x="1963242" y="704533"/>
                  </a:lnTo>
                  <a:lnTo>
                    <a:pt x="1969282" y="704851"/>
                  </a:lnTo>
                  <a:lnTo>
                    <a:pt x="1975323" y="704851"/>
                  </a:lnTo>
                  <a:lnTo>
                    <a:pt x="1981681" y="704851"/>
                  </a:lnTo>
                  <a:lnTo>
                    <a:pt x="1987722" y="704533"/>
                  </a:lnTo>
                  <a:lnTo>
                    <a:pt x="1993762" y="703578"/>
                  </a:lnTo>
                  <a:lnTo>
                    <a:pt x="1999485" y="702623"/>
                  </a:lnTo>
                  <a:lnTo>
                    <a:pt x="2005525" y="701349"/>
                  </a:lnTo>
                  <a:lnTo>
                    <a:pt x="2010930" y="699758"/>
                  </a:lnTo>
                  <a:lnTo>
                    <a:pt x="2016653" y="697848"/>
                  </a:lnTo>
                  <a:lnTo>
                    <a:pt x="2022057" y="695938"/>
                  </a:lnTo>
                  <a:lnTo>
                    <a:pt x="2027462" y="693073"/>
                  </a:lnTo>
                  <a:lnTo>
                    <a:pt x="2032549" y="690526"/>
                  </a:lnTo>
                  <a:lnTo>
                    <a:pt x="2037635" y="687661"/>
                  </a:lnTo>
                  <a:lnTo>
                    <a:pt x="2042404" y="684796"/>
                  </a:lnTo>
                  <a:lnTo>
                    <a:pt x="2047491" y="681294"/>
                  </a:lnTo>
                  <a:lnTo>
                    <a:pt x="2051624" y="677792"/>
                  </a:lnTo>
                  <a:lnTo>
                    <a:pt x="2056075" y="673972"/>
                  </a:lnTo>
                  <a:lnTo>
                    <a:pt x="2060208" y="669833"/>
                  </a:lnTo>
                  <a:lnTo>
                    <a:pt x="2064341" y="665695"/>
                  </a:lnTo>
                  <a:lnTo>
                    <a:pt x="2067838" y="661556"/>
                  </a:lnTo>
                  <a:lnTo>
                    <a:pt x="2071653" y="656781"/>
                  </a:lnTo>
                  <a:lnTo>
                    <a:pt x="2074832" y="652324"/>
                  </a:lnTo>
                  <a:lnTo>
                    <a:pt x="2078012" y="647231"/>
                  </a:lnTo>
                  <a:lnTo>
                    <a:pt x="2080873" y="642456"/>
                  </a:lnTo>
                  <a:lnTo>
                    <a:pt x="2083734" y="637362"/>
                  </a:lnTo>
                  <a:lnTo>
                    <a:pt x="2085960" y="631951"/>
                  </a:lnTo>
                  <a:lnTo>
                    <a:pt x="2088185" y="626539"/>
                  </a:lnTo>
                  <a:lnTo>
                    <a:pt x="2089775" y="620808"/>
                  </a:lnTo>
                  <a:lnTo>
                    <a:pt x="2091364" y="615397"/>
                  </a:lnTo>
                  <a:lnTo>
                    <a:pt x="2092636" y="609348"/>
                  </a:lnTo>
                  <a:lnTo>
                    <a:pt x="2094225" y="603618"/>
                  </a:lnTo>
                  <a:lnTo>
                    <a:pt x="2094861" y="597251"/>
                  </a:lnTo>
                  <a:lnTo>
                    <a:pt x="2095179" y="591521"/>
                  </a:lnTo>
                  <a:lnTo>
                    <a:pt x="2095497" y="585154"/>
                  </a:lnTo>
                  <a:lnTo>
                    <a:pt x="2095179" y="579105"/>
                  </a:lnTo>
                  <a:lnTo>
                    <a:pt x="2094861" y="572739"/>
                  </a:lnTo>
                  <a:lnTo>
                    <a:pt x="2094225" y="567008"/>
                  </a:lnTo>
                  <a:lnTo>
                    <a:pt x="2092636" y="560960"/>
                  </a:lnTo>
                  <a:lnTo>
                    <a:pt x="2091364" y="555230"/>
                  </a:lnTo>
                  <a:lnTo>
                    <a:pt x="2089775" y="549499"/>
                  </a:lnTo>
                  <a:lnTo>
                    <a:pt x="2088185" y="544088"/>
                  </a:lnTo>
                  <a:lnTo>
                    <a:pt x="2085960" y="538357"/>
                  </a:lnTo>
                  <a:lnTo>
                    <a:pt x="2083734" y="533264"/>
                  </a:lnTo>
                  <a:lnTo>
                    <a:pt x="2080873" y="527852"/>
                  </a:lnTo>
                  <a:lnTo>
                    <a:pt x="2078012" y="523077"/>
                  </a:lnTo>
                  <a:lnTo>
                    <a:pt x="2074832" y="517983"/>
                  </a:lnTo>
                  <a:lnTo>
                    <a:pt x="2071653" y="513527"/>
                  </a:lnTo>
                  <a:lnTo>
                    <a:pt x="2067838" y="509070"/>
                  </a:lnTo>
                  <a:lnTo>
                    <a:pt x="2064341" y="504294"/>
                  </a:lnTo>
                  <a:lnTo>
                    <a:pt x="2060208" y="500474"/>
                  </a:lnTo>
                  <a:lnTo>
                    <a:pt x="2056075" y="496654"/>
                  </a:lnTo>
                  <a:lnTo>
                    <a:pt x="2051624" y="492516"/>
                  </a:lnTo>
                  <a:lnTo>
                    <a:pt x="2047491" y="489014"/>
                  </a:lnTo>
                  <a:lnTo>
                    <a:pt x="2042404" y="485831"/>
                  </a:lnTo>
                  <a:lnTo>
                    <a:pt x="2037635" y="482329"/>
                  </a:lnTo>
                  <a:lnTo>
                    <a:pt x="2032549" y="479782"/>
                  </a:lnTo>
                  <a:lnTo>
                    <a:pt x="2027462" y="477235"/>
                  </a:lnTo>
                  <a:lnTo>
                    <a:pt x="2022057" y="474689"/>
                  </a:lnTo>
                  <a:lnTo>
                    <a:pt x="2016653" y="472460"/>
                  </a:lnTo>
                  <a:lnTo>
                    <a:pt x="2010930" y="470550"/>
                  </a:lnTo>
                  <a:lnTo>
                    <a:pt x="2005525" y="468958"/>
                  </a:lnTo>
                  <a:lnTo>
                    <a:pt x="1999485" y="467685"/>
                  </a:lnTo>
                  <a:lnTo>
                    <a:pt x="1993762" y="466730"/>
                  </a:lnTo>
                  <a:lnTo>
                    <a:pt x="1987722" y="465775"/>
                  </a:lnTo>
                  <a:lnTo>
                    <a:pt x="1981681" y="465457"/>
                  </a:lnTo>
                  <a:lnTo>
                    <a:pt x="1975323" y="465138"/>
                  </a:lnTo>
                  <a:close/>
                  <a:moveTo>
                    <a:pt x="2038346" y="0"/>
                  </a:moveTo>
                  <a:lnTo>
                    <a:pt x="3519484" y="0"/>
                  </a:lnTo>
                  <a:lnTo>
                    <a:pt x="3431641" y="179388"/>
                  </a:lnTo>
                  <a:lnTo>
                    <a:pt x="3916359" y="179388"/>
                  </a:lnTo>
                  <a:lnTo>
                    <a:pt x="3916359" y="295278"/>
                  </a:lnTo>
                  <a:lnTo>
                    <a:pt x="4885370" y="295278"/>
                  </a:lnTo>
                  <a:lnTo>
                    <a:pt x="4901245" y="295596"/>
                  </a:lnTo>
                  <a:lnTo>
                    <a:pt x="4917437" y="296231"/>
                  </a:lnTo>
                  <a:lnTo>
                    <a:pt x="4932995" y="297183"/>
                  </a:lnTo>
                  <a:lnTo>
                    <a:pt x="4948552" y="298771"/>
                  </a:lnTo>
                  <a:lnTo>
                    <a:pt x="4964427" y="300676"/>
                  </a:lnTo>
                  <a:lnTo>
                    <a:pt x="4979667" y="302581"/>
                  </a:lnTo>
                  <a:lnTo>
                    <a:pt x="4994907" y="305120"/>
                  </a:lnTo>
                  <a:lnTo>
                    <a:pt x="5010465" y="307977"/>
                  </a:lnTo>
                  <a:lnTo>
                    <a:pt x="5025387" y="311471"/>
                  </a:lnTo>
                  <a:lnTo>
                    <a:pt x="5040310" y="314962"/>
                  </a:lnTo>
                  <a:lnTo>
                    <a:pt x="5054915" y="318772"/>
                  </a:lnTo>
                  <a:lnTo>
                    <a:pt x="5069837" y="323534"/>
                  </a:lnTo>
                  <a:lnTo>
                    <a:pt x="5084125" y="327979"/>
                  </a:lnTo>
                  <a:lnTo>
                    <a:pt x="5098412" y="333059"/>
                  </a:lnTo>
                  <a:lnTo>
                    <a:pt x="5112700" y="338456"/>
                  </a:lnTo>
                  <a:lnTo>
                    <a:pt x="5126987" y="344171"/>
                  </a:lnTo>
                  <a:lnTo>
                    <a:pt x="5140640" y="350203"/>
                  </a:lnTo>
                  <a:lnTo>
                    <a:pt x="5154292" y="356870"/>
                  </a:lnTo>
                  <a:lnTo>
                    <a:pt x="5167627" y="363220"/>
                  </a:lnTo>
                  <a:lnTo>
                    <a:pt x="5180962" y="370522"/>
                  </a:lnTo>
                  <a:lnTo>
                    <a:pt x="5193980" y="377507"/>
                  </a:lnTo>
                  <a:lnTo>
                    <a:pt x="5206680" y="385126"/>
                  </a:lnTo>
                  <a:lnTo>
                    <a:pt x="5219380" y="393381"/>
                  </a:lnTo>
                  <a:lnTo>
                    <a:pt x="5232080" y="401318"/>
                  </a:lnTo>
                  <a:lnTo>
                    <a:pt x="5244462" y="409890"/>
                  </a:lnTo>
                  <a:lnTo>
                    <a:pt x="5256527" y="418780"/>
                  </a:lnTo>
                  <a:lnTo>
                    <a:pt x="5268275" y="427669"/>
                  </a:lnTo>
                  <a:lnTo>
                    <a:pt x="5279705" y="436876"/>
                  </a:lnTo>
                  <a:lnTo>
                    <a:pt x="5291135" y="446718"/>
                  </a:lnTo>
                  <a:lnTo>
                    <a:pt x="5302247" y="456560"/>
                  </a:lnTo>
                  <a:lnTo>
                    <a:pt x="5313360" y="466720"/>
                  </a:lnTo>
                  <a:lnTo>
                    <a:pt x="5323520" y="477197"/>
                  </a:lnTo>
                  <a:lnTo>
                    <a:pt x="5333997" y="487674"/>
                  </a:lnTo>
                  <a:lnTo>
                    <a:pt x="5344157" y="498786"/>
                  </a:lnTo>
                  <a:lnTo>
                    <a:pt x="5354000" y="509898"/>
                  </a:lnTo>
                  <a:lnTo>
                    <a:pt x="5363842" y="521327"/>
                  </a:lnTo>
                  <a:lnTo>
                    <a:pt x="5373367" y="532757"/>
                  </a:lnTo>
                  <a:lnTo>
                    <a:pt x="5381940" y="544504"/>
                  </a:lnTo>
                  <a:lnTo>
                    <a:pt x="5390830" y="556568"/>
                  </a:lnTo>
                  <a:lnTo>
                    <a:pt x="5399402" y="568950"/>
                  </a:lnTo>
                  <a:lnTo>
                    <a:pt x="5407657" y="581332"/>
                  </a:lnTo>
                  <a:lnTo>
                    <a:pt x="5415595" y="594031"/>
                  </a:lnTo>
                  <a:lnTo>
                    <a:pt x="5423215" y="606731"/>
                  </a:lnTo>
                  <a:lnTo>
                    <a:pt x="5430517" y="619747"/>
                  </a:lnTo>
                  <a:lnTo>
                    <a:pt x="5437502" y="633082"/>
                  </a:lnTo>
                  <a:lnTo>
                    <a:pt x="5444170" y="646416"/>
                  </a:lnTo>
                  <a:lnTo>
                    <a:pt x="5450520" y="660068"/>
                  </a:lnTo>
                  <a:lnTo>
                    <a:pt x="5456552" y="674037"/>
                  </a:lnTo>
                  <a:lnTo>
                    <a:pt x="5462267" y="688007"/>
                  </a:lnTo>
                  <a:lnTo>
                    <a:pt x="5467665" y="702293"/>
                  </a:lnTo>
                  <a:lnTo>
                    <a:pt x="5472745" y="716580"/>
                  </a:lnTo>
                  <a:lnTo>
                    <a:pt x="5477507" y="731184"/>
                  </a:lnTo>
                  <a:lnTo>
                    <a:pt x="5481952" y="745789"/>
                  </a:lnTo>
                  <a:lnTo>
                    <a:pt x="5485762" y="760393"/>
                  </a:lnTo>
                  <a:lnTo>
                    <a:pt x="5489572" y="775315"/>
                  </a:lnTo>
                  <a:lnTo>
                    <a:pt x="5492747" y="790554"/>
                  </a:lnTo>
                  <a:lnTo>
                    <a:pt x="5495605" y="805793"/>
                  </a:lnTo>
                  <a:lnTo>
                    <a:pt x="5498145" y="821033"/>
                  </a:lnTo>
                  <a:lnTo>
                    <a:pt x="5500367" y="836589"/>
                  </a:lnTo>
                  <a:lnTo>
                    <a:pt x="5502272" y="852146"/>
                  </a:lnTo>
                  <a:lnTo>
                    <a:pt x="5503542" y="867703"/>
                  </a:lnTo>
                  <a:lnTo>
                    <a:pt x="5504495" y="883577"/>
                  </a:lnTo>
                  <a:lnTo>
                    <a:pt x="5505130" y="899451"/>
                  </a:lnTo>
                  <a:lnTo>
                    <a:pt x="5505447" y="915326"/>
                  </a:lnTo>
                  <a:lnTo>
                    <a:pt x="5505447" y="6237953"/>
                  </a:lnTo>
                  <a:lnTo>
                    <a:pt x="5505130" y="6253827"/>
                  </a:lnTo>
                  <a:lnTo>
                    <a:pt x="5504495" y="6270019"/>
                  </a:lnTo>
                  <a:lnTo>
                    <a:pt x="5503542" y="6285575"/>
                  </a:lnTo>
                  <a:lnTo>
                    <a:pt x="5502272" y="6301132"/>
                  </a:lnTo>
                  <a:lnTo>
                    <a:pt x="5500367" y="6317006"/>
                  </a:lnTo>
                  <a:lnTo>
                    <a:pt x="5498145" y="6332246"/>
                  </a:lnTo>
                  <a:lnTo>
                    <a:pt x="5495605" y="6347485"/>
                  </a:lnTo>
                  <a:lnTo>
                    <a:pt x="5492747" y="6363042"/>
                  </a:lnTo>
                  <a:lnTo>
                    <a:pt x="5489572" y="6377963"/>
                  </a:lnTo>
                  <a:lnTo>
                    <a:pt x="5485762" y="6392885"/>
                  </a:lnTo>
                  <a:lnTo>
                    <a:pt x="5481952" y="6407490"/>
                  </a:lnTo>
                  <a:lnTo>
                    <a:pt x="5477507" y="6422411"/>
                  </a:lnTo>
                  <a:lnTo>
                    <a:pt x="5472745" y="6436698"/>
                  </a:lnTo>
                  <a:lnTo>
                    <a:pt x="5467665" y="6450985"/>
                  </a:lnTo>
                  <a:lnTo>
                    <a:pt x="5462267" y="6465272"/>
                  </a:lnTo>
                  <a:lnTo>
                    <a:pt x="5456552" y="6479241"/>
                  </a:lnTo>
                  <a:lnTo>
                    <a:pt x="5450520" y="6493210"/>
                  </a:lnTo>
                  <a:lnTo>
                    <a:pt x="5444170" y="6506862"/>
                  </a:lnTo>
                  <a:lnTo>
                    <a:pt x="5437502" y="6520197"/>
                  </a:lnTo>
                  <a:lnTo>
                    <a:pt x="5430517" y="6533531"/>
                  </a:lnTo>
                  <a:lnTo>
                    <a:pt x="5423215" y="6546548"/>
                  </a:lnTo>
                  <a:lnTo>
                    <a:pt x="5415595" y="6559247"/>
                  </a:lnTo>
                  <a:lnTo>
                    <a:pt x="5407657" y="6572264"/>
                  </a:lnTo>
                  <a:lnTo>
                    <a:pt x="5399402" y="6584646"/>
                  </a:lnTo>
                  <a:lnTo>
                    <a:pt x="5390830" y="6597028"/>
                  </a:lnTo>
                  <a:lnTo>
                    <a:pt x="5381940" y="6609092"/>
                  </a:lnTo>
                  <a:lnTo>
                    <a:pt x="5373367" y="6620839"/>
                  </a:lnTo>
                  <a:lnTo>
                    <a:pt x="5363842" y="6632269"/>
                  </a:lnTo>
                  <a:lnTo>
                    <a:pt x="5354000" y="6643698"/>
                  </a:lnTo>
                  <a:lnTo>
                    <a:pt x="5344157" y="6654810"/>
                  </a:lnTo>
                  <a:lnTo>
                    <a:pt x="5333997" y="6665922"/>
                  </a:lnTo>
                  <a:lnTo>
                    <a:pt x="5323520" y="6676082"/>
                  </a:lnTo>
                  <a:lnTo>
                    <a:pt x="5313360" y="6686559"/>
                  </a:lnTo>
                  <a:lnTo>
                    <a:pt x="5302247" y="6696718"/>
                  </a:lnTo>
                  <a:lnTo>
                    <a:pt x="5291135" y="6706560"/>
                  </a:lnTo>
                  <a:lnTo>
                    <a:pt x="5279705" y="6716402"/>
                  </a:lnTo>
                  <a:lnTo>
                    <a:pt x="5268275" y="6725609"/>
                  </a:lnTo>
                  <a:lnTo>
                    <a:pt x="5256527" y="6734499"/>
                  </a:lnTo>
                  <a:lnTo>
                    <a:pt x="5244462" y="6743388"/>
                  </a:lnTo>
                  <a:lnTo>
                    <a:pt x="5232080" y="6751960"/>
                  </a:lnTo>
                  <a:lnTo>
                    <a:pt x="5219380" y="6760215"/>
                  </a:lnTo>
                  <a:lnTo>
                    <a:pt x="5206680" y="6768152"/>
                  </a:lnTo>
                  <a:lnTo>
                    <a:pt x="5193980" y="6775772"/>
                  </a:lnTo>
                  <a:lnTo>
                    <a:pt x="5180962" y="6783074"/>
                  </a:lnTo>
                  <a:lnTo>
                    <a:pt x="5167627" y="6790059"/>
                  </a:lnTo>
                  <a:lnTo>
                    <a:pt x="5154292" y="6796726"/>
                  </a:lnTo>
                  <a:lnTo>
                    <a:pt x="5140640" y="6803075"/>
                  </a:lnTo>
                  <a:lnTo>
                    <a:pt x="5126987" y="6809108"/>
                  </a:lnTo>
                  <a:lnTo>
                    <a:pt x="5112700" y="6814822"/>
                  </a:lnTo>
                  <a:lnTo>
                    <a:pt x="5098412" y="6820220"/>
                  </a:lnTo>
                  <a:lnTo>
                    <a:pt x="5084125" y="6825299"/>
                  </a:lnTo>
                  <a:lnTo>
                    <a:pt x="5069837" y="6830062"/>
                  </a:lnTo>
                  <a:lnTo>
                    <a:pt x="5054915" y="6834506"/>
                  </a:lnTo>
                  <a:lnTo>
                    <a:pt x="5040310" y="6838316"/>
                  </a:lnTo>
                  <a:lnTo>
                    <a:pt x="5025387" y="6842126"/>
                  </a:lnTo>
                  <a:lnTo>
                    <a:pt x="5010465" y="6845301"/>
                  </a:lnTo>
                  <a:lnTo>
                    <a:pt x="4994907" y="6848158"/>
                  </a:lnTo>
                  <a:lnTo>
                    <a:pt x="4979667" y="6850698"/>
                  </a:lnTo>
                  <a:lnTo>
                    <a:pt x="4964427" y="6852920"/>
                  </a:lnTo>
                  <a:lnTo>
                    <a:pt x="4948552" y="6854825"/>
                  </a:lnTo>
                  <a:lnTo>
                    <a:pt x="4932995" y="6856095"/>
                  </a:lnTo>
                  <a:lnTo>
                    <a:pt x="4917437" y="6857048"/>
                  </a:lnTo>
                  <a:lnTo>
                    <a:pt x="4901245" y="6857683"/>
                  </a:lnTo>
                  <a:lnTo>
                    <a:pt x="4885370" y="6858000"/>
                  </a:lnTo>
                  <a:lnTo>
                    <a:pt x="619760" y="6858000"/>
                  </a:lnTo>
                  <a:lnTo>
                    <a:pt x="603885" y="6857683"/>
                  </a:lnTo>
                  <a:lnTo>
                    <a:pt x="588010" y="6857048"/>
                  </a:lnTo>
                  <a:lnTo>
                    <a:pt x="572135" y="6856095"/>
                  </a:lnTo>
                  <a:lnTo>
                    <a:pt x="556578" y="6854825"/>
                  </a:lnTo>
                  <a:lnTo>
                    <a:pt x="541020" y="6852920"/>
                  </a:lnTo>
                  <a:lnTo>
                    <a:pt x="525463" y="6850698"/>
                  </a:lnTo>
                  <a:lnTo>
                    <a:pt x="510223" y="6848158"/>
                  </a:lnTo>
                  <a:lnTo>
                    <a:pt x="494983" y="6845301"/>
                  </a:lnTo>
                  <a:lnTo>
                    <a:pt x="479743" y="6842126"/>
                  </a:lnTo>
                  <a:lnTo>
                    <a:pt x="465138" y="6838316"/>
                  </a:lnTo>
                  <a:lnTo>
                    <a:pt x="450215" y="6834506"/>
                  </a:lnTo>
                  <a:lnTo>
                    <a:pt x="435610" y="6830062"/>
                  </a:lnTo>
                  <a:lnTo>
                    <a:pt x="421005" y="6825299"/>
                  </a:lnTo>
                  <a:lnTo>
                    <a:pt x="406718" y="6820220"/>
                  </a:lnTo>
                  <a:lnTo>
                    <a:pt x="392748" y="6814822"/>
                  </a:lnTo>
                  <a:lnTo>
                    <a:pt x="378460" y="6809108"/>
                  </a:lnTo>
                  <a:lnTo>
                    <a:pt x="364808" y="6803075"/>
                  </a:lnTo>
                  <a:lnTo>
                    <a:pt x="351155" y="6796726"/>
                  </a:lnTo>
                  <a:lnTo>
                    <a:pt x="337820" y="6790059"/>
                  </a:lnTo>
                  <a:lnTo>
                    <a:pt x="324485" y="6783074"/>
                  </a:lnTo>
                  <a:lnTo>
                    <a:pt x="311468" y="6775772"/>
                  </a:lnTo>
                  <a:lnTo>
                    <a:pt x="298768" y="6768152"/>
                  </a:lnTo>
                  <a:lnTo>
                    <a:pt x="286068" y="6760215"/>
                  </a:lnTo>
                  <a:lnTo>
                    <a:pt x="273050" y="6751960"/>
                  </a:lnTo>
                  <a:lnTo>
                    <a:pt x="260985" y="6743388"/>
                  </a:lnTo>
                  <a:lnTo>
                    <a:pt x="248920" y="6734499"/>
                  </a:lnTo>
                  <a:lnTo>
                    <a:pt x="237173" y="6725609"/>
                  </a:lnTo>
                  <a:lnTo>
                    <a:pt x="225425" y="6716402"/>
                  </a:lnTo>
                  <a:lnTo>
                    <a:pt x="213995" y="6706560"/>
                  </a:lnTo>
                  <a:lnTo>
                    <a:pt x="202883" y="6696718"/>
                  </a:lnTo>
                  <a:lnTo>
                    <a:pt x="192088" y="6686559"/>
                  </a:lnTo>
                  <a:lnTo>
                    <a:pt x="181610" y="6676082"/>
                  </a:lnTo>
                  <a:lnTo>
                    <a:pt x="171450" y="6665922"/>
                  </a:lnTo>
                  <a:lnTo>
                    <a:pt x="160973" y="6654810"/>
                  </a:lnTo>
                  <a:lnTo>
                    <a:pt x="151130" y="6643698"/>
                  </a:lnTo>
                  <a:lnTo>
                    <a:pt x="141605" y="6632269"/>
                  </a:lnTo>
                  <a:lnTo>
                    <a:pt x="132080" y="6620839"/>
                  </a:lnTo>
                  <a:lnTo>
                    <a:pt x="123190" y="6609092"/>
                  </a:lnTo>
                  <a:lnTo>
                    <a:pt x="114300" y="6597028"/>
                  </a:lnTo>
                  <a:lnTo>
                    <a:pt x="105728" y="6584646"/>
                  </a:lnTo>
                  <a:lnTo>
                    <a:pt x="97473" y="6572264"/>
                  </a:lnTo>
                  <a:lnTo>
                    <a:pt x="89853" y="6559247"/>
                  </a:lnTo>
                  <a:lnTo>
                    <a:pt x="82233" y="6546548"/>
                  </a:lnTo>
                  <a:lnTo>
                    <a:pt x="74613" y="6533531"/>
                  </a:lnTo>
                  <a:lnTo>
                    <a:pt x="67945" y="6520197"/>
                  </a:lnTo>
                  <a:lnTo>
                    <a:pt x="60960" y="6506862"/>
                  </a:lnTo>
                  <a:lnTo>
                    <a:pt x="54928" y="6493210"/>
                  </a:lnTo>
                  <a:lnTo>
                    <a:pt x="48578" y="6479241"/>
                  </a:lnTo>
                  <a:lnTo>
                    <a:pt x="43180" y="6465272"/>
                  </a:lnTo>
                  <a:lnTo>
                    <a:pt x="37465" y="6450985"/>
                  </a:lnTo>
                  <a:lnTo>
                    <a:pt x="32703" y="6436698"/>
                  </a:lnTo>
                  <a:lnTo>
                    <a:pt x="27623" y="6422411"/>
                  </a:lnTo>
                  <a:lnTo>
                    <a:pt x="23495" y="6407490"/>
                  </a:lnTo>
                  <a:lnTo>
                    <a:pt x="19685" y="6392885"/>
                  </a:lnTo>
                  <a:lnTo>
                    <a:pt x="15875" y="6377963"/>
                  </a:lnTo>
                  <a:lnTo>
                    <a:pt x="12700" y="6363042"/>
                  </a:lnTo>
                  <a:lnTo>
                    <a:pt x="9843" y="6347485"/>
                  </a:lnTo>
                  <a:lnTo>
                    <a:pt x="7303" y="6332246"/>
                  </a:lnTo>
                  <a:lnTo>
                    <a:pt x="4763" y="6317006"/>
                  </a:lnTo>
                  <a:lnTo>
                    <a:pt x="3175" y="6301132"/>
                  </a:lnTo>
                  <a:lnTo>
                    <a:pt x="1905" y="6285575"/>
                  </a:lnTo>
                  <a:lnTo>
                    <a:pt x="953" y="6270019"/>
                  </a:lnTo>
                  <a:lnTo>
                    <a:pt x="318" y="6253827"/>
                  </a:lnTo>
                  <a:lnTo>
                    <a:pt x="0" y="6237953"/>
                  </a:lnTo>
                  <a:lnTo>
                    <a:pt x="0" y="915326"/>
                  </a:lnTo>
                  <a:lnTo>
                    <a:pt x="318" y="899451"/>
                  </a:lnTo>
                  <a:lnTo>
                    <a:pt x="953" y="883577"/>
                  </a:lnTo>
                  <a:lnTo>
                    <a:pt x="1905" y="867703"/>
                  </a:lnTo>
                  <a:lnTo>
                    <a:pt x="3175" y="852146"/>
                  </a:lnTo>
                  <a:lnTo>
                    <a:pt x="4763" y="836589"/>
                  </a:lnTo>
                  <a:lnTo>
                    <a:pt x="7303" y="821033"/>
                  </a:lnTo>
                  <a:lnTo>
                    <a:pt x="9843" y="805793"/>
                  </a:lnTo>
                  <a:lnTo>
                    <a:pt x="12700" y="790554"/>
                  </a:lnTo>
                  <a:lnTo>
                    <a:pt x="15875" y="775315"/>
                  </a:lnTo>
                  <a:lnTo>
                    <a:pt x="19685" y="760393"/>
                  </a:lnTo>
                  <a:lnTo>
                    <a:pt x="23495" y="745789"/>
                  </a:lnTo>
                  <a:lnTo>
                    <a:pt x="27623" y="731184"/>
                  </a:lnTo>
                  <a:lnTo>
                    <a:pt x="32703" y="716580"/>
                  </a:lnTo>
                  <a:lnTo>
                    <a:pt x="37465" y="702293"/>
                  </a:lnTo>
                  <a:lnTo>
                    <a:pt x="43180" y="688007"/>
                  </a:lnTo>
                  <a:lnTo>
                    <a:pt x="48578" y="674037"/>
                  </a:lnTo>
                  <a:lnTo>
                    <a:pt x="54928" y="660068"/>
                  </a:lnTo>
                  <a:lnTo>
                    <a:pt x="60960" y="646416"/>
                  </a:lnTo>
                  <a:lnTo>
                    <a:pt x="67945" y="633082"/>
                  </a:lnTo>
                  <a:lnTo>
                    <a:pt x="74613" y="619747"/>
                  </a:lnTo>
                  <a:lnTo>
                    <a:pt x="82233" y="606731"/>
                  </a:lnTo>
                  <a:lnTo>
                    <a:pt x="89853" y="594031"/>
                  </a:lnTo>
                  <a:lnTo>
                    <a:pt x="97473" y="581332"/>
                  </a:lnTo>
                  <a:lnTo>
                    <a:pt x="105728" y="568950"/>
                  </a:lnTo>
                  <a:lnTo>
                    <a:pt x="114300" y="556568"/>
                  </a:lnTo>
                  <a:lnTo>
                    <a:pt x="123190" y="544504"/>
                  </a:lnTo>
                  <a:lnTo>
                    <a:pt x="132080" y="532757"/>
                  </a:lnTo>
                  <a:lnTo>
                    <a:pt x="141605" y="521327"/>
                  </a:lnTo>
                  <a:lnTo>
                    <a:pt x="151130" y="509898"/>
                  </a:lnTo>
                  <a:lnTo>
                    <a:pt x="160973" y="498786"/>
                  </a:lnTo>
                  <a:lnTo>
                    <a:pt x="171450" y="487674"/>
                  </a:lnTo>
                  <a:lnTo>
                    <a:pt x="181610" y="477197"/>
                  </a:lnTo>
                  <a:lnTo>
                    <a:pt x="192088" y="466720"/>
                  </a:lnTo>
                  <a:lnTo>
                    <a:pt x="202883" y="456560"/>
                  </a:lnTo>
                  <a:lnTo>
                    <a:pt x="213995" y="446718"/>
                  </a:lnTo>
                  <a:lnTo>
                    <a:pt x="225425" y="436876"/>
                  </a:lnTo>
                  <a:lnTo>
                    <a:pt x="237173" y="427669"/>
                  </a:lnTo>
                  <a:lnTo>
                    <a:pt x="248920" y="418780"/>
                  </a:lnTo>
                  <a:lnTo>
                    <a:pt x="260985" y="409890"/>
                  </a:lnTo>
                  <a:lnTo>
                    <a:pt x="273050" y="401318"/>
                  </a:lnTo>
                  <a:lnTo>
                    <a:pt x="286068" y="393381"/>
                  </a:lnTo>
                  <a:lnTo>
                    <a:pt x="298768" y="385126"/>
                  </a:lnTo>
                  <a:lnTo>
                    <a:pt x="311468" y="377507"/>
                  </a:lnTo>
                  <a:lnTo>
                    <a:pt x="324485" y="370522"/>
                  </a:lnTo>
                  <a:lnTo>
                    <a:pt x="337820" y="363220"/>
                  </a:lnTo>
                  <a:lnTo>
                    <a:pt x="351155" y="356870"/>
                  </a:lnTo>
                  <a:lnTo>
                    <a:pt x="364808" y="350203"/>
                  </a:lnTo>
                  <a:lnTo>
                    <a:pt x="378460" y="344171"/>
                  </a:lnTo>
                  <a:lnTo>
                    <a:pt x="392748" y="338456"/>
                  </a:lnTo>
                  <a:lnTo>
                    <a:pt x="406718" y="333059"/>
                  </a:lnTo>
                  <a:lnTo>
                    <a:pt x="421005" y="327979"/>
                  </a:lnTo>
                  <a:lnTo>
                    <a:pt x="435610" y="323534"/>
                  </a:lnTo>
                  <a:lnTo>
                    <a:pt x="450215" y="318772"/>
                  </a:lnTo>
                  <a:lnTo>
                    <a:pt x="465138" y="314962"/>
                  </a:lnTo>
                  <a:lnTo>
                    <a:pt x="479743" y="311471"/>
                  </a:lnTo>
                  <a:lnTo>
                    <a:pt x="494983" y="307977"/>
                  </a:lnTo>
                  <a:lnTo>
                    <a:pt x="510223" y="305120"/>
                  </a:lnTo>
                  <a:lnTo>
                    <a:pt x="525463" y="302581"/>
                  </a:lnTo>
                  <a:lnTo>
                    <a:pt x="541020" y="300676"/>
                  </a:lnTo>
                  <a:lnTo>
                    <a:pt x="556578" y="298771"/>
                  </a:lnTo>
                  <a:lnTo>
                    <a:pt x="572135" y="297183"/>
                  </a:lnTo>
                  <a:lnTo>
                    <a:pt x="588010" y="296231"/>
                  </a:lnTo>
                  <a:lnTo>
                    <a:pt x="603885" y="295596"/>
                  </a:lnTo>
                  <a:lnTo>
                    <a:pt x="619760" y="295278"/>
                  </a:lnTo>
                  <a:lnTo>
                    <a:pt x="1639884" y="295278"/>
                  </a:lnTo>
                  <a:lnTo>
                    <a:pt x="1639884" y="179388"/>
                  </a:lnTo>
                  <a:lnTo>
                    <a:pt x="2125900" y="179388"/>
                  </a:lnTo>
                  <a:lnTo>
                    <a:pt x="2038346"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8" name="组合 37"/>
          <p:cNvGrpSpPr/>
          <p:nvPr/>
        </p:nvGrpSpPr>
        <p:grpSpPr>
          <a:xfrm>
            <a:off x="4899525" y="1851670"/>
            <a:ext cx="1327355" cy="1327355"/>
            <a:chOff x="6494599" y="2930652"/>
            <a:chExt cx="1769807" cy="1769807"/>
          </a:xfrm>
        </p:grpSpPr>
        <p:sp>
          <p:nvSpPr>
            <p:cNvPr id="29" name="椭圆 28"/>
            <p:cNvSpPr/>
            <p:nvPr/>
          </p:nvSpPr>
          <p:spPr>
            <a:xfrm>
              <a:off x="6494599"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4" name="KSO_Shape"/>
            <p:cNvSpPr>
              <a:spLocks/>
            </p:cNvSpPr>
            <p:nvPr/>
          </p:nvSpPr>
          <p:spPr bwMode="auto">
            <a:xfrm>
              <a:off x="6988820" y="3417577"/>
              <a:ext cx="781364" cy="795956"/>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9" name="组合 38"/>
          <p:cNvGrpSpPr/>
          <p:nvPr/>
        </p:nvGrpSpPr>
        <p:grpSpPr>
          <a:xfrm>
            <a:off x="6868729" y="1851670"/>
            <a:ext cx="1327355" cy="1327355"/>
            <a:chOff x="8776009" y="2930652"/>
            <a:chExt cx="1769807" cy="1769807"/>
          </a:xfrm>
        </p:grpSpPr>
        <p:sp>
          <p:nvSpPr>
            <p:cNvPr id="31" name="椭圆 30"/>
            <p:cNvSpPr/>
            <p:nvPr/>
          </p:nvSpPr>
          <p:spPr>
            <a:xfrm>
              <a:off x="8776009"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5" name="KSO_Shape"/>
            <p:cNvSpPr>
              <a:spLocks/>
            </p:cNvSpPr>
            <p:nvPr/>
          </p:nvSpPr>
          <p:spPr bwMode="auto">
            <a:xfrm>
              <a:off x="9349755" y="3417487"/>
              <a:ext cx="622314" cy="796137"/>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 name="组合 2"/>
          <p:cNvGrpSpPr/>
          <p:nvPr/>
        </p:nvGrpSpPr>
        <p:grpSpPr>
          <a:xfrm>
            <a:off x="753255" y="3406146"/>
            <a:ext cx="1743075" cy="1073496"/>
            <a:chOff x="1004340" y="4927086"/>
            <a:chExt cx="2324100" cy="1431328"/>
          </a:xfrm>
        </p:grpSpPr>
        <p:sp>
          <p:nvSpPr>
            <p:cNvPr id="40" name="文本框 39"/>
            <p:cNvSpPr txBox="1"/>
            <p:nvPr/>
          </p:nvSpPr>
          <p:spPr>
            <a:xfrm>
              <a:off x="1364643"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One</a:t>
              </a:r>
              <a:endParaRPr lang="zh-CN" altLang="en-US" dirty="0">
                <a:latin typeface="Century Gothic" pitchFamily="34" charset="0"/>
                <a:ea typeface="微软雅黑"/>
              </a:endParaRPr>
            </a:p>
          </p:txBody>
        </p:sp>
        <p:sp>
          <p:nvSpPr>
            <p:cNvPr id="44" name="文本框 43"/>
            <p:cNvSpPr txBox="1"/>
            <p:nvPr/>
          </p:nvSpPr>
          <p:spPr>
            <a:xfrm>
              <a:off x="1004340"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4" name="组合 3"/>
          <p:cNvGrpSpPr/>
          <p:nvPr/>
        </p:nvGrpSpPr>
        <p:grpSpPr>
          <a:xfrm>
            <a:off x="2722460" y="3406144"/>
            <a:ext cx="1743075" cy="1073496"/>
            <a:chOff x="3629946" y="4927086"/>
            <a:chExt cx="2324100" cy="1431328"/>
          </a:xfrm>
        </p:grpSpPr>
        <p:sp>
          <p:nvSpPr>
            <p:cNvPr id="41" name="文本框 40"/>
            <p:cNvSpPr txBox="1"/>
            <p:nvPr/>
          </p:nvSpPr>
          <p:spPr>
            <a:xfrm>
              <a:off x="3990249"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Two</a:t>
              </a:r>
              <a:endParaRPr lang="zh-CN" altLang="en-US" dirty="0">
                <a:latin typeface="Century Gothic" pitchFamily="34" charset="0"/>
                <a:ea typeface="微软雅黑"/>
              </a:endParaRPr>
            </a:p>
          </p:txBody>
        </p:sp>
        <p:sp>
          <p:nvSpPr>
            <p:cNvPr id="45" name="文本框 44"/>
            <p:cNvSpPr txBox="1"/>
            <p:nvPr/>
          </p:nvSpPr>
          <p:spPr>
            <a:xfrm>
              <a:off x="3629946"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5" name="组合 4"/>
          <p:cNvGrpSpPr/>
          <p:nvPr/>
        </p:nvGrpSpPr>
        <p:grpSpPr>
          <a:xfrm>
            <a:off x="4691664" y="3406146"/>
            <a:ext cx="1743075" cy="1073496"/>
            <a:chOff x="6255552" y="4927086"/>
            <a:chExt cx="2324100" cy="1431328"/>
          </a:xfrm>
        </p:grpSpPr>
        <p:sp>
          <p:nvSpPr>
            <p:cNvPr id="42" name="文本框 41"/>
            <p:cNvSpPr txBox="1"/>
            <p:nvPr/>
          </p:nvSpPr>
          <p:spPr>
            <a:xfrm>
              <a:off x="6615855" y="4927086"/>
              <a:ext cx="1842347" cy="492443"/>
            </a:xfrm>
            <a:prstGeom prst="rect">
              <a:avLst/>
            </a:prstGeom>
            <a:noFill/>
          </p:spPr>
          <p:txBody>
            <a:bodyPr wrap="square" rtlCol="0">
              <a:spAutoFit/>
            </a:bodyPr>
            <a:lstStyle/>
            <a:p>
              <a:pPr algn="ctr"/>
              <a:r>
                <a:rPr lang="en-US" altLang="zh-CN" dirty="0">
                  <a:latin typeface="Century Gothic" pitchFamily="34" charset="0"/>
                  <a:ea typeface="微软雅黑"/>
                </a:rPr>
                <a:t>Part Three</a:t>
              </a:r>
              <a:endParaRPr lang="zh-CN" altLang="en-US" dirty="0">
                <a:latin typeface="Century Gothic" pitchFamily="34" charset="0"/>
                <a:ea typeface="微软雅黑"/>
              </a:endParaRPr>
            </a:p>
          </p:txBody>
        </p:sp>
        <p:sp>
          <p:nvSpPr>
            <p:cNvPr id="46" name="文本框 45"/>
            <p:cNvSpPr txBox="1"/>
            <p:nvPr/>
          </p:nvSpPr>
          <p:spPr>
            <a:xfrm>
              <a:off x="6255552"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6" name="组合 5"/>
          <p:cNvGrpSpPr/>
          <p:nvPr/>
        </p:nvGrpSpPr>
        <p:grpSpPr>
          <a:xfrm>
            <a:off x="6660869" y="3406144"/>
            <a:ext cx="1743075" cy="1073496"/>
            <a:chOff x="8881158" y="4927086"/>
            <a:chExt cx="2324100" cy="1431328"/>
          </a:xfrm>
        </p:grpSpPr>
        <p:sp>
          <p:nvSpPr>
            <p:cNvPr id="43" name="文本框 42"/>
            <p:cNvSpPr txBox="1"/>
            <p:nvPr/>
          </p:nvSpPr>
          <p:spPr>
            <a:xfrm>
              <a:off x="9199882" y="4927086"/>
              <a:ext cx="1686651" cy="492443"/>
            </a:xfrm>
            <a:prstGeom prst="rect">
              <a:avLst/>
            </a:prstGeom>
            <a:noFill/>
          </p:spPr>
          <p:txBody>
            <a:bodyPr wrap="square" rtlCol="0">
              <a:spAutoFit/>
            </a:bodyPr>
            <a:lstStyle/>
            <a:p>
              <a:pPr algn="ctr"/>
              <a:r>
                <a:rPr lang="en-US" altLang="zh-CN" dirty="0">
                  <a:latin typeface="Century Gothic" pitchFamily="34" charset="0"/>
                  <a:ea typeface="微软雅黑"/>
                </a:rPr>
                <a:t>Part Four</a:t>
              </a:r>
              <a:endParaRPr lang="zh-CN" altLang="en-US" dirty="0">
                <a:latin typeface="Century Gothic" pitchFamily="34" charset="0"/>
                <a:ea typeface="微软雅黑"/>
              </a:endParaRPr>
            </a:p>
          </p:txBody>
        </p:sp>
        <p:sp>
          <p:nvSpPr>
            <p:cNvPr id="47" name="文本框 46"/>
            <p:cNvSpPr txBox="1"/>
            <p:nvPr/>
          </p:nvSpPr>
          <p:spPr>
            <a:xfrm>
              <a:off x="8881158"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spTree>
    <p:extLst>
      <p:ext uri="{BB962C8B-B14F-4D97-AF65-F5344CB8AC3E}">
        <p14:creationId xmlns:p14="http://schemas.microsoft.com/office/powerpoint/2010/main" val="1602380627"/>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16" presetClass="entr" presetSubtype="37"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300"/>
                                        <p:tgtEl>
                                          <p:spTgt spid="24"/>
                                        </p:tgtEl>
                                      </p:cBhvr>
                                    </p:animEffect>
                                  </p:childTnLst>
                                </p:cTn>
                              </p:par>
                            </p:childTnLst>
                          </p:cTn>
                        </p:par>
                        <p:par>
                          <p:cTn id="14" fill="hold">
                            <p:stCondLst>
                              <p:cond delay="600"/>
                            </p:stCondLst>
                            <p:childTnLst>
                              <p:par>
                                <p:cTn id="15" presetID="42"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
                                        <p:tgtEl>
                                          <p:spTgt spid="36"/>
                                        </p:tgtEl>
                                      </p:cBhvr>
                                    </p:animEffect>
                                    <p:anim calcmode="lin" valueType="num">
                                      <p:cBhvr>
                                        <p:cTn id="18" dur="300" fill="hold"/>
                                        <p:tgtEl>
                                          <p:spTgt spid="36"/>
                                        </p:tgtEl>
                                        <p:attrNameLst>
                                          <p:attrName>ppt_x</p:attrName>
                                        </p:attrNameLst>
                                      </p:cBhvr>
                                      <p:tavLst>
                                        <p:tav tm="0">
                                          <p:val>
                                            <p:strVal val="#ppt_x"/>
                                          </p:val>
                                        </p:tav>
                                        <p:tav tm="100000">
                                          <p:val>
                                            <p:strVal val="#ppt_x"/>
                                          </p:val>
                                        </p:tav>
                                      </p:tavLst>
                                    </p:anim>
                                    <p:anim calcmode="lin" valueType="num">
                                      <p:cBhvr>
                                        <p:cTn id="19" dur="3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900"/>
                            </p:stCondLst>
                            <p:childTnLst>
                              <p:par>
                                <p:cTn id="21" presetID="10" presetClass="entr" presetSubtype="0" fill="hold" nodeType="after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145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300"/>
                                        <p:tgtEl>
                                          <p:spTgt spid="37"/>
                                        </p:tgtEl>
                                      </p:cBhvr>
                                    </p:animEffect>
                                    <p:anim calcmode="lin" valueType="num">
                                      <p:cBhvr>
                                        <p:cTn id="28" dur="300" fill="hold"/>
                                        <p:tgtEl>
                                          <p:spTgt spid="37"/>
                                        </p:tgtEl>
                                        <p:attrNameLst>
                                          <p:attrName>ppt_x</p:attrName>
                                        </p:attrNameLst>
                                      </p:cBhvr>
                                      <p:tavLst>
                                        <p:tav tm="0">
                                          <p:val>
                                            <p:strVal val="#ppt_x"/>
                                          </p:val>
                                        </p:tav>
                                        <p:tav tm="100000">
                                          <p:val>
                                            <p:strVal val="#ppt_x"/>
                                          </p:val>
                                        </p:tav>
                                      </p:tavLst>
                                    </p:anim>
                                    <p:anim calcmode="lin" valueType="num">
                                      <p:cBhvr>
                                        <p:cTn id="29" dur="3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1750"/>
                            </p:stCondLst>
                            <p:childTnLst>
                              <p:par>
                                <p:cTn id="31" presetID="10" presetClass="entr" presetSubtype="0" fill="hold" nodeType="after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
                                        <p:tgtEl>
                                          <p:spTgt spid="4"/>
                                        </p:tgtEl>
                                      </p:cBhvr>
                                    </p:animEffect>
                                  </p:childTnLst>
                                </p:cTn>
                              </p:par>
                            </p:childTnLst>
                          </p:cTn>
                        </p:par>
                        <p:par>
                          <p:cTn id="34" fill="hold">
                            <p:stCondLst>
                              <p:cond delay="2300"/>
                            </p:stCondLst>
                            <p:childTnLst>
                              <p:par>
                                <p:cTn id="35" presetID="42"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300"/>
                                        <p:tgtEl>
                                          <p:spTgt spid="38"/>
                                        </p:tgtEl>
                                      </p:cBhvr>
                                    </p:animEffect>
                                    <p:anim calcmode="lin" valueType="num">
                                      <p:cBhvr>
                                        <p:cTn id="38" dur="300" fill="hold"/>
                                        <p:tgtEl>
                                          <p:spTgt spid="38"/>
                                        </p:tgtEl>
                                        <p:attrNameLst>
                                          <p:attrName>ppt_x</p:attrName>
                                        </p:attrNameLst>
                                      </p:cBhvr>
                                      <p:tavLst>
                                        <p:tav tm="0">
                                          <p:val>
                                            <p:strVal val="#ppt_x"/>
                                          </p:val>
                                        </p:tav>
                                        <p:tav tm="100000">
                                          <p:val>
                                            <p:strVal val="#ppt_x"/>
                                          </p:val>
                                        </p:tav>
                                      </p:tavLst>
                                    </p:anim>
                                    <p:anim calcmode="lin" valueType="num">
                                      <p:cBhvr>
                                        <p:cTn id="39" dur="3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2600"/>
                            </p:stCondLst>
                            <p:childTnLst>
                              <p:par>
                                <p:cTn id="41" presetID="10" presetClass="entr" presetSubtype="0" fill="hold" nodeType="afterEffect">
                                  <p:stCondLst>
                                    <p:cond delay="2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300"/>
                                        <p:tgtEl>
                                          <p:spTgt spid="5"/>
                                        </p:tgtEl>
                                      </p:cBhvr>
                                    </p:animEffect>
                                  </p:childTnLst>
                                </p:cTn>
                              </p:par>
                            </p:childTnLst>
                          </p:cTn>
                        </p:par>
                        <p:par>
                          <p:cTn id="44" fill="hold">
                            <p:stCondLst>
                              <p:cond delay="3150"/>
                            </p:stCondLst>
                            <p:childTnLst>
                              <p:par>
                                <p:cTn id="45" presetID="42"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300"/>
                                        <p:tgtEl>
                                          <p:spTgt spid="39"/>
                                        </p:tgtEl>
                                      </p:cBhvr>
                                    </p:animEffect>
                                    <p:anim calcmode="lin" valueType="num">
                                      <p:cBhvr>
                                        <p:cTn id="48" dur="300" fill="hold"/>
                                        <p:tgtEl>
                                          <p:spTgt spid="39"/>
                                        </p:tgtEl>
                                        <p:attrNameLst>
                                          <p:attrName>ppt_x</p:attrName>
                                        </p:attrNameLst>
                                      </p:cBhvr>
                                      <p:tavLst>
                                        <p:tav tm="0">
                                          <p:val>
                                            <p:strVal val="#ppt_x"/>
                                          </p:val>
                                        </p:tav>
                                        <p:tav tm="100000">
                                          <p:val>
                                            <p:strVal val="#ppt_x"/>
                                          </p:val>
                                        </p:tav>
                                      </p:tavLst>
                                    </p:anim>
                                    <p:anim calcmode="lin" valueType="num">
                                      <p:cBhvr>
                                        <p:cTn id="49" dur="300" fill="hold"/>
                                        <p:tgtEl>
                                          <p:spTgt spid="39"/>
                                        </p:tgtEl>
                                        <p:attrNameLst>
                                          <p:attrName>ppt_y</p:attrName>
                                        </p:attrNameLst>
                                      </p:cBhvr>
                                      <p:tavLst>
                                        <p:tav tm="0">
                                          <p:val>
                                            <p:strVal val="#ppt_y+.1"/>
                                          </p:val>
                                        </p:tav>
                                        <p:tav tm="100000">
                                          <p:val>
                                            <p:strVal val="#ppt_y"/>
                                          </p:val>
                                        </p:tav>
                                      </p:tavLst>
                                    </p:anim>
                                  </p:childTnLst>
                                </p:cTn>
                              </p:par>
                            </p:childTnLst>
                          </p:cTn>
                        </p:par>
                        <p:par>
                          <p:cTn id="50" fill="hold">
                            <p:stCondLst>
                              <p:cond delay="3450"/>
                            </p:stCondLst>
                            <p:childTnLst>
                              <p:par>
                                <p:cTn id="51" presetID="10" presetClass="entr" presetSubtype="0" fill="hold" nodeType="afterEffect">
                                  <p:stCondLst>
                                    <p:cond delay="25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407"/>
          <p:cNvSpPr>
            <a:spLocks noChangeArrowheads="1"/>
          </p:cNvSpPr>
          <p:nvPr/>
        </p:nvSpPr>
        <p:spPr bwMode="auto">
          <a:xfrm>
            <a:off x="3080548" y="1639936"/>
            <a:ext cx="2934082" cy="2933700"/>
          </a:xfrm>
          <a:prstGeom prst="ellipse">
            <a:avLst/>
          </a:pr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3" name="Freeform 408"/>
          <p:cNvSpPr>
            <a:spLocks/>
          </p:cNvSpPr>
          <p:nvPr/>
        </p:nvSpPr>
        <p:spPr bwMode="auto">
          <a:xfrm>
            <a:off x="3080548" y="2619821"/>
            <a:ext cx="2934082" cy="1257300"/>
          </a:xfrm>
          <a:custGeom>
            <a:avLst/>
            <a:gdLst>
              <a:gd name="T0" fmla="*/ 1013 w 1043"/>
              <a:gd name="T1" fmla="*/ 0 h 447"/>
              <a:gd name="T2" fmla="*/ 1014 w 1043"/>
              <a:gd name="T3" fmla="*/ 6 h 447"/>
              <a:gd name="T4" fmla="*/ 521 w 1043"/>
              <a:gd name="T5" fmla="*/ 171 h 447"/>
              <a:gd name="T6" fmla="*/ 29 w 1043"/>
              <a:gd name="T7" fmla="*/ 6 h 447"/>
              <a:gd name="T8" fmla="*/ 29 w 1043"/>
              <a:gd name="T9" fmla="*/ 1 h 447"/>
              <a:gd name="T10" fmla="*/ 0 w 1043"/>
              <a:gd name="T11" fmla="*/ 174 h 447"/>
              <a:gd name="T12" fmla="*/ 18 w 1043"/>
              <a:gd name="T13" fmla="*/ 311 h 447"/>
              <a:gd name="T14" fmla="*/ 521 w 1043"/>
              <a:gd name="T15" fmla="*/ 447 h 447"/>
              <a:gd name="T16" fmla="*/ 1025 w 1043"/>
              <a:gd name="T17" fmla="*/ 310 h 447"/>
              <a:gd name="T18" fmla="*/ 1043 w 1043"/>
              <a:gd name="T19" fmla="*/ 174 h 447"/>
              <a:gd name="T20" fmla="*/ 1013 w 1043"/>
              <a:gd name="T21"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3" h="447">
                <a:moveTo>
                  <a:pt x="1013" y="0"/>
                </a:moveTo>
                <a:cubicBezTo>
                  <a:pt x="1014" y="2"/>
                  <a:pt x="1014" y="4"/>
                  <a:pt x="1014" y="6"/>
                </a:cubicBezTo>
                <a:cubicBezTo>
                  <a:pt x="1014" y="97"/>
                  <a:pt x="793" y="171"/>
                  <a:pt x="521" y="171"/>
                </a:cubicBezTo>
                <a:cubicBezTo>
                  <a:pt x="249" y="171"/>
                  <a:pt x="29" y="97"/>
                  <a:pt x="29" y="6"/>
                </a:cubicBezTo>
                <a:cubicBezTo>
                  <a:pt x="29" y="4"/>
                  <a:pt x="29" y="3"/>
                  <a:pt x="29" y="1"/>
                </a:cubicBezTo>
                <a:cubicBezTo>
                  <a:pt x="10" y="55"/>
                  <a:pt x="0" y="113"/>
                  <a:pt x="0" y="174"/>
                </a:cubicBezTo>
                <a:cubicBezTo>
                  <a:pt x="0" y="221"/>
                  <a:pt x="6" y="267"/>
                  <a:pt x="18" y="311"/>
                </a:cubicBezTo>
                <a:cubicBezTo>
                  <a:pt x="82" y="389"/>
                  <a:pt x="283" y="447"/>
                  <a:pt x="521" y="447"/>
                </a:cubicBezTo>
                <a:cubicBezTo>
                  <a:pt x="759" y="447"/>
                  <a:pt x="960" y="389"/>
                  <a:pt x="1025" y="310"/>
                </a:cubicBezTo>
                <a:cubicBezTo>
                  <a:pt x="1037" y="267"/>
                  <a:pt x="1043" y="221"/>
                  <a:pt x="1043" y="174"/>
                </a:cubicBezTo>
                <a:cubicBezTo>
                  <a:pt x="1043" y="113"/>
                  <a:pt x="1032" y="54"/>
                  <a:pt x="1013" y="0"/>
                </a:cubicBezTo>
                <a:close/>
              </a:path>
            </a:pathLst>
          </a:custGeom>
          <a:solidFill>
            <a:schemeClr val="bg1">
              <a:lumMod val="95000"/>
            </a:schemeClr>
          </a:solidFill>
          <a:ln>
            <a:noFill/>
          </a:ln>
        </p:spPr>
        <p:txBody>
          <a:bodyPr vert="horz" wrap="square" lIns="68580" tIns="675000" rIns="68580" bIns="34290" numCol="1" anchor="t" anchorCtr="0" compatLnSpc="1">
            <a:prstTxWarp prst="textNoShape">
              <a:avLst/>
            </a:prstTxWarp>
          </a:bodyPr>
          <a:lstStyle/>
          <a:p>
            <a:pPr algn="ctr"/>
            <a:r>
              <a:rPr lang="en-US" altLang="zh-CN" sz="2400">
                <a:solidFill>
                  <a:srgbClr val="E8432E"/>
                </a:solidFill>
                <a:latin typeface="Bebas" pitchFamily="2" charset="0"/>
              </a:rPr>
              <a:t>03</a:t>
            </a:r>
            <a:endParaRPr lang="zh-CN" altLang="en-US" sz="2400">
              <a:solidFill>
                <a:srgbClr val="E8432E"/>
              </a:solidFill>
              <a:latin typeface="Bebas" pitchFamily="2" charset="0"/>
            </a:endParaRPr>
          </a:p>
        </p:txBody>
      </p:sp>
      <p:sp>
        <p:nvSpPr>
          <p:cNvPr id="4" name="Freeform 409"/>
          <p:cNvSpPr>
            <a:spLocks/>
          </p:cNvSpPr>
          <p:nvPr/>
        </p:nvSpPr>
        <p:spPr bwMode="auto">
          <a:xfrm>
            <a:off x="3130561" y="3491359"/>
            <a:ext cx="2832866" cy="1040606"/>
          </a:xfrm>
          <a:custGeom>
            <a:avLst/>
            <a:gdLst>
              <a:gd name="T0" fmla="*/ 503 w 1007"/>
              <a:gd name="T1" fmla="*/ 137 h 370"/>
              <a:gd name="T2" fmla="*/ 0 w 1007"/>
              <a:gd name="T3" fmla="*/ 1 h 370"/>
              <a:gd name="T4" fmla="*/ 300 w 1007"/>
              <a:gd name="T5" fmla="*/ 344 h 370"/>
              <a:gd name="T6" fmla="*/ 503 w 1007"/>
              <a:gd name="T7" fmla="*/ 370 h 370"/>
              <a:gd name="T8" fmla="*/ 706 w 1007"/>
              <a:gd name="T9" fmla="*/ 344 h 370"/>
              <a:gd name="T10" fmla="*/ 1007 w 1007"/>
              <a:gd name="T11" fmla="*/ 0 h 370"/>
              <a:gd name="T12" fmla="*/ 503 w 1007"/>
              <a:gd name="T13" fmla="*/ 137 h 370"/>
            </a:gdLst>
            <a:ahLst/>
            <a:cxnLst>
              <a:cxn ang="0">
                <a:pos x="T0" y="T1"/>
              </a:cxn>
              <a:cxn ang="0">
                <a:pos x="T2" y="T3"/>
              </a:cxn>
              <a:cxn ang="0">
                <a:pos x="T4" y="T5"/>
              </a:cxn>
              <a:cxn ang="0">
                <a:pos x="T6" y="T7"/>
              </a:cxn>
              <a:cxn ang="0">
                <a:pos x="T8" y="T9"/>
              </a:cxn>
              <a:cxn ang="0">
                <a:pos x="T10" y="T11"/>
              </a:cxn>
              <a:cxn ang="0">
                <a:pos x="T12" y="T13"/>
              </a:cxn>
            </a:cxnLst>
            <a:rect l="0" t="0" r="r" b="b"/>
            <a:pathLst>
              <a:path w="1007" h="370">
                <a:moveTo>
                  <a:pt x="503" y="137"/>
                </a:moveTo>
                <a:cubicBezTo>
                  <a:pt x="265" y="137"/>
                  <a:pt x="65" y="79"/>
                  <a:pt x="0" y="1"/>
                </a:cubicBezTo>
                <a:cubicBezTo>
                  <a:pt x="42" y="156"/>
                  <a:pt x="154" y="282"/>
                  <a:pt x="300" y="344"/>
                </a:cubicBezTo>
                <a:cubicBezTo>
                  <a:pt x="360" y="361"/>
                  <a:pt x="429" y="370"/>
                  <a:pt x="503" y="370"/>
                </a:cubicBezTo>
                <a:cubicBezTo>
                  <a:pt x="577" y="370"/>
                  <a:pt x="647" y="361"/>
                  <a:pt x="706" y="344"/>
                </a:cubicBezTo>
                <a:cubicBezTo>
                  <a:pt x="852" y="282"/>
                  <a:pt x="964" y="156"/>
                  <a:pt x="1007" y="0"/>
                </a:cubicBezTo>
                <a:cubicBezTo>
                  <a:pt x="942" y="79"/>
                  <a:pt x="741" y="137"/>
                  <a:pt x="503" y="137"/>
                </a:cubicBezTo>
                <a:close/>
              </a:path>
            </a:pathLst>
          </a:custGeom>
          <a:solidFill>
            <a:srgbClr val="E8432E"/>
          </a:solidFill>
          <a:ln>
            <a:noFill/>
          </a:ln>
        </p:spPr>
        <p:txBody>
          <a:bodyPr vert="horz" wrap="square" lIns="68580" tIns="540000" rIns="68580" bIns="34290" numCol="1" anchor="t" anchorCtr="0" compatLnSpc="1">
            <a:prstTxWarp prst="textNoShape">
              <a:avLst/>
            </a:prstTxWarp>
          </a:bodyPr>
          <a:lstStyle/>
          <a:p>
            <a:pPr algn="ctr"/>
            <a:r>
              <a:rPr lang="en-US" altLang="zh-CN" sz="2400">
                <a:solidFill>
                  <a:schemeClr val="bg1"/>
                </a:solidFill>
                <a:latin typeface="Bebas" pitchFamily="2" charset="0"/>
              </a:rPr>
              <a:t>04</a:t>
            </a:r>
            <a:endParaRPr lang="zh-CN" altLang="en-US" sz="2400">
              <a:solidFill>
                <a:schemeClr val="bg1"/>
              </a:solidFill>
              <a:latin typeface="Bebas" pitchFamily="2" charset="0"/>
            </a:endParaRPr>
          </a:p>
        </p:txBody>
      </p:sp>
      <p:sp>
        <p:nvSpPr>
          <p:cNvPr id="5" name="Freeform 410"/>
          <p:cNvSpPr>
            <a:spLocks/>
          </p:cNvSpPr>
          <p:nvPr/>
        </p:nvSpPr>
        <p:spPr bwMode="auto">
          <a:xfrm>
            <a:off x="3161522" y="2070943"/>
            <a:ext cx="2770945" cy="1028700"/>
          </a:xfrm>
          <a:custGeom>
            <a:avLst/>
            <a:gdLst>
              <a:gd name="T0" fmla="*/ 984 w 985"/>
              <a:gd name="T1" fmla="*/ 195 h 366"/>
              <a:gd name="T2" fmla="*/ 867 w 985"/>
              <a:gd name="T3" fmla="*/ 5 h 366"/>
              <a:gd name="T4" fmla="*/ 867 w 985"/>
              <a:gd name="T5" fmla="*/ 9 h 366"/>
              <a:gd name="T6" fmla="*/ 492 w 985"/>
              <a:gd name="T7" fmla="*/ 102 h 366"/>
              <a:gd name="T8" fmla="*/ 118 w 985"/>
              <a:gd name="T9" fmla="*/ 9 h 366"/>
              <a:gd name="T10" fmla="*/ 118 w 985"/>
              <a:gd name="T11" fmla="*/ 5 h 366"/>
              <a:gd name="T12" fmla="*/ 124 w 985"/>
              <a:gd name="T13" fmla="*/ 0 h 366"/>
              <a:gd name="T14" fmla="*/ 0 w 985"/>
              <a:gd name="T15" fmla="*/ 196 h 366"/>
              <a:gd name="T16" fmla="*/ 0 w 985"/>
              <a:gd name="T17" fmla="*/ 201 h 366"/>
              <a:gd name="T18" fmla="*/ 492 w 985"/>
              <a:gd name="T19" fmla="*/ 366 h 366"/>
              <a:gd name="T20" fmla="*/ 985 w 985"/>
              <a:gd name="T21" fmla="*/ 201 h 366"/>
              <a:gd name="T22" fmla="*/ 984 w 985"/>
              <a:gd name="T23" fmla="*/ 19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5" h="366">
                <a:moveTo>
                  <a:pt x="984" y="195"/>
                </a:moveTo>
                <a:cubicBezTo>
                  <a:pt x="959" y="123"/>
                  <a:pt x="918" y="59"/>
                  <a:pt x="867" y="5"/>
                </a:cubicBezTo>
                <a:cubicBezTo>
                  <a:pt x="867" y="6"/>
                  <a:pt x="867" y="8"/>
                  <a:pt x="867" y="9"/>
                </a:cubicBezTo>
                <a:cubicBezTo>
                  <a:pt x="867" y="60"/>
                  <a:pt x="699" y="102"/>
                  <a:pt x="492" y="102"/>
                </a:cubicBezTo>
                <a:cubicBezTo>
                  <a:pt x="285" y="102"/>
                  <a:pt x="118" y="60"/>
                  <a:pt x="118" y="9"/>
                </a:cubicBezTo>
                <a:cubicBezTo>
                  <a:pt x="118" y="8"/>
                  <a:pt x="118" y="6"/>
                  <a:pt x="118" y="5"/>
                </a:cubicBezTo>
                <a:cubicBezTo>
                  <a:pt x="120" y="3"/>
                  <a:pt x="122" y="1"/>
                  <a:pt x="124" y="0"/>
                </a:cubicBezTo>
                <a:cubicBezTo>
                  <a:pt x="69" y="54"/>
                  <a:pt x="26" y="121"/>
                  <a:pt x="0" y="196"/>
                </a:cubicBezTo>
                <a:cubicBezTo>
                  <a:pt x="0" y="198"/>
                  <a:pt x="0" y="199"/>
                  <a:pt x="0" y="201"/>
                </a:cubicBezTo>
                <a:cubicBezTo>
                  <a:pt x="0" y="292"/>
                  <a:pt x="220" y="366"/>
                  <a:pt x="492" y="366"/>
                </a:cubicBezTo>
                <a:cubicBezTo>
                  <a:pt x="764" y="366"/>
                  <a:pt x="985" y="292"/>
                  <a:pt x="985" y="201"/>
                </a:cubicBezTo>
                <a:cubicBezTo>
                  <a:pt x="985" y="199"/>
                  <a:pt x="985" y="197"/>
                  <a:pt x="984" y="195"/>
                </a:cubicBezTo>
                <a:close/>
              </a:path>
            </a:pathLst>
          </a:custGeom>
          <a:solidFill>
            <a:srgbClr val="E8432E"/>
          </a:solidFill>
          <a:ln>
            <a:noFill/>
          </a:ln>
        </p:spPr>
        <p:txBody>
          <a:bodyPr vert="horz" wrap="square" lIns="68580" tIns="486000" rIns="68580" bIns="34290" numCol="1" anchor="t" anchorCtr="0" compatLnSpc="1">
            <a:prstTxWarp prst="textNoShape">
              <a:avLst/>
            </a:prstTxWarp>
          </a:bodyPr>
          <a:lstStyle/>
          <a:p>
            <a:pPr algn="ctr"/>
            <a:r>
              <a:rPr lang="en-US" altLang="zh-CN" sz="2400">
                <a:solidFill>
                  <a:schemeClr val="bg1"/>
                </a:solidFill>
                <a:latin typeface="Bebas" pitchFamily="2" charset="0"/>
              </a:rPr>
              <a:t>02</a:t>
            </a:r>
            <a:endParaRPr lang="zh-CN" altLang="en-US" sz="2400">
              <a:solidFill>
                <a:schemeClr val="bg1"/>
              </a:solidFill>
              <a:latin typeface="Bebas" pitchFamily="2" charset="0"/>
            </a:endParaRPr>
          </a:p>
        </p:txBody>
      </p:sp>
      <p:sp>
        <p:nvSpPr>
          <p:cNvPr id="6" name="Freeform 411"/>
          <p:cNvSpPr>
            <a:spLocks/>
          </p:cNvSpPr>
          <p:nvPr/>
        </p:nvSpPr>
        <p:spPr bwMode="auto">
          <a:xfrm>
            <a:off x="3493749" y="1676846"/>
            <a:ext cx="2106490" cy="681038"/>
          </a:xfrm>
          <a:custGeom>
            <a:avLst/>
            <a:gdLst>
              <a:gd name="T0" fmla="*/ 748 w 749"/>
              <a:gd name="T1" fmla="*/ 145 h 242"/>
              <a:gd name="T2" fmla="*/ 493 w 749"/>
              <a:gd name="T3" fmla="*/ 0 h 242"/>
              <a:gd name="T4" fmla="*/ 493 w 749"/>
              <a:gd name="T5" fmla="*/ 0 h 242"/>
              <a:gd name="T6" fmla="*/ 374 w 749"/>
              <a:gd name="T7" fmla="*/ 15 h 242"/>
              <a:gd name="T8" fmla="*/ 256 w 749"/>
              <a:gd name="T9" fmla="*/ 0 h 242"/>
              <a:gd name="T10" fmla="*/ 256 w 749"/>
              <a:gd name="T11" fmla="*/ 0 h 242"/>
              <a:gd name="T12" fmla="*/ 0 w 749"/>
              <a:gd name="T13" fmla="*/ 145 h 242"/>
              <a:gd name="T14" fmla="*/ 0 w 749"/>
              <a:gd name="T15" fmla="*/ 149 h 242"/>
              <a:gd name="T16" fmla="*/ 374 w 749"/>
              <a:gd name="T17" fmla="*/ 242 h 242"/>
              <a:gd name="T18" fmla="*/ 749 w 749"/>
              <a:gd name="T19" fmla="*/ 149 h 242"/>
              <a:gd name="T20" fmla="*/ 748 w 749"/>
              <a:gd name="T21" fmla="*/ 14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9" h="242">
                <a:moveTo>
                  <a:pt x="748" y="145"/>
                </a:moveTo>
                <a:cubicBezTo>
                  <a:pt x="680" y="75"/>
                  <a:pt x="592" y="23"/>
                  <a:pt x="493" y="0"/>
                </a:cubicBezTo>
                <a:cubicBezTo>
                  <a:pt x="493" y="0"/>
                  <a:pt x="493" y="0"/>
                  <a:pt x="493" y="0"/>
                </a:cubicBezTo>
                <a:cubicBezTo>
                  <a:pt x="493" y="8"/>
                  <a:pt x="440" y="15"/>
                  <a:pt x="374" y="15"/>
                </a:cubicBezTo>
                <a:cubicBezTo>
                  <a:pt x="309" y="15"/>
                  <a:pt x="256" y="8"/>
                  <a:pt x="256" y="0"/>
                </a:cubicBezTo>
                <a:cubicBezTo>
                  <a:pt x="256" y="0"/>
                  <a:pt x="256" y="0"/>
                  <a:pt x="256" y="0"/>
                </a:cubicBezTo>
                <a:cubicBezTo>
                  <a:pt x="157" y="23"/>
                  <a:pt x="69" y="75"/>
                  <a:pt x="0" y="145"/>
                </a:cubicBezTo>
                <a:cubicBezTo>
                  <a:pt x="0" y="146"/>
                  <a:pt x="0" y="148"/>
                  <a:pt x="0" y="149"/>
                </a:cubicBezTo>
                <a:cubicBezTo>
                  <a:pt x="0" y="200"/>
                  <a:pt x="167" y="242"/>
                  <a:pt x="374" y="242"/>
                </a:cubicBezTo>
                <a:cubicBezTo>
                  <a:pt x="581" y="242"/>
                  <a:pt x="749" y="200"/>
                  <a:pt x="749" y="149"/>
                </a:cubicBezTo>
                <a:cubicBezTo>
                  <a:pt x="749" y="148"/>
                  <a:pt x="749" y="146"/>
                  <a:pt x="748" y="145"/>
                </a:cubicBezTo>
                <a:close/>
              </a:path>
            </a:pathLst>
          </a:custGeom>
          <a:solidFill>
            <a:schemeClr val="bg1">
              <a:lumMod val="95000"/>
            </a:schemeClr>
          </a:solidFill>
          <a:ln>
            <a:noFill/>
          </a:ln>
        </p:spPr>
        <p:txBody>
          <a:bodyPr vert="horz" wrap="square" lIns="68580" tIns="189000" rIns="68580" bIns="34290" numCol="1" anchor="t" anchorCtr="0" compatLnSpc="1">
            <a:prstTxWarp prst="textNoShape">
              <a:avLst/>
            </a:prstTxWarp>
          </a:bodyPr>
          <a:lstStyle/>
          <a:p>
            <a:pPr algn="ctr"/>
            <a:r>
              <a:rPr lang="en-US" altLang="zh-CN" sz="2400">
                <a:solidFill>
                  <a:srgbClr val="E8432E"/>
                </a:solidFill>
                <a:latin typeface="Bebas" pitchFamily="2" charset="0"/>
              </a:rPr>
              <a:t>01</a:t>
            </a:r>
            <a:endParaRPr lang="zh-CN" altLang="en-US" sz="2400">
              <a:solidFill>
                <a:srgbClr val="E8432E"/>
              </a:solidFill>
              <a:latin typeface="Bebas" pitchFamily="2" charset="0"/>
            </a:endParaRPr>
          </a:p>
        </p:txBody>
      </p:sp>
      <p:sp>
        <p:nvSpPr>
          <p:cNvPr id="7" name="Freeform 413"/>
          <p:cNvSpPr>
            <a:spLocks noEditPoints="1"/>
          </p:cNvSpPr>
          <p:nvPr/>
        </p:nvSpPr>
        <p:spPr bwMode="auto">
          <a:xfrm>
            <a:off x="1915667" y="2863909"/>
            <a:ext cx="477503" cy="877491"/>
          </a:xfrm>
          <a:custGeom>
            <a:avLst/>
            <a:gdLst>
              <a:gd name="T0" fmla="*/ 103 w 170"/>
              <a:gd name="T1" fmla="*/ 0 h 312"/>
              <a:gd name="T2" fmla="*/ 103 w 170"/>
              <a:gd name="T3" fmla="*/ 63 h 312"/>
              <a:gd name="T4" fmla="*/ 170 w 170"/>
              <a:gd name="T5" fmla="*/ 175 h 312"/>
              <a:gd name="T6" fmla="*/ 166 w 170"/>
              <a:gd name="T7" fmla="*/ 129 h 312"/>
              <a:gd name="T8" fmla="*/ 162 w 170"/>
              <a:gd name="T9" fmla="*/ 109 h 312"/>
              <a:gd name="T10" fmla="*/ 145 w 170"/>
              <a:gd name="T11" fmla="*/ 82 h 312"/>
              <a:gd name="T12" fmla="*/ 121 w 170"/>
              <a:gd name="T13" fmla="*/ 72 h 312"/>
              <a:gd name="T14" fmla="*/ 114 w 170"/>
              <a:gd name="T15" fmla="*/ 71 h 312"/>
              <a:gd name="T16" fmla="*/ 90 w 170"/>
              <a:gd name="T17" fmla="*/ 71 h 312"/>
              <a:gd name="T18" fmla="*/ 88 w 170"/>
              <a:gd name="T19" fmla="*/ 71 h 312"/>
              <a:gd name="T20" fmla="*/ 55 w 170"/>
              <a:gd name="T21" fmla="*/ 73 h 312"/>
              <a:gd name="T22" fmla="*/ 45 w 170"/>
              <a:gd name="T23" fmla="*/ 73 h 312"/>
              <a:gd name="T24" fmla="*/ 39 w 170"/>
              <a:gd name="T25" fmla="*/ 65 h 312"/>
              <a:gd name="T26" fmla="*/ 27 w 170"/>
              <a:gd name="T27" fmla="*/ 40 h 312"/>
              <a:gd name="T28" fmla="*/ 24 w 170"/>
              <a:gd name="T29" fmla="*/ 33 h 312"/>
              <a:gd name="T30" fmla="*/ 24 w 170"/>
              <a:gd name="T31" fmla="*/ 33 h 312"/>
              <a:gd name="T32" fmla="*/ 24 w 170"/>
              <a:gd name="T33" fmla="*/ 33 h 312"/>
              <a:gd name="T34" fmla="*/ 2 w 170"/>
              <a:gd name="T35" fmla="*/ 41 h 312"/>
              <a:gd name="T36" fmla="*/ 11 w 170"/>
              <a:gd name="T37" fmla="*/ 61 h 312"/>
              <a:gd name="T38" fmla="*/ 20 w 170"/>
              <a:gd name="T39" fmla="*/ 79 h 312"/>
              <a:gd name="T40" fmla="*/ 28 w 170"/>
              <a:gd name="T41" fmla="*/ 89 h 312"/>
              <a:gd name="T42" fmla="*/ 38 w 170"/>
              <a:gd name="T43" fmla="*/ 95 h 312"/>
              <a:gd name="T44" fmla="*/ 57 w 170"/>
              <a:gd name="T45" fmla="*/ 96 h 312"/>
              <a:gd name="T46" fmla="*/ 68 w 170"/>
              <a:gd name="T47" fmla="*/ 172 h 312"/>
              <a:gd name="T48" fmla="*/ 68 w 170"/>
              <a:gd name="T49" fmla="*/ 176 h 312"/>
              <a:gd name="T50" fmla="*/ 83 w 170"/>
              <a:gd name="T51" fmla="*/ 312 h 312"/>
              <a:gd name="T52" fmla="*/ 98 w 170"/>
              <a:gd name="T53" fmla="*/ 195 h 312"/>
              <a:gd name="T54" fmla="*/ 107 w 170"/>
              <a:gd name="T55" fmla="*/ 297 h 312"/>
              <a:gd name="T56" fmla="*/ 137 w 170"/>
              <a:gd name="T57" fmla="*/ 297 h 312"/>
              <a:gd name="T58" fmla="*/ 137 w 170"/>
              <a:gd name="T59" fmla="*/ 174 h 312"/>
              <a:gd name="T60" fmla="*/ 137 w 170"/>
              <a:gd name="T61" fmla="*/ 108 h 312"/>
              <a:gd name="T62" fmla="*/ 141 w 170"/>
              <a:gd name="T63" fmla="*/ 123 h 312"/>
              <a:gd name="T64" fmla="*/ 146 w 170"/>
              <a:gd name="T65" fmla="*/ 165 h 312"/>
              <a:gd name="T66" fmla="*/ 147 w 170"/>
              <a:gd name="T67" fmla="*/ 176 h 312"/>
              <a:gd name="T68" fmla="*/ 147 w 170"/>
              <a:gd name="T69" fmla="*/ 176 h 312"/>
              <a:gd name="T70" fmla="*/ 159 w 170"/>
              <a:gd name="T71" fmla="*/ 18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0" h="312">
                <a:moveTo>
                  <a:pt x="71" y="31"/>
                </a:moveTo>
                <a:cubicBezTo>
                  <a:pt x="71" y="14"/>
                  <a:pt x="85" y="0"/>
                  <a:pt x="103" y="0"/>
                </a:cubicBezTo>
                <a:cubicBezTo>
                  <a:pt x="120" y="0"/>
                  <a:pt x="134" y="14"/>
                  <a:pt x="134" y="31"/>
                </a:cubicBezTo>
                <a:cubicBezTo>
                  <a:pt x="134" y="48"/>
                  <a:pt x="120" y="63"/>
                  <a:pt x="103" y="63"/>
                </a:cubicBezTo>
                <a:cubicBezTo>
                  <a:pt x="85" y="63"/>
                  <a:pt x="71" y="48"/>
                  <a:pt x="71" y="31"/>
                </a:cubicBezTo>
                <a:close/>
                <a:moveTo>
                  <a:pt x="170" y="175"/>
                </a:moveTo>
                <a:cubicBezTo>
                  <a:pt x="170" y="175"/>
                  <a:pt x="169" y="164"/>
                  <a:pt x="168" y="151"/>
                </a:cubicBezTo>
                <a:cubicBezTo>
                  <a:pt x="167" y="144"/>
                  <a:pt x="167" y="137"/>
                  <a:pt x="166" y="129"/>
                </a:cubicBezTo>
                <a:cubicBezTo>
                  <a:pt x="165" y="126"/>
                  <a:pt x="165" y="122"/>
                  <a:pt x="164" y="119"/>
                </a:cubicBezTo>
                <a:cubicBezTo>
                  <a:pt x="163" y="115"/>
                  <a:pt x="163" y="112"/>
                  <a:pt x="162" y="109"/>
                </a:cubicBezTo>
                <a:cubicBezTo>
                  <a:pt x="161" y="105"/>
                  <a:pt x="159" y="100"/>
                  <a:pt x="157" y="97"/>
                </a:cubicBezTo>
                <a:cubicBezTo>
                  <a:pt x="154" y="90"/>
                  <a:pt x="150" y="85"/>
                  <a:pt x="145" y="82"/>
                </a:cubicBezTo>
                <a:cubicBezTo>
                  <a:pt x="141" y="79"/>
                  <a:pt x="138" y="77"/>
                  <a:pt x="134" y="76"/>
                </a:cubicBezTo>
                <a:cubicBezTo>
                  <a:pt x="129" y="73"/>
                  <a:pt x="125" y="72"/>
                  <a:pt x="121" y="72"/>
                </a:cubicBezTo>
                <a:cubicBezTo>
                  <a:pt x="121" y="72"/>
                  <a:pt x="120" y="72"/>
                  <a:pt x="120" y="71"/>
                </a:cubicBezTo>
                <a:cubicBezTo>
                  <a:pt x="118" y="71"/>
                  <a:pt x="116" y="71"/>
                  <a:pt x="114" y="71"/>
                </a:cubicBezTo>
                <a:cubicBezTo>
                  <a:pt x="91" y="71"/>
                  <a:pt x="91" y="71"/>
                  <a:pt x="91" y="71"/>
                </a:cubicBezTo>
                <a:cubicBezTo>
                  <a:pt x="91" y="71"/>
                  <a:pt x="91" y="71"/>
                  <a:pt x="90" y="71"/>
                </a:cubicBezTo>
                <a:cubicBezTo>
                  <a:pt x="90" y="71"/>
                  <a:pt x="89" y="71"/>
                  <a:pt x="89" y="71"/>
                </a:cubicBezTo>
                <a:cubicBezTo>
                  <a:pt x="89" y="71"/>
                  <a:pt x="89" y="71"/>
                  <a:pt x="88" y="71"/>
                </a:cubicBezTo>
                <a:cubicBezTo>
                  <a:pt x="87" y="71"/>
                  <a:pt x="79" y="71"/>
                  <a:pt x="70" y="72"/>
                </a:cubicBezTo>
                <a:cubicBezTo>
                  <a:pt x="65" y="72"/>
                  <a:pt x="60" y="72"/>
                  <a:pt x="55" y="73"/>
                </a:cubicBezTo>
                <a:cubicBezTo>
                  <a:pt x="51" y="73"/>
                  <a:pt x="48" y="73"/>
                  <a:pt x="45" y="73"/>
                </a:cubicBezTo>
                <a:cubicBezTo>
                  <a:pt x="45" y="73"/>
                  <a:pt x="45" y="73"/>
                  <a:pt x="45" y="73"/>
                </a:cubicBezTo>
                <a:cubicBezTo>
                  <a:pt x="44" y="72"/>
                  <a:pt x="43" y="71"/>
                  <a:pt x="42" y="70"/>
                </a:cubicBezTo>
                <a:cubicBezTo>
                  <a:pt x="41" y="68"/>
                  <a:pt x="40" y="67"/>
                  <a:pt x="39" y="65"/>
                </a:cubicBezTo>
                <a:cubicBezTo>
                  <a:pt x="37" y="62"/>
                  <a:pt x="35" y="58"/>
                  <a:pt x="33" y="55"/>
                </a:cubicBezTo>
                <a:cubicBezTo>
                  <a:pt x="31" y="49"/>
                  <a:pt x="28" y="44"/>
                  <a:pt x="27" y="40"/>
                </a:cubicBezTo>
                <a:cubicBezTo>
                  <a:pt x="26" y="37"/>
                  <a:pt x="25" y="36"/>
                  <a:pt x="25" y="35"/>
                </a:cubicBezTo>
                <a:cubicBezTo>
                  <a:pt x="25" y="34"/>
                  <a:pt x="25" y="34"/>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2" y="27"/>
                  <a:pt x="16" y="24"/>
                  <a:pt x="9" y="26"/>
                </a:cubicBezTo>
                <a:cubicBezTo>
                  <a:pt x="3" y="28"/>
                  <a:pt x="0" y="35"/>
                  <a:pt x="2" y="41"/>
                </a:cubicBezTo>
                <a:cubicBezTo>
                  <a:pt x="2" y="41"/>
                  <a:pt x="3" y="44"/>
                  <a:pt x="5" y="48"/>
                </a:cubicBezTo>
                <a:cubicBezTo>
                  <a:pt x="7" y="52"/>
                  <a:pt x="9" y="56"/>
                  <a:pt x="11" y="61"/>
                </a:cubicBezTo>
                <a:cubicBezTo>
                  <a:pt x="12" y="64"/>
                  <a:pt x="14" y="68"/>
                  <a:pt x="16" y="72"/>
                </a:cubicBezTo>
                <a:cubicBezTo>
                  <a:pt x="17" y="74"/>
                  <a:pt x="19" y="77"/>
                  <a:pt x="20" y="79"/>
                </a:cubicBezTo>
                <a:cubicBezTo>
                  <a:pt x="22" y="81"/>
                  <a:pt x="23" y="83"/>
                  <a:pt x="24" y="85"/>
                </a:cubicBezTo>
                <a:cubicBezTo>
                  <a:pt x="25" y="86"/>
                  <a:pt x="26" y="87"/>
                  <a:pt x="28" y="89"/>
                </a:cubicBezTo>
                <a:cubicBezTo>
                  <a:pt x="29" y="90"/>
                  <a:pt x="31" y="92"/>
                  <a:pt x="34" y="93"/>
                </a:cubicBezTo>
                <a:cubicBezTo>
                  <a:pt x="35" y="94"/>
                  <a:pt x="36" y="95"/>
                  <a:pt x="38" y="95"/>
                </a:cubicBezTo>
                <a:cubicBezTo>
                  <a:pt x="39" y="96"/>
                  <a:pt x="41" y="96"/>
                  <a:pt x="43" y="96"/>
                </a:cubicBezTo>
                <a:cubicBezTo>
                  <a:pt x="47" y="96"/>
                  <a:pt x="52" y="96"/>
                  <a:pt x="57" y="96"/>
                </a:cubicBezTo>
                <a:cubicBezTo>
                  <a:pt x="61" y="96"/>
                  <a:pt x="65" y="95"/>
                  <a:pt x="68" y="95"/>
                </a:cubicBezTo>
                <a:cubicBezTo>
                  <a:pt x="68" y="172"/>
                  <a:pt x="68" y="172"/>
                  <a:pt x="68" y="172"/>
                </a:cubicBezTo>
                <a:cubicBezTo>
                  <a:pt x="68" y="173"/>
                  <a:pt x="68" y="174"/>
                  <a:pt x="68" y="174"/>
                </a:cubicBezTo>
                <a:cubicBezTo>
                  <a:pt x="68" y="175"/>
                  <a:pt x="68" y="175"/>
                  <a:pt x="68" y="176"/>
                </a:cubicBezTo>
                <a:cubicBezTo>
                  <a:pt x="68" y="297"/>
                  <a:pt x="68" y="297"/>
                  <a:pt x="68" y="297"/>
                </a:cubicBezTo>
                <a:cubicBezTo>
                  <a:pt x="68" y="306"/>
                  <a:pt x="75" y="312"/>
                  <a:pt x="83" y="312"/>
                </a:cubicBezTo>
                <a:cubicBezTo>
                  <a:pt x="91" y="312"/>
                  <a:pt x="98" y="306"/>
                  <a:pt x="98" y="297"/>
                </a:cubicBezTo>
                <a:cubicBezTo>
                  <a:pt x="98" y="195"/>
                  <a:pt x="98" y="195"/>
                  <a:pt x="98" y="195"/>
                </a:cubicBezTo>
                <a:cubicBezTo>
                  <a:pt x="107" y="195"/>
                  <a:pt x="107" y="195"/>
                  <a:pt x="107" y="195"/>
                </a:cubicBezTo>
                <a:cubicBezTo>
                  <a:pt x="107" y="297"/>
                  <a:pt x="107" y="297"/>
                  <a:pt x="107" y="297"/>
                </a:cubicBezTo>
                <a:cubicBezTo>
                  <a:pt x="107" y="306"/>
                  <a:pt x="114" y="312"/>
                  <a:pt x="122" y="312"/>
                </a:cubicBezTo>
                <a:cubicBezTo>
                  <a:pt x="130" y="312"/>
                  <a:pt x="137" y="306"/>
                  <a:pt x="137" y="297"/>
                </a:cubicBezTo>
                <a:cubicBezTo>
                  <a:pt x="137" y="176"/>
                  <a:pt x="137" y="176"/>
                  <a:pt x="137" y="176"/>
                </a:cubicBezTo>
                <a:cubicBezTo>
                  <a:pt x="137" y="175"/>
                  <a:pt x="137" y="175"/>
                  <a:pt x="137" y="174"/>
                </a:cubicBezTo>
                <a:cubicBezTo>
                  <a:pt x="137" y="174"/>
                  <a:pt x="137" y="173"/>
                  <a:pt x="137" y="172"/>
                </a:cubicBezTo>
                <a:cubicBezTo>
                  <a:pt x="137" y="108"/>
                  <a:pt x="137" y="108"/>
                  <a:pt x="137" y="108"/>
                </a:cubicBezTo>
                <a:cubicBezTo>
                  <a:pt x="138" y="110"/>
                  <a:pt x="139" y="112"/>
                  <a:pt x="139" y="115"/>
                </a:cubicBezTo>
                <a:cubicBezTo>
                  <a:pt x="140" y="117"/>
                  <a:pt x="141" y="120"/>
                  <a:pt x="141" y="123"/>
                </a:cubicBezTo>
                <a:cubicBezTo>
                  <a:pt x="142" y="128"/>
                  <a:pt x="143" y="134"/>
                  <a:pt x="144" y="140"/>
                </a:cubicBezTo>
                <a:cubicBezTo>
                  <a:pt x="145" y="149"/>
                  <a:pt x="145" y="158"/>
                  <a:pt x="146" y="165"/>
                </a:cubicBezTo>
                <a:cubicBezTo>
                  <a:pt x="146" y="169"/>
                  <a:pt x="146" y="171"/>
                  <a:pt x="146" y="173"/>
                </a:cubicBezTo>
                <a:cubicBezTo>
                  <a:pt x="146" y="174"/>
                  <a:pt x="147" y="175"/>
                  <a:pt x="147" y="176"/>
                </a:cubicBezTo>
                <a:cubicBezTo>
                  <a:pt x="147" y="176"/>
                  <a:pt x="147" y="176"/>
                  <a:pt x="147" y="176"/>
                </a:cubicBezTo>
                <a:cubicBezTo>
                  <a:pt x="147" y="176"/>
                  <a:pt x="147" y="176"/>
                  <a:pt x="147" y="176"/>
                </a:cubicBezTo>
                <a:cubicBezTo>
                  <a:pt x="147" y="176"/>
                  <a:pt x="147" y="176"/>
                  <a:pt x="147" y="176"/>
                </a:cubicBezTo>
                <a:cubicBezTo>
                  <a:pt x="147" y="183"/>
                  <a:pt x="152" y="188"/>
                  <a:pt x="159" y="187"/>
                </a:cubicBezTo>
                <a:cubicBezTo>
                  <a:pt x="165" y="187"/>
                  <a:pt x="170" y="182"/>
                  <a:pt x="170" y="175"/>
                </a:cubicBez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8" name="Freeform 414"/>
          <p:cNvSpPr>
            <a:spLocks noEditPoints="1"/>
          </p:cNvSpPr>
          <p:nvPr/>
        </p:nvSpPr>
        <p:spPr bwMode="auto">
          <a:xfrm>
            <a:off x="2031172" y="1098203"/>
            <a:ext cx="477503" cy="483394"/>
          </a:xfrm>
          <a:custGeom>
            <a:avLst/>
            <a:gdLst>
              <a:gd name="T0" fmla="*/ 170 w 170"/>
              <a:gd name="T1" fmla="*/ 68 h 172"/>
              <a:gd name="T2" fmla="*/ 161 w 170"/>
              <a:gd name="T3" fmla="*/ 58 h 172"/>
              <a:gd name="T4" fmla="*/ 153 w 170"/>
              <a:gd name="T5" fmla="*/ 55 h 172"/>
              <a:gd name="T6" fmla="*/ 160 w 170"/>
              <a:gd name="T7" fmla="*/ 119 h 172"/>
              <a:gd name="T8" fmla="*/ 78 w 170"/>
              <a:gd name="T9" fmla="*/ 171 h 172"/>
              <a:gd name="T10" fmla="*/ 88 w 170"/>
              <a:gd name="T11" fmla="*/ 163 h 172"/>
              <a:gd name="T12" fmla="*/ 103 w 170"/>
              <a:gd name="T13" fmla="*/ 149 h 172"/>
              <a:gd name="T14" fmla="*/ 117 w 170"/>
              <a:gd name="T15" fmla="*/ 131 h 172"/>
              <a:gd name="T16" fmla="*/ 99 w 170"/>
              <a:gd name="T17" fmla="*/ 122 h 172"/>
              <a:gd name="T18" fmla="*/ 97 w 170"/>
              <a:gd name="T19" fmla="*/ 116 h 172"/>
              <a:gd name="T20" fmla="*/ 79 w 170"/>
              <a:gd name="T21" fmla="*/ 108 h 172"/>
              <a:gd name="T22" fmla="*/ 65 w 170"/>
              <a:gd name="T23" fmla="*/ 107 h 172"/>
              <a:gd name="T24" fmla="*/ 57 w 170"/>
              <a:gd name="T25" fmla="*/ 125 h 172"/>
              <a:gd name="T26" fmla="*/ 71 w 170"/>
              <a:gd name="T27" fmla="*/ 152 h 172"/>
              <a:gd name="T28" fmla="*/ 0 w 170"/>
              <a:gd name="T29" fmla="*/ 86 h 172"/>
              <a:gd name="T30" fmla="*/ 17 w 170"/>
              <a:gd name="T31" fmla="*/ 50 h 172"/>
              <a:gd name="T32" fmla="*/ 25 w 170"/>
              <a:gd name="T33" fmla="*/ 77 h 172"/>
              <a:gd name="T34" fmla="*/ 44 w 170"/>
              <a:gd name="T35" fmla="*/ 94 h 172"/>
              <a:gd name="T36" fmla="*/ 58 w 170"/>
              <a:gd name="T37" fmla="*/ 103 h 172"/>
              <a:gd name="T38" fmla="*/ 61 w 170"/>
              <a:gd name="T39" fmla="*/ 104 h 172"/>
              <a:gd name="T40" fmla="*/ 51 w 170"/>
              <a:gd name="T41" fmla="*/ 95 h 172"/>
              <a:gd name="T42" fmla="*/ 44 w 170"/>
              <a:gd name="T43" fmla="*/ 91 h 172"/>
              <a:gd name="T44" fmla="*/ 56 w 170"/>
              <a:gd name="T45" fmla="*/ 73 h 172"/>
              <a:gd name="T46" fmla="*/ 62 w 170"/>
              <a:gd name="T47" fmla="*/ 73 h 172"/>
              <a:gd name="T48" fmla="*/ 77 w 170"/>
              <a:gd name="T49" fmla="*/ 54 h 172"/>
              <a:gd name="T50" fmla="*/ 85 w 170"/>
              <a:gd name="T51" fmla="*/ 45 h 172"/>
              <a:gd name="T52" fmla="*/ 84 w 170"/>
              <a:gd name="T53" fmla="*/ 40 h 172"/>
              <a:gd name="T54" fmla="*/ 97 w 170"/>
              <a:gd name="T55" fmla="*/ 46 h 172"/>
              <a:gd name="T56" fmla="*/ 97 w 170"/>
              <a:gd name="T57" fmla="*/ 36 h 172"/>
              <a:gd name="T58" fmla="*/ 89 w 170"/>
              <a:gd name="T59" fmla="*/ 28 h 172"/>
              <a:gd name="T60" fmla="*/ 75 w 170"/>
              <a:gd name="T61" fmla="*/ 22 h 172"/>
              <a:gd name="T62" fmla="*/ 70 w 170"/>
              <a:gd name="T63" fmla="*/ 32 h 172"/>
              <a:gd name="T64" fmla="*/ 61 w 170"/>
              <a:gd name="T65" fmla="*/ 34 h 172"/>
              <a:gd name="T66" fmla="*/ 49 w 170"/>
              <a:gd name="T67" fmla="*/ 29 h 172"/>
              <a:gd name="T68" fmla="*/ 57 w 170"/>
              <a:gd name="T69" fmla="*/ 10 h 172"/>
              <a:gd name="T70" fmla="*/ 47 w 170"/>
              <a:gd name="T71" fmla="*/ 18 h 172"/>
              <a:gd name="T72" fmla="*/ 42 w 170"/>
              <a:gd name="T73" fmla="*/ 16 h 172"/>
              <a:gd name="T74" fmla="*/ 83 w 170"/>
              <a:gd name="T75" fmla="*/ 0 h 172"/>
              <a:gd name="T76" fmla="*/ 95 w 170"/>
              <a:gd name="T77" fmla="*/ 13 h 172"/>
              <a:gd name="T78" fmla="*/ 113 w 170"/>
              <a:gd name="T79" fmla="*/ 25 h 172"/>
              <a:gd name="T80" fmla="*/ 114 w 170"/>
              <a:gd name="T81" fmla="*/ 17 h 172"/>
              <a:gd name="T82" fmla="*/ 120 w 170"/>
              <a:gd name="T83" fmla="*/ 11 h 172"/>
              <a:gd name="T84" fmla="*/ 157 w 170"/>
              <a:gd name="T85" fmla="*/ 38 h 172"/>
              <a:gd name="T86" fmla="*/ 150 w 170"/>
              <a:gd name="T87" fmla="*/ 47 h 172"/>
              <a:gd name="T88" fmla="*/ 145 w 170"/>
              <a:gd name="T89" fmla="*/ 54 h 172"/>
              <a:gd name="T90" fmla="*/ 139 w 170"/>
              <a:gd name="T91" fmla="*/ 72 h 172"/>
              <a:gd name="T92" fmla="*/ 146 w 170"/>
              <a:gd name="T93" fmla="*/ 100 h 172"/>
              <a:gd name="T94" fmla="*/ 161 w 170"/>
              <a:gd name="T95" fmla="*/ 99 h 172"/>
              <a:gd name="T96" fmla="*/ 92 w 170"/>
              <a:gd name="T97" fmla="*/ 50 h 172"/>
              <a:gd name="T98" fmla="*/ 84 w 170"/>
              <a:gd name="T99" fmla="*/ 52 h 172"/>
              <a:gd name="T100" fmla="*/ 132 w 170"/>
              <a:gd name="T101" fmla="*/ 19 h 172"/>
              <a:gd name="T102" fmla="*/ 122 w 170"/>
              <a:gd name="T103" fmla="*/ 15 h 172"/>
              <a:gd name="T104" fmla="*/ 132 w 170"/>
              <a:gd name="T105" fmla="*/ 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0" h="172">
                <a:moveTo>
                  <a:pt x="158" y="49"/>
                </a:moveTo>
                <a:cubicBezTo>
                  <a:pt x="159" y="51"/>
                  <a:pt x="166" y="58"/>
                  <a:pt x="168" y="62"/>
                </a:cubicBezTo>
                <a:cubicBezTo>
                  <a:pt x="169" y="64"/>
                  <a:pt x="170" y="66"/>
                  <a:pt x="170" y="68"/>
                </a:cubicBezTo>
                <a:cubicBezTo>
                  <a:pt x="169" y="67"/>
                  <a:pt x="168" y="66"/>
                  <a:pt x="167" y="66"/>
                </a:cubicBezTo>
                <a:cubicBezTo>
                  <a:pt x="166" y="67"/>
                  <a:pt x="162" y="63"/>
                  <a:pt x="162" y="63"/>
                </a:cubicBezTo>
                <a:cubicBezTo>
                  <a:pt x="162" y="63"/>
                  <a:pt x="162" y="59"/>
                  <a:pt x="161" y="58"/>
                </a:cubicBezTo>
                <a:cubicBezTo>
                  <a:pt x="160" y="57"/>
                  <a:pt x="154" y="59"/>
                  <a:pt x="151" y="59"/>
                </a:cubicBezTo>
                <a:cubicBezTo>
                  <a:pt x="149" y="58"/>
                  <a:pt x="149" y="58"/>
                  <a:pt x="149" y="58"/>
                </a:cubicBezTo>
                <a:cubicBezTo>
                  <a:pt x="153" y="55"/>
                  <a:pt x="153" y="55"/>
                  <a:pt x="153" y="55"/>
                </a:cubicBezTo>
                <a:cubicBezTo>
                  <a:pt x="153" y="55"/>
                  <a:pt x="152" y="51"/>
                  <a:pt x="153" y="50"/>
                </a:cubicBezTo>
                <a:cubicBezTo>
                  <a:pt x="155" y="50"/>
                  <a:pt x="158" y="48"/>
                  <a:pt x="158" y="49"/>
                </a:cubicBezTo>
                <a:close/>
                <a:moveTo>
                  <a:pt x="160" y="119"/>
                </a:moveTo>
                <a:cubicBezTo>
                  <a:pt x="159" y="123"/>
                  <a:pt x="158" y="131"/>
                  <a:pt x="158" y="132"/>
                </a:cubicBezTo>
                <a:cubicBezTo>
                  <a:pt x="143" y="156"/>
                  <a:pt x="116" y="172"/>
                  <a:pt x="86" y="172"/>
                </a:cubicBezTo>
                <a:cubicBezTo>
                  <a:pt x="83" y="172"/>
                  <a:pt x="80" y="172"/>
                  <a:pt x="78" y="171"/>
                </a:cubicBezTo>
                <a:cubicBezTo>
                  <a:pt x="78" y="170"/>
                  <a:pt x="78" y="169"/>
                  <a:pt x="79" y="168"/>
                </a:cubicBezTo>
                <a:cubicBezTo>
                  <a:pt x="81" y="165"/>
                  <a:pt x="83" y="164"/>
                  <a:pt x="83" y="164"/>
                </a:cubicBezTo>
                <a:cubicBezTo>
                  <a:pt x="88" y="163"/>
                  <a:pt x="88" y="163"/>
                  <a:pt x="88" y="163"/>
                </a:cubicBezTo>
                <a:cubicBezTo>
                  <a:pt x="88" y="163"/>
                  <a:pt x="86" y="160"/>
                  <a:pt x="89" y="160"/>
                </a:cubicBezTo>
                <a:cubicBezTo>
                  <a:pt x="92" y="160"/>
                  <a:pt x="94" y="159"/>
                  <a:pt x="96" y="155"/>
                </a:cubicBezTo>
                <a:cubicBezTo>
                  <a:pt x="99" y="152"/>
                  <a:pt x="100" y="150"/>
                  <a:pt x="103" y="149"/>
                </a:cubicBezTo>
                <a:cubicBezTo>
                  <a:pt x="105" y="148"/>
                  <a:pt x="105" y="150"/>
                  <a:pt x="108" y="147"/>
                </a:cubicBezTo>
                <a:cubicBezTo>
                  <a:pt x="111" y="145"/>
                  <a:pt x="113" y="137"/>
                  <a:pt x="113" y="137"/>
                </a:cubicBezTo>
                <a:cubicBezTo>
                  <a:pt x="113" y="137"/>
                  <a:pt x="116" y="133"/>
                  <a:pt x="117" y="131"/>
                </a:cubicBezTo>
                <a:cubicBezTo>
                  <a:pt x="118" y="128"/>
                  <a:pt x="114" y="126"/>
                  <a:pt x="114" y="126"/>
                </a:cubicBezTo>
                <a:cubicBezTo>
                  <a:pt x="114" y="126"/>
                  <a:pt x="107" y="127"/>
                  <a:pt x="106" y="126"/>
                </a:cubicBezTo>
                <a:cubicBezTo>
                  <a:pt x="104" y="124"/>
                  <a:pt x="99" y="122"/>
                  <a:pt x="99" y="122"/>
                </a:cubicBezTo>
                <a:cubicBezTo>
                  <a:pt x="96" y="123"/>
                  <a:pt x="96" y="123"/>
                  <a:pt x="96" y="123"/>
                </a:cubicBezTo>
                <a:cubicBezTo>
                  <a:pt x="98" y="122"/>
                  <a:pt x="100" y="121"/>
                  <a:pt x="99" y="120"/>
                </a:cubicBezTo>
                <a:cubicBezTo>
                  <a:pt x="98" y="119"/>
                  <a:pt x="97" y="116"/>
                  <a:pt x="97" y="116"/>
                </a:cubicBezTo>
                <a:cubicBezTo>
                  <a:pt x="97" y="116"/>
                  <a:pt x="92" y="115"/>
                  <a:pt x="90" y="114"/>
                </a:cubicBezTo>
                <a:cubicBezTo>
                  <a:pt x="88" y="113"/>
                  <a:pt x="84" y="110"/>
                  <a:pt x="84" y="110"/>
                </a:cubicBezTo>
                <a:cubicBezTo>
                  <a:pt x="84" y="110"/>
                  <a:pt x="83" y="109"/>
                  <a:pt x="79" y="108"/>
                </a:cubicBezTo>
                <a:cubicBezTo>
                  <a:pt x="76" y="107"/>
                  <a:pt x="71" y="107"/>
                  <a:pt x="71" y="107"/>
                </a:cubicBezTo>
                <a:cubicBezTo>
                  <a:pt x="69" y="110"/>
                  <a:pt x="69" y="110"/>
                  <a:pt x="69" y="110"/>
                </a:cubicBezTo>
                <a:cubicBezTo>
                  <a:pt x="65" y="107"/>
                  <a:pt x="65" y="107"/>
                  <a:pt x="65" y="107"/>
                </a:cubicBezTo>
                <a:cubicBezTo>
                  <a:pt x="65" y="107"/>
                  <a:pt x="61" y="108"/>
                  <a:pt x="61" y="113"/>
                </a:cubicBezTo>
                <a:cubicBezTo>
                  <a:pt x="61" y="117"/>
                  <a:pt x="59" y="120"/>
                  <a:pt x="59" y="120"/>
                </a:cubicBezTo>
                <a:cubicBezTo>
                  <a:pt x="59" y="120"/>
                  <a:pt x="57" y="121"/>
                  <a:pt x="57" y="125"/>
                </a:cubicBezTo>
                <a:cubicBezTo>
                  <a:pt x="57" y="129"/>
                  <a:pt x="63" y="138"/>
                  <a:pt x="65" y="140"/>
                </a:cubicBezTo>
                <a:cubicBezTo>
                  <a:pt x="66" y="142"/>
                  <a:pt x="73" y="145"/>
                  <a:pt x="73" y="145"/>
                </a:cubicBezTo>
                <a:cubicBezTo>
                  <a:pt x="73" y="145"/>
                  <a:pt x="73" y="146"/>
                  <a:pt x="71" y="152"/>
                </a:cubicBezTo>
                <a:cubicBezTo>
                  <a:pt x="70" y="158"/>
                  <a:pt x="70" y="162"/>
                  <a:pt x="70" y="166"/>
                </a:cubicBezTo>
                <a:cubicBezTo>
                  <a:pt x="70" y="168"/>
                  <a:pt x="69" y="169"/>
                  <a:pt x="69" y="170"/>
                </a:cubicBezTo>
                <a:cubicBezTo>
                  <a:pt x="30" y="162"/>
                  <a:pt x="0" y="127"/>
                  <a:pt x="0" y="86"/>
                </a:cubicBezTo>
                <a:cubicBezTo>
                  <a:pt x="0" y="69"/>
                  <a:pt x="4" y="54"/>
                  <a:pt x="12" y="41"/>
                </a:cubicBezTo>
                <a:cubicBezTo>
                  <a:pt x="13" y="42"/>
                  <a:pt x="13" y="42"/>
                  <a:pt x="14" y="42"/>
                </a:cubicBezTo>
                <a:cubicBezTo>
                  <a:pt x="16" y="43"/>
                  <a:pt x="16" y="48"/>
                  <a:pt x="17" y="50"/>
                </a:cubicBezTo>
                <a:cubicBezTo>
                  <a:pt x="19" y="53"/>
                  <a:pt x="15" y="60"/>
                  <a:pt x="16" y="65"/>
                </a:cubicBezTo>
                <a:cubicBezTo>
                  <a:pt x="17" y="70"/>
                  <a:pt x="18" y="71"/>
                  <a:pt x="21" y="72"/>
                </a:cubicBezTo>
                <a:cubicBezTo>
                  <a:pt x="23" y="72"/>
                  <a:pt x="22" y="74"/>
                  <a:pt x="25" y="77"/>
                </a:cubicBezTo>
                <a:cubicBezTo>
                  <a:pt x="27" y="80"/>
                  <a:pt x="31" y="85"/>
                  <a:pt x="31" y="85"/>
                </a:cubicBezTo>
                <a:cubicBezTo>
                  <a:pt x="31" y="85"/>
                  <a:pt x="32" y="89"/>
                  <a:pt x="34" y="91"/>
                </a:cubicBezTo>
                <a:cubicBezTo>
                  <a:pt x="36" y="92"/>
                  <a:pt x="41" y="95"/>
                  <a:pt x="44" y="94"/>
                </a:cubicBezTo>
                <a:cubicBezTo>
                  <a:pt x="47" y="93"/>
                  <a:pt x="46" y="95"/>
                  <a:pt x="47" y="96"/>
                </a:cubicBezTo>
                <a:cubicBezTo>
                  <a:pt x="49" y="98"/>
                  <a:pt x="54" y="98"/>
                  <a:pt x="54" y="98"/>
                </a:cubicBezTo>
                <a:cubicBezTo>
                  <a:pt x="54" y="98"/>
                  <a:pt x="56" y="101"/>
                  <a:pt x="58" y="103"/>
                </a:cubicBezTo>
                <a:cubicBezTo>
                  <a:pt x="60" y="104"/>
                  <a:pt x="64" y="106"/>
                  <a:pt x="64" y="106"/>
                </a:cubicBezTo>
                <a:cubicBezTo>
                  <a:pt x="64" y="104"/>
                  <a:pt x="64" y="104"/>
                  <a:pt x="64" y="104"/>
                </a:cubicBezTo>
                <a:cubicBezTo>
                  <a:pt x="64" y="104"/>
                  <a:pt x="64" y="104"/>
                  <a:pt x="61" y="104"/>
                </a:cubicBezTo>
                <a:cubicBezTo>
                  <a:pt x="59" y="104"/>
                  <a:pt x="59" y="101"/>
                  <a:pt x="59" y="100"/>
                </a:cubicBezTo>
                <a:cubicBezTo>
                  <a:pt x="59" y="98"/>
                  <a:pt x="58" y="95"/>
                  <a:pt x="58" y="95"/>
                </a:cubicBezTo>
                <a:cubicBezTo>
                  <a:pt x="58" y="95"/>
                  <a:pt x="54" y="95"/>
                  <a:pt x="51" y="95"/>
                </a:cubicBezTo>
                <a:cubicBezTo>
                  <a:pt x="51" y="95"/>
                  <a:pt x="54" y="87"/>
                  <a:pt x="53" y="86"/>
                </a:cubicBezTo>
                <a:cubicBezTo>
                  <a:pt x="51" y="85"/>
                  <a:pt x="49" y="88"/>
                  <a:pt x="49" y="88"/>
                </a:cubicBezTo>
                <a:cubicBezTo>
                  <a:pt x="49" y="88"/>
                  <a:pt x="49" y="91"/>
                  <a:pt x="44" y="91"/>
                </a:cubicBezTo>
                <a:cubicBezTo>
                  <a:pt x="39" y="91"/>
                  <a:pt x="41" y="79"/>
                  <a:pt x="41" y="79"/>
                </a:cubicBezTo>
                <a:cubicBezTo>
                  <a:pt x="41" y="72"/>
                  <a:pt x="49" y="75"/>
                  <a:pt x="49" y="75"/>
                </a:cubicBezTo>
                <a:cubicBezTo>
                  <a:pt x="49" y="75"/>
                  <a:pt x="51" y="73"/>
                  <a:pt x="56" y="73"/>
                </a:cubicBezTo>
                <a:cubicBezTo>
                  <a:pt x="61" y="73"/>
                  <a:pt x="61" y="79"/>
                  <a:pt x="61" y="79"/>
                </a:cubicBezTo>
                <a:cubicBezTo>
                  <a:pt x="63" y="79"/>
                  <a:pt x="63" y="79"/>
                  <a:pt x="63" y="79"/>
                </a:cubicBezTo>
                <a:cubicBezTo>
                  <a:pt x="63" y="79"/>
                  <a:pt x="63" y="76"/>
                  <a:pt x="62" y="73"/>
                </a:cubicBezTo>
                <a:cubicBezTo>
                  <a:pt x="61" y="70"/>
                  <a:pt x="67" y="66"/>
                  <a:pt x="70" y="64"/>
                </a:cubicBezTo>
                <a:cubicBezTo>
                  <a:pt x="73" y="61"/>
                  <a:pt x="69" y="61"/>
                  <a:pt x="70" y="58"/>
                </a:cubicBezTo>
                <a:cubicBezTo>
                  <a:pt x="71" y="55"/>
                  <a:pt x="78" y="55"/>
                  <a:pt x="77" y="54"/>
                </a:cubicBezTo>
                <a:cubicBezTo>
                  <a:pt x="77" y="52"/>
                  <a:pt x="80" y="50"/>
                  <a:pt x="83" y="49"/>
                </a:cubicBezTo>
                <a:cubicBezTo>
                  <a:pt x="86" y="48"/>
                  <a:pt x="87" y="49"/>
                  <a:pt x="87" y="49"/>
                </a:cubicBezTo>
                <a:cubicBezTo>
                  <a:pt x="87" y="49"/>
                  <a:pt x="86" y="46"/>
                  <a:pt x="85" y="45"/>
                </a:cubicBezTo>
                <a:cubicBezTo>
                  <a:pt x="83" y="45"/>
                  <a:pt x="85" y="45"/>
                  <a:pt x="85" y="44"/>
                </a:cubicBezTo>
                <a:cubicBezTo>
                  <a:pt x="85" y="43"/>
                  <a:pt x="77" y="45"/>
                  <a:pt x="77" y="45"/>
                </a:cubicBezTo>
                <a:cubicBezTo>
                  <a:pt x="77" y="44"/>
                  <a:pt x="84" y="40"/>
                  <a:pt x="84" y="40"/>
                </a:cubicBezTo>
                <a:cubicBezTo>
                  <a:pt x="84" y="40"/>
                  <a:pt x="90" y="41"/>
                  <a:pt x="93" y="41"/>
                </a:cubicBezTo>
                <a:cubicBezTo>
                  <a:pt x="95" y="41"/>
                  <a:pt x="93" y="44"/>
                  <a:pt x="93" y="44"/>
                </a:cubicBezTo>
                <a:cubicBezTo>
                  <a:pt x="93" y="44"/>
                  <a:pt x="93" y="44"/>
                  <a:pt x="97" y="46"/>
                </a:cubicBezTo>
                <a:cubicBezTo>
                  <a:pt x="97" y="46"/>
                  <a:pt x="101" y="47"/>
                  <a:pt x="101" y="46"/>
                </a:cubicBezTo>
                <a:cubicBezTo>
                  <a:pt x="101" y="45"/>
                  <a:pt x="101" y="44"/>
                  <a:pt x="97" y="43"/>
                </a:cubicBezTo>
                <a:cubicBezTo>
                  <a:pt x="94" y="43"/>
                  <a:pt x="97" y="41"/>
                  <a:pt x="97" y="36"/>
                </a:cubicBezTo>
                <a:cubicBezTo>
                  <a:pt x="96" y="31"/>
                  <a:pt x="93" y="36"/>
                  <a:pt x="93" y="36"/>
                </a:cubicBezTo>
                <a:cubicBezTo>
                  <a:pt x="93" y="36"/>
                  <a:pt x="94" y="34"/>
                  <a:pt x="92" y="33"/>
                </a:cubicBezTo>
                <a:cubicBezTo>
                  <a:pt x="90" y="33"/>
                  <a:pt x="90" y="31"/>
                  <a:pt x="89" y="28"/>
                </a:cubicBezTo>
                <a:cubicBezTo>
                  <a:pt x="89" y="25"/>
                  <a:pt x="85" y="26"/>
                  <a:pt x="85" y="26"/>
                </a:cubicBezTo>
                <a:cubicBezTo>
                  <a:pt x="85" y="26"/>
                  <a:pt x="83" y="28"/>
                  <a:pt x="80" y="27"/>
                </a:cubicBezTo>
                <a:cubicBezTo>
                  <a:pt x="77" y="26"/>
                  <a:pt x="77" y="24"/>
                  <a:pt x="75" y="22"/>
                </a:cubicBezTo>
                <a:cubicBezTo>
                  <a:pt x="74" y="20"/>
                  <a:pt x="70" y="22"/>
                  <a:pt x="70" y="22"/>
                </a:cubicBezTo>
                <a:cubicBezTo>
                  <a:pt x="69" y="27"/>
                  <a:pt x="69" y="27"/>
                  <a:pt x="69" y="27"/>
                </a:cubicBezTo>
                <a:cubicBezTo>
                  <a:pt x="69" y="27"/>
                  <a:pt x="70" y="29"/>
                  <a:pt x="70" y="32"/>
                </a:cubicBezTo>
                <a:cubicBezTo>
                  <a:pt x="70" y="34"/>
                  <a:pt x="66" y="33"/>
                  <a:pt x="67" y="35"/>
                </a:cubicBezTo>
                <a:cubicBezTo>
                  <a:pt x="69" y="36"/>
                  <a:pt x="66" y="40"/>
                  <a:pt x="63" y="39"/>
                </a:cubicBezTo>
                <a:cubicBezTo>
                  <a:pt x="59" y="37"/>
                  <a:pt x="61" y="34"/>
                  <a:pt x="61" y="34"/>
                </a:cubicBezTo>
                <a:cubicBezTo>
                  <a:pt x="61" y="34"/>
                  <a:pt x="58" y="33"/>
                  <a:pt x="57" y="32"/>
                </a:cubicBezTo>
                <a:cubicBezTo>
                  <a:pt x="55" y="31"/>
                  <a:pt x="51" y="32"/>
                  <a:pt x="51" y="32"/>
                </a:cubicBezTo>
                <a:cubicBezTo>
                  <a:pt x="51" y="32"/>
                  <a:pt x="51" y="32"/>
                  <a:pt x="49" y="29"/>
                </a:cubicBezTo>
                <a:cubicBezTo>
                  <a:pt x="46" y="27"/>
                  <a:pt x="55" y="22"/>
                  <a:pt x="59" y="21"/>
                </a:cubicBezTo>
                <a:cubicBezTo>
                  <a:pt x="63" y="19"/>
                  <a:pt x="58" y="19"/>
                  <a:pt x="56" y="15"/>
                </a:cubicBezTo>
                <a:cubicBezTo>
                  <a:pt x="53" y="12"/>
                  <a:pt x="58" y="11"/>
                  <a:pt x="57" y="10"/>
                </a:cubicBezTo>
                <a:cubicBezTo>
                  <a:pt x="57" y="9"/>
                  <a:pt x="51" y="13"/>
                  <a:pt x="51" y="13"/>
                </a:cubicBezTo>
                <a:cubicBezTo>
                  <a:pt x="51" y="13"/>
                  <a:pt x="53" y="15"/>
                  <a:pt x="53" y="16"/>
                </a:cubicBezTo>
                <a:cubicBezTo>
                  <a:pt x="53" y="17"/>
                  <a:pt x="51" y="18"/>
                  <a:pt x="47" y="18"/>
                </a:cubicBezTo>
                <a:cubicBezTo>
                  <a:pt x="43" y="19"/>
                  <a:pt x="37" y="21"/>
                  <a:pt x="35" y="21"/>
                </a:cubicBezTo>
                <a:cubicBezTo>
                  <a:pt x="33" y="21"/>
                  <a:pt x="30" y="20"/>
                  <a:pt x="33" y="20"/>
                </a:cubicBezTo>
                <a:cubicBezTo>
                  <a:pt x="35" y="20"/>
                  <a:pt x="39" y="17"/>
                  <a:pt x="42" y="16"/>
                </a:cubicBezTo>
                <a:cubicBezTo>
                  <a:pt x="45" y="14"/>
                  <a:pt x="40" y="15"/>
                  <a:pt x="37" y="15"/>
                </a:cubicBezTo>
                <a:cubicBezTo>
                  <a:pt x="50" y="6"/>
                  <a:pt x="67" y="0"/>
                  <a:pt x="84" y="0"/>
                </a:cubicBezTo>
                <a:cubicBezTo>
                  <a:pt x="84" y="0"/>
                  <a:pt x="83" y="0"/>
                  <a:pt x="83" y="0"/>
                </a:cubicBezTo>
                <a:cubicBezTo>
                  <a:pt x="83" y="0"/>
                  <a:pt x="93" y="1"/>
                  <a:pt x="93" y="5"/>
                </a:cubicBezTo>
                <a:cubicBezTo>
                  <a:pt x="93" y="5"/>
                  <a:pt x="97" y="8"/>
                  <a:pt x="97" y="10"/>
                </a:cubicBezTo>
                <a:cubicBezTo>
                  <a:pt x="97" y="12"/>
                  <a:pt x="95" y="13"/>
                  <a:pt x="95" y="13"/>
                </a:cubicBezTo>
                <a:cubicBezTo>
                  <a:pt x="95" y="13"/>
                  <a:pt x="101" y="19"/>
                  <a:pt x="103" y="20"/>
                </a:cubicBezTo>
                <a:cubicBezTo>
                  <a:pt x="105" y="22"/>
                  <a:pt x="109" y="19"/>
                  <a:pt x="110" y="21"/>
                </a:cubicBezTo>
                <a:cubicBezTo>
                  <a:pt x="111" y="24"/>
                  <a:pt x="113" y="25"/>
                  <a:pt x="113" y="25"/>
                </a:cubicBezTo>
                <a:cubicBezTo>
                  <a:pt x="114" y="24"/>
                  <a:pt x="114" y="24"/>
                  <a:pt x="114" y="24"/>
                </a:cubicBezTo>
                <a:cubicBezTo>
                  <a:pt x="113" y="20"/>
                  <a:pt x="113" y="20"/>
                  <a:pt x="113" y="20"/>
                </a:cubicBezTo>
                <a:cubicBezTo>
                  <a:pt x="114" y="17"/>
                  <a:pt x="114" y="17"/>
                  <a:pt x="114" y="17"/>
                </a:cubicBezTo>
                <a:cubicBezTo>
                  <a:pt x="113" y="14"/>
                  <a:pt x="113" y="14"/>
                  <a:pt x="113" y="14"/>
                </a:cubicBezTo>
                <a:cubicBezTo>
                  <a:pt x="113" y="14"/>
                  <a:pt x="115" y="13"/>
                  <a:pt x="117" y="13"/>
                </a:cubicBezTo>
                <a:cubicBezTo>
                  <a:pt x="119" y="13"/>
                  <a:pt x="120" y="11"/>
                  <a:pt x="120" y="11"/>
                </a:cubicBezTo>
                <a:cubicBezTo>
                  <a:pt x="120" y="11"/>
                  <a:pt x="123" y="10"/>
                  <a:pt x="124" y="10"/>
                </a:cubicBezTo>
                <a:cubicBezTo>
                  <a:pt x="125" y="10"/>
                  <a:pt x="125" y="10"/>
                  <a:pt x="126" y="10"/>
                </a:cubicBezTo>
                <a:cubicBezTo>
                  <a:pt x="139" y="16"/>
                  <a:pt x="150" y="26"/>
                  <a:pt x="157" y="38"/>
                </a:cubicBezTo>
                <a:cubicBezTo>
                  <a:pt x="156" y="38"/>
                  <a:pt x="154" y="38"/>
                  <a:pt x="154" y="39"/>
                </a:cubicBezTo>
                <a:cubicBezTo>
                  <a:pt x="151" y="39"/>
                  <a:pt x="147" y="41"/>
                  <a:pt x="147" y="41"/>
                </a:cubicBezTo>
                <a:cubicBezTo>
                  <a:pt x="147" y="41"/>
                  <a:pt x="150" y="45"/>
                  <a:pt x="150" y="47"/>
                </a:cubicBezTo>
                <a:cubicBezTo>
                  <a:pt x="150" y="47"/>
                  <a:pt x="147" y="48"/>
                  <a:pt x="144" y="45"/>
                </a:cubicBezTo>
                <a:cubicBezTo>
                  <a:pt x="144" y="45"/>
                  <a:pt x="144" y="46"/>
                  <a:pt x="143" y="47"/>
                </a:cubicBezTo>
                <a:cubicBezTo>
                  <a:pt x="143" y="49"/>
                  <a:pt x="143" y="53"/>
                  <a:pt x="145" y="54"/>
                </a:cubicBezTo>
                <a:cubicBezTo>
                  <a:pt x="147" y="55"/>
                  <a:pt x="149" y="58"/>
                  <a:pt x="149" y="58"/>
                </a:cubicBezTo>
                <a:cubicBezTo>
                  <a:pt x="149" y="58"/>
                  <a:pt x="145" y="60"/>
                  <a:pt x="144" y="64"/>
                </a:cubicBezTo>
                <a:cubicBezTo>
                  <a:pt x="143" y="67"/>
                  <a:pt x="139" y="72"/>
                  <a:pt x="139" y="72"/>
                </a:cubicBezTo>
                <a:cubicBezTo>
                  <a:pt x="139" y="72"/>
                  <a:pt x="137" y="74"/>
                  <a:pt x="137" y="78"/>
                </a:cubicBezTo>
                <a:cubicBezTo>
                  <a:pt x="137" y="82"/>
                  <a:pt x="138" y="87"/>
                  <a:pt x="138" y="87"/>
                </a:cubicBezTo>
                <a:cubicBezTo>
                  <a:pt x="138" y="87"/>
                  <a:pt x="145" y="99"/>
                  <a:pt x="146" y="100"/>
                </a:cubicBezTo>
                <a:cubicBezTo>
                  <a:pt x="147" y="100"/>
                  <a:pt x="151" y="99"/>
                  <a:pt x="152" y="99"/>
                </a:cubicBezTo>
                <a:cubicBezTo>
                  <a:pt x="153" y="99"/>
                  <a:pt x="156" y="95"/>
                  <a:pt x="157" y="96"/>
                </a:cubicBezTo>
                <a:cubicBezTo>
                  <a:pt x="158" y="98"/>
                  <a:pt x="161" y="99"/>
                  <a:pt x="161" y="99"/>
                </a:cubicBezTo>
                <a:cubicBezTo>
                  <a:pt x="161" y="99"/>
                  <a:pt x="161" y="103"/>
                  <a:pt x="162" y="107"/>
                </a:cubicBezTo>
                <a:cubicBezTo>
                  <a:pt x="162" y="110"/>
                  <a:pt x="161" y="115"/>
                  <a:pt x="160" y="119"/>
                </a:cubicBezTo>
                <a:close/>
                <a:moveTo>
                  <a:pt x="92" y="50"/>
                </a:moveTo>
                <a:cubicBezTo>
                  <a:pt x="92" y="47"/>
                  <a:pt x="92" y="47"/>
                  <a:pt x="92" y="47"/>
                </a:cubicBezTo>
                <a:cubicBezTo>
                  <a:pt x="92" y="47"/>
                  <a:pt x="91" y="48"/>
                  <a:pt x="89" y="49"/>
                </a:cubicBezTo>
                <a:cubicBezTo>
                  <a:pt x="86" y="49"/>
                  <a:pt x="84" y="52"/>
                  <a:pt x="84" y="52"/>
                </a:cubicBezTo>
                <a:cubicBezTo>
                  <a:pt x="85" y="55"/>
                  <a:pt x="85" y="55"/>
                  <a:pt x="85" y="55"/>
                </a:cubicBezTo>
                <a:cubicBezTo>
                  <a:pt x="86" y="51"/>
                  <a:pt x="92" y="50"/>
                  <a:pt x="92" y="50"/>
                </a:cubicBezTo>
                <a:close/>
                <a:moveTo>
                  <a:pt x="132" y="19"/>
                </a:moveTo>
                <a:cubicBezTo>
                  <a:pt x="131" y="17"/>
                  <a:pt x="127" y="17"/>
                  <a:pt x="125" y="17"/>
                </a:cubicBezTo>
                <a:cubicBezTo>
                  <a:pt x="124" y="17"/>
                  <a:pt x="123" y="16"/>
                  <a:pt x="123" y="16"/>
                </a:cubicBezTo>
                <a:cubicBezTo>
                  <a:pt x="122" y="16"/>
                  <a:pt x="122" y="15"/>
                  <a:pt x="122" y="15"/>
                </a:cubicBezTo>
                <a:cubicBezTo>
                  <a:pt x="122" y="15"/>
                  <a:pt x="122" y="16"/>
                  <a:pt x="123" y="16"/>
                </a:cubicBezTo>
                <a:cubicBezTo>
                  <a:pt x="124" y="18"/>
                  <a:pt x="125" y="19"/>
                  <a:pt x="127" y="20"/>
                </a:cubicBezTo>
                <a:cubicBezTo>
                  <a:pt x="130" y="20"/>
                  <a:pt x="132" y="20"/>
                  <a:pt x="132" y="19"/>
                </a:cubicBez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9" name="Freeform 418"/>
          <p:cNvSpPr>
            <a:spLocks/>
          </p:cNvSpPr>
          <p:nvPr/>
        </p:nvSpPr>
        <p:spPr bwMode="auto">
          <a:xfrm>
            <a:off x="1606421" y="4273599"/>
            <a:ext cx="1727764" cy="359569"/>
          </a:xfrm>
          <a:custGeom>
            <a:avLst/>
            <a:gdLst>
              <a:gd name="T0" fmla="*/ 0 w 1151"/>
              <a:gd name="T1" fmla="*/ 302 h 302"/>
              <a:gd name="T2" fmla="*/ 848 w 1151"/>
              <a:gd name="T3" fmla="*/ 302 h 302"/>
              <a:gd name="T4" fmla="*/ 1151 w 1151"/>
              <a:gd name="T5" fmla="*/ 0 h 302"/>
              <a:gd name="connsiteX0" fmla="*/ 0 w 12606"/>
              <a:gd name="connsiteY0" fmla="*/ 10000 h 10000"/>
              <a:gd name="connsiteX1" fmla="*/ 9974 w 12606"/>
              <a:gd name="connsiteY1" fmla="*/ 10000 h 10000"/>
              <a:gd name="connsiteX2" fmla="*/ 12606 w 12606"/>
              <a:gd name="connsiteY2" fmla="*/ 0 h 10000"/>
            </a:gdLst>
            <a:ahLst/>
            <a:cxnLst>
              <a:cxn ang="0">
                <a:pos x="connsiteX0" y="connsiteY0"/>
              </a:cxn>
              <a:cxn ang="0">
                <a:pos x="connsiteX1" y="connsiteY1"/>
              </a:cxn>
              <a:cxn ang="0">
                <a:pos x="connsiteX2" y="connsiteY2"/>
              </a:cxn>
            </a:cxnLst>
            <a:rect l="l" t="t" r="r" b="b"/>
            <a:pathLst>
              <a:path w="12606" h="10000">
                <a:moveTo>
                  <a:pt x="0" y="10000"/>
                </a:moveTo>
                <a:lnTo>
                  <a:pt x="9974" y="10000"/>
                </a:lnTo>
                <a:lnTo>
                  <a:pt x="12606" y="0"/>
                </a:lnTo>
              </a:path>
            </a:pathLst>
          </a:custGeom>
          <a:noFill/>
          <a:ln w="2" cap="flat">
            <a:solidFill>
              <a:srgbClr val="A3A3A0"/>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0" name="Freeform 419"/>
          <p:cNvSpPr>
            <a:spLocks/>
          </p:cNvSpPr>
          <p:nvPr/>
        </p:nvSpPr>
        <p:spPr bwMode="auto">
          <a:xfrm>
            <a:off x="1196734" y="4414093"/>
            <a:ext cx="1124096" cy="163116"/>
          </a:xfrm>
          <a:custGeom>
            <a:avLst/>
            <a:gdLst>
              <a:gd name="T0" fmla="*/ 944 w 944"/>
              <a:gd name="T1" fmla="*/ 137 h 137"/>
              <a:gd name="T2" fmla="*/ 137 w 944"/>
              <a:gd name="T3" fmla="*/ 137 h 137"/>
              <a:gd name="T4" fmla="*/ 0 w 944"/>
              <a:gd name="T5" fmla="*/ 0 h 137"/>
            </a:gdLst>
            <a:ahLst/>
            <a:cxnLst>
              <a:cxn ang="0">
                <a:pos x="T0" y="T1"/>
              </a:cxn>
              <a:cxn ang="0">
                <a:pos x="T2" y="T3"/>
              </a:cxn>
              <a:cxn ang="0">
                <a:pos x="T4" y="T5"/>
              </a:cxn>
            </a:cxnLst>
            <a:rect l="0" t="0" r="r" b="b"/>
            <a:pathLst>
              <a:path w="944" h="137">
                <a:moveTo>
                  <a:pt x="944" y="137"/>
                </a:moveTo>
                <a:lnTo>
                  <a:pt x="137" y="137"/>
                </a:lnTo>
                <a:lnTo>
                  <a:pt x="0" y="0"/>
                </a:lnTo>
              </a:path>
            </a:pathLst>
          </a:custGeom>
          <a:noFill/>
          <a:ln w="2" cap="flat">
            <a:solidFill>
              <a:srgbClr val="A3A3A0"/>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1" name="Freeform 420"/>
          <p:cNvSpPr>
            <a:spLocks/>
          </p:cNvSpPr>
          <p:nvPr/>
        </p:nvSpPr>
        <p:spPr bwMode="auto">
          <a:xfrm>
            <a:off x="6205156" y="3398490"/>
            <a:ext cx="1781441" cy="1094185"/>
          </a:xfrm>
          <a:custGeom>
            <a:avLst/>
            <a:gdLst>
              <a:gd name="T0" fmla="*/ 0 w 928"/>
              <a:gd name="T1" fmla="*/ 0 h 919"/>
              <a:gd name="T2" fmla="*/ 163 w 928"/>
              <a:gd name="T3" fmla="*/ 170 h 919"/>
              <a:gd name="T4" fmla="*/ 163 w 928"/>
              <a:gd name="T5" fmla="*/ 919 h 919"/>
              <a:gd name="T6" fmla="*/ 928 w 928"/>
              <a:gd name="T7" fmla="*/ 919 h 919"/>
              <a:gd name="connsiteX0" fmla="*/ 0 w 14246"/>
              <a:gd name="connsiteY0" fmla="*/ 0 h 10000"/>
              <a:gd name="connsiteX1" fmla="*/ 1756 w 14246"/>
              <a:gd name="connsiteY1" fmla="*/ 1850 h 10000"/>
              <a:gd name="connsiteX2" fmla="*/ 1756 w 14246"/>
              <a:gd name="connsiteY2" fmla="*/ 10000 h 10000"/>
              <a:gd name="connsiteX3" fmla="*/ 14246 w 14246"/>
              <a:gd name="connsiteY3" fmla="*/ 10000 h 10000"/>
              <a:gd name="connsiteX0" fmla="*/ 0 w 16121"/>
              <a:gd name="connsiteY0" fmla="*/ 0 h 10000"/>
              <a:gd name="connsiteX1" fmla="*/ 1756 w 16121"/>
              <a:gd name="connsiteY1" fmla="*/ 1850 h 10000"/>
              <a:gd name="connsiteX2" fmla="*/ 1756 w 16121"/>
              <a:gd name="connsiteY2" fmla="*/ 10000 h 10000"/>
              <a:gd name="connsiteX3" fmla="*/ 16121 w 16121"/>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6121" h="10000">
                <a:moveTo>
                  <a:pt x="0" y="0"/>
                </a:moveTo>
                <a:lnTo>
                  <a:pt x="1756" y="1850"/>
                </a:lnTo>
                <a:lnTo>
                  <a:pt x="1756" y="10000"/>
                </a:lnTo>
                <a:lnTo>
                  <a:pt x="16121" y="10000"/>
                </a:lnTo>
              </a:path>
            </a:pathLst>
          </a:custGeom>
          <a:noFill/>
          <a:ln w="2" cap="flat">
            <a:solidFill>
              <a:srgbClr val="A3A3A0"/>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2" name="Freeform 421"/>
          <p:cNvSpPr>
            <a:spLocks/>
          </p:cNvSpPr>
          <p:nvPr/>
        </p:nvSpPr>
        <p:spPr bwMode="auto">
          <a:xfrm>
            <a:off x="6434718" y="4548634"/>
            <a:ext cx="1434907" cy="146447"/>
          </a:xfrm>
          <a:custGeom>
            <a:avLst/>
            <a:gdLst>
              <a:gd name="T0" fmla="*/ 0 w 578"/>
              <a:gd name="T1" fmla="*/ 0 h 123"/>
              <a:gd name="T2" fmla="*/ 456 w 578"/>
              <a:gd name="T3" fmla="*/ 0 h 123"/>
              <a:gd name="T4" fmla="*/ 578 w 578"/>
              <a:gd name="T5" fmla="*/ 123 h 123"/>
              <a:gd name="connsiteX0" fmla="*/ 0 w 20848"/>
              <a:gd name="connsiteY0" fmla="*/ 0 h 10000"/>
              <a:gd name="connsiteX1" fmla="*/ 18737 w 20848"/>
              <a:gd name="connsiteY1" fmla="*/ 0 h 10000"/>
              <a:gd name="connsiteX2" fmla="*/ 20848 w 20848"/>
              <a:gd name="connsiteY2" fmla="*/ 10000 h 10000"/>
            </a:gdLst>
            <a:ahLst/>
            <a:cxnLst>
              <a:cxn ang="0">
                <a:pos x="connsiteX0" y="connsiteY0"/>
              </a:cxn>
              <a:cxn ang="0">
                <a:pos x="connsiteX1" y="connsiteY1"/>
              </a:cxn>
              <a:cxn ang="0">
                <a:pos x="connsiteX2" y="connsiteY2"/>
              </a:cxn>
            </a:cxnLst>
            <a:rect l="l" t="t" r="r" b="b"/>
            <a:pathLst>
              <a:path w="20848" h="10000">
                <a:moveTo>
                  <a:pt x="0" y="0"/>
                </a:moveTo>
                <a:lnTo>
                  <a:pt x="18737" y="0"/>
                </a:lnTo>
                <a:lnTo>
                  <a:pt x="20848" y="10000"/>
                </a:lnTo>
              </a:path>
            </a:pathLst>
          </a:custGeom>
          <a:noFill/>
          <a:ln w="2" cap="flat">
            <a:solidFill>
              <a:srgbClr val="A3A3A0"/>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422"/>
          <p:cNvSpPr>
            <a:spLocks/>
          </p:cNvSpPr>
          <p:nvPr/>
        </p:nvSpPr>
        <p:spPr bwMode="auto">
          <a:xfrm>
            <a:off x="1337257" y="2244774"/>
            <a:ext cx="1759962" cy="163116"/>
          </a:xfrm>
          <a:custGeom>
            <a:avLst/>
            <a:gdLst>
              <a:gd name="T0" fmla="*/ 1044 w 1044"/>
              <a:gd name="T1" fmla="*/ 0 h 137"/>
              <a:gd name="T2" fmla="*/ 895 w 1044"/>
              <a:gd name="T3" fmla="*/ 137 h 137"/>
              <a:gd name="T4" fmla="*/ 0 w 1044"/>
              <a:gd name="T5" fmla="*/ 137 h 137"/>
              <a:gd name="connsiteX0" fmla="*/ 14157 w 14157"/>
              <a:gd name="connsiteY0" fmla="*/ 0 h 10000"/>
              <a:gd name="connsiteX1" fmla="*/ 12730 w 14157"/>
              <a:gd name="connsiteY1" fmla="*/ 10000 h 10000"/>
              <a:gd name="connsiteX2" fmla="*/ 0 w 14157"/>
              <a:gd name="connsiteY2" fmla="*/ 10000 h 10000"/>
            </a:gdLst>
            <a:ahLst/>
            <a:cxnLst>
              <a:cxn ang="0">
                <a:pos x="connsiteX0" y="connsiteY0"/>
              </a:cxn>
              <a:cxn ang="0">
                <a:pos x="connsiteX1" y="connsiteY1"/>
              </a:cxn>
              <a:cxn ang="0">
                <a:pos x="connsiteX2" y="connsiteY2"/>
              </a:cxn>
            </a:cxnLst>
            <a:rect l="l" t="t" r="r" b="b"/>
            <a:pathLst>
              <a:path w="14157" h="10000">
                <a:moveTo>
                  <a:pt x="14157" y="0"/>
                </a:moveTo>
                <a:lnTo>
                  <a:pt x="12730" y="10000"/>
                </a:lnTo>
                <a:lnTo>
                  <a:pt x="0" y="10000"/>
                </a:lnTo>
              </a:path>
            </a:pathLst>
          </a:custGeom>
          <a:noFill/>
          <a:ln w="2" cap="flat">
            <a:solidFill>
              <a:srgbClr val="A3A3A0"/>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4" name="Line 423"/>
          <p:cNvSpPr>
            <a:spLocks noChangeShapeType="1"/>
          </p:cNvSpPr>
          <p:nvPr/>
        </p:nvSpPr>
        <p:spPr bwMode="auto">
          <a:xfrm>
            <a:off x="2289871" y="2473374"/>
            <a:ext cx="613252" cy="0"/>
          </a:xfrm>
          <a:prstGeom prst="line">
            <a:avLst/>
          </a:prstGeom>
          <a:noFill/>
          <a:ln w="2" cap="flat">
            <a:solidFill>
              <a:srgbClr val="A3A3A0"/>
            </a:solidFill>
            <a:prstDash val="solid"/>
            <a:miter lim="800000"/>
            <a:headEnd type="oval"/>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5" name="Freeform 424"/>
          <p:cNvSpPr>
            <a:spLocks/>
          </p:cNvSpPr>
          <p:nvPr/>
        </p:nvSpPr>
        <p:spPr bwMode="auto">
          <a:xfrm>
            <a:off x="5437101" y="1542306"/>
            <a:ext cx="1249696" cy="146447"/>
          </a:xfrm>
          <a:custGeom>
            <a:avLst/>
            <a:gdLst>
              <a:gd name="T0" fmla="*/ 0 w 532"/>
              <a:gd name="T1" fmla="*/ 123 h 123"/>
              <a:gd name="T2" fmla="*/ 107 w 532"/>
              <a:gd name="T3" fmla="*/ 0 h 123"/>
              <a:gd name="T4" fmla="*/ 532 w 532"/>
              <a:gd name="T5" fmla="*/ 0 h 123"/>
              <a:gd name="connsiteX0" fmla="*/ 0 w 19727"/>
              <a:gd name="connsiteY0" fmla="*/ 10000 h 10000"/>
              <a:gd name="connsiteX1" fmla="*/ 2011 w 19727"/>
              <a:gd name="connsiteY1" fmla="*/ 0 h 10000"/>
              <a:gd name="connsiteX2" fmla="*/ 19727 w 19727"/>
              <a:gd name="connsiteY2" fmla="*/ 0 h 10000"/>
            </a:gdLst>
            <a:ahLst/>
            <a:cxnLst>
              <a:cxn ang="0">
                <a:pos x="connsiteX0" y="connsiteY0"/>
              </a:cxn>
              <a:cxn ang="0">
                <a:pos x="connsiteX1" y="connsiteY1"/>
              </a:cxn>
              <a:cxn ang="0">
                <a:pos x="connsiteX2" y="connsiteY2"/>
              </a:cxn>
            </a:cxnLst>
            <a:rect l="l" t="t" r="r" b="b"/>
            <a:pathLst>
              <a:path w="19727" h="10000">
                <a:moveTo>
                  <a:pt x="0" y="10000"/>
                </a:moveTo>
                <a:lnTo>
                  <a:pt x="2011" y="0"/>
                </a:lnTo>
                <a:lnTo>
                  <a:pt x="19727" y="0"/>
                </a:lnTo>
              </a:path>
            </a:pathLst>
          </a:custGeom>
          <a:noFill/>
          <a:ln w="2" cap="flat">
            <a:solidFill>
              <a:srgbClr val="A3A3A0"/>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6" name="Freeform 425"/>
          <p:cNvSpPr>
            <a:spLocks/>
          </p:cNvSpPr>
          <p:nvPr/>
        </p:nvSpPr>
        <p:spPr bwMode="auto">
          <a:xfrm>
            <a:off x="5575232" y="1342280"/>
            <a:ext cx="359616" cy="148829"/>
          </a:xfrm>
          <a:custGeom>
            <a:avLst/>
            <a:gdLst>
              <a:gd name="T0" fmla="*/ 0 w 302"/>
              <a:gd name="T1" fmla="*/ 125 h 125"/>
              <a:gd name="T2" fmla="*/ 175 w 302"/>
              <a:gd name="T3" fmla="*/ 125 h 125"/>
              <a:gd name="T4" fmla="*/ 302 w 302"/>
              <a:gd name="T5" fmla="*/ 0 h 125"/>
            </a:gdLst>
            <a:ahLst/>
            <a:cxnLst>
              <a:cxn ang="0">
                <a:pos x="T0" y="T1"/>
              </a:cxn>
              <a:cxn ang="0">
                <a:pos x="T2" y="T3"/>
              </a:cxn>
              <a:cxn ang="0">
                <a:pos x="T4" y="T5"/>
              </a:cxn>
            </a:cxnLst>
            <a:rect l="0" t="0" r="r" b="b"/>
            <a:pathLst>
              <a:path w="302" h="125">
                <a:moveTo>
                  <a:pt x="0" y="125"/>
                </a:moveTo>
                <a:lnTo>
                  <a:pt x="175" y="125"/>
                </a:lnTo>
                <a:lnTo>
                  <a:pt x="302" y="0"/>
                </a:lnTo>
              </a:path>
            </a:pathLst>
          </a:custGeom>
          <a:noFill/>
          <a:ln w="2" cap="flat">
            <a:solidFill>
              <a:srgbClr val="A3A3A0"/>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7" name="椭圆 16"/>
          <p:cNvSpPr/>
          <p:nvPr/>
        </p:nvSpPr>
        <p:spPr>
          <a:xfrm>
            <a:off x="2978737" y="1540687"/>
            <a:ext cx="3124011" cy="3123605"/>
          </a:xfrm>
          <a:prstGeom prst="ellips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8" name="Freeform 13"/>
          <p:cNvSpPr>
            <a:spLocks/>
          </p:cNvSpPr>
          <p:nvPr/>
        </p:nvSpPr>
        <p:spPr bwMode="auto">
          <a:xfrm>
            <a:off x="6846077" y="1169697"/>
            <a:ext cx="639352" cy="402647"/>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19" name="Freeform 15"/>
          <p:cNvSpPr>
            <a:spLocks noEditPoints="1"/>
          </p:cNvSpPr>
          <p:nvPr/>
        </p:nvSpPr>
        <p:spPr bwMode="auto">
          <a:xfrm>
            <a:off x="6842463" y="2971618"/>
            <a:ext cx="677782" cy="689414"/>
          </a:xfrm>
          <a:custGeom>
            <a:avLst/>
            <a:gdLst>
              <a:gd name="T0" fmla="*/ 84 w 269"/>
              <a:gd name="T1" fmla="*/ 250 h 274"/>
              <a:gd name="T2" fmla="*/ 0 w 269"/>
              <a:gd name="T3" fmla="*/ 224 h 274"/>
              <a:gd name="T4" fmla="*/ 234 w 269"/>
              <a:gd name="T5" fmla="*/ 185 h 274"/>
              <a:gd name="T6" fmla="*/ 134 w 269"/>
              <a:gd name="T7" fmla="*/ 201 h 274"/>
              <a:gd name="T8" fmla="*/ 201 w 269"/>
              <a:gd name="T9" fmla="*/ 174 h 274"/>
              <a:gd name="T10" fmla="*/ 90 w 269"/>
              <a:gd name="T11" fmla="*/ 171 h 274"/>
              <a:gd name="T12" fmla="*/ 92 w 269"/>
              <a:gd name="T13" fmla="*/ 244 h 274"/>
              <a:gd name="T14" fmla="*/ 192 w 269"/>
              <a:gd name="T15" fmla="*/ 235 h 274"/>
              <a:gd name="T16" fmla="*/ 234 w 269"/>
              <a:gd name="T17" fmla="*/ 185 h 274"/>
              <a:gd name="T18" fmla="*/ 152 w 269"/>
              <a:gd name="T19" fmla="*/ 40 h 274"/>
              <a:gd name="T20" fmla="*/ 150 w 269"/>
              <a:gd name="T21" fmla="*/ 72 h 274"/>
              <a:gd name="T22" fmla="*/ 121 w 269"/>
              <a:gd name="T23" fmla="*/ 77 h 274"/>
              <a:gd name="T24" fmla="*/ 156 w 269"/>
              <a:gd name="T25" fmla="*/ 83 h 274"/>
              <a:gd name="T26" fmla="*/ 160 w 269"/>
              <a:gd name="T27" fmla="*/ 81 h 274"/>
              <a:gd name="T28" fmla="*/ 163 w 269"/>
              <a:gd name="T29" fmla="*/ 40 h 274"/>
              <a:gd name="T30" fmla="*/ 158 w 269"/>
              <a:gd name="T31" fmla="*/ 120 h 274"/>
              <a:gd name="T32" fmla="*/ 152 w 269"/>
              <a:gd name="T33" fmla="*/ 125 h 274"/>
              <a:gd name="T34" fmla="*/ 157 w 269"/>
              <a:gd name="T35" fmla="*/ 134 h 274"/>
              <a:gd name="T36" fmla="*/ 163 w 269"/>
              <a:gd name="T37" fmla="*/ 125 h 274"/>
              <a:gd name="T38" fmla="*/ 157 w 269"/>
              <a:gd name="T39" fmla="*/ 30 h 274"/>
              <a:gd name="T40" fmla="*/ 163 w 269"/>
              <a:gd name="T41" fmla="*/ 26 h 274"/>
              <a:gd name="T42" fmla="*/ 157 w 269"/>
              <a:gd name="T43" fmla="*/ 17 h 274"/>
              <a:gd name="T44" fmla="*/ 152 w 269"/>
              <a:gd name="T45" fmla="*/ 26 h 274"/>
              <a:gd name="T46" fmla="*/ 108 w 269"/>
              <a:gd name="T47" fmla="*/ 70 h 274"/>
              <a:gd name="T48" fmla="*/ 99 w 269"/>
              <a:gd name="T49" fmla="*/ 75 h 274"/>
              <a:gd name="T50" fmla="*/ 108 w 269"/>
              <a:gd name="T51" fmla="*/ 81 h 274"/>
              <a:gd name="T52" fmla="*/ 112 w 269"/>
              <a:gd name="T53" fmla="*/ 75 h 274"/>
              <a:gd name="T54" fmla="*/ 216 w 269"/>
              <a:gd name="T55" fmla="*/ 70 h 274"/>
              <a:gd name="T56" fmla="*/ 203 w 269"/>
              <a:gd name="T57" fmla="*/ 75 h 274"/>
              <a:gd name="T58" fmla="*/ 207 w 269"/>
              <a:gd name="T59" fmla="*/ 81 h 274"/>
              <a:gd name="T60" fmla="*/ 216 w 269"/>
              <a:gd name="T61" fmla="*/ 75 h 274"/>
              <a:gd name="T62" fmla="*/ 232 w 269"/>
              <a:gd name="T63" fmla="*/ 75 h 274"/>
              <a:gd name="T64" fmla="*/ 82 w 269"/>
              <a:gd name="T65" fmla="*/ 75 h 274"/>
              <a:gd name="T66" fmla="*/ 232 w 269"/>
              <a:gd name="T67" fmla="*/ 75 h 274"/>
              <a:gd name="T68" fmla="*/ 157 w 269"/>
              <a:gd name="T69" fmla="*/ 15 h 274"/>
              <a:gd name="T70" fmla="*/ 157 w 269"/>
              <a:gd name="T71" fmla="*/ 13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9" h="274">
                <a:moveTo>
                  <a:pt x="28" y="202"/>
                </a:moveTo>
                <a:cubicBezTo>
                  <a:pt x="84" y="250"/>
                  <a:pt x="84" y="250"/>
                  <a:pt x="84" y="250"/>
                </a:cubicBezTo>
                <a:cubicBezTo>
                  <a:pt x="69" y="261"/>
                  <a:pt x="52" y="274"/>
                  <a:pt x="52" y="274"/>
                </a:cubicBezTo>
                <a:cubicBezTo>
                  <a:pt x="0" y="224"/>
                  <a:pt x="0" y="224"/>
                  <a:pt x="0" y="224"/>
                </a:cubicBezTo>
                <a:cubicBezTo>
                  <a:pt x="0" y="224"/>
                  <a:pt x="7" y="217"/>
                  <a:pt x="28" y="202"/>
                </a:cubicBezTo>
                <a:close/>
                <a:moveTo>
                  <a:pt x="234" y="185"/>
                </a:moveTo>
                <a:cubicBezTo>
                  <a:pt x="220" y="196"/>
                  <a:pt x="209" y="205"/>
                  <a:pt x="193" y="208"/>
                </a:cubicBezTo>
                <a:cubicBezTo>
                  <a:pt x="167" y="212"/>
                  <a:pt x="141" y="206"/>
                  <a:pt x="134" y="201"/>
                </a:cubicBezTo>
                <a:cubicBezTo>
                  <a:pt x="121" y="193"/>
                  <a:pt x="134" y="198"/>
                  <a:pt x="171" y="196"/>
                </a:cubicBezTo>
                <a:cubicBezTo>
                  <a:pt x="209" y="194"/>
                  <a:pt x="201" y="174"/>
                  <a:pt x="201" y="174"/>
                </a:cubicBezTo>
                <a:cubicBezTo>
                  <a:pt x="193" y="173"/>
                  <a:pt x="183" y="172"/>
                  <a:pt x="144" y="171"/>
                </a:cubicBezTo>
                <a:cubicBezTo>
                  <a:pt x="130" y="171"/>
                  <a:pt x="103" y="168"/>
                  <a:pt x="90" y="171"/>
                </a:cubicBezTo>
                <a:cubicBezTo>
                  <a:pt x="75" y="174"/>
                  <a:pt x="62" y="187"/>
                  <a:pt x="41" y="201"/>
                </a:cubicBezTo>
                <a:cubicBezTo>
                  <a:pt x="92" y="244"/>
                  <a:pt x="92" y="244"/>
                  <a:pt x="92" y="244"/>
                </a:cubicBezTo>
                <a:cubicBezTo>
                  <a:pt x="99" y="239"/>
                  <a:pt x="106" y="235"/>
                  <a:pt x="108" y="235"/>
                </a:cubicBezTo>
                <a:cubicBezTo>
                  <a:pt x="124" y="235"/>
                  <a:pt x="164" y="239"/>
                  <a:pt x="192" y="235"/>
                </a:cubicBezTo>
                <a:cubicBezTo>
                  <a:pt x="249" y="208"/>
                  <a:pt x="269" y="174"/>
                  <a:pt x="269" y="174"/>
                </a:cubicBezTo>
                <a:cubicBezTo>
                  <a:pt x="269" y="174"/>
                  <a:pt x="254" y="161"/>
                  <a:pt x="234" y="185"/>
                </a:cubicBezTo>
                <a:close/>
                <a:moveTo>
                  <a:pt x="157" y="35"/>
                </a:moveTo>
                <a:cubicBezTo>
                  <a:pt x="154" y="35"/>
                  <a:pt x="152" y="37"/>
                  <a:pt x="152" y="40"/>
                </a:cubicBezTo>
                <a:cubicBezTo>
                  <a:pt x="152" y="70"/>
                  <a:pt x="152" y="70"/>
                  <a:pt x="152" y="70"/>
                </a:cubicBezTo>
                <a:cubicBezTo>
                  <a:pt x="152" y="71"/>
                  <a:pt x="151" y="72"/>
                  <a:pt x="150" y="72"/>
                </a:cubicBezTo>
                <a:cubicBezTo>
                  <a:pt x="126" y="72"/>
                  <a:pt x="126" y="72"/>
                  <a:pt x="126" y="72"/>
                </a:cubicBezTo>
                <a:cubicBezTo>
                  <a:pt x="123" y="72"/>
                  <a:pt x="121" y="74"/>
                  <a:pt x="121" y="77"/>
                </a:cubicBezTo>
                <a:cubicBezTo>
                  <a:pt x="121" y="80"/>
                  <a:pt x="123" y="83"/>
                  <a:pt x="126" y="83"/>
                </a:cubicBezTo>
                <a:cubicBezTo>
                  <a:pt x="156" y="83"/>
                  <a:pt x="156" y="83"/>
                  <a:pt x="156" y="83"/>
                </a:cubicBezTo>
                <a:cubicBezTo>
                  <a:pt x="158" y="83"/>
                  <a:pt x="159" y="82"/>
                  <a:pt x="160" y="81"/>
                </a:cubicBezTo>
                <a:cubicBezTo>
                  <a:pt x="160" y="81"/>
                  <a:pt x="160" y="81"/>
                  <a:pt x="160" y="81"/>
                </a:cubicBezTo>
                <a:cubicBezTo>
                  <a:pt x="162" y="80"/>
                  <a:pt x="163" y="78"/>
                  <a:pt x="163" y="76"/>
                </a:cubicBezTo>
                <a:cubicBezTo>
                  <a:pt x="163" y="40"/>
                  <a:pt x="163" y="40"/>
                  <a:pt x="163" y="40"/>
                </a:cubicBezTo>
                <a:cubicBezTo>
                  <a:pt x="163" y="37"/>
                  <a:pt x="160" y="35"/>
                  <a:pt x="157" y="35"/>
                </a:cubicBezTo>
                <a:close/>
                <a:moveTo>
                  <a:pt x="158" y="120"/>
                </a:moveTo>
                <a:cubicBezTo>
                  <a:pt x="157" y="120"/>
                  <a:pt x="157" y="120"/>
                  <a:pt x="157" y="120"/>
                </a:cubicBezTo>
                <a:cubicBezTo>
                  <a:pt x="154" y="120"/>
                  <a:pt x="152" y="123"/>
                  <a:pt x="152" y="125"/>
                </a:cubicBezTo>
                <a:cubicBezTo>
                  <a:pt x="152" y="134"/>
                  <a:pt x="152" y="134"/>
                  <a:pt x="152" y="134"/>
                </a:cubicBezTo>
                <a:cubicBezTo>
                  <a:pt x="154" y="134"/>
                  <a:pt x="156" y="134"/>
                  <a:pt x="157" y="134"/>
                </a:cubicBezTo>
                <a:cubicBezTo>
                  <a:pt x="159" y="134"/>
                  <a:pt x="161" y="134"/>
                  <a:pt x="163" y="134"/>
                </a:cubicBezTo>
                <a:cubicBezTo>
                  <a:pt x="163" y="125"/>
                  <a:pt x="163" y="125"/>
                  <a:pt x="163" y="125"/>
                </a:cubicBezTo>
                <a:cubicBezTo>
                  <a:pt x="163" y="123"/>
                  <a:pt x="160" y="120"/>
                  <a:pt x="158" y="120"/>
                </a:cubicBezTo>
                <a:close/>
                <a:moveTo>
                  <a:pt x="157" y="30"/>
                </a:moveTo>
                <a:cubicBezTo>
                  <a:pt x="158" y="30"/>
                  <a:pt x="158" y="30"/>
                  <a:pt x="158" y="30"/>
                </a:cubicBezTo>
                <a:cubicBezTo>
                  <a:pt x="160" y="30"/>
                  <a:pt x="163" y="28"/>
                  <a:pt x="163" y="26"/>
                </a:cubicBezTo>
                <a:cubicBezTo>
                  <a:pt x="163" y="17"/>
                  <a:pt x="163" y="17"/>
                  <a:pt x="163" y="17"/>
                </a:cubicBezTo>
                <a:cubicBezTo>
                  <a:pt x="161" y="17"/>
                  <a:pt x="159" y="17"/>
                  <a:pt x="157" y="17"/>
                </a:cubicBezTo>
                <a:cubicBezTo>
                  <a:pt x="156" y="17"/>
                  <a:pt x="154" y="17"/>
                  <a:pt x="152" y="17"/>
                </a:cubicBezTo>
                <a:cubicBezTo>
                  <a:pt x="152" y="26"/>
                  <a:pt x="152" y="26"/>
                  <a:pt x="152" y="26"/>
                </a:cubicBezTo>
                <a:cubicBezTo>
                  <a:pt x="152" y="28"/>
                  <a:pt x="154" y="30"/>
                  <a:pt x="157" y="30"/>
                </a:cubicBezTo>
                <a:close/>
                <a:moveTo>
                  <a:pt x="108" y="70"/>
                </a:moveTo>
                <a:cubicBezTo>
                  <a:pt x="99" y="70"/>
                  <a:pt x="99" y="70"/>
                  <a:pt x="99" y="70"/>
                </a:cubicBezTo>
                <a:cubicBezTo>
                  <a:pt x="99" y="72"/>
                  <a:pt x="99" y="74"/>
                  <a:pt x="99" y="75"/>
                </a:cubicBezTo>
                <a:cubicBezTo>
                  <a:pt x="99" y="77"/>
                  <a:pt x="99" y="79"/>
                  <a:pt x="99" y="81"/>
                </a:cubicBezTo>
                <a:cubicBezTo>
                  <a:pt x="108" y="81"/>
                  <a:pt x="108" y="81"/>
                  <a:pt x="108" y="81"/>
                </a:cubicBezTo>
                <a:cubicBezTo>
                  <a:pt x="110" y="81"/>
                  <a:pt x="112" y="78"/>
                  <a:pt x="112" y="76"/>
                </a:cubicBezTo>
                <a:cubicBezTo>
                  <a:pt x="112" y="75"/>
                  <a:pt x="112" y="75"/>
                  <a:pt x="112" y="75"/>
                </a:cubicBezTo>
                <a:cubicBezTo>
                  <a:pt x="112" y="72"/>
                  <a:pt x="110" y="70"/>
                  <a:pt x="108" y="70"/>
                </a:cubicBezTo>
                <a:close/>
                <a:moveTo>
                  <a:pt x="216" y="70"/>
                </a:moveTo>
                <a:cubicBezTo>
                  <a:pt x="207" y="70"/>
                  <a:pt x="207" y="70"/>
                  <a:pt x="207" y="70"/>
                </a:cubicBezTo>
                <a:cubicBezTo>
                  <a:pt x="205" y="70"/>
                  <a:pt x="203" y="72"/>
                  <a:pt x="203" y="75"/>
                </a:cubicBezTo>
                <a:cubicBezTo>
                  <a:pt x="203" y="76"/>
                  <a:pt x="203" y="76"/>
                  <a:pt x="203" y="76"/>
                </a:cubicBezTo>
                <a:cubicBezTo>
                  <a:pt x="203" y="78"/>
                  <a:pt x="205" y="81"/>
                  <a:pt x="207" y="81"/>
                </a:cubicBezTo>
                <a:cubicBezTo>
                  <a:pt x="216" y="81"/>
                  <a:pt x="216" y="81"/>
                  <a:pt x="216" y="81"/>
                </a:cubicBezTo>
                <a:cubicBezTo>
                  <a:pt x="216" y="79"/>
                  <a:pt x="216" y="77"/>
                  <a:pt x="216" y="75"/>
                </a:cubicBezTo>
                <a:cubicBezTo>
                  <a:pt x="216" y="74"/>
                  <a:pt x="216" y="72"/>
                  <a:pt x="216" y="70"/>
                </a:cubicBezTo>
                <a:close/>
                <a:moveTo>
                  <a:pt x="232" y="75"/>
                </a:moveTo>
                <a:cubicBezTo>
                  <a:pt x="232" y="117"/>
                  <a:pt x="199" y="150"/>
                  <a:pt x="157" y="150"/>
                </a:cubicBezTo>
                <a:cubicBezTo>
                  <a:pt x="116" y="150"/>
                  <a:pt x="82" y="117"/>
                  <a:pt x="82" y="75"/>
                </a:cubicBezTo>
                <a:cubicBezTo>
                  <a:pt x="82" y="34"/>
                  <a:pt x="116" y="0"/>
                  <a:pt x="157" y="0"/>
                </a:cubicBezTo>
                <a:cubicBezTo>
                  <a:pt x="199" y="0"/>
                  <a:pt x="232" y="34"/>
                  <a:pt x="232" y="75"/>
                </a:cubicBezTo>
                <a:close/>
                <a:moveTo>
                  <a:pt x="218" y="75"/>
                </a:moveTo>
                <a:cubicBezTo>
                  <a:pt x="218" y="42"/>
                  <a:pt x="191" y="15"/>
                  <a:pt x="157" y="15"/>
                </a:cubicBezTo>
                <a:cubicBezTo>
                  <a:pt x="124" y="15"/>
                  <a:pt x="97" y="42"/>
                  <a:pt x="97" y="75"/>
                </a:cubicBezTo>
                <a:cubicBezTo>
                  <a:pt x="97" y="109"/>
                  <a:pt x="124" y="136"/>
                  <a:pt x="157" y="136"/>
                </a:cubicBezTo>
                <a:cubicBezTo>
                  <a:pt x="191" y="136"/>
                  <a:pt x="218" y="109"/>
                  <a:pt x="218" y="75"/>
                </a:cubicBez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0" name="TextBox 19"/>
          <p:cNvSpPr txBox="1"/>
          <p:nvPr/>
        </p:nvSpPr>
        <p:spPr>
          <a:xfrm>
            <a:off x="1411403" y="1645802"/>
            <a:ext cx="1348261"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21" name="TextBox 20"/>
          <p:cNvSpPr txBox="1"/>
          <p:nvPr/>
        </p:nvSpPr>
        <p:spPr>
          <a:xfrm>
            <a:off x="1397380" y="1859311"/>
            <a:ext cx="1581357" cy="553998"/>
          </a:xfrm>
          <a:prstGeom prst="rect">
            <a:avLst/>
          </a:prstGeom>
          <a:noFill/>
        </p:spPr>
        <p:txBody>
          <a:bodyPr wrap="square" lIns="68580" tIns="34290" rIns="68580" bIns="34290" rtlCol="0">
            <a:spAutoFit/>
          </a:bodyPr>
          <a:lstStyle/>
          <a:p>
            <a:r>
              <a:rPr lang="en-US" altLang="zh-CN" sz="1050" dirty="0">
                <a:latin typeface="Century Gothic" pitchFamily="34" charset="0"/>
                <a:cs typeface="Arial" panose="020B0604020202020204" pitchFamily="34" charset="0"/>
              </a:rPr>
              <a:t>Wuhan Jin horizon PPT design planning company</a:t>
            </a:r>
            <a:endParaRPr lang="zh-CN" altLang="en-US" sz="1050" dirty="0">
              <a:latin typeface="Century Gothic" pitchFamily="34" charset="0"/>
              <a:cs typeface="Arial" panose="020B0604020202020204" pitchFamily="34" charset="0"/>
            </a:endParaRPr>
          </a:p>
        </p:txBody>
      </p:sp>
      <p:sp>
        <p:nvSpPr>
          <p:cNvPr id="22" name="TextBox 21"/>
          <p:cNvSpPr txBox="1"/>
          <p:nvPr/>
        </p:nvSpPr>
        <p:spPr>
          <a:xfrm>
            <a:off x="6269190" y="1645802"/>
            <a:ext cx="1348261"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23" name="TextBox 22"/>
          <p:cNvSpPr txBox="1"/>
          <p:nvPr/>
        </p:nvSpPr>
        <p:spPr>
          <a:xfrm>
            <a:off x="6255167" y="1859311"/>
            <a:ext cx="1581357" cy="553998"/>
          </a:xfrm>
          <a:prstGeom prst="rect">
            <a:avLst/>
          </a:prstGeom>
          <a:noFill/>
        </p:spPr>
        <p:txBody>
          <a:bodyPr wrap="square" lIns="68580" tIns="34290" rIns="68580" bIns="34290" rtlCol="0">
            <a:spAutoFit/>
          </a:bodyPr>
          <a:lstStyle/>
          <a:p>
            <a:r>
              <a:rPr lang="en-US" altLang="zh-CN" sz="1050" dirty="0">
                <a:latin typeface="Century Gothic" pitchFamily="34" charset="0"/>
                <a:cs typeface="Arial" panose="020B0604020202020204" pitchFamily="34" charset="0"/>
              </a:rPr>
              <a:t>Wuhan Jin horizon PPT design planning company</a:t>
            </a:r>
            <a:endParaRPr lang="zh-CN" altLang="en-US" sz="1050" dirty="0">
              <a:latin typeface="Century Gothic" pitchFamily="34" charset="0"/>
              <a:cs typeface="Arial" panose="020B0604020202020204" pitchFamily="34" charset="0"/>
            </a:endParaRPr>
          </a:p>
        </p:txBody>
      </p:sp>
      <p:sp>
        <p:nvSpPr>
          <p:cNvPr id="24" name="TextBox 23"/>
          <p:cNvSpPr txBox="1"/>
          <p:nvPr/>
        </p:nvSpPr>
        <p:spPr>
          <a:xfrm>
            <a:off x="1411403" y="3827414"/>
            <a:ext cx="1348261"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25" name="TextBox 24"/>
          <p:cNvSpPr txBox="1"/>
          <p:nvPr/>
        </p:nvSpPr>
        <p:spPr>
          <a:xfrm>
            <a:off x="1397380" y="4040924"/>
            <a:ext cx="1581357" cy="553998"/>
          </a:xfrm>
          <a:prstGeom prst="rect">
            <a:avLst/>
          </a:prstGeom>
          <a:noFill/>
        </p:spPr>
        <p:txBody>
          <a:bodyPr wrap="square" lIns="68580" tIns="34290" rIns="68580" bIns="34290" rtlCol="0">
            <a:spAutoFit/>
          </a:bodyPr>
          <a:lstStyle/>
          <a:p>
            <a:r>
              <a:rPr lang="en-US" altLang="zh-CN" sz="1050" dirty="0">
                <a:latin typeface="Century Gothic" pitchFamily="34" charset="0"/>
                <a:cs typeface="Arial" panose="020B0604020202020204" pitchFamily="34" charset="0"/>
              </a:rPr>
              <a:t>Wuhan Jin horizon PPT design planning company</a:t>
            </a:r>
            <a:endParaRPr lang="zh-CN" altLang="en-US" sz="1050" dirty="0">
              <a:latin typeface="Century Gothic" pitchFamily="34" charset="0"/>
              <a:cs typeface="Arial" panose="020B0604020202020204" pitchFamily="34" charset="0"/>
            </a:endParaRPr>
          </a:p>
        </p:txBody>
      </p:sp>
      <p:sp>
        <p:nvSpPr>
          <p:cNvPr id="26" name="TextBox 25"/>
          <p:cNvSpPr txBox="1"/>
          <p:nvPr/>
        </p:nvSpPr>
        <p:spPr>
          <a:xfrm>
            <a:off x="6488262" y="3757154"/>
            <a:ext cx="1348261" cy="253916"/>
          </a:xfrm>
          <a:prstGeom prst="rect">
            <a:avLst/>
          </a:prstGeom>
          <a:noFill/>
        </p:spPr>
        <p:txBody>
          <a:bodyPr wrap="square" lIns="68580" tIns="34290" rIns="68580" bIns="34290" rtlCol="0">
            <a:spAutoFit/>
          </a:bodyPr>
          <a:lstStyle/>
          <a:p>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sp>
        <p:nvSpPr>
          <p:cNvPr id="27" name="TextBox 26"/>
          <p:cNvSpPr txBox="1"/>
          <p:nvPr/>
        </p:nvSpPr>
        <p:spPr>
          <a:xfrm>
            <a:off x="6474238" y="3970663"/>
            <a:ext cx="1581357" cy="553998"/>
          </a:xfrm>
          <a:prstGeom prst="rect">
            <a:avLst/>
          </a:prstGeom>
          <a:noFill/>
        </p:spPr>
        <p:txBody>
          <a:bodyPr wrap="square" lIns="68580" tIns="34290" rIns="68580" bIns="34290" rtlCol="0">
            <a:spAutoFit/>
          </a:bodyPr>
          <a:lstStyle/>
          <a:p>
            <a:r>
              <a:rPr lang="en-US" altLang="zh-CN" sz="1050" dirty="0">
                <a:latin typeface="Century Gothic" pitchFamily="34" charset="0"/>
                <a:cs typeface="Arial" panose="020B0604020202020204" pitchFamily="34" charset="0"/>
              </a:rPr>
              <a:t>Wuhan Jin horizon PPT design planning company</a:t>
            </a:r>
            <a:endParaRPr lang="zh-CN" altLang="en-US" sz="1050" dirty="0">
              <a:latin typeface="Century Gothic" pitchFamily="34" charset="0"/>
              <a:cs typeface="Arial" panose="020B0604020202020204" pitchFamily="34" charset="0"/>
            </a:endParaRPr>
          </a:p>
        </p:txBody>
      </p:sp>
    </p:spTree>
    <p:extLst>
      <p:ext uri="{BB962C8B-B14F-4D97-AF65-F5344CB8AC3E}">
        <p14:creationId xmlns:p14="http://schemas.microsoft.com/office/powerpoint/2010/main" val="3774608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
                                        <p:tgtEl>
                                          <p:spTgt spid="6"/>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
                                        <p:tgtEl>
                                          <p:spTgt spid="5"/>
                                        </p:tgtEl>
                                      </p:cBhvr>
                                    </p:animEffect>
                                  </p:childTnLst>
                                </p:cTn>
                              </p:par>
                            </p:childTnLst>
                          </p:cTn>
                        </p:par>
                        <p:par>
                          <p:cTn id="20" fill="hold">
                            <p:stCondLst>
                              <p:cond delay="21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2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
                                        <p:tgtEl>
                                          <p:spTgt spid="4"/>
                                        </p:tgtEl>
                                      </p:cBhvr>
                                    </p:animEffect>
                                  </p:childTnLst>
                                </p:cTn>
                              </p:par>
                            </p:childTnLst>
                          </p:cTn>
                        </p:par>
                        <p:par>
                          <p:cTn id="28" fill="hold">
                            <p:stCondLst>
                              <p:cond delay="2700"/>
                            </p:stCondLst>
                            <p:childTnLst>
                              <p:par>
                                <p:cTn id="29" presetID="22" presetClass="entr" presetSubtype="2"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500"/>
                                        <p:tgtEl>
                                          <p:spTgt spid="13"/>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right)">
                                      <p:cBhvr>
                                        <p:cTn id="49" dur="500"/>
                                        <p:tgtEl>
                                          <p:spTgt spid="9"/>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childTnLst>
                          </p:cTn>
                        </p:par>
                        <p:par>
                          <p:cTn id="53" fill="hold">
                            <p:stCondLst>
                              <p:cond delay="3200"/>
                            </p:stCondLst>
                            <p:childTnLst>
                              <p:par>
                                <p:cTn id="54" presetID="14" presetClass="entr" presetSubtype="1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randombar(horizontal)">
                                      <p:cBhvr>
                                        <p:cTn id="56" dur="500"/>
                                        <p:tgtEl>
                                          <p:spTgt spid="8"/>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randombar(horizontal)">
                                      <p:cBhvr>
                                        <p:cTn id="62" dur="500"/>
                                        <p:tgtEl>
                                          <p:spTgt spid="19"/>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randombar(horizontal)">
                                      <p:cBhvr>
                                        <p:cTn id="65" dur="500"/>
                                        <p:tgtEl>
                                          <p:spTgt spid="7"/>
                                        </p:tgtEl>
                                      </p:cBhvr>
                                    </p:animEffect>
                                  </p:childTnLst>
                                </p:cTn>
                              </p:par>
                            </p:childTnLst>
                          </p:cTn>
                        </p:par>
                        <p:par>
                          <p:cTn id="66" fill="hold">
                            <p:stCondLst>
                              <p:cond delay="3700"/>
                            </p:stCondLst>
                            <p:childTnLst>
                              <p:par>
                                <p:cTn id="67" presetID="1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971801" y="1203598"/>
            <a:ext cx="1605105" cy="1505718"/>
            <a:chOff x="3962401" y="1890707"/>
            <a:chExt cx="2140140" cy="2007624"/>
          </a:xfrm>
        </p:grpSpPr>
        <p:sp>
          <p:nvSpPr>
            <p:cNvPr id="18" name="矩形 17"/>
            <p:cNvSpPr/>
            <p:nvPr/>
          </p:nvSpPr>
          <p:spPr>
            <a:xfrm>
              <a:off x="3962401" y="1890707"/>
              <a:ext cx="2007624" cy="2007624"/>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22" name="等腰三角形 21"/>
            <p:cNvSpPr/>
            <p:nvPr/>
          </p:nvSpPr>
          <p:spPr>
            <a:xfrm rot="5400000">
              <a:off x="5800539" y="2828261"/>
              <a:ext cx="471488" cy="132516"/>
            </a:xfrm>
            <a:prstGeom prst="triangl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grpSp>
        <p:nvGrpSpPr>
          <p:cNvPr id="8" name="组合 7"/>
          <p:cNvGrpSpPr/>
          <p:nvPr/>
        </p:nvGrpSpPr>
        <p:grpSpPr>
          <a:xfrm>
            <a:off x="4666481" y="1203598"/>
            <a:ext cx="1505718" cy="1599714"/>
            <a:chOff x="6221975" y="1890707"/>
            <a:chExt cx="2007624" cy="2132952"/>
          </a:xfrm>
        </p:grpSpPr>
        <p:sp>
          <p:nvSpPr>
            <p:cNvPr id="19" name="矩形 18"/>
            <p:cNvSpPr/>
            <p:nvPr/>
          </p:nvSpPr>
          <p:spPr>
            <a:xfrm>
              <a:off x="6221975" y="1890707"/>
              <a:ext cx="2007624" cy="2007624"/>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23" name="等腰三角形 22"/>
            <p:cNvSpPr/>
            <p:nvPr/>
          </p:nvSpPr>
          <p:spPr>
            <a:xfrm rot="10800000">
              <a:off x="6990044" y="3891143"/>
              <a:ext cx="471488" cy="132516"/>
            </a:xfrm>
            <a:prstGeom prst="triangl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grpSp>
        <p:nvGrpSpPr>
          <p:cNvPr id="9" name="组合 8"/>
          <p:cNvGrpSpPr/>
          <p:nvPr/>
        </p:nvGrpSpPr>
        <p:grpSpPr>
          <a:xfrm>
            <a:off x="4573963" y="2898279"/>
            <a:ext cx="1598237" cy="1505718"/>
            <a:chOff x="6098617" y="4150281"/>
            <a:chExt cx="2130982" cy="2007624"/>
          </a:xfrm>
        </p:grpSpPr>
        <p:sp>
          <p:nvSpPr>
            <p:cNvPr id="20" name="矩形 19"/>
            <p:cNvSpPr/>
            <p:nvPr/>
          </p:nvSpPr>
          <p:spPr>
            <a:xfrm>
              <a:off x="6221975" y="4150281"/>
              <a:ext cx="2007624" cy="2007624"/>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24" name="等腰三角形 23"/>
            <p:cNvSpPr/>
            <p:nvPr/>
          </p:nvSpPr>
          <p:spPr>
            <a:xfrm rot="16200000" flipH="1">
              <a:off x="5929131" y="5087835"/>
              <a:ext cx="471488" cy="132516"/>
            </a:xfrm>
            <a:prstGeom prst="triangl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grpSp>
        <p:nvGrpSpPr>
          <p:cNvPr id="10" name="组合 9"/>
          <p:cNvGrpSpPr/>
          <p:nvPr/>
        </p:nvGrpSpPr>
        <p:grpSpPr>
          <a:xfrm>
            <a:off x="2973229" y="2809188"/>
            <a:ext cx="1505718" cy="1594809"/>
            <a:chOff x="3964305" y="4031493"/>
            <a:chExt cx="2007624" cy="2126412"/>
          </a:xfrm>
        </p:grpSpPr>
        <p:sp>
          <p:nvSpPr>
            <p:cNvPr id="21" name="矩形 20"/>
            <p:cNvSpPr/>
            <p:nvPr/>
          </p:nvSpPr>
          <p:spPr>
            <a:xfrm>
              <a:off x="3964305" y="4150281"/>
              <a:ext cx="2007624" cy="2007624"/>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25" name="等腰三角形 24"/>
            <p:cNvSpPr/>
            <p:nvPr/>
          </p:nvSpPr>
          <p:spPr>
            <a:xfrm rot="10800000" flipV="1">
              <a:off x="4730469" y="4031493"/>
              <a:ext cx="471488" cy="132516"/>
            </a:xfrm>
            <a:prstGeom prst="triangl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grpSp>
        <p:nvGrpSpPr>
          <p:cNvPr id="11" name="组合 10"/>
          <p:cNvGrpSpPr/>
          <p:nvPr/>
        </p:nvGrpSpPr>
        <p:grpSpPr>
          <a:xfrm>
            <a:off x="3109318" y="1502651"/>
            <a:ext cx="1230684" cy="854668"/>
            <a:chOff x="4145757" y="2289443"/>
            <a:chExt cx="1640912" cy="1139557"/>
          </a:xfrm>
        </p:grpSpPr>
        <p:sp>
          <p:nvSpPr>
            <p:cNvPr id="26" name="文本框 25"/>
            <p:cNvSpPr txBox="1"/>
            <p:nvPr/>
          </p:nvSpPr>
          <p:spPr>
            <a:xfrm>
              <a:off x="4145757" y="2289443"/>
              <a:ext cx="1640912" cy="369332"/>
            </a:xfrm>
            <a:prstGeom prst="rect">
              <a:avLst/>
            </a:prstGeom>
            <a:noFill/>
          </p:spPr>
          <p:txBody>
            <a:bodyPr wrap="square" rtlCol="0">
              <a:spAutoFit/>
            </a:bodyPr>
            <a:lstStyle/>
            <a:p>
              <a:r>
                <a:rPr lang="en-US" altLang="zh-CN" sz="1200" dirty="0">
                  <a:solidFill>
                    <a:schemeClr val="bg1"/>
                  </a:solidFill>
                  <a:latin typeface="Century Gothic" pitchFamily="34" charset="0"/>
                  <a:ea typeface="微软雅黑"/>
                </a:rPr>
                <a:t>Main keyword</a:t>
              </a:r>
              <a:endParaRPr lang="zh-CN" altLang="en-US" sz="1200" dirty="0">
                <a:solidFill>
                  <a:schemeClr val="bg1"/>
                </a:solidFill>
                <a:latin typeface="Century Gothic" pitchFamily="34" charset="0"/>
                <a:ea typeface="微软雅黑"/>
              </a:endParaRPr>
            </a:p>
          </p:txBody>
        </p:sp>
        <p:sp>
          <p:nvSpPr>
            <p:cNvPr id="30" name="KSO_Shape"/>
            <p:cNvSpPr>
              <a:spLocks noChangeArrowheads="1"/>
            </p:cNvSpPr>
            <p:nvPr/>
          </p:nvSpPr>
          <p:spPr bwMode="auto">
            <a:xfrm>
              <a:off x="4639746" y="2876185"/>
              <a:ext cx="652931" cy="552815"/>
            </a:xfrm>
            <a:custGeom>
              <a:avLst/>
              <a:gdLst>
                <a:gd name="T0" fmla="*/ 294416 w 1263650"/>
                <a:gd name="T1" fmla="*/ 1098599 h 1069975"/>
                <a:gd name="T2" fmla="*/ 1320142 w 1263650"/>
                <a:gd name="T3" fmla="*/ 878240 h 1069975"/>
                <a:gd name="T4" fmla="*/ 1613379 w 1263650"/>
                <a:gd name="T5" fmla="*/ 878240 h 1069975"/>
                <a:gd name="T6" fmla="*/ 74190 w 1263650"/>
                <a:gd name="T7" fmla="*/ 1612900 h 1069975"/>
                <a:gd name="T8" fmla="*/ 1538839 w 1263650"/>
                <a:gd name="T9" fmla="*/ 732266 h 1069975"/>
                <a:gd name="T10" fmla="*/ 1392852 w 1263650"/>
                <a:gd name="T11" fmla="*/ 732266 h 1069975"/>
                <a:gd name="T12" fmla="*/ 514542 w 1263650"/>
                <a:gd name="T13" fmla="*/ 1026609 h 1069975"/>
                <a:gd name="T14" fmla="*/ 725543 w 1263650"/>
                <a:gd name="T15" fmla="*/ 146518 h 1069975"/>
                <a:gd name="T16" fmla="*/ 708392 w 1263650"/>
                <a:gd name="T17" fmla="*/ 149712 h 1069975"/>
                <a:gd name="T18" fmla="*/ 694033 w 1263650"/>
                <a:gd name="T19" fmla="*/ 155302 h 1069975"/>
                <a:gd name="T20" fmla="*/ 683263 w 1263650"/>
                <a:gd name="T21" fmla="*/ 163287 h 1069975"/>
                <a:gd name="T22" fmla="*/ 674487 w 1263650"/>
                <a:gd name="T23" fmla="*/ 172868 h 1069975"/>
                <a:gd name="T24" fmla="*/ 665314 w 1263650"/>
                <a:gd name="T25" fmla="*/ 189636 h 1069975"/>
                <a:gd name="T26" fmla="*/ 660528 w 1263650"/>
                <a:gd name="T27" fmla="*/ 208399 h 1069975"/>
                <a:gd name="T28" fmla="*/ 659331 w 1263650"/>
                <a:gd name="T29" fmla="*/ 293036 h 1069975"/>
                <a:gd name="T30" fmla="*/ 1245270 w 1263650"/>
                <a:gd name="T31" fmla="*/ 213190 h 1069975"/>
                <a:gd name="T32" fmla="*/ 1242078 w 1263650"/>
                <a:gd name="T33" fmla="*/ 195624 h 1069975"/>
                <a:gd name="T34" fmla="*/ 1236494 w 1263650"/>
                <a:gd name="T35" fmla="*/ 181252 h 1069975"/>
                <a:gd name="T36" fmla="*/ 1228517 w 1263650"/>
                <a:gd name="T37" fmla="*/ 170472 h 1069975"/>
                <a:gd name="T38" fmla="*/ 1219343 w 1263650"/>
                <a:gd name="T39" fmla="*/ 161689 h 1069975"/>
                <a:gd name="T40" fmla="*/ 1201792 w 1263650"/>
                <a:gd name="T41" fmla="*/ 152507 h 1069975"/>
                <a:gd name="T42" fmla="*/ 1183446 w 1263650"/>
                <a:gd name="T43" fmla="*/ 147716 h 1069975"/>
                <a:gd name="T44" fmla="*/ 732324 w 1263650"/>
                <a:gd name="T45" fmla="*/ 146518 h 1069975"/>
                <a:gd name="T46" fmla="*/ 1172276 w 1263650"/>
                <a:gd name="T47" fmla="*/ 0 h 1069975"/>
                <a:gd name="T48" fmla="*/ 1202192 w 1263650"/>
                <a:gd name="T49" fmla="*/ 1996 h 1069975"/>
                <a:gd name="T50" fmla="*/ 1232108 w 1263650"/>
                <a:gd name="T51" fmla="*/ 7985 h 1069975"/>
                <a:gd name="T52" fmla="*/ 1260826 w 1263650"/>
                <a:gd name="T53" fmla="*/ 17566 h 1069975"/>
                <a:gd name="T54" fmla="*/ 1288348 w 1263650"/>
                <a:gd name="T55" fmla="*/ 31939 h 1069975"/>
                <a:gd name="T56" fmla="*/ 1313875 w 1263650"/>
                <a:gd name="T57" fmla="*/ 49106 h 1069975"/>
                <a:gd name="T58" fmla="*/ 1337010 w 1263650"/>
                <a:gd name="T59" fmla="*/ 70665 h 1069975"/>
                <a:gd name="T60" fmla="*/ 1356953 w 1263650"/>
                <a:gd name="T61" fmla="*/ 96216 h 1069975"/>
                <a:gd name="T62" fmla="*/ 1372509 w 1263650"/>
                <a:gd name="T63" fmla="*/ 124960 h 1069975"/>
                <a:gd name="T64" fmla="*/ 1384076 w 1263650"/>
                <a:gd name="T65" fmla="*/ 157697 h 1069975"/>
                <a:gd name="T66" fmla="*/ 1390857 w 1263650"/>
                <a:gd name="T67" fmla="*/ 194027 h 1069975"/>
                <a:gd name="T68" fmla="*/ 1392054 w 1263650"/>
                <a:gd name="T69" fmla="*/ 283854 h 1069975"/>
                <a:gd name="T70" fmla="*/ 1905000 w 1263650"/>
                <a:gd name="T71" fmla="*/ 806451 h 1069975"/>
                <a:gd name="T72" fmla="*/ 1318661 w 1263650"/>
                <a:gd name="T73" fmla="*/ 659931 h 1069975"/>
                <a:gd name="T74" fmla="*/ 585939 w 1263650"/>
                <a:gd name="T75" fmla="*/ 659931 h 1069975"/>
                <a:gd name="T76" fmla="*/ 0 w 1263650"/>
                <a:gd name="T77" fmla="*/ 806451 h 1069975"/>
                <a:gd name="T78" fmla="*/ 512946 w 1263650"/>
                <a:gd name="T79" fmla="*/ 219578 h 1069975"/>
                <a:gd name="T80" fmla="*/ 514940 w 1263650"/>
                <a:gd name="T81" fmla="*/ 189636 h 1069975"/>
                <a:gd name="T82" fmla="*/ 520924 w 1263650"/>
                <a:gd name="T83" fmla="*/ 159693 h 1069975"/>
                <a:gd name="T84" fmla="*/ 530496 w 1263650"/>
                <a:gd name="T85" fmla="*/ 130548 h 1069975"/>
                <a:gd name="T86" fmla="*/ 544856 w 1263650"/>
                <a:gd name="T87" fmla="*/ 103002 h 1069975"/>
                <a:gd name="T88" fmla="*/ 562007 w 1263650"/>
                <a:gd name="T89" fmla="*/ 77451 h 1069975"/>
                <a:gd name="T90" fmla="*/ 583545 w 1263650"/>
                <a:gd name="T91" fmla="*/ 55095 h 1069975"/>
                <a:gd name="T92" fmla="*/ 609074 w 1263650"/>
                <a:gd name="T93" fmla="*/ 35132 h 1069975"/>
                <a:gd name="T94" fmla="*/ 637792 w 1263650"/>
                <a:gd name="T95" fmla="*/ 19162 h 1069975"/>
                <a:gd name="T96" fmla="*/ 670498 w 1263650"/>
                <a:gd name="T97" fmla="*/ 7585 h 1069975"/>
                <a:gd name="T98" fmla="*/ 706795 w 1263650"/>
                <a:gd name="T99" fmla="*/ 1197 h 10699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63650" h="1069975">
                  <a:moveTo>
                    <a:pt x="49213" y="582612"/>
                  </a:moveTo>
                  <a:lnTo>
                    <a:pt x="195296" y="582612"/>
                  </a:lnTo>
                  <a:lnTo>
                    <a:pt x="195296" y="728795"/>
                  </a:lnTo>
                  <a:lnTo>
                    <a:pt x="389544" y="728795"/>
                  </a:lnTo>
                  <a:lnTo>
                    <a:pt x="389544" y="582612"/>
                  </a:lnTo>
                  <a:lnTo>
                    <a:pt x="875694" y="582612"/>
                  </a:lnTo>
                  <a:lnTo>
                    <a:pt x="875694" y="728795"/>
                  </a:lnTo>
                  <a:lnTo>
                    <a:pt x="1070208" y="728795"/>
                  </a:lnTo>
                  <a:lnTo>
                    <a:pt x="1070208" y="582612"/>
                  </a:lnTo>
                  <a:lnTo>
                    <a:pt x="1216026" y="582612"/>
                  </a:lnTo>
                  <a:lnTo>
                    <a:pt x="1216026" y="1069975"/>
                  </a:lnTo>
                  <a:lnTo>
                    <a:pt x="49213" y="1069975"/>
                  </a:lnTo>
                  <a:lnTo>
                    <a:pt x="49213" y="582612"/>
                  </a:lnTo>
                  <a:close/>
                  <a:moveTo>
                    <a:pt x="923925" y="485775"/>
                  </a:moveTo>
                  <a:lnTo>
                    <a:pt x="1020763" y="485775"/>
                  </a:lnTo>
                  <a:lnTo>
                    <a:pt x="1020763" y="681038"/>
                  </a:lnTo>
                  <a:lnTo>
                    <a:pt x="923925" y="681038"/>
                  </a:lnTo>
                  <a:lnTo>
                    <a:pt x="923925" y="485775"/>
                  </a:lnTo>
                  <a:close/>
                  <a:moveTo>
                    <a:pt x="244475" y="485775"/>
                  </a:moveTo>
                  <a:lnTo>
                    <a:pt x="341313" y="485775"/>
                  </a:lnTo>
                  <a:lnTo>
                    <a:pt x="341313" y="681038"/>
                  </a:lnTo>
                  <a:lnTo>
                    <a:pt x="244475" y="681038"/>
                  </a:lnTo>
                  <a:lnTo>
                    <a:pt x="244475" y="485775"/>
                  </a:lnTo>
                  <a:close/>
                  <a:moveTo>
                    <a:pt x="481277" y="97198"/>
                  </a:moveTo>
                  <a:lnTo>
                    <a:pt x="477308" y="97728"/>
                  </a:lnTo>
                  <a:lnTo>
                    <a:pt x="473604" y="98258"/>
                  </a:lnTo>
                  <a:lnTo>
                    <a:pt x="469900" y="99317"/>
                  </a:lnTo>
                  <a:lnTo>
                    <a:pt x="466460" y="100376"/>
                  </a:lnTo>
                  <a:lnTo>
                    <a:pt x="463285" y="101701"/>
                  </a:lnTo>
                  <a:lnTo>
                    <a:pt x="460375" y="103025"/>
                  </a:lnTo>
                  <a:lnTo>
                    <a:pt x="457729" y="104614"/>
                  </a:lnTo>
                  <a:lnTo>
                    <a:pt x="455348" y="106468"/>
                  </a:lnTo>
                  <a:lnTo>
                    <a:pt x="453231" y="108322"/>
                  </a:lnTo>
                  <a:lnTo>
                    <a:pt x="451114" y="110440"/>
                  </a:lnTo>
                  <a:lnTo>
                    <a:pt x="448998" y="112559"/>
                  </a:lnTo>
                  <a:lnTo>
                    <a:pt x="447410" y="114678"/>
                  </a:lnTo>
                  <a:lnTo>
                    <a:pt x="445823" y="117062"/>
                  </a:lnTo>
                  <a:lnTo>
                    <a:pt x="443441" y="121299"/>
                  </a:lnTo>
                  <a:lnTo>
                    <a:pt x="441325" y="125802"/>
                  </a:lnTo>
                  <a:lnTo>
                    <a:pt x="439737" y="130569"/>
                  </a:lnTo>
                  <a:lnTo>
                    <a:pt x="438679" y="134541"/>
                  </a:lnTo>
                  <a:lnTo>
                    <a:pt x="438150" y="138249"/>
                  </a:lnTo>
                  <a:lnTo>
                    <a:pt x="437356" y="143546"/>
                  </a:lnTo>
                  <a:lnTo>
                    <a:pt x="437356" y="145665"/>
                  </a:lnTo>
                  <a:lnTo>
                    <a:pt x="437356" y="194396"/>
                  </a:lnTo>
                  <a:lnTo>
                    <a:pt x="826294" y="194396"/>
                  </a:lnTo>
                  <a:lnTo>
                    <a:pt x="826294" y="145665"/>
                  </a:lnTo>
                  <a:lnTo>
                    <a:pt x="826029" y="141427"/>
                  </a:lnTo>
                  <a:lnTo>
                    <a:pt x="825764" y="137190"/>
                  </a:lnTo>
                  <a:lnTo>
                    <a:pt x="824706" y="133482"/>
                  </a:lnTo>
                  <a:lnTo>
                    <a:pt x="823912" y="129774"/>
                  </a:lnTo>
                  <a:lnTo>
                    <a:pt x="822854" y="126331"/>
                  </a:lnTo>
                  <a:lnTo>
                    <a:pt x="821531" y="123153"/>
                  </a:lnTo>
                  <a:lnTo>
                    <a:pt x="820208" y="120240"/>
                  </a:lnTo>
                  <a:lnTo>
                    <a:pt x="818621" y="117591"/>
                  </a:lnTo>
                  <a:lnTo>
                    <a:pt x="816769" y="115208"/>
                  </a:lnTo>
                  <a:lnTo>
                    <a:pt x="814916" y="113089"/>
                  </a:lnTo>
                  <a:lnTo>
                    <a:pt x="812800" y="110970"/>
                  </a:lnTo>
                  <a:lnTo>
                    <a:pt x="810948" y="108851"/>
                  </a:lnTo>
                  <a:lnTo>
                    <a:pt x="808831" y="107262"/>
                  </a:lnTo>
                  <a:lnTo>
                    <a:pt x="806450" y="105673"/>
                  </a:lnTo>
                  <a:lnTo>
                    <a:pt x="801687" y="103290"/>
                  </a:lnTo>
                  <a:lnTo>
                    <a:pt x="797189" y="101171"/>
                  </a:lnTo>
                  <a:lnTo>
                    <a:pt x="792956" y="99582"/>
                  </a:lnTo>
                  <a:lnTo>
                    <a:pt x="788987" y="98522"/>
                  </a:lnTo>
                  <a:lnTo>
                    <a:pt x="785019" y="97993"/>
                  </a:lnTo>
                  <a:lnTo>
                    <a:pt x="779727" y="97198"/>
                  </a:lnTo>
                  <a:lnTo>
                    <a:pt x="777610" y="97198"/>
                  </a:lnTo>
                  <a:lnTo>
                    <a:pt x="485775" y="97198"/>
                  </a:lnTo>
                  <a:lnTo>
                    <a:pt x="481277" y="97198"/>
                  </a:lnTo>
                  <a:close/>
                  <a:moveTo>
                    <a:pt x="485775" y="0"/>
                  </a:moveTo>
                  <a:lnTo>
                    <a:pt x="777610" y="0"/>
                  </a:lnTo>
                  <a:lnTo>
                    <a:pt x="784225" y="0"/>
                  </a:lnTo>
                  <a:lnTo>
                    <a:pt x="790839" y="530"/>
                  </a:lnTo>
                  <a:lnTo>
                    <a:pt x="797454" y="1324"/>
                  </a:lnTo>
                  <a:lnTo>
                    <a:pt x="804069" y="2383"/>
                  </a:lnTo>
                  <a:lnTo>
                    <a:pt x="810683" y="3708"/>
                  </a:lnTo>
                  <a:lnTo>
                    <a:pt x="817298" y="5297"/>
                  </a:lnTo>
                  <a:lnTo>
                    <a:pt x="823648" y="7151"/>
                  </a:lnTo>
                  <a:lnTo>
                    <a:pt x="830262" y="9269"/>
                  </a:lnTo>
                  <a:lnTo>
                    <a:pt x="836348" y="11653"/>
                  </a:lnTo>
                  <a:lnTo>
                    <a:pt x="842433" y="14566"/>
                  </a:lnTo>
                  <a:lnTo>
                    <a:pt x="848783" y="17745"/>
                  </a:lnTo>
                  <a:lnTo>
                    <a:pt x="854604" y="21188"/>
                  </a:lnTo>
                  <a:lnTo>
                    <a:pt x="860425" y="24631"/>
                  </a:lnTo>
                  <a:lnTo>
                    <a:pt x="866246" y="28603"/>
                  </a:lnTo>
                  <a:lnTo>
                    <a:pt x="871537" y="32576"/>
                  </a:lnTo>
                  <a:lnTo>
                    <a:pt x="876829" y="37343"/>
                  </a:lnTo>
                  <a:lnTo>
                    <a:pt x="882121" y="42110"/>
                  </a:lnTo>
                  <a:lnTo>
                    <a:pt x="886883" y="46878"/>
                  </a:lnTo>
                  <a:lnTo>
                    <a:pt x="891381" y="52174"/>
                  </a:lnTo>
                  <a:lnTo>
                    <a:pt x="895879" y="58001"/>
                  </a:lnTo>
                  <a:lnTo>
                    <a:pt x="900112" y="63828"/>
                  </a:lnTo>
                  <a:lnTo>
                    <a:pt x="903816" y="69919"/>
                  </a:lnTo>
                  <a:lnTo>
                    <a:pt x="907256" y="76275"/>
                  </a:lnTo>
                  <a:lnTo>
                    <a:pt x="910431" y="82897"/>
                  </a:lnTo>
                  <a:lnTo>
                    <a:pt x="913341" y="89783"/>
                  </a:lnTo>
                  <a:lnTo>
                    <a:pt x="915987" y="97198"/>
                  </a:lnTo>
                  <a:lnTo>
                    <a:pt x="918104" y="104614"/>
                  </a:lnTo>
                  <a:lnTo>
                    <a:pt x="920221" y="112294"/>
                  </a:lnTo>
                  <a:lnTo>
                    <a:pt x="921544" y="120240"/>
                  </a:lnTo>
                  <a:lnTo>
                    <a:pt x="922602" y="128715"/>
                  </a:lnTo>
                  <a:lnTo>
                    <a:pt x="923131" y="136925"/>
                  </a:lnTo>
                  <a:lnTo>
                    <a:pt x="923396" y="145665"/>
                  </a:lnTo>
                  <a:lnTo>
                    <a:pt x="923396" y="188305"/>
                  </a:lnTo>
                  <a:lnTo>
                    <a:pt x="923396" y="194396"/>
                  </a:lnTo>
                  <a:lnTo>
                    <a:pt x="1263650" y="194396"/>
                  </a:lnTo>
                  <a:lnTo>
                    <a:pt x="1263650" y="534988"/>
                  </a:lnTo>
                  <a:lnTo>
                    <a:pt x="1069181" y="534988"/>
                  </a:lnTo>
                  <a:lnTo>
                    <a:pt x="1069181" y="437789"/>
                  </a:lnTo>
                  <a:lnTo>
                    <a:pt x="874712" y="437789"/>
                  </a:lnTo>
                  <a:lnTo>
                    <a:pt x="874712" y="534988"/>
                  </a:lnTo>
                  <a:lnTo>
                    <a:pt x="388673" y="534988"/>
                  </a:lnTo>
                  <a:lnTo>
                    <a:pt x="388673" y="437789"/>
                  </a:lnTo>
                  <a:lnTo>
                    <a:pt x="194469" y="437789"/>
                  </a:lnTo>
                  <a:lnTo>
                    <a:pt x="194469" y="534988"/>
                  </a:lnTo>
                  <a:lnTo>
                    <a:pt x="0" y="534988"/>
                  </a:lnTo>
                  <a:lnTo>
                    <a:pt x="0" y="194396"/>
                  </a:lnTo>
                  <a:lnTo>
                    <a:pt x="340254" y="194396"/>
                  </a:lnTo>
                  <a:lnTo>
                    <a:pt x="340254" y="145665"/>
                  </a:lnTo>
                  <a:lnTo>
                    <a:pt x="340254" y="139044"/>
                  </a:lnTo>
                  <a:lnTo>
                    <a:pt x="340783" y="132687"/>
                  </a:lnTo>
                  <a:lnTo>
                    <a:pt x="341577" y="125802"/>
                  </a:lnTo>
                  <a:lnTo>
                    <a:pt x="342635" y="119180"/>
                  </a:lnTo>
                  <a:lnTo>
                    <a:pt x="343958" y="112559"/>
                  </a:lnTo>
                  <a:lnTo>
                    <a:pt x="345546" y="105938"/>
                  </a:lnTo>
                  <a:lnTo>
                    <a:pt x="347398" y="99582"/>
                  </a:lnTo>
                  <a:lnTo>
                    <a:pt x="349514" y="93226"/>
                  </a:lnTo>
                  <a:lnTo>
                    <a:pt x="351896" y="86604"/>
                  </a:lnTo>
                  <a:lnTo>
                    <a:pt x="354806" y="80513"/>
                  </a:lnTo>
                  <a:lnTo>
                    <a:pt x="357981" y="74686"/>
                  </a:lnTo>
                  <a:lnTo>
                    <a:pt x="361421" y="68330"/>
                  </a:lnTo>
                  <a:lnTo>
                    <a:pt x="364860" y="62768"/>
                  </a:lnTo>
                  <a:lnTo>
                    <a:pt x="368829" y="57207"/>
                  </a:lnTo>
                  <a:lnTo>
                    <a:pt x="372798" y="51380"/>
                  </a:lnTo>
                  <a:lnTo>
                    <a:pt x="377560" y="46348"/>
                  </a:lnTo>
                  <a:lnTo>
                    <a:pt x="382323" y="41316"/>
                  </a:lnTo>
                  <a:lnTo>
                    <a:pt x="387085" y="36549"/>
                  </a:lnTo>
                  <a:lnTo>
                    <a:pt x="392377" y="31516"/>
                  </a:lnTo>
                  <a:lnTo>
                    <a:pt x="398198" y="27279"/>
                  </a:lnTo>
                  <a:lnTo>
                    <a:pt x="404019" y="23306"/>
                  </a:lnTo>
                  <a:lnTo>
                    <a:pt x="410104" y="19598"/>
                  </a:lnTo>
                  <a:lnTo>
                    <a:pt x="416454" y="16155"/>
                  </a:lnTo>
                  <a:lnTo>
                    <a:pt x="423069" y="12712"/>
                  </a:lnTo>
                  <a:lnTo>
                    <a:pt x="429948" y="9799"/>
                  </a:lnTo>
                  <a:lnTo>
                    <a:pt x="437356" y="7151"/>
                  </a:lnTo>
                  <a:lnTo>
                    <a:pt x="444764" y="5032"/>
                  </a:lnTo>
                  <a:lnTo>
                    <a:pt x="452437" y="3178"/>
                  </a:lnTo>
                  <a:lnTo>
                    <a:pt x="460375" y="1854"/>
                  </a:lnTo>
                  <a:lnTo>
                    <a:pt x="468841" y="794"/>
                  </a:lnTo>
                  <a:lnTo>
                    <a:pt x="477044" y="265"/>
                  </a:lnTo>
                  <a:lnTo>
                    <a:pt x="485775"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85000"/>
                    <a:lumOff val="15000"/>
                  </a:schemeClr>
                </a:solidFill>
                <a:latin typeface="Century Gothic" pitchFamily="34" charset="0"/>
                <a:ea typeface="微软雅黑"/>
              </a:endParaRPr>
            </a:p>
          </p:txBody>
        </p:sp>
      </p:grpSp>
      <p:grpSp>
        <p:nvGrpSpPr>
          <p:cNvPr id="12" name="组合 11"/>
          <p:cNvGrpSpPr/>
          <p:nvPr/>
        </p:nvGrpSpPr>
        <p:grpSpPr>
          <a:xfrm>
            <a:off x="4803998" y="1502650"/>
            <a:ext cx="1230684" cy="854669"/>
            <a:chOff x="6405331" y="2289443"/>
            <a:chExt cx="1640912" cy="1139558"/>
          </a:xfrm>
        </p:grpSpPr>
        <p:sp>
          <p:nvSpPr>
            <p:cNvPr id="27" name="文本框 26"/>
            <p:cNvSpPr txBox="1"/>
            <p:nvPr/>
          </p:nvSpPr>
          <p:spPr>
            <a:xfrm>
              <a:off x="6405331" y="2289443"/>
              <a:ext cx="1640912" cy="369332"/>
            </a:xfrm>
            <a:prstGeom prst="rect">
              <a:avLst/>
            </a:prstGeom>
            <a:noFill/>
          </p:spPr>
          <p:txBody>
            <a:bodyPr wrap="square" rtlCol="0">
              <a:spAutoFit/>
            </a:bodyPr>
            <a:lstStyle/>
            <a:p>
              <a:r>
                <a:rPr lang="en-US" altLang="zh-CN" sz="1200" dirty="0">
                  <a:solidFill>
                    <a:schemeClr val="bg1"/>
                  </a:solidFill>
                  <a:latin typeface="Century Gothic" pitchFamily="34" charset="0"/>
                  <a:ea typeface="微软雅黑"/>
                </a:rPr>
                <a:t>Main keyword</a:t>
              </a:r>
              <a:endParaRPr lang="zh-CN" altLang="en-US" sz="1200" dirty="0">
                <a:solidFill>
                  <a:schemeClr val="bg1"/>
                </a:solidFill>
                <a:latin typeface="Century Gothic" pitchFamily="34" charset="0"/>
                <a:ea typeface="微软雅黑"/>
              </a:endParaRPr>
            </a:p>
          </p:txBody>
        </p:sp>
        <p:sp>
          <p:nvSpPr>
            <p:cNvPr id="31" name="KSO_Shape"/>
            <p:cNvSpPr>
              <a:spLocks/>
            </p:cNvSpPr>
            <p:nvPr/>
          </p:nvSpPr>
          <p:spPr bwMode="auto">
            <a:xfrm>
              <a:off x="6968470" y="2857474"/>
              <a:ext cx="403879" cy="571527"/>
            </a:xfrm>
            <a:custGeom>
              <a:avLst/>
              <a:gdLst>
                <a:gd name="T0" fmla="*/ 86224 w 881063"/>
                <a:gd name="T1" fmla="*/ 1689435 h 1247776"/>
                <a:gd name="T2" fmla="*/ 87955 w 881063"/>
                <a:gd name="T3" fmla="*/ 1725075 h 1247776"/>
                <a:gd name="T4" fmla="*/ 933227 w 881063"/>
                <a:gd name="T5" fmla="*/ 1733725 h 1247776"/>
                <a:gd name="T6" fmla="*/ 946386 w 881063"/>
                <a:gd name="T7" fmla="*/ 1720922 h 1247776"/>
                <a:gd name="T8" fmla="*/ 944655 w 881063"/>
                <a:gd name="T9" fmla="*/ 1685284 h 1247776"/>
                <a:gd name="T10" fmla="*/ 99382 w 881063"/>
                <a:gd name="T11" fmla="*/ 1676980 h 1247776"/>
                <a:gd name="T12" fmla="*/ 87955 w 881063"/>
                <a:gd name="T13" fmla="*/ 1572831 h 1247776"/>
                <a:gd name="T14" fmla="*/ 86224 w 881063"/>
                <a:gd name="T15" fmla="*/ 1608124 h 1247776"/>
                <a:gd name="T16" fmla="*/ 99382 w 881063"/>
                <a:gd name="T17" fmla="*/ 1620580 h 1247776"/>
                <a:gd name="T18" fmla="*/ 944655 w 881063"/>
                <a:gd name="T19" fmla="*/ 1612622 h 1247776"/>
                <a:gd name="T20" fmla="*/ 946386 w 881063"/>
                <a:gd name="T21" fmla="*/ 1576637 h 1247776"/>
                <a:gd name="T22" fmla="*/ 933227 w 881063"/>
                <a:gd name="T23" fmla="*/ 1564527 h 1247776"/>
                <a:gd name="T24" fmla="*/ 85877 w 881063"/>
                <a:gd name="T25" fmla="*/ 1452074 h 1247776"/>
                <a:gd name="T26" fmla="*/ 84493 w 881063"/>
                <a:gd name="T27" fmla="*/ 1488058 h 1247776"/>
                <a:gd name="T28" fmla="*/ 540891 w 881063"/>
                <a:gd name="T29" fmla="*/ 1500168 h 1247776"/>
                <a:gd name="T30" fmla="*/ 548856 w 881063"/>
                <a:gd name="T31" fmla="*/ 1482868 h 1247776"/>
                <a:gd name="T32" fmla="*/ 545739 w 881063"/>
                <a:gd name="T33" fmla="*/ 1448613 h 1247776"/>
                <a:gd name="T34" fmla="*/ 97997 w 881063"/>
                <a:gd name="T35" fmla="*/ 1328202 h 1247776"/>
                <a:gd name="T36" fmla="*/ 84493 w 881063"/>
                <a:gd name="T37" fmla="*/ 1345503 h 1247776"/>
                <a:gd name="T38" fmla="*/ 90378 w 881063"/>
                <a:gd name="T39" fmla="*/ 1379758 h 1247776"/>
                <a:gd name="T40" fmla="*/ 934613 w 881063"/>
                <a:gd name="T41" fmla="*/ 1384602 h 1247776"/>
                <a:gd name="T42" fmla="*/ 948117 w 881063"/>
                <a:gd name="T43" fmla="*/ 1367301 h 1247776"/>
                <a:gd name="T44" fmla="*/ 942230 w 881063"/>
                <a:gd name="T45" fmla="*/ 1333046 h 1247776"/>
                <a:gd name="T46" fmla="*/ 97997 w 881063"/>
                <a:gd name="T47" fmla="*/ 1328202 h 1247776"/>
                <a:gd name="T48" fmla="*/ 87955 w 881063"/>
                <a:gd name="T49" fmla="*/ 1224052 h 1247776"/>
                <a:gd name="T50" fmla="*/ 86224 w 881063"/>
                <a:gd name="T51" fmla="*/ 1259692 h 1247776"/>
                <a:gd name="T52" fmla="*/ 99382 w 881063"/>
                <a:gd name="T53" fmla="*/ 1272149 h 1247776"/>
                <a:gd name="T54" fmla="*/ 944655 w 881063"/>
                <a:gd name="T55" fmla="*/ 1263843 h 1247776"/>
                <a:gd name="T56" fmla="*/ 946386 w 881063"/>
                <a:gd name="T57" fmla="*/ 1227859 h 1247776"/>
                <a:gd name="T58" fmla="*/ 933227 w 881063"/>
                <a:gd name="T59" fmla="*/ 1215402 h 1247776"/>
                <a:gd name="T60" fmla="*/ 87955 w 881063"/>
                <a:gd name="T61" fmla="*/ 1111254 h 1247776"/>
                <a:gd name="T62" fmla="*/ 86224 w 881063"/>
                <a:gd name="T63" fmla="*/ 1146892 h 1247776"/>
                <a:gd name="T64" fmla="*/ 99382 w 881063"/>
                <a:gd name="T65" fmla="*/ 1159349 h 1247776"/>
                <a:gd name="T66" fmla="*/ 944655 w 881063"/>
                <a:gd name="T67" fmla="*/ 1151045 h 1247776"/>
                <a:gd name="T68" fmla="*/ 946386 w 881063"/>
                <a:gd name="T69" fmla="*/ 1115405 h 1247776"/>
                <a:gd name="T70" fmla="*/ 933227 w 881063"/>
                <a:gd name="T71" fmla="*/ 1102949 h 1247776"/>
                <a:gd name="T72" fmla="*/ 90378 w 881063"/>
                <a:gd name="T73" fmla="*/ 1006066 h 1247776"/>
                <a:gd name="T74" fmla="*/ 84493 w 881063"/>
                <a:gd name="T75" fmla="*/ 1040668 h 1247776"/>
                <a:gd name="T76" fmla="*/ 97997 w 881063"/>
                <a:gd name="T77" fmla="*/ 1057622 h 1247776"/>
                <a:gd name="T78" fmla="*/ 942230 w 881063"/>
                <a:gd name="T79" fmla="*/ 1053124 h 1247776"/>
                <a:gd name="T80" fmla="*/ 948117 w 881063"/>
                <a:gd name="T81" fmla="*/ 1018523 h 1247776"/>
                <a:gd name="T82" fmla="*/ 934613 w 881063"/>
                <a:gd name="T83" fmla="*/ 1001569 h 1247776"/>
                <a:gd name="T84" fmla="*/ 94881 w 881063"/>
                <a:gd name="T85" fmla="*/ 889807 h 1247776"/>
                <a:gd name="T86" fmla="*/ 83454 w 881063"/>
                <a:gd name="T87" fmla="*/ 916796 h 1247776"/>
                <a:gd name="T88" fmla="*/ 94881 w 881063"/>
                <a:gd name="T89" fmla="*/ 943786 h 1247776"/>
                <a:gd name="T90" fmla="*/ 937729 w 881063"/>
                <a:gd name="T91" fmla="*/ 943786 h 1247776"/>
                <a:gd name="T92" fmla="*/ 949503 w 881063"/>
                <a:gd name="T93" fmla="*/ 916796 h 1247776"/>
                <a:gd name="T94" fmla="*/ 937729 w 881063"/>
                <a:gd name="T95" fmla="*/ 889807 h 1247776"/>
                <a:gd name="T96" fmla="*/ 96266 w 881063"/>
                <a:gd name="T97" fmla="*/ 776662 h 1247776"/>
                <a:gd name="T98" fmla="*/ 83454 w 881063"/>
                <a:gd name="T99" fmla="*/ 798460 h 1247776"/>
                <a:gd name="T100" fmla="*/ 93149 w 881063"/>
                <a:gd name="T101" fmla="*/ 829947 h 1247776"/>
                <a:gd name="T102" fmla="*/ 936344 w 881063"/>
                <a:gd name="T103" fmla="*/ 831677 h 1247776"/>
                <a:gd name="T104" fmla="*/ 949156 w 881063"/>
                <a:gd name="T105" fmla="*/ 809879 h 1247776"/>
                <a:gd name="T106" fmla="*/ 939460 w 881063"/>
                <a:gd name="T107" fmla="*/ 778047 h 1247776"/>
                <a:gd name="T108" fmla="*/ 86916 w 881063"/>
                <a:gd name="T109" fmla="*/ 659711 h 1247776"/>
                <a:gd name="T110" fmla="*/ 84493 w 881063"/>
                <a:gd name="T111" fmla="*/ 707461 h 1247776"/>
                <a:gd name="T112" fmla="*/ 321002 w 881063"/>
                <a:gd name="T113" fmla="*/ 715764 h 1247776"/>
                <a:gd name="T114" fmla="*/ 324466 w 881063"/>
                <a:gd name="T115" fmla="*/ 676665 h 1247776"/>
                <a:gd name="T116" fmla="*/ 87608 w 881063"/>
                <a:gd name="T117" fmla="*/ 659364 h 1247776"/>
                <a:gd name="T118" fmla="*/ 753161 w 881063"/>
                <a:gd name="T119" fmla="*/ 378059 h 1247776"/>
                <a:gd name="T120" fmla="*/ 1061055 w 881063"/>
                <a:gd name="T121" fmla="*/ 50864 h 1247776"/>
                <a:gd name="T122" fmla="*/ 1091854 w 881063"/>
                <a:gd name="T123" fmla="*/ 0 h 1247776"/>
                <a:gd name="T124" fmla="*/ 308050 w 881063"/>
                <a:gd name="T125" fmla="*/ 0 h 1247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81063" h="1247776">
                  <a:moveTo>
                    <a:pt x="64137" y="1098423"/>
                  </a:moveTo>
                  <a:lnTo>
                    <a:pt x="63004" y="1098649"/>
                  </a:lnTo>
                  <a:lnTo>
                    <a:pt x="62098" y="1099102"/>
                  </a:lnTo>
                  <a:lnTo>
                    <a:pt x="60964" y="1100009"/>
                  </a:lnTo>
                  <a:lnTo>
                    <a:pt x="59151" y="1101369"/>
                  </a:lnTo>
                  <a:lnTo>
                    <a:pt x="57565" y="1103862"/>
                  </a:lnTo>
                  <a:lnTo>
                    <a:pt x="56432" y="1106581"/>
                  </a:lnTo>
                  <a:lnTo>
                    <a:pt x="55299" y="1109754"/>
                  </a:lnTo>
                  <a:lnTo>
                    <a:pt x="54619" y="1113154"/>
                  </a:lnTo>
                  <a:lnTo>
                    <a:pt x="54619" y="1116780"/>
                  </a:lnTo>
                  <a:lnTo>
                    <a:pt x="54619" y="1120633"/>
                  </a:lnTo>
                  <a:lnTo>
                    <a:pt x="55299" y="1124032"/>
                  </a:lnTo>
                  <a:lnTo>
                    <a:pt x="56432" y="1127205"/>
                  </a:lnTo>
                  <a:lnTo>
                    <a:pt x="57565" y="1129925"/>
                  </a:lnTo>
                  <a:lnTo>
                    <a:pt x="59151" y="1132191"/>
                  </a:lnTo>
                  <a:lnTo>
                    <a:pt x="60964" y="1134005"/>
                  </a:lnTo>
                  <a:lnTo>
                    <a:pt x="62098" y="1134458"/>
                  </a:lnTo>
                  <a:lnTo>
                    <a:pt x="63004" y="1134911"/>
                  </a:lnTo>
                  <a:lnTo>
                    <a:pt x="64137" y="1135138"/>
                  </a:lnTo>
                  <a:lnTo>
                    <a:pt x="65044" y="1135591"/>
                  </a:lnTo>
                  <a:lnTo>
                    <a:pt x="610780" y="1135591"/>
                  </a:lnTo>
                  <a:lnTo>
                    <a:pt x="611687" y="1135138"/>
                  </a:lnTo>
                  <a:lnTo>
                    <a:pt x="612820" y="1134911"/>
                  </a:lnTo>
                  <a:lnTo>
                    <a:pt x="613726" y="1134458"/>
                  </a:lnTo>
                  <a:lnTo>
                    <a:pt x="614859" y="1134005"/>
                  </a:lnTo>
                  <a:lnTo>
                    <a:pt x="616672" y="1132191"/>
                  </a:lnTo>
                  <a:lnTo>
                    <a:pt x="618259" y="1129925"/>
                  </a:lnTo>
                  <a:lnTo>
                    <a:pt x="619392" y="1127205"/>
                  </a:lnTo>
                  <a:lnTo>
                    <a:pt x="620525" y="1124032"/>
                  </a:lnTo>
                  <a:lnTo>
                    <a:pt x="621205" y="1120633"/>
                  </a:lnTo>
                  <a:lnTo>
                    <a:pt x="621432" y="1116780"/>
                  </a:lnTo>
                  <a:lnTo>
                    <a:pt x="621205" y="1113154"/>
                  </a:lnTo>
                  <a:lnTo>
                    <a:pt x="620525" y="1109754"/>
                  </a:lnTo>
                  <a:lnTo>
                    <a:pt x="619392" y="1106581"/>
                  </a:lnTo>
                  <a:lnTo>
                    <a:pt x="618259" y="1103862"/>
                  </a:lnTo>
                  <a:lnTo>
                    <a:pt x="616672" y="1101369"/>
                  </a:lnTo>
                  <a:lnTo>
                    <a:pt x="614859" y="1100009"/>
                  </a:lnTo>
                  <a:lnTo>
                    <a:pt x="613726" y="1099102"/>
                  </a:lnTo>
                  <a:lnTo>
                    <a:pt x="612820" y="1098649"/>
                  </a:lnTo>
                  <a:lnTo>
                    <a:pt x="611687" y="1098423"/>
                  </a:lnTo>
                  <a:lnTo>
                    <a:pt x="610780" y="1098423"/>
                  </a:lnTo>
                  <a:lnTo>
                    <a:pt x="65044" y="1098423"/>
                  </a:lnTo>
                  <a:lnTo>
                    <a:pt x="64137" y="1098423"/>
                  </a:lnTo>
                  <a:close/>
                  <a:moveTo>
                    <a:pt x="64137" y="1024766"/>
                  </a:moveTo>
                  <a:lnTo>
                    <a:pt x="63004" y="1024992"/>
                  </a:lnTo>
                  <a:lnTo>
                    <a:pt x="62098" y="1025446"/>
                  </a:lnTo>
                  <a:lnTo>
                    <a:pt x="60964" y="1026125"/>
                  </a:lnTo>
                  <a:lnTo>
                    <a:pt x="59151" y="1027712"/>
                  </a:lnTo>
                  <a:lnTo>
                    <a:pt x="57565" y="1030205"/>
                  </a:lnTo>
                  <a:lnTo>
                    <a:pt x="56432" y="1032698"/>
                  </a:lnTo>
                  <a:lnTo>
                    <a:pt x="55299" y="1035644"/>
                  </a:lnTo>
                  <a:lnTo>
                    <a:pt x="54619" y="1039270"/>
                  </a:lnTo>
                  <a:lnTo>
                    <a:pt x="54619" y="1043123"/>
                  </a:lnTo>
                  <a:lnTo>
                    <a:pt x="54619" y="1046749"/>
                  </a:lnTo>
                  <a:lnTo>
                    <a:pt x="55299" y="1050376"/>
                  </a:lnTo>
                  <a:lnTo>
                    <a:pt x="56432" y="1053322"/>
                  </a:lnTo>
                  <a:lnTo>
                    <a:pt x="57565" y="1056268"/>
                  </a:lnTo>
                  <a:lnTo>
                    <a:pt x="59151" y="1058535"/>
                  </a:lnTo>
                  <a:lnTo>
                    <a:pt x="60964" y="1060121"/>
                  </a:lnTo>
                  <a:lnTo>
                    <a:pt x="62098" y="1060801"/>
                  </a:lnTo>
                  <a:lnTo>
                    <a:pt x="63004" y="1061028"/>
                  </a:lnTo>
                  <a:lnTo>
                    <a:pt x="64137" y="1061481"/>
                  </a:lnTo>
                  <a:lnTo>
                    <a:pt x="65044" y="1061481"/>
                  </a:lnTo>
                  <a:lnTo>
                    <a:pt x="610780" y="1061481"/>
                  </a:lnTo>
                  <a:lnTo>
                    <a:pt x="611687" y="1061481"/>
                  </a:lnTo>
                  <a:lnTo>
                    <a:pt x="612820" y="1061028"/>
                  </a:lnTo>
                  <a:lnTo>
                    <a:pt x="613726" y="1060801"/>
                  </a:lnTo>
                  <a:lnTo>
                    <a:pt x="614859" y="1060121"/>
                  </a:lnTo>
                  <a:lnTo>
                    <a:pt x="616672" y="1058535"/>
                  </a:lnTo>
                  <a:lnTo>
                    <a:pt x="618259" y="1056268"/>
                  </a:lnTo>
                  <a:lnTo>
                    <a:pt x="619392" y="1053322"/>
                  </a:lnTo>
                  <a:lnTo>
                    <a:pt x="620525" y="1050376"/>
                  </a:lnTo>
                  <a:lnTo>
                    <a:pt x="621205" y="1046749"/>
                  </a:lnTo>
                  <a:lnTo>
                    <a:pt x="621432" y="1043123"/>
                  </a:lnTo>
                  <a:lnTo>
                    <a:pt x="621205" y="1039270"/>
                  </a:lnTo>
                  <a:lnTo>
                    <a:pt x="620525" y="1035644"/>
                  </a:lnTo>
                  <a:lnTo>
                    <a:pt x="619392" y="1032698"/>
                  </a:lnTo>
                  <a:lnTo>
                    <a:pt x="618259" y="1030205"/>
                  </a:lnTo>
                  <a:lnTo>
                    <a:pt x="616672" y="1027712"/>
                  </a:lnTo>
                  <a:lnTo>
                    <a:pt x="614859" y="1026125"/>
                  </a:lnTo>
                  <a:lnTo>
                    <a:pt x="613726" y="1025446"/>
                  </a:lnTo>
                  <a:lnTo>
                    <a:pt x="612820" y="1024992"/>
                  </a:lnTo>
                  <a:lnTo>
                    <a:pt x="611687" y="1024766"/>
                  </a:lnTo>
                  <a:lnTo>
                    <a:pt x="610780" y="1024766"/>
                  </a:lnTo>
                  <a:lnTo>
                    <a:pt x="65044" y="1024766"/>
                  </a:lnTo>
                  <a:lnTo>
                    <a:pt x="64137" y="1024766"/>
                  </a:lnTo>
                  <a:close/>
                  <a:moveTo>
                    <a:pt x="59831" y="945669"/>
                  </a:moveTo>
                  <a:lnTo>
                    <a:pt x="59151" y="946349"/>
                  </a:lnTo>
                  <a:lnTo>
                    <a:pt x="58018" y="947256"/>
                  </a:lnTo>
                  <a:lnTo>
                    <a:pt x="57112" y="948842"/>
                  </a:lnTo>
                  <a:lnTo>
                    <a:pt x="56205" y="951109"/>
                  </a:lnTo>
                  <a:lnTo>
                    <a:pt x="55299" y="953828"/>
                  </a:lnTo>
                  <a:lnTo>
                    <a:pt x="54845" y="957001"/>
                  </a:lnTo>
                  <a:lnTo>
                    <a:pt x="54619" y="960627"/>
                  </a:lnTo>
                  <a:lnTo>
                    <a:pt x="54619" y="964254"/>
                  </a:lnTo>
                  <a:lnTo>
                    <a:pt x="54619" y="967880"/>
                  </a:lnTo>
                  <a:lnTo>
                    <a:pt x="54845" y="971279"/>
                  </a:lnTo>
                  <a:lnTo>
                    <a:pt x="55299" y="974679"/>
                  </a:lnTo>
                  <a:lnTo>
                    <a:pt x="56205" y="977172"/>
                  </a:lnTo>
                  <a:lnTo>
                    <a:pt x="57112" y="979438"/>
                  </a:lnTo>
                  <a:lnTo>
                    <a:pt x="58018" y="981251"/>
                  </a:lnTo>
                  <a:lnTo>
                    <a:pt x="59151" y="982385"/>
                  </a:lnTo>
                  <a:lnTo>
                    <a:pt x="59831" y="982611"/>
                  </a:lnTo>
                  <a:lnTo>
                    <a:pt x="60285" y="982611"/>
                  </a:lnTo>
                  <a:lnTo>
                    <a:pt x="354003" y="982611"/>
                  </a:lnTo>
                  <a:lnTo>
                    <a:pt x="354456" y="982611"/>
                  </a:lnTo>
                  <a:lnTo>
                    <a:pt x="355136" y="982385"/>
                  </a:lnTo>
                  <a:lnTo>
                    <a:pt x="356270" y="981251"/>
                  </a:lnTo>
                  <a:lnTo>
                    <a:pt x="357176" y="979438"/>
                  </a:lnTo>
                  <a:lnTo>
                    <a:pt x="358083" y="977172"/>
                  </a:lnTo>
                  <a:lnTo>
                    <a:pt x="358536" y="974679"/>
                  </a:lnTo>
                  <a:lnTo>
                    <a:pt x="359216" y="971279"/>
                  </a:lnTo>
                  <a:lnTo>
                    <a:pt x="359669" y="967880"/>
                  </a:lnTo>
                  <a:lnTo>
                    <a:pt x="359669" y="964254"/>
                  </a:lnTo>
                  <a:lnTo>
                    <a:pt x="359669" y="960627"/>
                  </a:lnTo>
                  <a:lnTo>
                    <a:pt x="359216" y="957001"/>
                  </a:lnTo>
                  <a:lnTo>
                    <a:pt x="358536" y="953828"/>
                  </a:lnTo>
                  <a:lnTo>
                    <a:pt x="358083" y="951109"/>
                  </a:lnTo>
                  <a:lnTo>
                    <a:pt x="357176" y="948842"/>
                  </a:lnTo>
                  <a:lnTo>
                    <a:pt x="356270" y="947256"/>
                  </a:lnTo>
                  <a:lnTo>
                    <a:pt x="355136" y="946349"/>
                  </a:lnTo>
                  <a:lnTo>
                    <a:pt x="354456" y="945669"/>
                  </a:lnTo>
                  <a:lnTo>
                    <a:pt x="354003" y="945669"/>
                  </a:lnTo>
                  <a:lnTo>
                    <a:pt x="60285" y="945669"/>
                  </a:lnTo>
                  <a:lnTo>
                    <a:pt x="59831" y="945669"/>
                  </a:lnTo>
                  <a:close/>
                  <a:moveTo>
                    <a:pt x="64137" y="869973"/>
                  </a:moveTo>
                  <a:lnTo>
                    <a:pt x="63004" y="870426"/>
                  </a:lnTo>
                  <a:lnTo>
                    <a:pt x="62098" y="870879"/>
                  </a:lnTo>
                  <a:lnTo>
                    <a:pt x="60964" y="871559"/>
                  </a:lnTo>
                  <a:lnTo>
                    <a:pt x="59151" y="873146"/>
                  </a:lnTo>
                  <a:lnTo>
                    <a:pt x="57565" y="875412"/>
                  </a:lnTo>
                  <a:lnTo>
                    <a:pt x="56432" y="878132"/>
                  </a:lnTo>
                  <a:lnTo>
                    <a:pt x="55299" y="881305"/>
                  </a:lnTo>
                  <a:lnTo>
                    <a:pt x="54619" y="884931"/>
                  </a:lnTo>
                  <a:lnTo>
                    <a:pt x="54619" y="888330"/>
                  </a:lnTo>
                  <a:lnTo>
                    <a:pt x="54619" y="892183"/>
                  </a:lnTo>
                  <a:lnTo>
                    <a:pt x="55299" y="895583"/>
                  </a:lnTo>
                  <a:lnTo>
                    <a:pt x="56432" y="898982"/>
                  </a:lnTo>
                  <a:lnTo>
                    <a:pt x="57565" y="901475"/>
                  </a:lnTo>
                  <a:lnTo>
                    <a:pt x="59151" y="903742"/>
                  </a:lnTo>
                  <a:lnTo>
                    <a:pt x="60964" y="905555"/>
                  </a:lnTo>
                  <a:lnTo>
                    <a:pt x="62098" y="906008"/>
                  </a:lnTo>
                  <a:lnTo>
                    <a:pt x="63004" y="906688"/>
                  </a:lnTo>
                  <a:lnTo>
                    <a:pt x="64137" y="906915"/>
                  </a:lnTo>
                  <a:lnTo>
                    <a:pt x="65044" y="906915"/>
                  </a:lnTo>
                  <a:lnTo>
                    <a:pt x="610780" y="906915"/>
                  </a:lnTo>
                  <a:lnTo>
                    <a:pt x="611687" y="906915"/>
                  </a:lnTo>
                  <a:lnTo>
                    <a:pt x="612820" y="906688"/>
                  </a:lnTo>
                  <a:lnTo>
                    <a:pt x="613726" y="906008"/>
                  </a:lnTo>
                  <a:lnTo>
                    <a:pt x="614859" y="905555"/>
                  </a:lnTo>
                  <a:lnTo>
                    <a:pt x="616672" y="903742"/>
                  </a:lnTo>
                  <a:lnTo>
                    <a:pt x="618259" y="901475"/>
                  </a:lnTo>
                  <a:lnTo>
                    <a:pt x="619392" y="898982"/>
                  </a:lnTo>
                  <a:lnTo>
                    <a:pt x="620525" y="895583"/>
                  </a:lnTo>
                  <a:lnTo>
                    <a:pt x="621205" y="892183"/>
                  </a:lnTo>
                  <a:lnTo>
                    <a:pt x="621432" y="888330"/>
                  </a:lnTo>
                  <a:lnTo>
                    <a:pt x="621205" y="884931"/>
                  </a:lnTo>
                  <a:lnTo>
                    <a:pt x="620525" y="881305"/>
                  </a:lnTo>
                  <a:lnTo>
                    <a:pt x="619392" y="878132"/>
                  </a:lnTo>
                  <a:lnTo>
                    <a:pt x="618259" y="875412"/>
                  </a:lnTo>
                  <a:lnTo>
                    <a:pt x="616672" y="873146"/>
                  </a:lnTo>
                  <a:lnTo>
                    <a:pt x="614859" y="871559"/>
                  </a:lnTo>
                  <a:lnTo>
                    <a:pt x="613726" y="870879"/>
                  </a:lnTo>
                  <a:lnTo>
                    <a:pt x="612820" y="870426"/>
                  </a:lnTo>
                  <a:lnTo>
                    <a:pt x="611687" y="869973"/>
                  </a:lnTo>
                  <a:lnTo>
                    <a:pt x="610780" y="869973"/>
                  </a:lnTo>
                  <a:lnTo>
                    <a:pt x="65044" y="869973"/>
                  </a:lnTo>
                  <a:lnTo>
                    <a:pt x="64137" y="869973"/>
                  </a:lnTo>
                  <a:close/>
                  <a:moveTo>
                    <a:pt x="65044" y="796089"/>
                  </a:moveTo>
                  <a:lnTo>
                    <a:pt x="64137" y="796316"/>
                  </a:lnTo>
                  <a:lnTo>
                    <a:pt x="63004" y="796543"/>
                  </a:lnTo>
                  <a:lnTo>
                    <a:pt x="62098" y="797222"/>
                  </a:lnTo>
                  <a:lnTo>
                    <a:pt x="60964" y="797676"/>
                  </a:lnTo>
                  <a:lnTo>
                    <a:pt x="59151" y="799489"/>
                  </a:lnTo>
                  <a:lnTo>
                    <a:pt x="57565" y="801755"/>
                  </a:lnTo>
                  <a:lnTo>
                    <a:pt x="56432" y="804248"/>
                  </a:lnTo>
                  <a:lnTo>
                    <a:pt x="55299" y="807648"/>
                  </a:lnTo>
                  <a:lnTo>
                    <a:pt x="54619" y="811047"/>
                  </a:lnTo>
                  <a:lnTo>
                    <a:pt x="54619" y="814674"/>
                  </a:lnTo>
                  <a:lnTo>
                    <a:pt x="54619" y="818300"/>
                  </a:lnTo>
                  <a:lnTo>
                    <a:pt x="55299" y="821926"/>
                  </a:lnTo>
                  <a:lnTo>
                    <a:pt x="56432" y="825099"/>
                  </a:lnTo>
                  <a:lnTo>
                    <a:pt x="57565" y="827818"/>
                  </a:lnTo>
                  <a:lnTo>
                    <a:pt x="59151" y="829858"/>
                  </a:lnTo>
                  <a:lnTo>
                    <a:pt x="60964" y="831671"/>
                  </a:lnTo>
                  <a:lnTo>
                    <a:pt x="62098" y="832125"/>
                  </a:lnTo>
                  <a:lnTo>
                    <a:pt x="63004" y="832578"/>
                  </a:lnTo>
                  <a:lnTo>
                    <a:pt x="64137" y="833031"/>
                  </a:lnTo>
                  <a:lnTo>
                    <a:pt x="65044" y="833258"/>
                  </a:lnTo>
                  <a:lnTo>
                    <a:pt x="610780" y="833258"/>
                  </a:lnTo>
                  <a:lnTo>
                    <a:pt x="611687" y="833031"/>
                  </a:lnTo>
                  <a:lnTo>
                    <a:pt x="612820" y="832578"/>
                  </a:lnTo>
                  <a:lnTo>
                    <a:pt x="613726" y="832125"/>
                  </a:lnTo>
                  <a:lnTo>
                    <a:pt x="614859" y="831671"/>
                  </a:lnTo>
                  <a:lnTo>
                    <a:pt x="616672" y="829858"/>
                  </a:lnTo>
                  <a:lnTo>
                    <a:pt x="618259" y="827818"/>
                  </a:lnTo>
                  <a:lnTo>
                    <a:pt x="619392" y="825099"/>
                  </a:lnTo>
                  <a:lnTo>
                    <a:pt x="620525" y="821926"/>
                  </a:lnTo>
                  <a:lnTo>
                    <a:pt x="621205" y="818300"/>
                  </a:lnTo>
                  <a:lnTo>
                    <a:pt x="621432" y="814674"/>
                  </a:lnTo>
                  <a:lnTo>
                    <a:pt x="621205" y="811047"/>
                  </a:lnTo>
                  <a:lnTo>
                    <a:pt x="620525" y="807648"/>
                  </a:lnTo>
                  <a:lnTo>
                    <a:pt x="619392" y="804248"/>
                  </a:lnTo>
                  <a:lnTo>
                    <a:pt x="618259" y="801755"/>
                  </a:lnTo>
                  <a:lnTo>
                    <a:pt x="616672" y="799489"/>
                  </a:lnTo>
                  <a:lnTo>
                    <a:pt x="614859" y="797676"/>
                  </a:lnTo>
                  <a:lnTo>
                    <a:pt x="613726" y="797222"/>
                  </a:lnTo>
                  <a:lnTo>
                    <a:pt x="612820" y="796543"/>
                  </a:lnTo>
                  <a:lnTo>
                    <a:pt x="611687" y="796316"/>
                  </a:lnTo>
                  <a:lnTo>
                    <a:pt x="610780" y="796089"/>
                  </a:lnTo>
                  <a:lnTo>
                    <a:pt x="65044" y="796089"/>
                  </a:lnTo>
                  <a:close/>
                  <a:moveTo>
                    <a:pt x="64137" y="722432"/>
                  </a:moveTo>
                  <a:lnTo>
                    <a:pt x="63004" y="722659"/>
                  </a:lnTo>
                  <a:lnTo>
                    <a:pt x="62098" y="723339"/>
                  </a:lnTo>
                  <a:lnTo>
                    <a:pt x="60964" y="724019"/>
                  </a:lnTo>
                  <a:lnTo>
                    <a:pt x="59151" y="725605"/>
                  </a:lnTo>
                  <a:lnTo>
                    <a:pt x="57565" y="727872"/>
                  </a:lnTo>
                  <a:lnTo>
                    <a:pt x="56432" y="730591"/>
                  </a:lnTo>
                  <a:lnTo>
                    <a:pt x="55299" y="733764"/>
                  </a:lnTo>
                  <a:lnTo>
                    <a:pt x="54619" y="736937"/>
                  </a:lnTo>
                  <a:lnTo>
                    <a:pt x="54619" y="740790"/>
                  </a:lnTo>
                  <a:lnTo>
                    <a:pt x="54619" y="744416"/>
                  </a:lnTo>
                  <a:lnTo>
                    <a:pt x="55299" y="748042"/>
                  </a:lnTo>
                  <a:lnTo>
                    <a:pt x="56432" y="751215"/>
                  </a:lnTo>
                  <a:lnTo>
                    <a:pt x="57565" y="753935"/>
                  </a:lnTo>
                  <a:lnTo>
                    <a:pt x="59151" y="756201"/>
                  </a:lnTo>
                  <a:lnTo>
                    <a:pt x="60964" y="757788"/>
                  </a:lnTo>
                  <a:lnTo>
                    <a:pt x="62098" y="758468"/>
                  </a:lnTo>
                  <a:lnTo>
                    <a:pt x="63004" y="758921"/>
                  </a:lnTo>
                  <a:lnTo>
                    <a:pt x="64137" y="759374"/>
                  </a:lnTo>
                  <a:lnTo>
                    <a:pt x="65044" y="759374"/>
                  </a:lnTo>
                  <a:lnTo>
                    <a:pt x="610780" y="759374"/>
                  </a:lnTo>
                  <a:lnTo>
                    <a:pt x="611687" y="759374"/>
                  </a:lnTo>
                  <a:lnTo>
                    <a:pt x="612820" y="758921"/>
                  </a:lnTo>
                  <a:lnTo>
                    <a:pt x="613726" y="758468"/>
                  </a:lnTo>
                  <a:lnTo>
                    <a:pt x="614859" y="757788"/>
                  </a:lnTo>
                  <a:lnTo>
                    <a:pt x="616672" y="756201"/>
                  </a:lnTo>
                  <a:lnTo>
                    <a:pt x="618259" y="753935"/>
                  </a:lnTo>
                  <a:lnTo>
                    <a:pt x="619392" y="751215"/>
                  </a:lnTo>
                  <a:lnTo>
                    <a:pt x="620525" y="748042"/>
                  </a:lnTo>
                  <a:lnTo>
                    <a:pt x="621205" y="744416"/>
                  </a:lnTo>
                  <a:lnTo>
                    <a:pt x="621432" y="740790"/>
                  </a:lnTo>
                  <a:lnTo>
                    <a:pt x="621205" y="736937"/>
                  </a:lnTo>
                  <a:lnTo>
                    <a:pt x="620525" y="733764"/>
                  </a:lnTo>
                  <a:lnTo>
                    <a:pt x="619392" y="730591"/>
                  </a:lnTo>
                  <a:lnTo>
                    <a:pt x="618259" y="727872"/>
                  </a:lnTo>
                  <a:lnTo>
                    <a:pt x="616672" y="725605"/>
                  </a:lnTo>
                  <a:lnTo>
                    <a:pt x="614859" y="724019"/>
                  </a:lnTo>
                  <a:lnTo>
                    <a:pt x="613726" y="723339"/>
                  </a:lnTo>
                  <a:lnTo>
                    <a:pt x="612820" y="722659"/>
                  </a:lnTo>
                  <a:lnTo>
                    <a:pt x="611687" y="722432"/>
                  </a:lnTo>
                  <a:lnTo>
                    <a:pt x="610780" y="722432"/>
                  </a:lnTo>
                  <a:lnTo>
                    <a:pt x="65044" y="722432"/>
                  </a:lnTo>
                  <a:lnTo>
                    <a:pt x="64137" y="722432"/>
                  </a:lnTo>
                  <a:close/>
                  <a:moveTo>
                    <a:pt x="64137" y="656028"/>
                  </a:moveTo>
                  <a:lnTo>
                    <a:pt x="63004" y="656254"/>
                  </a:lnTo>
                  <a:lnTo>
                    <a:pt x="62098" y="656708"/>
                  </a:lnTo>
                  <a:lnTo>
                    <a:pt x="60964" y="657614"/>
                  </a:lnTo>
                  <a:lnTo>
                    <a:pt x="59151" y="658974"/>
                  </a:lnTo>
                  <a:lnTo>
                    <a:pt x="57565" y="661240"/>
                  </a:lnTo>
                  <a:lnTo>
                    <a:pt x="56432" y="664187"/>
                  </a:lnTo>
                  <a:lnTo>
                    <a:pt x="55299" y="667133"/>
                  </a:lnTo>
                  <a:lnTo>
                    <a:pt x="54619" y="670533"/>
                  </a:lnTo>
                  <a:lnTo>
                    <a:pt x="54619" y="674385"/>
                  </a:lnTo>
                  <a:lnTo>
                    <a:pt x="54619" y="678012"/>
                  </a:lnTo>
                  <a:lnTo>
                    <a:pt x="55299" y="681638"/>
                  </a:lnTo>
                  <a:lnTo>
                    <a:pt x="56432" y="684584"/>
                  </a:lnTo>
                  <a:lnTo>
                    <a:pt x="57565" y="687530"/>
                  </a:lnTo>
                  <a:lnTo>
                    <a:pt x="59151" y="689797"/>
                  </a:lnTo>
                  <a:lnTo>
                    <a:pt x="60964" y="691157"/>
                  </a:lnTo>
                  <a:lnTo>
                    <a:pt x="62098" y="692063"/>
                  </a:lnTo>
                  <a:lnTo>
                    <a:pt x="63004" y="692516"/>
                  </a:lnTo>
                  <a:lnTo>
                    <a:pt x="64137" y="692743"/>
                  </a:lnTo>
                  <a:lnTo>
                    <a:pt x="65044" y="692743"/>
                  </a:lnTo>
                  <a:lnTo>
                    <a:pt x="610780" y="692743"/>
                  </a:lnTo>
                  <a:lnTo>
                    <a:pt x="611687" y="692743"/>
                  </a:lnTo>
                  <a:lnTo>
                    <a:pt x="612820" y="692516"/>
                  </a:lnTo>
                  <a:lnTo>
                    <a:pt x="613726" y="692063"/>
                  </a:lnTo>
                  <a:lnTo>
                    <a:pt x="614859" y="691157"/>
                  </a:lnTo>
                  <a:lnTo>
                    <a:pt x="616672" y="689797"/>
                  </a:lnTo>
                  <a:lnTo>
                    <a:pt x="618259" y="687530"/>
                  </a:lnTo>
                  <a:lnTo>
                    <a:pt x="619392" y="684584"/>
                  </a:lnTo>
                  <a:lnTo>
                    <a:pt x="620525" y="681638"/>
                  </a:lnTo>
                  <a:lnTo>
                    <a:pt x="621205" y="678012"/>
                  </a:lnTo>
                  <a:lnTo>
                    <a:pt x="621432" y="674385"/>
                  </a:lnTo>
                  <a:lnTo>
                    <a:pt x="621205" y="670533"/>
                  </a:lnTo>
                  <a:lnTo>
                    <a:pt x="620525" y="667133"/>
                  </a:lnTo>
                  <a:lnTo>
                    <a:pt x="619392" y="664187"/>
                  </a:lnTo>
                  <a:lnTo>
                    <a:pt x="618259" y="661240"/>
                  </a:lnTo>
                  <a:lnTo>
                    <a:pt x="616672" y="658974"/>
                  </a:lnTo>
                  <a:lnTo>
                    <a:pt x="614859" y="657614"/>
                  </a:lnTo>
                  <a:lnTo>
                    <a:pt x="613726" y="656708"/>
                  </a:lnTo>
                  <a:lnTo>
                    <a:pt x="612820" y="656254"/>
                  </a:lnTo>
                  <a:lnTo>
                    <a:pt x="611687" y="656028"/>
                  </a:lnTo>
                  <a:lnTo>
                    <a:pt x="610780" y="656028"/>
                  </a:lnTo>
                  <a:lnTo>
                    <a:pt x="65044" y="656028"/>
                  </a:lnTo>
                  <a:lnTo>
                    <a:pt x="64137" y="656028"/>
                  </a:lnTo>
                  <a:close/>
                  <a:moveTo>
                    <a:pt x="65044" y="582144"/>
                  </a:moveTo>
                  <a:lnTo>
                    <a:pt x="64137" y="582371"/>
                  </a:lnTo>
                  <a:lnTo>
                    <a:pt x="63004" y="582598"/>
                  </a:lnTo>
                  <a:lnTo>
                    <a:pt x="62098" y="582824"/>
                  </a:lnTo>
                  <a:lnTo>
                    <a:pt x="60964" y="583504"/>
                  </a:lnTo>
                  <a:lnTo>
                    <a:pt x="59151" y="585091"/>
                  </a:lnTo>
                  <a:lnTo>
                    <a:pt x="57565" y="587357"/>
                  </a:lnTo>
                  <a:lnTo>
                    <a:pt x="56432" y="590303"/>
                  </a:lnTo>
                  <a:lnTo>
                    <a:pt x="55299" y="593249"/>
                  </a:lnTo>
                  <a:lnTo>
                    <a:pt x="54619" y="596876"/>
                  </a:lnTo>
                  <a:lnTo>
                    <a:pt x="54619" y="600502"/>
                  </a:lnTo>
                  <a:lnTo>
                    <a:pt x="54619" y="604355"/>
                  </a:lnTo>
                  <a:lnTo>
                    <a:pt x="55299" y="607528"/>
                  </a:lnTo>
                  <a:lnTo>
                    <a:pt x="56432" y="610927"/>
                  </a:lnTo>
                  <a:lnTo>
                    <a:pt x="57565" y="613420"/>
                  </a:lnTo>
                  <a:lnTo>
                    <a:pt x="59151" y="615913"/>
                  </a:lnTo>
                  <a:lnTo>
                    <a:pt x="60964" y="617500"/>
                  </a:lnTo>
                  <a:lnTo>
                    <a:pt x="62098" y="618180"/>
                  </a:lnTo>
                  <a:lnTo>
                    <a:pt x="63004" y="618633"/>
                  </a:lnTo>
                  <a:lnTo>
                    <a:pt x="64137" y="618859"/>
                  </a:lnTo>
                  <a:lnTo>
                    <a:pt x="65044" y="619086"/>
                  </a:lnTo>
                  <a:lnTo>
                    <a:pt x="610780" y="619086"/>
                  </a:lnTo>
                  <a:lnTo>
                    <a:pt x="611687" y="618859"/>
                  </a:lnTo>
                  <a:lnTo>
                    <a:pt x="612820" y="618633"/>
                  </a:lnTo>
                  <a:lnTo>
                    <a:pt x="613726" y="618180"/>
                  </a:lnTo>
                  <a:lnTo>
                    <a:pt x="614859" y="617500"/>
                  </a:lnTo>
                  <a:lnTo>
                    <a:pt x="616672" y="615913"/>
                  </a:lnTo>
                  <a:lnTo>
                    <a:pt x="618259" y="613420"/>
                  </a:lnTo>
                  <a:lnTo>
                    <a:pt x="619392" y="610927"/>
                  </a:lnTo>
                  <a:lnTo>
                    <a:pt x="620525" y="607528"/>
                  </a:lnTo>
                  <a:lnTo>
                    <a:pt x="621205" y="604355"/>
                  </a:lnTo>
                  <a:lnTo>
                    <a:pt x="621432" y="600502"/>
                  </a:lnTo>
                  <a:lnTo>
                    <a:pt x="621205" y="596876"/>
                  </a:lnTo>
                  <a:lnTo>
                    <a:pt x="620525" y="593249"/>
                  </a:lnTo>
                  <a:lnTo>
                    <a:pt x="619392" y="590303"/>
                  </a:lnTo>
                  <a:lnTo>
                    <a:pt x="618259" y="587357"/>
                  </a:lnTo>
                  <a:lnTo>
                    <a:pt x="616672" y="585091"/>
                  </a:lnTo>
                  <a:lnTo>
                    <a:pt x="614859" y="583504"/>
                  </a:lnTo>
                  <a:lnTo>
                    <a:pt x="613726" y="582824"/>
                  </a:lnTo>
                  <a:lnTo>
                    <a:pt x="612820" y="582598"/>
                  </a:lnTo>
                  <a:lnTo>
                    <a:pt x="611687" y="582371"/>
                  </a:lnTo>
                  <a:lnTo>
                    <a:pt x="610780" y="582144"/>
                  </a:lnTo>
                  <a:lnTo>
                    <a:pt x="65044" y="582144"/>
                  </a:lnTo>
                  <a:close/>
                  <a:moveTo>
                    <a:pt x="65044" y="508034"/>
                  </a:moveTo>
                  <a:lnTo>
                    <a:pt x="64137" y="508487"/>
                  </a:lnTo>
                  <a:lnTo>
                    <a:pt x="63004" y="508714"/>
                  </a:lnTo>
                  <a:lnTo>
                    <a:pt x="62098" y="509167"/>
                  </a:lnTo>
                  <a:lnTo>
                    <a:pt x="60964" y="509621"/>
                  </a:lnTo>
                  <a:lnTo>
                    <a:pt x="59151" y="511434"/>
                  </a:lnTo>
                  <a:lnTo>
                    <a:pt x="57565" y="513700"/>
                  </a:lnTo>
                  <a:lnTo>
                    <a:pt x="56432" y="516420"/>
                  </a:lnTo>
                  <a:lnTo>
                    <a:pt x="55299" y="519593"/>
                  </a:lnTo>
                  <a:lnTo>
                    <a:pt x="54619" y="522992"/>
                  </a:lnTo>
                  <a:lnTo>
                    <a:pt x="54619" y="526845"/>
                  </a:lnTo>
                  <a:lnTo>
                    <a:pt x="54619" y="530471"/>
                  </a:lnTo>
                  <a:lnTo>
                    <a:pt x="55299" y="533871"/>
                  </a:lnTo>
                  <a:lnTo>
                    <a:pt x="56432" y="537044"/>
                  </a:lnTo>
                  <a:lnTo>
                    <a:pt x="57565" y="539763"/>
                  </a:lnTo>
                  <a:lnTo>
                    <a:pt x="59151" y="542256"/>
                  </a:lnTo>
                  <a:lnTo>
                    <a:pt x="60964" y="543616"/>
                  </a:lnTo>
                  <a:lnTo>
                    <a:pt x="62098" y="544523"/>
                  </a:lnTo>
                  <a:lnTo>
                    <a:pt x="63004" y="544749"/>
                  </a:lnTo>
                  <a:lnTo>
                    <a:pt x="64137" y="545203"/>
                  </a:lnTo>
                  <a:lnTo>
                    <a:pt x="65044" y="545203"/>
                  </a:lnTo>
                  <a:lnTo>
                    <a:pt x="610780" y="545203"/>
                  </a:lnTo>
                  <a:lnTo>
                    <a:pt x="611687" y="545203"/>
                  </a:lnTo>
                  <a:lnTo>
                    <a:pt x="612820" y="544749"/>
                  </a:lnTo>
                  <a:lnTo>
                    <a:pt x="613726" y="544523"/>
                  </a:lnTo>
                  <a:lnTo>
                    <a:pt x="614859" y="543616"/>
                  </a:lnTo>
                  <a:lnTo>
                    <a:pt x="616672" y="542256"/>
                  </a:lnTo>
                  <a:lnTo>
                    <a:pt x="618259" y="539763"/>
                  </a:lnTo>
                  <a:lnTo>
                    <a:pt x="619392" y="537044"/>
                  </a:lnTo>
                  <a:lnTo>
                    <a:pt x="620525" y="533871"/>
                  </a:lnTo>
                  <a:lnTo>
                    <a:pt x="621205" y="530471"/>
                  </a:lnTo>
                  <a:lnTo>
                    <a:pt x="621432" y="526845"/>
                  </a:lnTo>
                  <a:lnTo>
                    <a:pt x="621205" y="522992"/>
                  </a:lnTo>
                  <a:lnTo>
                    <a:pt x="620525" y="519593"/>
                  </a:lnTo>
                  <a:lnTo>
                    <a:pt x="619392" y="516420"/>
                  </a:lnTo>
                  <a:lnTo>
                    <a:pt x="618259" y="513700"/>
                  </a:lnTo>
                  <a:lnTo>
                    <a:pt x="616672" y="511434"/>
                  </a:lnTo>
                  <a:lnTo>
                    <a:pt x="614859" y="509621"/>
                  </a:lnTo>
                  <a:lnTo>
                    <a:pt x="613726" y="509167"/>
                  </a:lnTo>
                  <a:lnTo>
                    <a:pt x="612820" y="508714"/>
                  </a:lnTo>
                  <a:lnTo>
                    <a:pt x="611687" y="508487"/>
                  </a:lnTo>
                  <a:lnTo>
                    <a:pt x="610780" y="508034"/>
                  </a:lnTo>
                  <a:lnTo>
                    <a:pt x="65044" y="508034"/>
                  </a:lnTo>
                  <a:close/>
                  <a:moveTo>
                    <a:pt x="57112" y="431884"/>
                  </a:moveTo>
                  <a:lnTo>
                    <a:pt x="56885" y="432111"/>
                  </a:lnTo>
                  <a:lnTo>
                    <a:pt x="56432" y="433244"/>
                  </a:lnTo>
                  <a:lnTo>
                    <a:pt x="55978" y="435057"/>
                  </a:lnTo>
                  <a:lnTo>
                    <a:pt x="55299" y="437323"/>
                  </a:lnTo>
                  <a:lnTo>
                    <a:pt x="54845" y="443216"/>
                  </a:lnTo>
                  <a:lnTo>
                    <a:pt x="54619" y="450242"/>
                  </a:lnTo>
                  <a:lnTo>
                    <a:pt x="54845" y="457494"/>
                  </a:lnTo>
                  <a:lnTo>
                    <a:pt x="55299" y="463387"/>
                  </a:lnTo>
                  <a:lnTo>
                    <a:pt x="55978" y="465653"/>
                  </a:lnTo>
                  <a:lnTo>
                    <a:pt x="56432" y="467240"/>
                  </a:lnTo>
                  <a:lnTo>
                    <a:pt x="56885" y="468146"/>
                  </a:lnTo>
                  <a:lnTo>
                    <a:pt x="57112" y="468826"/>
                  </a:lnTo>
                  <a:lnTo>
                    <a:pt x="57338" y="468826"/>
                  </a:lnTo>
                  <a:lnTo>
                    <a:pt x="209637" y="468826"/>
                  </a:lnTo>
                  <a:lnTo>
                    <a:pt x="210090" y="468826"/>
                  </a:lnTo>
                  <a:lnTo>
                    <a:pt x="210317" y="468146"/>
                  </a:lnTo>
                  <a:lnTo>
                    <a:pt x="210770" y="467240"/>
                  </a:lnTo>
                  <a:lnTo>
                    <a:pt x="211450" y="465653"/>
                  </a:lnTo>
                  <a:lnTo>
                    <a:pt x="211677" y="463387"/>
                  </a:lnTo>
                  <a:lnTo>
                    <a:pt x="212357" y="457494"/>
                  </a:lnTo>
                  <a:lnTo>
                    <a:pt x="212583" y="450242"/>
                  </a:lnTo>
                  <a:lnTo>
                    <a:pt x="212357" y="443216"/>
                  </a:lnTo>
                  <a:lnTo>
                    <a:pt x="211677" y="437323"/>
                  </a:lnTo>
                  <a:lnTo>
                    <a:pt x="211450" y="435057"/>
                  </a:lnTo>
                  <a:lnTo>
                    <a:pt x="210770" y="433244"/>
                  </a:lnTo>
                  <a:lnTo>
                    <a:pt x="210317" y="432111"/>
                  </a:lnTo>
                  <a:lnTo>
                    <a:pt x="210090" y="431884"/>
                  </a:lnTo>
                  <a:lnTo>
                    <a:pt x="209637" y="431884"/>
                  </a:lnTo>
                  <a:lnTo>
                    <a:pt x="57338" y="431884"/>
                  </a:lnTo>
                  <a:lnTo>
                    <a:pt x="57112" y="431884"/>
                  </a:lnTo>
                  <a:close/>
                  <a:moveTo>
                    <a:pt x="492930" y="247629"/>
                  </a:moveTo>
                  <a:lnTo>
                    <a:pt x="492703" y="409447"/>
                  </a:lnTo>
                  <a:lnTo>
                    <a:pt x="573612" y="409447"/>
                  </a:lnTo>
                  <a:lnTo>
                    <a:pt x="654520" y="409221"/>
                  </a:lnTo>
                  <a:lnTo>
                    <a:pt x="573612" y="328311"/>
                  </a:lnTo>
                  <a:lnTo>
                    <a:pt x="492930" y="247629"/>
                  </a:lnTo>
                  <a:close/>
                  <a:moveTo>
                    <a:pt x="0" y="214313"/>
                  </a:moveTo>
                  <a:lnTo>
                    <a:pt x="513101" y="214313"/>
                  </a:lnTo>
                  <a:lnTo>
                    <a:pt x="679450" y="380891"/>
                  </a:lnTo>
                  <a:lnTo>
                    <a:pt x="679450" y="1247776"/>
                  </a:lnTo>
                  <a:lnTo>
                    <a:pt x="0" y="1247776"/>
                  </a:lnTo>
                  <a:lnTo>
                    <a:pt x="0" y="214313"/>
                  </a:lnTo>
                  <a:close/>
                  <a:moveTo>
                    <a:pt x="694441" y="33316"/>
                  </a:moveTo>
                  <a:lnTo>
                    <a:pt x="693988" y="195134"/>
                  </a:lnTo>
                  <a:lnTo>
                    <a:pt x="775069" y="195134"/>
                  </a:lnTo>
                  <a:lnTo>
                    <a:pt x="855924" y="195134"/>
                  </a:lnTo>
                  <a:lnTo>
                    <a:pt x="775069" y="114452"/>
                  </a:lnTo>
                  <a:lnTo>
                    <a:pt x="694441" y="33316"/>
                  </a:lnTo>
                  <a:close/>
                  <a:moveTo>
                    <a:pt x="201613" y="0"/>
                  </a:moveTo>
                  <a:lnTo>
                    <a:pt x="714598" y="0"/>
                  </a:lnTo>
                  <a:lnTo>
                    <a:pt x="881063" y="166805"/>
                  </a:lnTo>
                  <a:lnTo>
                    <a:pt x="881063" y="1033463"/>
                  </a:lnTo>
                  <a:lnTo>
                    <a:pt x="739738" y="1033463"/>
                  </a:lnTo>
                  <a:lnTo>
                    <a:pt x="739738" y="337235"/>
                  </a:lnTo>
                  <a:lnTo>
                    <a:pt x="573272" y="170657"/>
                  </a:lnTo>
                  <a:lnTo>
                    <a:pt x="201613" y="170657"/>
                  </a:lnTo>
                  <a:lnTo>
                    <a:pt x="20161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chemeClr val="tx1">
                    <a:lumMod val="85000"/>
                    <a:lumOff val="15000"/>
                  </a:schemeClr>
                </a:solidFill>
                <a:latin typeface="Century Gothic" pitchFamily="34" charset="0"/>
                <a:ea typeface="微软雅黑"/>
              </a:endParaRPr>
            </a:p>
          </p:txBody>
        </p:sp>
      </p:grpSp>
      <p:grpSp>
        <p:nvGrpSpPr>
          <p:cNvPr id="13" name="组合 12"/>
          <p:cNvGrpSpPr/>
          <p:nvPr/>
        </p:nvGrpSpPr>
        <p:grpSpPr>
          <a:xfrm>
            <a:off x="3142892" y="3197330"/>
            <a:ext cx="1230684" cy="847861"/>
            <a:chOff x="4190523" y="4549016"/>
            <a:chExt cx="1640912" cy="1130481"/>
          </a:xfrm>
        </p:grpSpPr>
        <p:sp>
          <p:nvSpPr>
            <p:cNvPr id="29" name="文本框 28"/>
            <p:cNvSpPr txBox="1"/>
            <p:nvPr/>
          </p:nvSpPr>
          <p:spPr>
            <a:xfrm>
              <a:off x="4190523" y="4549016"/>
              <a:ext cx="1640912" cy="369332"/>
            </a:xfrm>
            <a:prstGeom prst="rect">
              <a:avLst/>
            </a:prstGeom>
            <a:noFill/>
          </p:spPr>
          <p:txBody>
            <a:bodyPr wrap="square" rtlCol="0">
              <a:spAutoFit/>
            </a:bodyPr>
            <a:lstStyle/>
            <a:p>
              <a:r>
                <a:rPr lang="en-US" altLang="zh-CN" sz="1200" dirty="0">
                  <a:solidFill>
                    <a:schemeClr val="bg1"/>
                  </a:solidFill>
                  <a:latin typeface="Century Gothic" pitchFamily="34" charset="0"/>
                  <a:ea typeface="微软雅黑"/>
                </a:rPr>
                <a:t>Main keyword</a:t>
              </a:r>
              <a:endParaRPr lang="zh-CN" altLang="en-US" sz="1200" dirty="0">
                <a:solidFill>
                  <a:schemeClr val="bg1"/>
                </a:solidFill>
                <a:latin typeface="Century Gothic" pitchFamily="34" charset="0"/>
                <a:ea typeface="微软雅黑"/>
              </a:endParaRPr>
            </a:p>
          </p:txBody>
        </p:sp>
        <p:sp>
          <p:nvSpPr>
            <p:cNvPr id="32" name="KSO_Shape"/>
            <p:cNvSpPr>
              <a:spLocks/>
            </p:cNvSpPr>
            <p:nvPr/>
          </p:nvSpPr>
          <p:spPr bwMode="auto">
            <a:xfrm>
              <a:off x="4606384" y="5100176"/>
              <a:ext cx="719654" cy="579321"/>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85000"/>
                    <a:lumOff val="15000"/>
                  </a:schemeClr>
                </a:solidFill>
                <a:latin typeface="Century Gothic" pitchFamily="34" charset="0"/>
                <a:ea typeface="微软雅黑"/>
              </a:endParaRPr>
            </a:p>
          </p:txBody>
        </p:sp>
      </p:grpSp>
      <p:grpSp>
        <p:nvGrpSpPr>
          <p:cNvPr id="14" name="组合 13"/>
          <p:cNvGrpSpPr/>
          <p:nvPr/>
        </p:nvGrpSpPr>
        <p:grpSpPr>
          <a:xfrm>
            <a:off x="4803998" y="3197330"/>
            <a:ext cx="1230684" cy="844698"/>
            <a:chOff x="6405331" y="4549016"/>
            <a:chExt cx="1640912" cy="1126264"/>
          </a:xfrm>
        </p:grpSpPr>
        <p:sp>
          <p:nvSpPr>
            <p:cNvPr id="28" name="文本框 27"/>
            <p:cNvSpPr txBox="1"/>
            <p:nvPr/>
          </p:nvSpPr>
          <p:spPr>
            <a:xfrm>
              <a:off x="6405331" y="4549016"/>
              <a:ext cx="1640912" cy="369332"/>
            </a:xfrm>
            <a:prstGeom prst="rect">
              <a:avLst/>
            </a:prstGeom>
            <a:noFill/>
          </p:spPr>
          <p:txBody>
            <a:bodyPr wrap="square" rtlCol="0">
              <a:spAutoFit/>
            </a:bodyPr>
            <a:lstStyle/>
            <a:p>
              <a:r>
                <a:rPr lang="en-US" altLang="zh-CN" sz="1200" dirty="0">
                  <a:solidFill>
                    <a:schemeClr val="bg1"/>
                  </a:solidFill>
                  <a:latin typeface="Century Gothic" pitchFamily="34" charset="0"/>
                  <a:ea typeface="微软雅黑"/>
                </a:rPr>
                <a:t>Main keyword</a:t>
              </a:r>
              <a:endParaRPr lang="zh-CN" altLang="en-US" sz="1200" dirty="0">
                <a:solidFill>
                  <a:schemeClr val="bg1"/>
                </a:solidFill>
                <a:latin typeface="Century Gothic" pitchFamily="34" charset="0"/>
                <a:ea typeface="微软雅黑"/>
              </a:endParaRPr>
            </a:p>
          </p:txBody>
        </p:sp>
        <p:sp>
          <p:nvSpPr>
            <p:cNvPr id="33" name="KSO_Shape"/>
            <p:cNvSpPr/>
            <p:nvPr/>
          </p:nvSpPr>
          <p:spPr>
            <a:xfrm>
              <a:off x="6901762" y="5049838"/>
              <a:ext cx="657207" cy="625442"/>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85000"/>
                    <a:lumOff val="15000"/>
                  </a:schemeClr>
                </a:solidFill>
                <a:latin typeface="Century Gothic" pitchFamily="34" charset="0"/>
                <a:ea typeface="微软雅黑"/>
              </a:endParaRPr>
            </a:p>
          </p:txBody>
        </p:sp>
      </p:grpSp>
      <p:grpSp>
        <p:nvGrpSpPr>
          <p:cNvPr id="52" name="组合 51"/>
          <p:cNvGrpSpPr/>
          <p:nvPr/>
        </p:nvGrpSpPr>
        <p:grpSpPr>
          <a:xfrm>
            <a:off x="420587" y="1203599"/>
            <a:ext cx="2346426" cy="1299326"/>
            <a:chOff x="560783" y="1890707"/>
            <a:chExt cx="3128568" cy="1732436"/>
          </a:xfrm>
        </p:grpSpPr>
        <p:sp>
          <p:nvSpPr>
            <p:cNvPr id="34" name="椭圆 33"/>
            <p:cNvSpPr/>
            <p:nvPr/>
          </p:nvSpPr>
          <p:spPr>
            <a:xfrm>
              <a:off x="3136900" y="1890707"/>
              <a:ext cx="398736" cy="398736"/>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Century Gothic" pitchFamily="34" charset="0"/>
                  <a:ea typeface="微软雅黑"/>
                </a:rPr>
                <a:t>1</a:t>
              </a:r>
              <a:endParaRPr lang="zh-CN" altLang="en-US" sz="1400" dirty="0">
                <a:solidFill>
                  <a:schemeClr val="bg1"/>
                </a:solidFill>
                <a:latin typeface="Century Gothic" pitchFamily="34" charset="0"/>
                <a:ea typeface="微软雅黑"/>
              </a:endParaRPr>
            </a:p>
          </p:txBody>
        </p:sp>
        <p:sp>
          <p:nvSpPr>
            <p:cNvPr id="36" name="矩形 35"/>
            <p:cNvSpPr/>
            <p:nvPr/>
          </p:nvSpPr>
          <p:spPr>
            <a:xfrm>
              <a:off x="560783" y="2474110"/>
              <a:ext cx="3128568" cy="1149033"/>
            </a:xfrm>
            <a:prstGeom prst="rect">
              <a:avLst/>
            </a:prstGeom>
          </p:spPr>
          <p:txBody>
            <a:bodyPr wrap="square">
              <a:spAutoFit/>
            </a:bodyPr>
            <a:lstStyle/>
            <a:p>
              <a:r>
                <a:rPr lang="en-US" altLang="zh-CN" sz="1000" dirty="0">
                  <a:latin typeface="Century Gothic" pitchFamily="34" charset="0"/>
                  <a:ea typeface="微软雅黑"/>
                </a:rPr>
                <a:t>Wuhan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company</a:t>
              </a:r>
              <a:endParaRPr lang="zh-CN" altLang="en-US" sz="1000" dirty="0">
                <a:latin typeface="Century Gothic" pitchFamily="34" charset="0"/>
                <a:ea typeface="微软雅黑"/>
              </a:endParaRPr>
            </a:p>
          </p:txBody>
        </p:sp>
      </p:grpSp>
      <p:grpSp>
        <p:nvGrpSpPr>
          <p:cNvPr id="53" name="组合 52"/>
          <p:cNvGrpSpPr/>
          <p:nvPr/>
        </p:nvGrpSpPr>
        <p:grpSpPr>
          <a:xfrm>
            <a:off x="6479318" y="1203598"/>
            <a:ext cx="2346426" cy="1299326"/>
            <a:chOff x="8639091" y="1890707"/>
            <a:chExt cx="3128568" cy="1732436"/>
          </a:xfrm>
        </p:grpSpPr>
        <p:sp>
          <p:nvSpPr>
            <p:cNvPr id="37" name="椭圆 36"/>
            <p:cNvSpPr/>
            <p:nvPr/>
          </p:nvSpPr>
          <p:spPr>
            <a:xfrm>
              <a:off x="8651875" y="1890707"/>
              <a:ext cx="398736" cy="398736"/>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Century Gothic" pitchFamily="34" charset="0"/>
                  <a:ea typeface="微软雅黑"/>
                </a:rPr>
                <a:t>2</a:t>
              </a:r>
              <a:endParaRPr lang="zh-CN" altLang="en-US" sz="1400" dirty="0">
                <a:solidFill>
                  <a:schemeClr val="bg1"/>
                </a:solidFill>
                <a:latin typeface="Century Gothic" pitchFamily="34" charset="0"/>
                <a:ea typeface="微软雅黑"/>
              </a:endParaRPr>
            </a:p>
          </p:txBody>
        </p:sp>
        <p:sp>
          <p:nvSpPr>
            <p:cNvPr id="39" name="矩形 38"/>
            <p:cNvSpPr/>
            <p:nvPr/>
          </p:nvSpPr>
          <p:spPr>
            <a:xfrm>
              <a:off x="8639091" y="2474110"/>
              <a:ext cx="3128568" cy="1149033"/>
            </a:xfrm>
            <a:prstGeom prst="rect">
              <a:avLst/>
            </a:prstGeom>
          </p:spPr>
          <p:txBody>
            <a:bodyPr wrap="square">
              <a:spAutoFit/>
            </a:bodyPr>
            <a:lstStyle/>
            <a:p>
              <a:r>
                <a:rPr lang="en-US" altLang="zh-CN" sz="1000" dirty="0">
                  <a:latin typeface="Century Gothic" pitchFamily="34" charset="0"/>
                  <a:ea typeface="微软雅黑"/>
                </a:rPr>
                <a:t>Wuhan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company</a:t>
              </a:r>
              <a:endParaRPr lang="zh-CN" altLang="en-US" sz="1000" dirty="0">
                <a:latin typeface="Century Gothic" pitchFamily="34" charset="0"/>
                <a:ea typeface="微软雅黑"/>
              </a:endParaRPr>
            </a:p>
          </p:txBody>
        </p:sp>
      </p:grpSp>
      <p:grpSp>
        <p:nvGrpSpPr>
          <p:cNvPr id="54" name="组合 53"/>
          <p:cNvGrpSpPr/>
          <p:nvPr/>
        </p:nvGrpSpPr>
        <p:grpSpPr>
          <a:xfrm>
            <a:off x="6479318" y="2890277"/>
            <a:ext cx="2346426" cy="1299326"/>
            <a:chOff x="8639091" y="4139615"/>
            <a:chExt cx="3128568" cy="1732436"/>
          </a:xfrm>
        </p:grpSpPr>
        <p:sp>
          <p:nvSpPr>
            <p:cNvPr id="40" name="椭圆 39"/>
            <p:cNvSpPr/>
            <p:nvPr/>
          </p:nvSpPr>
          <p:spPr>
            <a:xfrm>
              <a:off x="8651875" y="4139615"/>
              <a:ext cx="398736" cy="398736"/>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Century Gothic" pitchFamily="34" charset="0"/>
                  <a:ea typeface="微软雅黑"/>
                </a:rPr>
                <a:t>3</a:t>
              </a:r>
              <a:endParaRPr lang="zh-CN" altLang="en-US" sz="1400" dirty="0">
                <a:solidFill>
                  <a:schemeClr val="bg1"/>
                </a:solidFill>
                <a:latin typeface="Century Gothic" pitchFamily="34" charset="0"/>
                <a:ea typeface="微软雅黑"/>
              </a:endParaRPr>
            </a:p>
          </p:txBody>
        </p:sp>
        <p:sp>
          <p:nvSpPr>
            <p:cNvPr id="42" name="矩形 41"/>
            <p:cNvSpPr/>
            <p:nvPr/>
          </p:nvSpPr>
          <p:spPr>
            <a:xfrm>
              <a:off x="8639091" y="4723018"/>
              <a:ext cx="3128568" cy="1149033"/>
            </a:xfrm>
            <a:prstGeom prst="rect">
              <a:avLst/>
            </a:prstGeom>
          </p:spPr>
          <p:txBody>
            <a:bodyPr wrap="square">
              <a:spAutoFit/>
            </a:bodyPr>
            <a:lstStyle/>
            <a:p>
              <a:r>
                <a:rPr lang="en-US" altLang="zh-CN" sz="1000" dirty="0">
                  <a:latin typeface="Century Gothic" pitchFamily="34" charset="0"/>
                  <a:ea typeface="微软雅黑"/>
                </a:rPr>
                <a:t>Wuhan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company</a:t>
              </a:r>
              <a:endParaRPr lang="zh-CN" altLang="en-US" sz="1000" dirty="0">
                <a:latin typeface="Century Gothic" pitchFamily="34" charset="0"/>
                <a:ea typeface="微软雅黑"/>
              </a:endParaRPr>
            </a:p>
          </p:txBody>
        </p:sp>
      </p:grpSp>
      <p:grpSp>
        <p:nvGrpSpPr>
          <p:cNvPr id="55" name="组合 54"/>
          <p:cNvGrpSpPr/>
          <p:nvPr/>
        </p:nvGrpSpPr>
        <p:grpSpPr>
          <a:xfrm>
            <a:off x="420587" y="2900578"/>
            <a:ext cx="2346426" cy="1299325"/>
            <a:chOff x="560783" y="4153344"/>
            <a:chExt cx="3128568" cy="1732432"/>
          </a:xfrm>
        </p:grpSpPr>
        <p:sp>
          <p:nvSpPr>
            <p:cNvPr id="43" name="椭圆 42"/>
            <p:cNvSpPr/>
            <p:nvPr/>
          </p:nvSpPr>
          <p:spPr>
            <a:xfrm>
              <a:off x="3136900" y="4153344"/>
              <a:ext cx="398736" cy="398736"/>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Century Gothic" pitchFamily="34" charset="0"/>
                  <a:ea typeface="微软雅黑"/>
                </a:rPr>
                <a:t>4</a:t>
              </a:r>
              <a:endParaRPr lang="zh-CN" altLang="en-US" sz="1400" dirty="0">
                <a:solidFill>
                  <a:schemeClr val="bg1"/>
                </a:solidFill>
                <a:latin typeface="Century Gothic" pitchFamily="34" charset="0"/>
                <a:ea typeface="微软雅黑"/>
              </a:endParaRPr>
            </a:p>
          </p:txBody>
        </p:sp>
        <p:sp>
          <p:nvSpPr>
            <p:cNvPr id="45" name="矩形 44"/>
            <p:cNvSpPr/>
            <p:nvPr/>
          </p:nvSpPr>
          <p:spPr>
            <a:xfrm>
              <a:off x="560783" y="4736745"/>
              <a:ext cx="3128568" cy="1149031"/>
            </a:xfrm>
            <a:prstGeom prst="rect">
              <a:avLst/>
            </a:prstGeom>
          </p:spPr>
          <p:txBody>
            <a:bodyPr wrap="square">
              <a:spAutoFit/>
            </a:bodyPr>
            <a:lstStyle/>
            <a:p>
              <a:r>
                <a:rPr lang="en-US" altLang="zh-CN" sz="1000" dirty="0">
                  <a:latin typeface="Century Gothic" pitchFamily="34" charset="0"/>
                  <a:ea typeface="微软雅黑"/>
                </a:rPr>
                <a:t>Wuhan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a:t>
              </a:r>
              <a:r>
                <a:rPr lang="en-US" altLang="zh-CN" sz="1000" dirty="0" err="1">
                  <a:latin typeface="Century Gothic" pitchFamily="34" charset="0"/>
                  <a:ea typeface="微软雅黑"/>
                </a:rPr>
                <a:t>companyWuhan</a:t>
              </a:r>
              <a:r>
                <a:rPr lang="en-US" altLang="zh-CN" sz="1000" dirty="0">
                  <a:latin typeface="Century Gothic" pitchFamily="34" charset="0"/>
                  <a:ea typeface="微软雅黑"/>
                </a:rPr>
                <a:t> Jin horizon PPT design planning company</a:t>
              </a:r>
              <a:endParaRPr lang="zh-CN" altLang="en-US" sz="1000" dirty="0">
                <a:latin typeface="Century Gothic" pitchFamily="34" charset="0"/>
                <a:ea typeface="微软雅黑"/>
              </a:endParaRPr>
            </a:p>
          </p:txBody>
        </p:sp>
      </p:grpSp>
    </p:spTree>
    <p:extLst>
      <p:ext uri="{BB962C8B-B14F-4D97-AF65-F5344CB8AC3E}">
        <p14:creationId xmlns:p14="http://schemas.microsoft.com/office/powerpoint/2010/main" val="1600204830"/>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
                                        <p:tgtEl>
                                          <p:spTgt spid="7"/>
                                        </p:tgtEl>
                                      </p:cBhvr>
                                    </p:animEffect>
                                  </p:childTnLst>
                                </p:cTn>
                              </p:par>
                            </p:childTnLst>
                          </p:cTn>
                        </p:par>
                        <p:par>
                          <p:cTn id="8" fill="hold">
                            <p:stCondLst>
                              <p:cond delay="3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00"/>
                                        <p:tgtEl>
                                          <p:spTgt spid="11"/>
                                        </p:tgtEl>
                                      </p:cBhvr>
                                    </p:animEffect>
                                    <p:anim calcmode="lin" valueType="num">
                                      <p:cBhvr>
                                        <p:cTn id="12" dur="300" fill="hold"/>
                                        <p:tgtEl>
                                          <p:spTgt spid="11"/>
                                        </p:tgtEl>
                                        <p:attrNameLst>
                                          <p:attrName>ppt_x</p:attrName>
                                        </p:attrNameLst>
                                      </p:cBhvr>
                                      <p:tavLst>
                                        <p:tav tm="0">
                                          <p:val>
                                            <p:strVal val="#ppt_x"/>
                                          </p:val>
                                        </p:tav>
                                        <p:tav tm="100000">
                                          <p:val>
                                            <p:strVal val="#ppt_x"/>
                                          </p:val>
                                        </p:tav>
                                      </p:tavLst>
                                    </p:anim>
                                    <p:anim calcmode="lin" valueType="num">
                                      <p:cBhvr>
                                        <p:cTn id="13" dur="3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6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300"/>
                                        <p:tgtEl>
                                          <p:spTgt spid="8"/>
                                        </p:tgtEl>
                                      </p:cBhvr>
                                    </p:animEffect>
                                  </p:childTnLst>
                                </p:cTn>
                              </p:par>
                            </p:childTnLst>
                          </p:cTn>
                        </p:par>
                        <p:par>
                          <p:cTn id="18" fill="hold">
                            <p:stCondLst>
                              <p:cond delay="9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300"/>
                                        <p:tgtEl>
                                          <p:spTgt spid="12"/>
                                        </p:tgtEl>
                                      </p:cBhvr>
                                    </p:animEffect>
                                    <p:anim calcmode="lin" valueType="num">
                                      <p:cBhvr>
                                        <p:cTn id="22" dur="300" fill="hold"/>
                                        <p:tgtEl>
                                          <p:spTgt spid="12"/>
                                        </p:tgtEl>
                                        <p:attrNameLst>
                                          <p:attrName>ppt_x</p:attrName>
                                        </p:attrNameLst>
                                      </p:cBhvr>
                                      <p:tavLst>
                                        <p:tav tm="0">
                                          <p:val>
                                            <p:strVal val="#ppt_x"/>
                                          </p:val>
                                        </p:tav>
                                        <p:tav tm="100000">
                                          <p:val>
                                            <p:strVal val="#ppt_x"/>
                                          </p:val>
                                        </p:tav>
                                      </p:tavLst>
                                    </p:anim>
                                    <p:anim calcmode="lin" valueType="num">
                                      <p:cBhvr>
                                        <p:cTn id="23" dur="3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2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300"/>
                                        <p:tgtEl>
                                          <p:spTgt spid="9"/>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300"/>
                                        <p:tgtEl>
                                          <p:spTgt spid="14"/>
                                        </p:tgtEl>
                                      </p:cBhvr>
                                    </p:animEffect>
                                    <p:anim calcmode="lin" valueType="num">
                                      <p:cBhvr>
                                        <p:cTn id="32" dur="300" fill="hold"/>
                                        <p:tgtEl>
                                          <p:spTgt spid="14"/>
                                        </p:tgtEl>
                                        <p:attrNameLst>
                                          <p:attrName>ppt_x</p:attrName>
                                        </p:attrNameLst>
                                      </p:cBhvr>
                                      <p:tavLst>
                                        <p:tav tm="0">
                                          <p:val>
                                            <p:strVal val="#ppt_x"/>
                                          </p:val>
                                        </p:tav>
                                        <p:tav tm="100000">
                                          <p:val>
                                            <p:strVal val="#ppt_x"/>
                                          </p:val>
                                        </p:tav>
                                      </p:tavLst>
                                    </p:anim>
                                    <p:anim calcmode="lin" valueType="num">
                                      <p:cBhvr>
                                        <p:cTn id="33" dur="3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2" presetClass="entr" presetSubtype="4"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300"/>
                                        <p:tgtEl>
                                          <p:spTgt spid="10"/>
                                        </p:tgtEl>
                                      </p:cBhvr>
                                    </p:animEffect>
                                  </p:childTnLst>
                                </p:cTn>
                              </p:par>
                            </p:childTnLst>
                          </p:cTn>
                        </p:par>
                        <p:par>
                          <p:cTn id="38" fill="hold">
                            <p:stCondLst>
                              <p:cond delay="2100"/>
                            </p:stCondLst>
                            <p:childTnLst>
                              <p:par>
                                <p:cTn id="39" presetID="42"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300"/>
                                        <p:tgtEl>
                                          <p:spTgt spid="13"/>
                                        </p:tgtEl>
                                      </p:cBhvr>
                                    </p:animEffect>
                                    <p:anim calcmode="lin" valueType="num">
                                      <p:cBhvr>
                                        <p:cTn id="42" dur="300" fill="hold"/>
                                        <p:tgtEl>
                                          <p:spTgt spid="13"/>
                                        </p:tgtEl>
                                        <p:attrNameLst>
                                          <p:attrName>ppt_x</p:attrName>
                                        </p:attrNameLst>
                                      </p:cBhvr>
                                      <p:tavLst>
                                        <p:tav tm="0">
                                          <p:val>
                                            <p:strVal val="#ppt_x"/>
                                          </p:val>
                                        </p:tav>
                                        <p:tav tm="100000">
                                          <p:val>
                                            <p:strVal val="#ppt_x"/>
                                          </p:val>
                                        </p:tav>
                                      </p:tavLst>
                                    </p:anim>
                                    <p:anim calcmode="lin" valueType="num">
                                      <p:cBhvr>
                                        <p:cTn id="43" dur="30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2400"/>
                            </p:stCondLst>
                            <p:childTnLst>
                              <p:par>
                                <p:cTn id="45" presetID="2" presetClass="entr" presetSubtype="8"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300" fill="hold"/>
                                        <p:tgtEl>
                                          <p:spTgt spid="55"/>
                                        </p:tgtEl>
                                        <p:attrNameLst>
                                          <p:attrName>ppt_x</p:attrName>
                                        </p:attrNameLst>
                                      </p:cBhvr>
                                      <p:tavLst>
                                        <p:tav tm="0">
                                          <p:val>
                                            <p:strVal val="0-#ppt_w/2"/>
                                          </p:val>
                                        </p:tav>
                                        <p:tav tm="100000">
                                          <p:val>
                                            <p:strVal val="#ppt_x"/>
                                          </p:val>
                                        </p:tav>
                                      </p:tavLst>
                                    </p:anim>
                                    <p:anim calcmode="lin" valueType="num">
                                      <p:cBhvr additive="base">
                                        <p:cTn id="48" dur="300" fill="hold"/>
                                        <p:tgtEl>
                                          <p:spTgt spid="55"/>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300" fill="hold"/>
                                        <p:tgtEl>
                                          <p:spTgt spid="52"/>
                                        </p:tgtEl>
                                        <p:attrNameLst>
                                          <p:attrName>ppt_x</p:attrName>
                                        </p:attrNameLst>
                                      </p:cBhvr>
                                      <p:tavLst>
                                        <p:tav tm="0">
                                          <p:val>
                                            <p:strVal val="0-#ppt_w/2"/>
                                          </p:val>
                                        </p:tav>
                                        <p:tav tm="100000">
                                          <p:val>
                                            <p:strVal val="#ppt_x"/>
                                          </p:val>
                                        </p:tav>
                                      </p:tavLst>
                                    </p:anim>
                                    <p:anim calcmode="lin" valueType="num">
                                      <p:cBhvr additive="base">
                                        <p:cTn id="52" dur="300" fill="hold"/>
                                        <p:tgtEl>
                                          <p:spTgt spid="52"/>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300" fill="hold"/>
                                        <p:tgtEl>
                                          <p:spTgt spid="53"/>
                                        </p:tgtEl>
                                        <p:attrNameLst>
                                          <p:attrName>ppt_x</p:attrName>
                                        </p:attrNameLst>
                                      </p:cBhvr>
                                      <p:tavLst>
                                        <p:tav tm="0">
                                          <p:val>
                                            <p:strVal val="1+#ppt_w/2"/>
                                          </p:val>
                                        </p:tav>
                                        <p:tav tm="100000">
                                          <p:val>
                                            <p:strVal val="#ppt_x"/>
                                          </p:val>
                                        </p:tav>
                                      </p:tavLst>
                                    </p:anim>
                                    <p:anim calcmode="lin" valueType="num">
                                      <p:cBhvr additive="base">
                                        <p:cTn id="56" dur="300" fill="hold"/>
                                        <p:tgtEl>
                                          <p:spTgt spid="5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300" fill="hold"/>
                                        <p:tgtEl>
                                          <p:spTgt spid="54"/>
                                        </p:tgtEl>
                                        <p:attrNameLst>
                                          <p:attrName>ppt_x</p:attrName>
                                        </p:attrNameLst>
                                      </p:cBhvr>
                                      <p:tavLst>
                                        <p:tav tm="0">
                                          <p:val>
                                            <p:strVal val="1+#ppt_w/2"/>
                                          </p:val>
                                        </p:tav>
                                        <p:tav tm="100000">
                                          <p:val>
                                            <p:strVal val="#ppt_x"/>
                                          </p:val>
                                        </p:tav>
                                      </p:tavLst>
                                    </p:anim>
                                    <p:anim calcmode="lin" valueType="num">
                                      <p:cBhvr additive="base">
                                        <p:cTn id="60" dur="3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图片 19"/>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54300" y="2874846"/>
            <a:ext cx="1871663" cy="1869463"/>
          </a:xfrm>
          <a:custGeom>
            <a:avLst/>
            <a:gdLst>
              <a:gd name="T0" fmla="*/ 0 w 1888700"/>
              <a:gd name="T1" fmla="*/ 0 h 1888700"/>
              <a:gd name="T2" fmla="*/ 1888700 w 1888700"/>
              <a:gd name="T3" fmla="*/ 0 h 1888700"/>
              <a:gd name="T4" fmla="*/ 1888700 w 1888700"/>
              <a:gd name="T5" fmla="*/ 1888700 h 1888700"/>
              <a:gd name="T6" fmla="*/ 0 w 1888700"/>
              <a:gd name="T7" fmla="*/ 1888700 h 1888700"/>
              <a:gd name="T8" fmla="*/ 0 w 1888700"/>
              <a:gd name="T9" fmla="*/ 0 h 1888700"/>
              <a:gd name="T10" fmla="*/ 1888700 w 1888700"/>
              <a:gd name="T11" fmla="*/ 1888700 h 1888700"/>
            </a:gdLst>
            <a:ahLst/>
            <a:cxnLst>
              <a:cxn ang="0">
                <a:pos x="T0" y="T1"/>
              </a:cxn>
              <a:cxn ang="0">
                <a:pos x="T2" y="T3"/>
              </a:cxn>
              <a:cxn ang="0">
                <a:pos x="T4" y="T5"/>
              </a:cxn>
              <a:cxn ang="0">
                <a:pos x="T6" y="T7"/>
              </a:cxn>
            </a:cxnLst>
            <a:rect l="T8" t="T9" r="T10" b="T11"/>
            <a:pathLst>
              <a:path w="1888700" h="1888700">
                <a:moveTo>
                  <a:pt x="0" y="0"/>
                </a:moveTo>
                <a:lnTo>
                  <a:pt x="1888700" y="0"/>
                </a:lnTo>
                <a:lnTo>
                  <a:pt x="1888700" y="1888700"/>
                </a:lnTo>
                <a:lnTo>
                  <a:pt x="0" y="18887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2" name="图片 17"/>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618038" y="915566"/>
            <a:ext cx="1871662" cy="1871662"/>
          </a:xfrm>
          <a:custGeom>
            <a:avLst/>
            <a:gdLst>
              <a:gd name="T0" fmla="*/ 0 w 1888700"/>
              <a:gd name="T1" fmla="*/ 0 h 1888700"/>
              <a:gd name="T2" fmla="*/ 1888700 w 1888700"/>
              <a:gd name="T3" fmla="*/ 0 h 1888700"/>
              <a:gd name="T4" fmla="*/ 1888700 w 1888700"/>
              <a:gd name="T5" fmla="*/ 1888700 h 1888700"/>
              <a:gd name="T6" fmla="*/ 0 w 1888700"/>
              <a:gd name="T7" fmla="*/ 1888700 h 1888700"/>
              <a:gd name="T8" fmla="*/ 0 w 1888700"/>
              <a:gd name="T9" fmla="*/ 0 h 1888700"/>
              <a:gd name="T10" fmla="*/ 1888700 w 1888700"/>
              <a:gd name="T11" fmla="*/ 1888700 h 1888700"/>
            </a:gdLst>
            <a:ahLst/>
            <a:cxnLst>
              <a:cxn ang="0">
                <a:pos x="T0" y="T1"/>
              </a:cxn>
              <a:cxn ang="0">
                <a:pos x="T2" y="T3"/>
              </a:cxn>
              <a:cxn ang="0">
                <a:pos x="T4" y="T5"/>
              </a:cxn>
              <a:cxn ang="0">
                <a:pos x="T6" y="T7"/>
              </a:cxn>
            </a:cxnLst>
            <a:rect l="T8" t="T9" r="T10" b="T11"/>
            <a:pathLst>
              <a:path w="1888700" h="1888700">
                <a:moveTo>
                  <a:pt x="0" y="0"/>
                </a:moveTo>
                <a:lnTo>
                  <a:pt x="1888700" y="0"/>
                </a:lnTo>
                <a:lnTo>
                  <a:pt x="1888700" y="1888700"/>
                </a:lnTo>
                <a:lnTo>
                  <a:pt x="0" y="18887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3" name="图片 16"/>
          <p:cNvPicPr preferRelativeResize="0">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581775" y="2872953"/>
            <a:ext cx="1871663" cy="1873250"/>
          </a:xfrm>
          <a:custGeom>
            <a:avLst/>
            <a:gdLst>
              <a:gd name="T0" fmla="*/ 0 w 1888700"/>
              <a:gd name="T1" fmla="*/ 0 h 1888700"/>
              <a:gd name="T2" fmla="*/ 1888700 w 1888700"/>
              <a:gd name="T3" fmla="*/ 0 h 1888700"/>
              <a:gd name="T4" fmla="*/ 1888700 w 1888700"/>
              <a:gd name="T5" fmla="*/ 1888700 h 1888700"/>
              <a:gd name="T6" fmla="*/ 0 w 1888700"/>
              <a:gd name="T7" fmla="*/ 1888700 h 1888700"/>
              <a:gd name="T8" fmla="*/ 0 w 1888700"/>
              <a:gd name="T9" fmla="*/ 0 h 1888700"/>
              <a:gd name="T10" fmla="*/ 1888700 w 1888700"/>
              <a:gd name="T11" fmla="*/ 1888700 h 1888700"/>
            </a:gdLst>
            <a:ahLst/>
            <a:cxnLst>
              <a:cxn ang="0">
                <a:pos x="T0" y="T1"/>
              </a:cxn>
              <a:cxn ang="0">
                <a:pos x="T2" y="T3"/>
              </a:cxn>
              <a:cxn ang="0">
                <a:pos x="T4" y="T5"/>
              </a:cxn>
              <a:cxn ang="0">
                <a:pos x="T6" y="T7"/>
              </a:cxn>
            </a:cxnLst>
            <a:rect l="T8" t="T9" r="T10" b="T11"/>
            <a:pathLst>
              <a:path w="1888700" h="1888700">
                <a:moveTo>
                  <a:pt x="0" y="0"/>
                </a:moveTo>
                <a:lnTo>
                  <a:pt x="1888700" y="0"/>
                </a:lnTo>
                <a:lnTo>
                  <a:pt x="1888700" y="1888700"/>
                </a:lnTo>
                <a:lnTo>
                  <a:pt x="0" y="18887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4" name="图片 12"/>
          <p:cNvPicPr preferRelativeResize="0">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90563" y="915566"/>
            <a:ext cx="1871662" cy="1871662"/>
          </a:xfrm>
          <a:custGeom>
            <a:avLst/>
            <a:gdLst>
              <a:gd name="T0" fmla="*/ 0 w 1888700"/>
              <a:gd name="T1" fmla="*/ 0 h 1888700"/>
              <a:gd name="T2" fmla="*/ 1888700 w 1888700"/>
              <a:gd name="T3" fmla="*/ 0 h 1888700"/>
              <a:gd name="T4" fmla="*/ 1888700 w 1888700"/>
              <a:gd name="T5" fmla="*/ 1888700 h 1888700"/>
              <a:gd name="T6" fmla="*/ 0 w 1888700"/>
              <a:gd name="T7" fmla="*/ 1888700 h 1888700"/>
              <a:gd name="T8" fmla="*/ 0 w 1888700"/>
              <a:gd name="T9" fmla="*/ 0 h 1888700"/>
              <a:gd name="T10" fmla="*/ 1888700 w 1888700"/>
              <a:gd name="T11" fmla="*/ 1888700 h 1888700"/>
            </a:gdLst>
            <a:ahLst/>
            <a:cxnLst>
              <a:cxn ang="0">
                <a:pos x="T0" y="T1"/>
              </a:cxn>
              <a:cxn ang="0">
                <a:pos x="T2" y="T3"/>
              </a:cxn>
              <a:cxn ang="0">
                <a:pos x="T4" y="T5"/>
              </a:cxn>
              <a:cxn ang="0">
                <a:pos x="T6" y="T7"/>
              </a:cxn>
            </a:cxnLst>
            <a:rect l="T8" t="T9" r="T10" b="T11"/>
            <a:pathLst>
              <a:path w="1888700" h="1888700">
                <a:moveTo>
                  <a:pt x="0" y="0"/>
                </a:moveTo>
                <a:lnTo>
                  <a:pt x="1888700" y="0"/>
                </a:lnTo>
                <a:lnTo>
                  <a:pt x="1888700" y="1888700"/>
                </a:lnTo>
                <a:lnTo>
                  <a:pt x="0" y="18887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105" name="组合 4"/>
          <p:cNvGrpSpPr>
            <a:grpSpLocks/>
          </p:cNvGrpSpPr>
          <p:nvPr/>
        </p:nvGrpSpPr>
        <p:grpSpPr bwMode="auto">
          <a:xfrm>
            <a:off x="690563" y="2872953"/>
            <a:ext cx="1871662" cy="1873250"/>
            <a:chOff x="0" y="0"/>
            <a:chExt cx="1872051" cy="1872051"/>
          </a:xfrm>
        </p:grpSpPr>
        <p:sp>
          <p:nvSpPr>
            <p:cNvPr id="3105" name="矩形 14"/>
            <p:cNvSpPr>
              <a:spLocks noChangeArrowheads="1"/>
            </p:cNvSpPr>
            <p:nvPr/>
          </p:nvSpPr>
          <p:spPr bwMode="auto">
            <a:xfrm>
              <a:off x="0" y="0"/>
              <a:ext cx="1872051" cy="1872051"/>
            </a:xfrm>
            <a:prstGeom prst="rect">
              <a:avLst/>
            </a:prstGeom>
            <a:solidFill>
              <a:srgbClr val="E8432E"/>
            </a:solidFill>
            <a:ln>
              <a:noFill/>
            </a:ln>
            <a:extLst>
              <a:ext uri="{91240B29-F687-4F45-9708-019B960494DF}">
                <a14:hiddenLine xmlns:a14="http://schemas.microsoft.com/office/drawing/2010/main" w="12700">
                  <a:solidFill>
                    <a:srgbClr val="42719B"/>
                  </a:solidFill>
                  <a:bevel/>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latin typeface="Century Gothic" pitchFamily="34" charset="0"/>
                <a:sym typeface="宋体" charset="-122"/>
              </a:endParaRPr>
            </a:p>
          </p:txBody>
        </p:sp>
        <p:grpSp>
          <p:nvGrpSpPr>
            <p:cNvPr id="3106" name="组合 31"/>
            <p:cNvGrpSpPr>
              <a:grpSpLocks/>
            </p:cNvGrpSpPr>
            <p:nvPr/>
          </p:nvGrpSpPr>
          <p:grpSpPr bwMode="auto">
            <a:xfrm>
              <a:off x="295000" y="395059"/>
              <a:ext cx="1282050" cy="1050938"/>
              <a:chOff x="0" y="0"/>
              <a:chExt cx="1282050" cy="1050938"/>
            </a:xfrm>
          </p:grpSpPr>
          <p:sp>
            <p:nvSpPr>
              <p:cNvPr id="3107" name="文本框 28"/>
              <p:cNvSpPr>
                <a:spLocks noChangeArrowheads="1"/>
              </p:cNvSpPr>
              <p:nvPr/>
            </p:nvSpPr>
            <p:spPr bwMode="auto">
              <a:xfrm>
                <a:off x="0" y="0"/>
                <a:ext cx="1282050" cy="70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4000">
                    <a:solidFill>
                      <a:schemeClr val="bg1"/>
                    </a:solidFill>
                    <a:latin typeface="Century Gothic" pitchFamily="34" charset="0"/>
                    <a:ea typeface="微软雅黑"/>
                    <a:sym typeface="HelveticaNeueLT Pro 67 MdCn" pitchFamily="2" charset="-122"/>
                  </a:rPr>
                  <a:t>34%</a:t>
                </a:r>
                <a:endParaRPr lang="zh-CN" altLang="en-US" sz="4000">
                  <a:solidFill>
                    <a:schemeClr val="bg1"/>
                  </a:solidFill>
                  <a:latin typeface="Century Gothic" pitchFamily="34" charset="0"/>
                  <a:ea typeface="微软雅黑"/>
                  <a:sym typeface="HelveticaNeueLT Pro 67 MdCn" pitchFamily="2" charset="-122"/>
                </a:endParaRPr>
              </a:p>
            </p:txBody>
          </p:sp>
          <p:sp>
            <p:nvSpPr>
              <p:cNvPr id="3108" name="直接连接符 29"/>
              <p:cNvSpPr>
                <a:spLocks noChangeShapeType="1"/>
              </p:cNvSpPr>
              <p:nvPr/>
            </p:nvSpPr>
            <p:spPr bwMode="auto">
              <a:xfrm>
                <a:off x="165470" y="701945"/>
                <a:ext cx="951111" cy="1"/>
              </a:xfrm>
              <a:prstGeom prst="line">
                <a:avLst/>
              </a:prstGeom>
              <a:noFill/>
              <a:ln w="6350">
                <a:solidFill>
                  <a:schemeClr val="bg1"/>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latin typeface="Century Gothic" pitchFamily="34" charset="0"/>
                </a:endParaRPr>
              </a:p>
            </p:txBody>
          </p:sp>
          <p:sp>
            <p:nvSpPr>
              <p:cNvPr id="3109" name="文本框 30"/>
              <p:cNvSpPr>
                <a:spLocks noChangeArrowheads="1"/>
              </p:cNvSpPr>
              <p:nvPr/>
            </p:nvSpPr>
            <p:spPr bwMode="auto">
              <a:xfrm>
                <a:off x="0" y="712601"/>
                <a:ext cx="1282050" cy="3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1600">
                    <a:solidFill>
                      <a:schemeClr val="bg1"/>
                    </a:solidFill>
                    <a:latin typeface="Century Gothic" pitchFamily="34" charset="0"/>
                    <a:ea typeface="微软雅黑"/>
                    <a:sym typeface="HelveticaNeueLT Pro 67 MdCn" pitchFamily="2" charset="-122"/>
                  </a:rPr>
                  <a:t>From 2014 </a:t>
                </a:r>
                <a:endParaRPr lang="zh-CN" altLang="en-US" sz="1600">
                  <a:solidFill>
                    <a:schemeClr val="bg1"/>
                  </a:solidFill>
                  <a:latin typeface="Century Gothic" pitchFamily="34" charset="0"/>
                  <a:ea typeface="微软雅黑"/>
                  <a:sym typeface="HelveticaNeueLT Pro 67 MdCn" pitchFamily="2" charset="-122"/>
                </a:endParaRPr>
              </a:p>
            </p:txBody>
          </p:sp>
        </p:grpSp>
      </p:grpSp>
      <p:grpSp>
        <p:nvGrpSpPr>
          <p:cNvPr id="4111" name="组合 1"/>
          <p:cNvGrpSpPr>
            <a:grpSpLocks/>
          </p:cNvGrpSpPr>
          <p:nvPr/>
        </p:nvGrpSpPr>
        <p:grpSpPr bwMode="auto">
          <a:xfrm>
            <a:off x="6581775" y="915566"/>
            <a:ext cx="1871663" cy="1871662"/>
            <a:chOff x="0" y="0"/>
            <a:chExt cx="1872051" cy="1872051"/>
          </a:xfrm>
        </p:grpSpPr>
        <p:sp>
          <p:nvSpPr>
            <p:cNvPr id="3100" name="矩形 24"/>
            <p:cNvSpPr>
              <a:spLocks noChangeArrowheads="1"/>
            </p:cNvSpPr>
            <p:nvPr/>
          </p:nvSpPr>
          <p:spPr bwMode="auto">
            <a:xfrm>
              <a:off x="0" y="0"/>
              <a:ext cx="1872051" cy="1872051"/>
            </a:xfrm>
            <a:prstGeom prst="rect">
              <a:avLst/>
            </a:prstGeom>
            <a:solidFill>
              <a:srgbClr val="E8432E"/>
            </a:solidFill>
            <a:ln>
              <a:noFill/>
            </a:ln>
            <a:extLst>
              <a:ext uri="{91240B29-F687-4F45-9708-019B960494DF}">
                <a14:hiddenLine xmlns:a14="http://schemas.microsoft.com/office/drawing/2010/main" w="12700">
                  <a:solidFill>
                    <a:srgbClr val="42719B"/>
                  </a:solidFill>
                  <a:bevel/>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latin typeface="Century Gothic" pitchFamily="34" charset="0"/>
                <a:sym typeface="宋体" charset="-122"/>
              </a:endParaRPr>
            </a:p>
          </p:txBody>
        </p:sp>
        <p:grpSp>
          <p:nvGrpSpPr>
            <p:cNvPr id="3101" name="组合 32"/>
            <p:cNvGrpSpPr>
              <a:grpSpLocks/>
            </p:cNvGrpSpPr>
            <p:nvPr/>
          </p:nvGrpSpPr>
          <p:grpSpPr bwMode="auto">
            <a:xfrm>
              <a:off x="295000" y="395058"/>
              <a:ext cx="1282050" cy="1051225"/>
              <a:chOff x="0" y="0"/>
              <a:chExt cx="1282050" cy="1051225"/>
            </a:xfrm>
          </p:grpSpPr>
          <p:sp>
            <p:nvSpPr>
              <p:cNvPr id="3102" name="文本框 33"/>
              <p:cNvSpPr>
                <a:spLocks noChangeArrowheads="1"/>
              </p:cNvSpPr>
              <p:nvPr/>
            </p:nvSpPr>
            <p:spPr bwMode="auto">
              <a:xfrm>
                <a:off x="0" y="0"/>
                <a:ext cx="1282050" cy="70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4000">
                    <a:solidFill>
                      <a:schemeClr val="bg1"/>
                    </a:solidFill>
                    <a:latin typeface="Century Gothic" pitchFamily="34" charset="0"/>
                    <a:ea typeface="微软雅黑"/>
                    <a:sym typeface="HelveticaNeueLT Pro 67 MdCn" pitchFamily="2" charset="-122"/>
                  </a:rPr>
                  <a:t>59%</a:t>
                </a:r>
                <a:endParaRPr lang="zh-CN" altLang="en-US" sz="4000">
                  <a:solidFill>
                    <a:schemeClr val="bg1"/>
                  </a:solidFill>
                  <a:latin typeface="Century Gothic" pitchFamily="34" charset="0"/>
                  <a:ea typeface="微软雅黑"/>
                  <a:sym typeface="HelveticaNeueLT Pro 67 MdCn" pitchFamily="2" charset="-122"/>
                </a:endParaRPr>
              </a:p>
            </p:txBody>
          </p:sp>
          <p:sp>
            <p:nvSpPr>
              <p:cNvPr id="3103" name="直接连接符 34"/>
              <p:cNvSpPr>
                <a:spLocks noChangeShapeType="1"/>
              </p:cNvSpPr>
              <p:nvPr/>
            </p:nvSpPr>
            <p:spPr bwMode="auto">
              <a:xfrm>
                <a:off x="165470" y="701945"/>
                <a:ext cx="951111" cy="1"/>
              </a:xfrm>
              <a:prstGeom prst="line">
                <a:avLst/>
              </a:prstGeom>
              <a:noFill/>
              <a:ln w="6350">
                <a:solidFill>
                  <a:schemeClr val="bg1"/>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latin typeface="Century Gothic" pitchFamily="34" charset="0"/>
                </a:endParaRPr>
              </a:p>
            </p:txBody>
          </p:sp>
          <p:sp>
            <p:nvSpPr>
              <p:cNvPr id="3104" name="文本框 35"/>
              <p:cNvSpPr>
                <a:spLocks noChangeArrowheads="1"/>
              </p:cNvSpPr>
              <p:nvPr/>
            </p:nvSpPr>
            <p:spPr bwMode="auto">
              <a:xfrm>
                <a:off x="0" y="712601"/>
                <a:ext cx="1282050" cy="3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1600">
                    <a:solidFill>
                      <a:schemeClr val="bg1"/>
                    </a:solidFill>
                    <a:latin typeface="Century Gothic" pitchFamily="34" charset="0"/>
                    <a:ea typeface="微软雅黑"/>
                    <a:sym typeface="HelveticaNeueLT Pro 67 MdCn" pitchFamily="2" charset="-122"/>
                  </a:rPr>
                  <a:t>From 2014 </a:t>
                </a:r>
                <a:endParaRPr lang="zh-CN" altLang="en-US" sz="1600">
                  <a:solidFill>
                    <a:schemeClr val="bg1"/>
                  </a:solidFill>
                  <a:latin typeface="Century Gothic" pitchFamily="34" charset="0"/>
                  <a:ea typeface="微软雅黑"/>
                  <a:sym typeface="HelveticaNeueLT Pro 67 MdCn" pitchFamily="2" charset="-122"/>
                </a:endParaRPr>
              </a:p>
            </p:txBody>
          </p:sp>
        </p:grpSp>
      </p:grpSp>
      <p:grpSp>
        <p:nvGrpSpPr>
          <p:cNvPr id="4117" name="组合 3"/>
          <p:cNvGrpSpPr>
            <a:grpSpLocks/>
          </p:cNvGrpSpPr>
          <p:nvPr/>
        </p:nvGrpSpPr>
        <p:grpSpPr bwMode="auto">
          <a:xfrm>
            <a:off x="2654300" y="915566"/>
            <a:ext cx="1871663" cy="1871662"/>
            <a:chOff x="0" y="0"/>
            <a:chExt cx="1872051" cy="1872051"/>
          </a:xfrm>
        </p:grpSpPr>
        <p:sp>
          <p:nvSpPr>
            <p:cNvPr id="3096" name="矩形 23"/>
            <p:cNvSpPr>
              <a:spLocks noChangeArrowheads="1"/>
            </p:cNvSpPr>
            <p:nvPr/>
          </p:nvSpPr>
          <p:spPr bwMode="auto">
            <a:xfrm>
              <a:off x="0" y="0"/>
              <a:ext cx="1872051" cy="1872051"/>
            </a:xfrm>
            <a:prstGeom prst="rect">
              <a:avLst/>
            </a:prstGeom>
            <a:solidFill>
              <a:srgbClr val="E8432E"/>
            </a:solidFill>
            <a:ln>
              <a:noFill/>
            </a:ln>
            <a:extLst>
              <a:ext uri="{91240B29-F687-4F45-9708-019B960494DF}">
                <a14:hiddenLine xmlns:a14="http://schemas.microsoft.com/office/drawing/2010/main" w="12700">
                  <a:solidFill>
                    <a:srgbClr val="42719B"/>
                  </a:solidFill>
                  <a:bevel/>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latin typeface="Century Gothic" pitchFamily="34" charset="0"/>
                <a:sym typeface="宋体" charset="-122"/>
              </a:endParaRPr>
            </a:p>
          </p:txBody>
        </p:sp>
        <p:grpSp>
          <p:nvGrpSpPr>
            <p:cNvPr id="3097" name="组合 44"/>
            <p:cNvGrpSpPr>
              <a:grpSpLocks/>
            </p:cNvGrpSpPr>
            <p:nvPr/>
          </p:nvGrpSpPr>
          <p:grpSpPr bwMode="auto">
            <a:xfrm>
              <a:off x="46180" y="302601"/>
              <a:ext cx="1779691" cy="1562487"/>
              <a:chOff x="0" y="0"/>
              <a:chExt cx="1779691" cy="1562487"/>
            </a:xfrm>
          </p:grpSpPr>
          <p:sp>
            <p:nvSpPr>
              <p:cNvPr id="3098" name="Freeform 63"/>
              <p:cNvSpPr>
                <a:spLocks noChangeAspect="1" noChangeArrowheads="1"/>
              </p:cNvSpPr>
              <p:nvPr/>
            </p:nvSpPr>
            <p:spPr bwMode="auto">
              <a:xfrm>
                <a:off x="535651" y="0"/>
                <a:ext cx="708388" cy="687441"/>
              </a:xfrm>
              <a:custGeom>
                <a:avLst/>
                <a:gdLst>
                  <a:gd name="T0" fmla="*/ 1257833713 w 312"/>
                  <a:gd name="T1" fmla="*/ 0 h 303"/>
                  <a:gd name="T2" fmla="*/ 1077405927 w 312"/>
                  <a:gd name="T3" fmla="*/ 61767595 h 303"/>
                  <a:gd name="T4" fmla="*/ 933065061 w 312"/>
                  <a:gd name="T5" fmla="*/ 252220515 h 303"/>
                  <a:gd name="T6" fmla="*/ 1020700830 w 312"/>
                  <a:gd name="T7" fmla="*/ 576506627 h 303"/>
                  <a:gd name="T8" fmla="*/ 1005236629 w 312"/>
                  <a:gd name="T9" fmla="*/ 576506627 h 303"/>
                  <a:gd name="T10" fmla="*/ 912444613 w 312"/>
                  <a:gd name="T11" fmla="*/ 473558366 h 303"/>
                  <a:gd name="T12" fmla="*/ 474265766 w 312"/>
                  <a:gd name="T13" fmla="*/ 911083934 h 303"/>
                  <a:gd name="T14" fmla="*/ 366009549 w 312"/>
                  <a:gd name="T15" fmla="*/ 895642603 h 303"/>
                  <a:gd name="T16" fmla="*/ 149497114 w 312"/>
                  <a:gd name="T17" fmla="*/ 988295130 h 303"/>
                  <a:gd name="T18" fmla="*/ 36084649 w 312"/>
                  <a:gd name="T19" fmla="*/ 1312578973 h 303"/>
                  <a:gd name="T20" fmla="*/ 72171568 w 312"/>
                  <a:gd name="T21" fmla="*/ 1369200969 h 303"/>
                  <a:gd name="T22" fmla="*/ 72171568 w 312"/>
                  <a:gd name="T23" fmla="*/ 1369200969 h 303"/>
                  <a:gd name="T24" fmla="*/ 273217532 w 312"/>
                  <a:gd name="T25" fmla="*/ 1173600183 h 303"/>
                  <a:gd name="T26" fmla="*/ 412404422 w 312"/>
                  <a:gd name="T27" fmla="*/ 1312578973 h 303"/>
                  <a:gd name="T28" fmla="*/ 206202211 w 312"/>
                  <a:gd name="T29" fmla="*/ 1523623360 h 303"/>
                  <a:gd name="T30" fmla="*/ 360853301 w 312"/>
                  <a:gd name="T31" fmla="*/ 1559653889 h 303"/>
                  <a:gd name="T32" fmla="*/ 515504392 w 312"/>
                  <a:gd name="T33" fmla="*/ 1518475493 h 303"/>
                  <a:gd name="T34" fmla="*/ 690778201 w 312"/>
                  <a:gd name="T35" fmla="*/ 1255959245 h 303"/>
                  <a:gd name="T36" fmla="*/ 597986184 w 312"/>
                  <a:gd name="T37" fmla="*/ 983147263 h 303"/>
                  <a:gd name="T38" fmla="*/ 608296408 w 312"/>
                  <a:gd name="T39" fmla="*/ 978001665 h 303"/>
                  <a:gd name="T40" fmla="*/ 711396379 w 312"/>
                  <a:gd name="T41" fmla="*/ 1075799789 h 303"/>
                  <a:gd name="T42" fmla="*/ 1144421248 w 312"/>
                  <a:gd name="T43" fmla="*/ 648569955 h 303"/>
                  <a:gd name="T44" fmla="*/ 1262987690 w 312"/>
                  <a:gd name="T45" fmla="*/ 664011286 h 303"/>
                  <a:gd name="T46" fmla="*/ 1319692787 w 312"/>
                  <a:gd name="T47" fmla="*/ 653715553 h 303"/>
                  <a:gd name="T48" fmla="*/ 1536205222 w 312"/>
                  <a:gd name="T49" fmla="*/ 499295432 h 303"/>
                  <a:gd name="T50" fmla="*/ 1556825670 w 312"/>
                  <a:gd name="T51" fmla="*/ 175011588 h 303"/>
                  <a:gd name="T52" fmla="*/ 1340313235 w 312"/>
                  <a:gd name="T53" fmla="*/ 386053707 h 303"/>
                  <a:gd name="T54" fmla="*/ 1206282593 w 312"/>
                  <a:gd name="T55" fmla="*/ 247074917 h 303"/>
                  <a:gd name="T56" fmla="*/ 1412484803 w 312"/>
                  <a:gd name="T57" fmla="*/ 36030530 h 303"/>
                  <a:gd name="T58" fmla="*/ 1257833713 w 312"/>
                  <a:gd name="T59" fmla="*/ 0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
                  <a:gd name="T91" fmla="*/ 0 h 303"/>
                  <a:gd name="T92" fmla="*/ 312 w 312"/>
                  <a:gd name="T93" fmla="*/ 303 h 3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latin typeface="Century Gothic" pitchFamily="34" charset="0"/>
                  <a:ea typeface="微软雅黑"/>
                </a:endParaRPr>
              </a:p>
            </p:txBody>
          </p:sp>
          <p:sp>
            <p:nvSpPr>
              <p:cNvPr id="3099" name="矩形 55"/>
              <p:cNvSpPr>
                <a:spLocks noChangeArrowheads="1"/>
              </p:cNvSpPr>
              <p:nvPr/>
            </p:nvSpPr>
            <p:spPr bwMode="auto">
              <a:xfrm>
                <a:off x="0" y="731317"/>
                <a:ext cx="1779691" cy="83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1000" dirty="0">
                    <a:solidFill>
                      <a:schemeClr val="bg1"/>
                    </a:solidFill>
                    <a:latin typeface="Century Gothic" pitchFamily="34" charset="0"/>
                    <a:ea typeface="微软雅黑"/>
                    <a:cs typeface="Open Sans" pitchFamily="2" charset="-122"/>
                    <a:sym typeface="News Gothic MT" charset="-122"/>
                  </a:rPr>
                  <a:t> Wuhan Jin horizon PPT design planning company Wuhan Jin horizon PPT design</a:t>
                </a:r>
                <a:endParaRPr lang="zh-CN" altLang="en-US" sz="1000" dirty="0">
                  <a:solidFill>
                    <a:schemeClr val="bg1"/>
                  </a:solidFill>
                  <a:latin typeface="Century Gothic" pitchFamily="34" charset="0"/>
                  <a:ea typeface="微软雅黑"/>
                  <a:cs typeface="Open Sans" pitchFamily="2" charset="-122"/>
                </a:endParaRPr>
              </a:p>
            </p:txBody>
          </p:sp>
        </p:grpSp>
      </p:grpSp>
      <p:grpSp>
        <p:nvGrpSpPr>
          <p:cNvPr id="4122" name="组合 2"/>
          <p:cNvGrpSpPr>
            <a:grpSpLocks/>
          </p:cNvGrpSpPr>
          <p:nvPr/>
        </p:nvGrpSpPr>
        <p:grpSpPr bwMode="auto">
          <a:xfrm>
            <a:off x="4618038" y="2872953"/>
            <a:ext cx="1871662" cy="1873250"/>
            <a:chOff x="0" y="0"/>
            <a:chExt cx="1872051" cy="1872051"/>
          </a:xfrm>
        </p:grpSpPr>
        <p:sp>
          <p:nvSpPr>
            <p:cNvPr id="3088" name="矩形 22"/>
            <p:cNvSpPr>
              <a:spLocks noChangeArrowheads="1"/>
            </p:cNvSpPr>
            <p:nvPr/>
          </p:nvSpPr>
          <p:spPr bwMode="auto">
            <a:xfrm>
              <a:off x="0" y="0"/>
              <a:ext cx="1872051" cy="1872051"/>
            </a:xfrm>
            <a:prstGeom prst="rect">
              <a:avLst/>
            </a:prstGeom>
            <a:solidFill>
              <a:srgbClr val="E8432E"/>
            </a:solidFill>
            <a:ln>
              <a:noFill/>
            </a:ln>
            <a:extLst>
              <a:ext uri="{91240B29-F687-4F45-9708-019B960494DF}">
                <a14:hiddenLine xmlns:a14="http://schemas.microsoft.com/office/drawing/2010/main" w="12700">
                  <a:solidFill>
                    <a:srgbClr val="42719B"/>
                  </a:solidFill>
                  <a:bevel/>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latin typeface="Century Gothic" pitchFamily="34" charset="0"/>
                <a:sym typeface="宋体" charset="-122"/>
              </a:endParaRPr>
            </a:p>
          </p:txBody>
        </p:sp>
        <p:grpSp>
          <p:nvGrpSpPr>
            <p:cNvPr id="3089" name="组合 43"/>
            <p:cNvGrpSpPr>
              <a:grpSpLocks/>
            </p:cNvGrpSpPr>
            <p:nvPr/>
          </p:nvGrpSpPr>
          <p:grpSpPr bwMode="auto">
            <a:xfrm>
              <a:off x="46180" y="306145"/>
              <a:ext cx="1779691" cy="1554694"/>
              <a:chOff x="0" y="0"/>
              <a:chExt cx="1779691" cy="1554694"/>
            </a:xfrm>
          </p:grpSpPr>
          <p:grpSp>
            <p:nvGrpSpPr>
              <p:cNvPr id="3090" name="组合 36"/>
              <p:cNvGrpSpPr>
                <a:grpSpLocks/>
              </p:cNvGrpSpPr>
              <p:nvPr/>
            </p:nvGrpSpPr>
            <p:grpSpPr bwMode="auto">
              <a:xfrm>
                <a:off x="501102" y="0"/>
                <a:ext cx="777487" cy="687441"/>
                <a:chOff x="0" y="0"/>
                <a:chExt cx="5659574" cy="5004107"/>
              </a:xfrm>
            </p:grpSpPr>
            <p:sp>
              <p:nvSpPr>
                <p:cNvPr id="3092" name="任意多边形 37"/>
                <p:cNvSpPr>
                  <a:spLocks noChangeArrowheads="1"/>
                </p:cNvSpPr>
                <p:nvPr/>
              </p:nvSpPr>
              <p:spPr bwMode="auto">
                <a:xfrm>
                  <a:off x="0" y="1755042"/>
                  <a:ext cx="4433135" cy="3249065"/>
                </a:xfrm>
                <a:custGeom>
                  <a:avLst/>
                  <a:gdLst>
                    <a:gd name="T0" fmla="*/ 1383752 w 4433135"/>
                    <a:gd name="T1" fmla="*/ 867104 h 3249065"/>
                    <a:gd name="T2" fmla="*/ 1258108 w 4433135"/>
                    <a:gd name="T3" fmla="*/ 868142 h 3249065"/>
                    <a:gd name="T4" fmla="*/ 1210263 w 4433135"/>
                    <a:gd name="T5" fmla="*/ 944893 h 3249065"/>
                    <a:gd name="T6" fmla="*/ 1459057 w 4433135"/>
                    <a:gd name="T7" fmla="*/ 2196531 h 3249065"/>
                    <a:gd name="T8" fmla="*/ 1733368 w 4433135"/>
                    <a:gd name="T9" fmla="*/ 2583239 h 3249065"/>
                    <a:gd name="T10" fmla="*/ 2049146 w 4433135"/>
                    <a:gd name="T11" fmla="*/ 2583239 h 3249065"/>
                    <a:gd name="T12" fmla="*/ 2103371 w 4433135"/>
                    <a:gd name="T13" fmla="*/ 2456304 h 3249065"/>
                    <a:gd name="T14" fmla="*/ 1832248 w 4433135"/>
                    <a:gd name="T15" fmla="*/ 1054116 h 3249065"/>
                    <a:gd name="T16" fmla="*/ 1720610 w 4433135"/>
                    <a:gd name="T17" fmla="*/ 868142 h 3249065"/>
                    <a:gd name="T18" fmla="*/ 1511289 w 4433135"/>
                    <a:gd name="T19" fmla="*/ 867589 h 3249065"/>
                    <a:gd name="T20" fmla="*/ 1383752 w 4433135"/>
                    <a:gd name="T21" fmla="*/ 867104 h 3249065"/>
                    <a:gd name="T22" fmla="*/ 146071 w 4433135"/>
                    <a:gd name="T23" fmla="*/ 0 h 3249065"/>
                    <a:gd name="T24" fmla="*/ 882914 w 4433135"/>
                    <a:gd name="T25" fmla="*/ 0 h 3249065"/>
                    <a:gd name="T26" fmla="*/ 880954 w 4433135"/>
                    <a:gd name="T27" fmla="*/ 74488 h 3249065"/>
                    <a:gd name="T28" fmla="*/ 1122741 w 4433135"/>
                    <a:gd name="T29" fmla="*/ 461420 h 3249065"/>
                    <a:gd name="T30" fmla="*/ 1786399 w 4433135"/>
                    <a:gd name="T31" fmla="*/ 283593 h 3249065"/>
                    <a:gd name="T32" fmla="*/ 1950131 w 4433135"/>
                    <a:gd name="T33" fmla="*/ 0 h 3249065"/>
                    <a:gd name="T34" fmla="*/ 2992123 w 4433135"/>
                    <a:gd name="T35" fmla="*/ 0 h 3249065"/>
                    <a:gd name="T36" fmla="*/ 2975391 w 4433135"/>
                    <a:gd name="T37" fmla="*/ 34734 h 3249065"/>
                    <a:gd name="T38" fmla="*/ 2853142 w 4433135"/>
                    <a:gd name="T39" fmla="*/ 640253 h 3249065"/>
                    <a:gd name="T40" fmla="*/ 2861174 w 4433135"/>
                    <a:gd name="T41" fmla="*/ 799307 h 3249065"/>
                    <a:gd name="T42" fmla="*/ 2870542 w 4433135"/>
                    <a:gd name="T43" fmla="*/ 860687 h 3249065"/>
                    <a:gd name="T44" fmla="*/ 2849298 w 4433135"/>
                    <a:gd name="T45" fmla="*/ 859746 h 3249065"/>
                    <a:gd name="T46" fmla="*/ 2617108 w 4433135"/>
                    <a:gd name="T47" fmla="*/ 855875 h 3249065"/>
                    <a:gd name="T48" fmla="*/ 2511161 w 4433135"/>
                    <a:gd name="T49" fmla="*/ 856055 h 3249065"/>
                    <a:gd name="T50" fmla="*/ 2397787 w 4433135"/>
                    <a:gd name="T51" fmla="*/ 858300 h 3249065"/>
                    <a:gd name="T52" fmla="*/ 2267900 w 4433135"/>
                    <a:gd name="T53" fmla="*/ 1007867 h 3249065"/>
                    <a:gd name="T54" fmla="*/ 2452890 w 4433135"/>
                    <a:gd name="T55" fmla="*/ 2491724 h 3249065"/>
                    <a:gd name="T56" fmla="*/ 2523737 w 4433135"/>
                    <a:gd name="T57" fmla="*/ 2594059 h 3249065"/>
                    <a:gd name="T58" fmla="*/ 2783511 w 4433135"/>
                    <a:gd name="T59" fmla="*/ 2590123 h 3249065"/>
                    <a:gd name="T60" fmla="*/ 2846486 w 4433135"/>
                    <a:gd name="T61" fmla="*/ 2479916 h 3249065"/>
                    <a:gd name="T62" fmla="*/ 2980514 w 4433135"/>
                    <a:gd name="T63" fmla="*/ 1369603 h 3249065"/>
                    <a:gd name="T64" fmla="*/ 2991426 w 4433135"/>
                    <a:gd name="T65" fmla="*/ 1279059 h 3249065"/>
                    <a:gd name="T66" fmla="*/ 3040898 w 4433135"/>
                    <a:gd name="T67" fmla="*/ 1381756 h 3249065"/>
                    <a:gd name="T68" fmla="*/ 3308774 w 4433135"/>
                    <a:gd name="T69" fmla="*/ 1740245 h 3249065"/>
                    <a:gd name="T70" fmla="*/ 3336412 w 4433135"/>
                    <a:gd name="T71" fmla="*/ 1765365 h 3249065"/>
                    <a:gd name="T72" fmla="*/ 3296438 w 4433135"/>
                    <a:gd name="T73" fmla="*/ 1973342 h 3249065"/>
                    <a:gd name="T74" fmla="*/ 3203877 w 4433135"/>
                    <a:gd name="T75" fmla="*/ 2456304 h 3249065"/>
                    <a:gd name="T76" fmla="*/ 3258102 w 4433135"/>
                    <a:gd name="T77" fmla="*/ 2583239 h 3249065"/>
                    <a:gd name="T78" fmla="*/ 3573880 w 4433135"/>
                    <a:gd name="T79" fmla="*/ 2583239 h 3249065"/>
                    <a:gd name="T80" fmla="*/ 3848192 w 4433135"/>
                    <a:gd name="T81" fmla="*/ 2196531 h 3249065"/>
                    <a:gd name="T82" fmla="*/ 3860345 w 4433135"/>
                    <a:gd name="T83" fmla="*/ 2138945 h 3249065"/>
                    <a:gd name="T84" fmla="*/ 3868876 w 4433135"/>
                    <a:gd name="T85" fmla="*/ 2097649 h 3249065"/>
                    <a:gd name="T86" fmla="*/ 3946171 w 4433135"/>
                    <a:gd name="T87" fmla="*/ 2125939 h 3249065"/>
                    <a:gd name="T88" fmla="*/ 4408766 w 4433135"/>
                    <a:gd name="T89" fmla="*/ 2195877 h 3249065"/>
                    <a:gd name="T90" fmla="*/ 4433135 w 4433135"/>
                    <a:gd name="T91" fmla="*/ 2194647 h 3249065"/>
                    <a:gd name="T92" fmla="*/ 4229977 w 4433135"/>
                    <a:gd name="T93" fmla="*/ 2999465 h 3249065"/>
                    <a:gd name="T94" fmla="*/ 3976107 w 4433135"/>
                    <a:gd name="T95" fmla="*/ 3247430 h 3249065"/>
                    <a:gd name="T96" fmla="*/ 1337046 w 4433135"/>
                    <a:gd name="T97" fmla="*/ 3247430 h 3249065"/>
                    <a:gd name="T98" fmla="*/ 1035944 w 4433135"/>
                    <a:gd name="T99" fmla="*/ 3023080 h 3249065"/>
                    <a:gd name="T100" fmla="*/ 507540 w 4433135"/>
                    <a:gd name="T101" fmla="*/ 904676 h 3249065"/>
                    <a:gd name="T102" fmla="*/ 501007 w 4433135"/>
                    <a:gd name="T103" fmla="*/ 876408 h 3249065"/>
                    <a:gd name="T104" fmla="*/ 146071 w 4433135"/>
                    <a:gd name="T105" fmla="*/ 876408 h 3249065"/>
                    <a:gd name="T106" fmla="*/ 0 w 4433135"/>
                    <a:gd name="T107" fmla="*/ 730337 h 3249065"/>
                    <a:gd name="T108" fmla="*/ 0 w 4433135"/>
                    <a:gd name="T109" fmla="*/ 146071 h 3249065"/>
                    <a:gd name="T110" fmla="*/ 146071 w 4433135"/>
                    <a:gd name="T111" fmla="*/ 0 h 32490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33135"/>
                    <a:gd name="T169" fmla="*/ 0 h 3249065"/>
                    <a:gd name="T170" fmla="*/ 4433135 w 4433135"/>
                    <a:gd name="T171" fmla="*/ 3249065 h 32490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33135" h="3249065">
                      <a:moveTo>
                        <a:pt x="1383752" y="867104"/>
                      </a:moveTo>
                      <a:cubicBezTo>
                        <a:pt x="1340842" y="867128"/>
                        <a:pt x="1298245" y="867404"/>
                        <a:pt x="1258108" y="868142"/>
                      </a:cubicBezTo>
                      <a:cubicBezTo>
                        <a:pt x="1226200" y="868728"/>
                        <a:pt x="1200798" y="897345"/>
                        <a:pt x="1210263" y="944893"/>
                      </a:cubicBezTo>
                      <a:cubicBezTo>
                        <a:pt x="1255501" y="1172141"/>
                        <a:pt x="1399244" y="1917234"/>
                        <a:pt x="1459057" y="2196531"/>
                      </a:cubicBezTo>
                      <a:cubicBezTo>
                        <a:pt x="1517533" y="2469589"/>
                        <a:pt x="1583985" y="2577827"/>
                        <a:pt x="1733368" y="2583239"/>
                      </a:cubicBezTo>
                      <a:cubicBezTo>
                        <a:pt x="1882751" y="2588652"/>
                        <a:pt x="1965151" y="2586683"/>
                        <a:pt x="2049146" y="2583239"/>
                      </a:cubicBezTo>
                      <a:cubicBezTo>
                        <a:pt x="2114849" y="2580546"/>
                        <a:pt x="2126761" y="2578319"/>
                        <a:pt x="2103371" y="2456304"/>
                      </a:cubicBezTo>
                      <a:cubicBezTo>
                        <a:pt x="2054855" y="2203216"/>
                        <a:pt x="1887410" y="1326877"/>
                        <a:pt x="1832248" y="1054116"/>
                      </a:cubicBezTo>
                      <a:cubicBezTo>
                        <a:pt x="1820648" y="996757"/>
                        <a:pt x="1822680" y="866667"/>
                        <a:pt x="1720610" y="868142"/>
                      </a:cubicBezTo>
                      <a:cubicBezTo>
                        <a:pt x="1669576" y="868880"/>
                        <a:pt x="1594087" y="868142"/>
                        <a:pt x="1511289" y="867589"/>
                      </a:cubicBezTo>
                      <a:cubicBezTo>
                        <a:pt x="1469890" y="867313"/>
                        <a:pt x="1426663" y="867082"/>
                        <a:pt x="1383752" y="867104"/>
                      </a:cubicBezTo>
                      <a:close/>
                      <a:moveTo>
                        <a:pt x="146071" y="0"/>
                      </a:moveTo>
                      <a:lnTo>
                        <a:pt x="882914" y="0"/>
                      </a:lnTo>
                      <a:lnTo>
                        <a:pt x="880954" y="74488"/>
                      </a:lnTo>
                      <a:cubicBezTo>
                        <a:pt x="891949" y="230061"/>
                        <a:pt x="977510" y="377571"/>
                        <a:pt x="1122741" y="461420"/>
                      </a:cubicBezTo>
                      <a:cubicBezTo>
                        <a:pt x="1355110" y="595579"/>
                        <a:pt x="1652240" y="515962"/>
                        <a:pt x="1786399" y="283593"/>
                      </a:cubicBezTo>
                      <a:lnTo>
                        <a:pt x="1950131" y="0"/>
                      </a:lnTo>
                      <a:lnTo>
                        <a:pt x="2992123" y="0"/>
                      </a:lnTo>
                      <a:lnTo>
                        <a:pt x="2975391" y="34734"/>
                      </a:lnTo>
                      <a:cubicBezTo>
                        <a:pt x="2896672" y="220847"/>
                        <a:pt x="2853142" y="425466"/>
                        <a:pt x="2853142" y="640253"/>
                      </a:cubicBezTo>
                      <a:cubicBezTo>
                        <a:pt x="2853142" y="693950"/>
                        <a:pt x="2855863" y="747011"/>
                        <a:pt x="2861174" y="799307"/>
                      </a:cubicBezTo>
                      <a:lnTo>
                        <a:pt x="2870542" y="860687"/>
                      </a:lnTo>
                      <a:lnTo>
                        <a:pt x="2849298" y="859746"/>
                      </a:lnTo>
                      <a:cubicBezTo>
                        <a:pt x="2785069" y="857540"/>
                        <a:pt x="2699546" y="856201"/>
                        <a:pt x="2617108" y="855875"/>
                      </a:cubicBezTo>
                      <a:cubicBezTo>
                        <a:pt x="2580470" y="855730"/>
                        <a:pt x="2544440" y="855786"/>
                        <a:pt x="2511161" y="856055"/>
                      </a:cubicBezTo>
                      <a:cubicBezTo>
                        <a:pt x="2466789" y="856415"/>
                        <a:pt x="2427307" y="857152"/>
                        <a:pt x="2397787" y="858300"/>
                      </a:cubicBezTo>
                      <a:cubicBezTo>
                        <a:pt x="2279708" y="862892"/>
                        <a:pt x="2261098" y="953733"/>
                        <a:pt x="2267900" y="1007867"/>
                      </a:cubicBezTo>
                      <a:cubicBezTo>
                        <a:pt x="2330617" y="1506995"/>
                        <a:pt x="2441738" y="2400541"/>
                        <a:pt x="2452890" y="2491724"/>
                      </a:cubicBezTo>
                      <a:cubicBezTo>
                        <a:pt x="2464042" y="2582907"/>
                        <a:pt x="2468634" y="2577660"/>
                        <a:pt x="2523737" y="2594059"/>
                      </a:cubicBezTo>
                      <a:lnTo>
                        <a:pt x="2783511" y="2590123"/>
                      </a:lnTo>
                      <a:cubicBezTo>
                        <a:pt x="2840561" y="2589259"/>
                        <a:pt x="2834023" y="2573068"/>
                        <a:pt x="2846486" y="2479916"/>
                      </a:cubicBezTo>
                      <a:cubicBezTo>
                        <a:pt x="2855055" y="2415875"/>
                        <a:pt x="2930735" y="1783074"/>
                        <a:pt x="2980514" y="1369603"/>
                      </a:cubicBezTo>
                      <a:lnTo>
                        <a:pt x="2991426" y="1279059"/>
                      </a:lnTo>
                      <a:lnTo>
                        <a:pt x="3040898" y="1381756"/>
                      </a:lnTo>
                      <a:cubicBezTo>
                        <a:pt x="3112742" y="1514009"/>
                        <a:pt x="3203207" y="1634678"/>
                        <a:pt x="3308774" y="1740245"/>
                      </a:cubicBezTo>
                      <a:lnTo>
                        <a:pt x="3336412" y="1765365"/>
                      </a:lnTo>
                      <a:lnTo>
                        <a:pt x="3296438" y="1973342"/>
                      </a:lnTo>
                      <a:cubicBezTo>
                        <a:pt x="3256989" y="2178844"/>
                        <a:pt x="3222071" y="2361396"/>
                        <a:pt x="3203877" y="2456304"/>
                      </a:cubicBezTo>
                      <a:cubicBezTo>
                        <a:pt x="3180486" y="2578319"/>
                        <a:pt x="3192398" y="2580546"/>
                        <a:pt x="3258102" y="2583239"/>
                      </a:cubicBezTo>
                      <a:cubicBezTo>
                        <a:pt x="3342096" y="2586683"/>
                        <a:pt x="3424497" y="2588652"/>
                        <a:pt x="3573880" y="2583239"/>
                      </a:cubicBezTo>
                      <a:cubicBezTo>
                        <a:pt x="3723264" y="2577827"/>
                        <a:pt x="3789714" y="2469589"/>
                        <a:pt x="3848192" y="2196531"/>
                      </a:cubicBezTo>
                      <a:cubicBezTo>
                        <a:pt x="3851930" y="2179075"/>
                        <a:pt x="3855996" y="2159800"/>
                        <a:pt x="3860345" y="2138945"/>
                      </a:cubicBezTo>
                      <a:lnTo>
                        <a:pt x="3868876" y="2097649"/>
                      </a:lnTo>
                      <a:lnTo>
                        <a:pt x="3946171" y="2125939"/>
                      </a:lnTo>
                      <a:cubicBezTo>
                        <a:pt x="4092305" y="2171392"/>
                        <a:pt x="4247676" y="2195877"/>
                        <a:pt x="4408766" y="2195877"/>
                      </a:cubicBezTo>
                      <a:lnTo>
                        <a:pt x="4433135" y="2194647"/>
                      </a:lnTo>
                      <a:lnTo>
                        <a:pt x="4229977" y="2999465"/>
                      </a:lnTo>
                      <a:cubicBezTo>
                        <a:pt x="4192585" y="3135255"/>
                        <a:pt x="4084504" y="3248248"/>
                        <a:pt x="3976107" y="3247430"/>
                      </a:cubicBezTo>
                      <a:cubicBezTo>
                        <a:pt x="3103632" y="3240841"/>
                        <a:pt x="1474260" y="3253335"/>
                        <a:pt x="1337046" y="3247430"/>
                      </a:cubicBezTo>
                      <a:cubicBezTo>
                        <a:pt x="1199831" y="3241526"/>
                        <a:pt x="1075123" y="3182143"/>
                        <a:pt x="1035944" y="3023080"/>
                      </a:cubicBezTo>
                      <a:cubicBezTo>
                        <a:pt x="943259" y="2646780"/>
                        <a:pt x="638350" y="1461446"/>
                        <a:pt x="507540" y="904676"/>
                      </a:cubicBezTo>
                      <a:lnTo>
                        <a:pt x="501007" y="876408"/>
                      </a:lnTo>
                      <a:lnTo>
                        <a:pt x="146071" y="876408"/>
                      </a:lnTo>
                      <a:cubicBezTo>
                        <a:pt x="65398" y="876408"/>
                        <a:pt x="0" y="811010"/>
                        <a:pt x="0" y="730337"/>
                      </a:cubicBezTo>
                      <a:lnTo>
                        <a:pt x="0" y="146071"/>
                      </a:lnTo>
                      <a:cubicBezTo>
                        <a:pt x="0" y="65398"/>
                        <a:pt x="65398" y="0"/>
                        <a:pt x="146071" y="0"/>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latin typeface="Century Gothic" pitchFamily="34" charset="0"/>
                    <a:ea typeface="微软雅黑"/>
                  </a:endParaRPr>
                </a:p>
              </p:txBody>
            </p:sp>
            <p:sp>
              <p:nvSpPr>
                <p:cNvPr id="3093" name="圆角矩形 38"/>
                <p:cNvSpPr>
                  <a:spLocks noChangeArrowheads="1"/>
                </p:cNvSpPr>
                <p:nvPr/>
              </p:nvSpPr>
              <p:spPr bwMode="auto">
                <a:xfrm rot="-3600000">
                  <a:off x="685007" y="743467"/>
                  <a:ext cx="2151747" cy="664814"/>
                </a:xfrm>
                <a:prstGeom prst="roundRect">
                  <a:avLst>
                    <a:gd name="adj" fmla="val 50000"/>
                  </a:avLst>
                </a:prstGeom>
                <a:solidFill>
                  <a:schemeClr val="bg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eaLnBrk="1" hangingPunct="1">
                    <a:buFont typeface="Arial" charset="0"/>
                    <a:buNone/>
                  </a:pPr>
                  <a:endParaRPr lang="zh-CN" altLang="zh-CN" sz="900">
                    <a:solidFill>
                      <a:srgbClr val="FFFFFF"/>
                    </a:solidFill>
                    <a:latin typeface="Century Gothic" pitchFamily="34" charset="0"/>
                    <a:ea typeface="微软雅黑"/>
                    <a:sym typeface="宋体" charset="-122"/>
                  </a:endParaRPr>
                </a:p>
              </p:txBody>
            </p:sp>
            <p:sp>
              <p:nvSpPr>
                <p:cNvPr id="3094" name="任意多边形 39"/>
                <p:cNvSpPr>
                  <a:spLocks noChangeArrowheads="1"/>
                </p:cNvSpPr>
                <p:nvPr/>
              </p:nvSpPr>
              <p:spPr bwMode="auto">
                <a:xfrm rot="3600000" flipH="1">
                  <a:off x="2873397" y="275262"/>
                  <a:ext cx="1070472" cy="664814"/>
                </a:xfrm>
                <a:custGeom>
                  <a:avLst/>
                  <a:gdLst>
                    <a:gd name="T0" fmla="*/ 1013702 w 1070472"/>
                    <a:gd name="T1" fmla="*/ 146555 h 664814"/>
                    <a:gd name="T2" fmla="*/ 738065 w 1070472"/>
                    <a:gd name="T3" fmla="*/ 0 h 664814"/>
                    <a:gd name="T4" fmla="*/ 0 w 1070472"/>
                    <a:gd name="T5" fmla="*/ 0 h 664814"/>
                    <a:gd name="T6" fmla="*/ 4980 w 1070472"/>
                    <a:gd name="T7" fmla="*/ 17857 h 664814"/>
                    <a:gd name="T8" fmla="*/ 21373 w 1070472"/>
                    <a:gd name="T9" fmla="*/ 616834 h 664814"/>
                    <a:gd name="T10" fmla="*/ 10941 w 1070472"/>
                    <a:gd name="T11" fmla="*/ 664814 h 664814"/>
                    <a:gd name="T12" fmla="*/ 738065 w 1070472"/>
                    <a:gd name="T13" fmla="*/ 664814 h 664814"/>
                    <a:gd name="T14" fmla="*/ 1070472 w 1070472"/>
                    <a:gd name="T15" fmla="*/ 332407 h 664814"/>
                    <a:gd name="T16" fmla="*/ 1013702 w 1070472"/>
                    <a:gd name="T17" fmla="*/ 146555 h 6648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0472"/>
                    <a:gd name="T28" fmla="*/ 0 h 664814"/>
                    <a:gd name="T29" fmla="*/ 1070472 w 1070472"/>
                    <a:gd name="T30" fmla="*/ 664814 h 6648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0472" h="664814">
                      <a:moveTo>
                        <a:pt x="1013702" y="146555"/>
                      </a:moveTo>
                      <a:cubicBezTo>
                        <a:pt x="953966" y="58134"/>
                        <a:pt x="852804" y="0"/>
                        <a:pt x="738065" y="0"/>
                      </a:cubicBezTo>
                      <a:lnTo>
                        <a:pt x="0" y="0"/>
                      </a:lnTo>
                      <a:lnTo>
                        <a:pt x="4980" y="17857"/>
                      </a:lnTo>
                      <a:cubicBezTo>
                        <a:pt x="49918" y="216899"/>
                        <a:pt x="54365" y="420356"/>
                        <a:pt x="21373" y="616834"/>
                      </a:cubicBezTo>
                      <a:lnTo>
                        <a:pt x="10941" y="664814"/>
                      </a:lnTo>
                      <a:lnTo>
                        <a:pt x="738065" y="664814"/>
                      </a:lnTo>
                      <a:cubicBezTo>
                        <a:pt x="921648" y="664814"/>
                        <a:pt x="1070472" y="515990"/>
                        <a:pt x="1070472" y="332407"/>
                      </a:cubicBezTo>
                      <a:cubicBezTo>
                        <a:pt x="1070472" y="263563"/>
                        <a:pt x="1049544" y="199608"/>
                        <a:pt x="1013702" y="146555"/>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latin typeface="Century Gothic" pitchFamily="34" charset="0"/>
                    <a:ea typeface="微软雅黑"/>
                  </a:endParaRPr>
                </a:p>
              </p:txBody>
            </p:sp>
            <p:sp>
              <p:nvSpPr>
                <p:cNvPr id="3095" name="任意多边形 40"/>
                <p:cNvSpPr>
                  <a:spLocks noChangeArrowheads="1"/>
                </p:cNvSpPr>
                <p:nvPr/>
              </p:nvSpPr>
              <p:spPr bwMode="auto">
                <a:xfrm>
                  <a:off x="3157958" y="1144487"/>
                  <a:ext cx="2501616" cy="2501616"/>
                </a:xfrm>
                <a:custGeom>
                  <a:avLst/>
                  <a:gdLst>
                    <a:gd name="T0" fmla="*/ 1250808 w 2501616"/>
                    <a:gd name="T1" fmla="*/ 432015 h 2501616"/>
                    <a:gd name="T2" fmla="*/ 1054370 w 2501616"/>
                    <a:gd name="T3" fmla="*/ 628453 h 2501616"/>
                    <a:gd name="T4" fmla="*/ 1054370 w 2501616"/>
                    <a:gd name="T5" fmla="*/ 1086456 h 2501616"/>
                    <a:gd name="T6" fmla="*/ 628453 w 2501616"/>
                    <a:gd name="T7" fmla="*/ 1086456 h 2501616"/>
                    <a:gd name="T8" fmla="*/ 432015 w 2501616"/>
                    <a:gd name="T9" fmla="*/ 1282894 h 2501616"/>
                    <a:gd name="T10" fmla="*/ 628453 w 2501616"/>
                    <a:gd name="T11" fmla="*/ 1479332 h 2501616"/>
                    <a:gd name="T12" fmla="*/ 1054370 w 2501616"/>
                    <a:gd name="T13" fmla="*/ 1479332 h 2501616"/>
                    <a:gd name="T14" fmla="*/ 1054370 w 2501616"/>
                    <a:gd name="T15" fmla="*/ 1873163 h 2501616"/>
                    <a:gd name="T16" fmla="*/ 1250808 w 2501616"/>
                    <a:gd name="T17" fmla="*/ 2069601 h 2501616"/>
                    <a:gd name="T18" fmla="*/ 1447246 w 2501616"/>
                    <a:gd name="T19" fmla="*/ 1873163 h 2501616"/>
                    <a:gd name="T20" fmla="*/ 1447246 w 2501616"/>
                    <a:gd name="T21" fmla="*/ 1479332 h 2501616"/>
                    <a:gd name="T22" fmla="*/ 1873163 w 2501616"/>
                    <a:gd name="T23" fmla="*/ 1479332 h 2501616"/>
                    <a:gd name="T24" fmla="*/ 2069601 w 2501616"/>
                    <a:gd name="T25" fmla="*/ 1282894 h 2501616"/>
                    <a:gd name="T26" fmla="*/ 1873163 w 2501616"/>
                    <a:gd name="T27" fmla="*/ 1086456 h 2501616"/>
                    <a:gd name="T28" fmla="*/ 1447246 w 2501616"/>
                    <a:gd name="T29" fmla="*/ 1086456 h 2501616"/>
                    <a:gd name="T30" fmla="*/ 1447246 w 2501616"/>
                    <a:gd name="T31" fmla="*/ 628453 h 2501616"/>
                    <a:gd name="T32" fmla="*/ 1250808 w 2501616"/>
                    <a:gd name="T33" fmla="*/ 432015 h 2501616"/>
                    <a:gd name="T34" fmla="*/ 1250808 w 2501616"/>
                    <a:gd name="T35" fmla="*/ 0 h 2501616"/>
                    <a:gd name="T36" fmla="*/ 2501616 w 2501616"/>
                    <a:gd name="T37" fmla="*/ 1250808 h 2501616"/>
                    <a:gd name="T38" fmla="*/ 1250808 w 2501616"/>
                    <a:gd name="T39" fmla="*/ 2501616 h 2501616"/>
                    <a:gd name="T40" fmla="*/ 0 w 2501616"/>
                    <a:gd name="T41" fmla="*/ 1250808 h 2501616"/>
                    <a:gd name="T42" fmla="*/ 1250808 w 2501616"/>
                    <a:gd name="T43" fmla="*/ 0 h 25016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01616"/>
                    <a:gd name="T67" fmla="*/ 0 h 2501616"/>
                    <a:gd name="T68" fmla="*/ 2501616 w 2501616"/>
                    <a:gd name="T69" fmla="*/ 2501616 h 25016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01616" h="2501616">
                      <a:moveTo>
                        <a:pt x="1250808" y="432015"/>
                      </a:moveTo>
                      <a:cubicBezTo>
                        <a:pt x="1142318" y="432015"/>
                        <a:pt x="1054370" y="519963"/>
                        <a:pt x="1054370" y="628453"/>
                      </a:cubicBezTo>
                      <a:lnTo>
                        <a:pt x="1054370" y="1086456"/>
                      </a:lnTo>
                      <a:lnTo>
                        <a:pt x="628453" y="1086456"/>
                      </a:lnTo>
                      <a:cubicBezTo>
                        <a:pt x="519963" y="1086456"/>
                        <a:pt x="432015" y="1174404"/>
                        <a:pt x="432015" y="1282894"/>
                      </a:cubicBezTo>
                      <a:cubicBezTo>
                        <a:pt x="432015" y="1391384"/>
                        <a:pt x="519963" y="1479332"/>
                        <a:pt x="628453" y="1479332"/>
                      </a:cubicBezTo>
                      <a:lnTo>
                        <a:pt x="1054370" y="1479332"/>
                      </a:lnTo>
                      <a:lnTo>
                        <a:pt x="1054370" y="1873163"/>
                      </a:lnTo>
                      <a:cubicBezTo>
                        <a:pt x="1054370" y="1981653"/>
                        <a:pt x="1142318" y="2069601"/>
                        <a:pt x="1250808" y="2069601"/>
                      </a:cubicBezTo>
                      <a:cubicBezTo>
                        <a:pt x="1359298" y="2069601"/>
                        <a:pt x="1447246" y="1981653"/>
                        <a:pt x="1447246" y="1873163"/>
                      </a:cubicBezTo>
                      <a:lnTo>
                        <a:pt x="1447246" y="1479332"/>
                      </a:lnTo>
                      <a:lnTo>
                        <a:pt x="1873163" y="1479332"/>
                      </a:lnTo>
                      <a:cubicBezTo>
                        <a:pt x="1981653" y="1479332"/>
                        <a:pt x="2069601" y="1391384"/>
                        <a:pt x="2069601" y="1282894"/>
                      </a:cubicBezTo>
                      <a:cubicBezTo>
                        <a:pt x="2069601" y="1174404"/>
                        <a:pt x="1981653" y="1086456"/>
                        <a:pt x="1873163" y="1086456"/>
                      </a:cubicBezTo>
                      <a:lnTo>
                        <a:pt x="1447246" y="1086456"/>
                      </a:lnTo>
                      <a:lnTo>
                        <a:pt x="1447246" y="628453"/>
                      </a:lnTo>
                      <a:cubicBezTo>
                        <a:pt x="1447246" y="519963"/>
                        <a:pt x="1359298" y="432015"/>
                        <a:pt x="1250808" y="432015"/>
                      </a:cubicBezTo>
                      <a:close/>
                      <a:moveTo>
                        <a:pt x="1250808" y="0"/>
                      </a:moveTo>
                      <a:cubicBezTo>
                        <a:pt x="1941610" y="0"/>
                        <a:pt x="2501616" y="560006"/>
                        <a:pt x="2501616" y="1250808"/>
                      </a:cubicBezTo>
                      <a:cubicBezTo>
                        <a:pt x="2501616" y="1941610"/>
                        <a:pt x="1941610" y="2501616"/>
                        <a:pt x="1250808" y="2501616"/>
                      </a:cubicBezTo>
                      <a:cubicBezTo>
                        <a:pt x="560006" y="2501616"/>
                        <a:pt x="0" y="1941610"/>
                        <a:pt x="0" y="1250808"/>
                      </a:cubicBezTo>
                      <a:cubicBezTo>
                        <a:pt x="0" y="560006"/>
                        <a:pt x="560006" y="0"/>
                        <a:pt x="1250808" y="0"/>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latin typeface="Century Gothic" pitchFamily="34" charset="0"/>
                    <a:ea typeface="微软雅黑"/>
                  </a:endParaRPr>
                </a:p>
              </p:txBody>
            </p:sp>
          </p:grpSp>
          <p:sp>
            <p:nvSpPr>
              <p:cNvPr id="3091" name="矩形 55"/>
              <p:cNvSpPr>
                <a:spLocks noChangeArrowheads="1"/>
              </p:cNvSpPr>
              <p:nvPr/>
            </p:nvSpPr>
            <p:spPr bwMode="auto">
              <a:xfrm>
                <a:off x="0" y="724229"/>
                <a:ext cx="1779691" cy="83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1000" dirty="0">
                    <a:solidFill>
                      <a:schemeClr val="bg1"/>
                    </a:solidFill>
                    <a:latin typeface="Century Gothic" pitchFamily="34" charset="0"/>
                    <a:ea typeface="微软雅黑"/>
                    <a:cs typeface="Open Sans" pitchFamily="2" charset="-122"/>
                    <a:sym typeface="News Gothic MT" charset="-122"/>
                  </a:rPr>
                  <a:t> Wuhan Jin horizon PPT design planning company Wuhan Jin horizon PPT design</a:t>
                </a:r>
                <a:endParaRPr lang="zh-CN" altLang="en-US" sz="1000" dirty="0">
                  <a:solidFill>
                    <a:schemeClr val="bg1"/>
                  </a:solidFill>
                  <a:latin typeface="Century Gothic" pitchFamily="34" charset="0"/>
                  <a:ea typeface="微软雅黑"/>
                  <a:cs typeface="Open Sans" pitchFamily="2" charset="-122"/>
                </a:endParaRPr>
              </a:p>
            </p:txBody>
          </p:sp>
        </p:grpSp>
      </p:grpSp>
    </p:spTree>
    <p:extLst>
      <p:ext uri="{BB962C8B-B14F-4D97-AF65-F5344CB8AC3E}">
        <p14:creationId xmlns:p14="http://schemas.microsoft.com/office/powerpoint/2010/main" val="22847074"/>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250"/>
                                  </p:stCondLst>
                                  <p:childTnLst>
                                    <p:set>
                                      <p:cBhvr>
                                        <p:cTn id="6" dur="1" fill="hold">
                                          <p:stCondLst>
                                            <p:cond delay="0"/>
                                          </p:stCondLst>
                                        </p:cTn>
                                        <p:tgtEl>
                                          <p:spTgt spid="4104"/>
                                        </p:tgtEl>
                                        <p:attrNameLst>
                                          <p:attrName>style.visibility</p:attrName>
                                        </p:attrNameLst>
                                      </p:cBhvr>
                                      <p:to>
                                        <p:strVal val="visible"/>
                                      </p:to>
                                    </p:set>
                                    <p:animEffect>
                                      <p:cBhvr>
                                        <p:cTn id="7" dur="500"/>
                                        <p:tgtEl>
                                          <p:spTgt spid="4104"/>
                                        </p:tgtEl>
                                      </p:cBhvr>
                                    </p:animEffect>
                                  </p:childTnLst>
                                </p:cTn>
                              </p:par>
                              <p:par>
                                <p:cTn id="8" presetID="26" presetClass="emph" presetSubtype="0" fill="hold" nodeType="withEffect">
                                  <p:stCondLst>
                                    <p:cond delay="1000"/>
                                  </p:stCondLst>
                                  <p:childTnLst>
                                    <p:animEffect>
                                      <p:cBhvr>
                                        <p:cTn id="9" dur="500" tmFilter="0, 0; .2, .5; .8, .5; 1, 0"/>
                                        <p:tgtEl>
                                          <p:spTgt spid="4104"/>
                                        </p:tgtEl>
                                      </p:cBhvr>
                                    </p:animEffect>
                                    <p:animScale>
                                      <p:cBhvr>
                                        <p:cTn id="10" dur="250" autoRev="1" fill="hold"/>
                                        <p:tgtEl>
                                          <p:spTgt spid="4104"/>
                                        </p:tgtEl>
                                      </p:cBhvr>
                                      <p:by x="105000" y="105000"/>
                                    </p:animScale>
                                  </p:childTnLst>
                                </p:cTn>
                              </p:par>
                              <p:par>
                                <p:cTn id="11" presetID="10" presetClass="entr" presetSubtype="0" fill="hold" nodeType="withEffect">
                                  <p:stCondLst>
                                    <p:cond delay="1350"/>
                                  </p:stCondLst>
                                  <p:childTnLst>
                                    <p:set>
                                      <p:cBhvr>
                                        <p:cTn id="12" dur="1" fill="hold">
                                          <p:stCondLst>
                                            <p:cond delay="0"/>
                                          </p:stCondLst>
                                        </p:cTn>
                                        <p:tgtEl>
                                          <p:spTgt spid="4101"/>
                                        </p:tgtEl>
                                        <p:attrNameLst>
                                          <p:attrName>style.visibility</p:attrName>
                                        </p:attrNameLst>
                                      </p:cBhvr>
                                      <p:to>
                                        <p:strVal val="visible"/>
                                      </p:to>
                                    </p:set>
                                    <p:animEffect>
                                      <p:cBhvr>
                                        <p:cTn id="13" dur="500"/>
                                        <p:tgtEl>
                                          <p:spTgt spid="4101"/>
                                        </p:tgtEl>
                                      </p:cBhvr>
                                    </p:animEffect>
                                  </p:childTnLst>
                                </p:cTn>
                              </p:par>
                              <p:par>
                                <p:cTn id="14" presetID="26" presetClass="emph" presetSubtype="0" fill="hold" nodeType="withEffect">
                                  <p:stCondLst>
                                    <p:cond delay="1100"/>
                                  </p:stCondLst>
                                  <p:childTnLst>
                                    <p:animEffect>
                                      <p:cBhvr>
                                        <p:cTn id="15" dur="500" tmFilter="0, 0; .2, .5; .8, .5; 1, 0"/>
                                        <p:tgtEl>
                                          <p:spTgt spid="4101"/>
                                        </p:tgtEl>
                                      </p:cBhvr>
                                    </p:animEffect>
                                    <p:animScale>
                                      <p:cBhvr>
                                        <p:cTn id="16" dur="250" autoRev="1" fill="hold"/>
                                        <p:tgtEl>
                                          <p:spTgt spid="4101"/>
                                        </p:tgtEl>
                                      </p:cBhvr>
                                      <p:by x="105000" y="105000"/>
                                    </p:animScale>
                                  </p:childTnLst>
                                </p:cTn>
                              </p:par>
                              <p:par>
                                <p:cTn id="17" presetID="10" presetClass="entr" presetSubtype="0" fill="hold" nodeType="withEffect">
                                  <p:stCondLst>
                                    <p:cond delay="1450"/>
                                  </p:stCondLst>
                                  <p:childTnLst>
                                    <p:set>
                                      <p:cBhvr>
                                        <p:cTn id="18" dur="1" fill="hold">
                                          <p:stCondLst>
                                            <p:cond delay="0"/>
                                          </p:stCondLst>
                                        </p:cTn>
                                        <p:tgtEl>
                                          <p:spTgt spid="4102"/>
                                        </p:tgtEl>
                                        <p:attrNameLst>
                                          <p:attrName>style.visibility</p:attrName>
                                        </p:attrNameLst>
                                      </p:cBhvr>
                                      <p:to>
                                        <p:strVal val="visible"/>
                                      </p:to>
                                    </p:set>
                                    <p:animEffect>
                                      <p:cBhvr>
                                        <p:cTn id="19" dur="500"/>
                                        <p:tgtEl>
                                          <p:spTgt spid="4102"/>
                                        </p:tgtEl>
                                      </p:cBhvr>
                                    </p:animEffect>
                                  </p:childTnLst>
                                </p:cTn>
                              </p:par>
                              <p:par>
                                <p:cTn id="20" presetID="26" presetClass="emph" presetSubtype="0" fill="hold" nodeType="withEffect">
                                  <p:stCondLst>
                                    <p:cond delay="1200"/>
                                  </p:stCondLst>
                                  <p:childTnLst>
                                    <p:animEffect>
                                      <p:cBhvr>
                                        <p:cTn id="21" dur="500" tmFilter="0, 0; .2, .5; .8, .5; 1, 0"/>
                                        <p:tgtEl>
                                          <p:spTgt spid="4102"/>
                                        </p:tgtEl>
                                      </p:cBhvr>
                                    </p:animEffect>
                                    <p:animScale>
                                      <p:cBhvr>
                                        <p:cTn id="22" dur="250" autoRev="1" fill="hold"/>
                                        <p:tgtEl>
                                          <p:spTgt spid="4102"/>
                                        </p:tgtEl>
                                      </p:cBhvr>
                                      <p:by x="105000" y="105000"/>
                                    </p:animScale>
                                  </p:childTnLst>
                                </p:cTn>
                              </p:par>
                              <p:par>
                                <p:cTn id="23" presetID="10" presetClass="entr" presetSubtype="0" fill="hold" nodeType="withEffect">
                                  <p:stCondLst>
                                    <p:cond delay="1550"/>
                                  </p:stCondLst>
                                  <p:childTnLst>
                                    <p:set>
                                      <p:cBhvr>
                                        <p:cTn id="24" dur="1" fill="hold">
                                          <p:stCondLst>
                                            <p:cond delay="0"/>
                                          </p:stCondLst>
                                        </p:cTn>
                                        <p:tgtEl>
                                          <p:spTgt spid="4103"/>
                                        </p:tgtEl>
                                        <p:attrNameLst>
                                          <p:attrName>style.visibility</p:attrName>
                                        </p:attrNameLst>
                                      </p:cBhvr>
                                      <p:to>
                                        <p:strVal val="visible"/>
                                      </p:to>
                                    </p:set>
                                    <p:animEffect>
                                      <p:cBhvr>
                                        <p:cTn id="25" dur="500"/>
                                        <p:tgtEl>
                                          <p:spTgt spid="4103"/>
                                        </p:tgtEl>
                                      </p:cBhvr>
                                    </p:animEffect>
                                  </p:childTnLst>
                                </p:cTn>
                              </p:par>
                              <p:par>
                                <p:cTn id="26" presetID="26" presetClass="emph" presetSubtype="0" fill="hold" nodeType="withEffect">
                                  <p:stCondLst>
                                    <p:cond delay="1300"/>
                                  </p:stCondLst>
                                  <p:childTnLst>
                                    <p:animEffect>
                                      <p:cBhvr>
                                        <p:cTn id="27" dur="500" tmFilter="0, 0; .2, .5; .8, .5; 1, 0"/>
                                        <p:tgtEl>
                                          <p:spTgt spid="4103"/>
                                        </p:tgtEl>
                                      </p:cBhvr>
                                    </p:animEffect>
                                    <p:animScale>
                                      <p:cBhvr>
                                        <p:cTn id="28" dur="250" autoRev="1" fill="hold"/>
                                        <p:tgtEl>
                                          <p:spTgt spid="4103"/>
                                        </p:tgtEl>
                                      </p:cBhvr>
                                      <p:by x="105000" y="105000"/>
                                    </p:animScale>
                                  </p:childTnLst>
                                </p:cTn>
                              </p:par>
                              <p:par>
                                <p:cTn id="29" presetID="10" presetClass="entr" presetSubtype="0" fill="hold" nodeType="withEffect">
                                  <p:stCondLst>
                                    <p:cond delay="1250"/>
                                  </p:stCondLst>
                                  <p:childTnLst>
                                    <p:set>
                                      <p:cBhvr>
                                        <p:cTn id="30" dur="1" fill="hold">
                                          <p:stCondLst>
                                            <p:cond delay="0"/>
                                          </p:stCondLst>
                                        </p:cTn>
                                        <p:tgtEl>
                                          <p:spTgt spid="4111"/>
                                        </p:tgtEl>
                                        <p:attrNameLst>
                                          <p:attrName>style.visibility</p:attrName>
                                        </p:attrNameLst>
                                      </p:cBhvr>
                                      <p:to>
                                        <p:strVal val="visible"/>
                                      </p:to>
                                    </p:set>
                                    <p:animEffect>
                                      <p:cBhvr>
                                        <p:cTn id="31" dur="500"/>
                                        <p:tgtEl>
                                          <p:spTgt spid="4111"/>
                                        </p:tgtEl>
                                      </p:cBhvr>
                                    </p:animEffect>
                                  </p:childTnLst>
                                </p:cTn>
                              </p:par>
                              <p:par>
                                <p:cTn id="32" presetID="26" presetClass="emph" presetSubtype="0" fill="hold" nodeType="withEffect">
                                  <p:stCondLst>
                                    <p:cond delay="1000"/>
                                  </p:stCondLst>
                                  <p:childTnLst>
                                    <p:animEffect>
                                      <p:cBhvr>
                                        <p:cTn id="33" dur="500" tmFilter="0, 0; .2, .5; .8, .5; 1, 0"/>
                                        <p:tgtEl>
                                          <p:spTgt spid="4111"/>
                                        </p:tgtEl>
                                      </p:cBhvr>
                                    </p:animEffect>
                                    <p:animScale>
                                      <p:cBhvr>
                                        <p:cTn id="34" dur="250" autoRev="1" fill="hold"/>
                                        <p:tgtEl>
                                          <p:spTgt spid="4111"/>
                                        </p:tgtEl>
                                      </p:cBhvr>
                                      <p:by x="105000" y="105000"/>
                                    </p:animScale>
                                  </p:childTnLst>
                                </p:cTn>
                              </p:par>
                              <p:par>
                                <p:cTn id="35" presetID="10" presetClass="entr" presetSubtype="0" fill="hold" nodeType="withEffect">
                                  <p:stCondLst>
                                    <p:cond delay="1350"/>
                                  </p:stCondLst>
                                  <p:childTnLst>
                                    <p:set>
                                      <p:cBhvr>
                                        <p:cTn id="36" dur="1" fill="hold">
                                          <p:stCondLst>
                                            <p:cond delay="0"/>
                                          </p:stCondLst>
                                        </p:cTn>
                                        <p:tgtEl>
                                          <p:spTgt spid="4122"/>
                                        </p:tgtEl>
                                        <p:attrNameLst>
                                          <p:attrName>style.visibility</p:attrName>
                                        </p:attrNameLst>
                                      </p:cBhvr>
                                      <p:to>
                                        <p:strVal val="visible"/>
                                      </p:to>
                                    </p:set>
                                    <p:animEffect>
                                      <p:cBhvr>
                                        <p:cTn id="37" dur="500"/>
                                        <p:tgtEl>
                                          <p:spTgt spid="4122"/>
                                        </p:tgtEl>
                                      </p:cBhvr>
                                    </p:animEffect>
                                  </p:childTnLst>
                                </p:cTn>
                              </p:par>
                              <p:par>
                                <p:cTn id="38" presetID="26" presetClass="emph" presetSubtype="0" fill="hold" nodeType="withEffect">
                                  <p:stCondLst>
                                    <p:cond delay="1100"/>
                                  </p:stCondLst>
                                  <p:childTnLst>
                                    <p:animEffect>
                                      <p:cBhvr>
                                        <p:cTn id="39" dur="500" tmFilter="0, 0; .2, .5; .8, .5; 1, 0"/>
                                        <p:tgtEl>
                                          <p:spTgt spid="4122"/>
                                        </p:tgtEl>
                                      </p:cBhvr>
                                    </p:animEffect>
                                    <p:animScale>
                                      <p:cBhvr>
                                        <p:cTn id="40" dur="250" autoRev="1" fill="hold"/>
                                        <p:tgtEl>
                                          <p:spTgt spid="4122"/>
                                        </p:tgtEl>
                                      </p:cBhvr>
                                      <p:by x="105000" y="105000"/>
                                    </p:animScale>
                                  </p:childTnLst>
                                </p:cTn>
                              </p:par>
                              <p:par>
                                <p:cTn id="41" presetID="10" presetClass="entr" presetSubtype="0" fill="hold" nodeType="withEffect">
                                  <p:stCondLst>
                                    <p:cond delay="1450"/>
                                  </p:stCondLst>
                                  <p:childTnLst>
                                    <p:set>
                                      <p:cBhvr>
                                        <p:cTn id="42" dur="1" fill="hold">
                                          <p:stCondLst>
                                            <p:cond delay="0"/>
                                          </p:stCondLst>
                                        </p:cTn>
                                        <p:tgtEl>
                                          <p:spTgt spid="4117"/>
                                        </p:tgtEl>
                                        <p:attrNameLst>
                                          <p:attrName>style.visibility</p:attrName>
                                        </p:attrNameLst>
                                      </p:cBhvr>
                                      <p:to>
                                        <p:strVal val="visible"/>
                                      </p:to>
                                    </p:set>
                                    <p:animEffect>
                                      <p:cBhvr>
                                        <p:cTn id="43" dur="500"/>
                                        <p:tgtEl>
                                          <p:spTgt spid="4117"/>
                                        </p:tgtEl>
                                      </p:cBhvr>
                                    </p:animEffect>
                                  </p:childTnLst>
                                </p:cTn>
                              </p:par>
                              <p:par>
                                <p:cTn id="44" presetID="26" presetClass="emph" presetSubtype="0" fill="hold" nodeType="withEffect">
                                  <p:stCondLst>
                                    <p:cond delay="1200"/>
                                  </p:stCondLst>
                                  <p:childTnLst>
                                    <p:animEffect>
                                      <p:cBhvr>
                                        <p:cTn id="45" dur="500" tmFilter="0, 0; .2, .5; .8, .5; 1, 0"/>
                                        <p:tgtEl>
                                          <p:spTgt spid="4117"/>
                                        </p:tgtEl>
                                      </p:cBhvr>
                                    </p:animEffect>
                                    <p:animScale>
                                      <p:cBhvr>
                                        <p:cTn id="46" dur="250" autoRev="1" fill="hold"/>
                                        <p:tgtEl>
                                          <p:spTgt spid="4117"/>
                                        </p:tgtEl>
                                      </p:cBhvr>
                                      <p:by x="105000" y="105000"/>
                                    </p:animScale>
                                  </p:childTnLst>
                                </p:cTn>
                              </p:par>
                              <p:par>
                                <p:cTn id="47" presetID="10" presetClass="entr" presetSubtype="0" fill="hold" nodeType="withEffect">
                                  <p:stCondLst>
                                    <p:cond delay="1550"/>
                                  </p:stCondLst>
                                  <p:childTnLst>
                                    <p:set>
                                      <p:cBhvr>
                                        <p:cTn id="48" dur="1" fill="hold">
                                          <p:stCondLst>
                                            <p:cond delay="0"/>
                                          </p:stCondLst>
                                        </p:cTn>
                                        <p:tgtEl>
                                          <p:spTgt spid="4105"/>
                                        </p:tgtEl>
                                        <p:attrNameLst>
                                          <p:attrName>style.visibility</p:attrName>
                                        </p:attrNameLst>
                                      </p:cBhvr>
                                      <p:to>
                                        <p:strVal val="visible"/>
                                      </p:to>
                                    </p:set>
                                    <p:animEffect>
                                      <p:cBhvr>
                                        <p:cTn id="49" dur="500"/>
                                        <p:tgtEl>
                                          <p:spTgt spid="4105"/>
                                        </p:tgtEl>
                                      </p:cBhvr>
                                    </p:animEffect>
                                  </p:childTnLst>
                                </p:cTn>
                              </p:par>
                              <p:par>
                                <p:cTn id="50" presetID="26" presetClass="emph" presetSubtype="0" fill="hold" nodeType="withEffect">
                                  <p:stCondLst>
                                    <p:cond delay="1300"/>
                                  </p:stCondLst>
                                  <p:childTnLst>
                                    <p:animEffect>
                                      <p:cBhvr>
                                        <p:cTn id="51" dur="500" tmFilter="0, 0; .2, .5; .8, .5; 1, 0"/>
                                        <p:tgtEl>
                                          <p:spTgt spid="4105"/>
                                        </p:tgtEl>
                                      </p:cBhvr>
                                    </p:animEffect>
                                    <p:animScale>
                                      <p:cBhvr>
                                        <p:cTn id="52" dur="250" autoRev="1" fill="hold"/>
                                        <p:tgtEl>
                                          <p:spTgt spid="410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E:\迅雷下载\shutterstock_61491664.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l="6763" t="372" r="11033" b="1825"/>
          <a:stretch/>
        </p:blipFill>
        <p:spPr bwMode="auto">
          <a:xfrm>
            <a:off x="503238" y="1203598"/>
            <a:ext cx="4564062" cy="3207657"/>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5400092" y="1267075"/>
            <a:ext cx="3235908" cy="2829859"/>
            <a:chOff x="5400092" y="1267075"/>
            <a:chExt cx="3235908" cy="2829859"/>
          </a:xfrm>
        </p:grpSpPr>
        <p:sp>
          <p:nvSpPr>
            <p:cNvPr id="65" name="矩形 64"/>
            <p:cNvSpPr/>
            <p:nvPr/>
          </p:nvSpPr>
          <p:spPr>
            <a:xfrm>
              <a:off x="5777053" y="2588332"/>
              <a:ext cx="2858947" cy="861774"/>
            </a:xfrm>
            <a:prstGeom prst="rect">
              <a:avLst/>
            </a:prstGeom>
          </p:spPr>
          <p:txBody>
            <a:bodyPr wrap="square">
              <a:spAutoFit/>
            </a:bodyPr>
            <a:lstStyle/>
            <a:p>
              <a:r>
                <a:rPr lang="en-US" altLang="zh-CN" sz="1000" dirty="0">
                  <a:latin typeface="Century Gothic" panose="020B0502020202020204" pitchFamily="34" charset="0"/>
                  <a:cs typeface="Arial" panose="020B0604020202020204" pitchFamily="34" charset="0"/>
                </a:rPr>
                <a:t>Wuhan Jin horizon PPT design planning </a:t>
              </a:r>
              <a:r>
                <a:rPr lang="en-US" altLang="zh-CN" sz="1000" dirty="0" err="1">
                  <a:latin typeface="Century Gothic" panose="020B0502020202020204" pitchFamily="34" charset="0"/>
                  <a:cs typeface="Arial" panose="020B0604020202020204" pitchFamily="34" charset="0"/>
                </a:rPr>
                <a:t>companyWuhan</a:t>
              </a:r>
              <a:r>
                <a:rPr lang="en-US" altLang="zh-CN" sz="1000" dirty="0">
                  <a:latin typeface="Century Gothic" panose="020B0502020202020204" pitchFamily="34" charset="0"/>
                  <a:cs typeface="Arial" panose="020B0604020202020204" pitchFamily="34" charset="0"/>
                </a:rPr>
                <a:t> Jin horizon PPT design planning </a:t>
              </a:r>
              <a:r>
                <a:rPr lang="en-US" altLang="zh-CN" sz="1000" dirty="0" err="1">
                  <a:latin typeface="Century Gothic" panose="020B0502020202020204" pitchFamily="34" charset="0"/>
                  <a:cs typeface="Arial" panose="020B0604020202020204" pitchFamily="34" charset="0"/>
                </a:rPr>
                <a:t>companyWuhan</a:t>
              </a:r>
              <a:r>
                <a:rPr lang="en-US" altLang="zh-CN" sz="1000" dirty="0">
                  <a:latin typeface="Century Gothic" panose="020B0502020202020204" pitchFamily="34" charset="0"/>
                  <a:cs typeface="Arial" panose="020B0604020202020204" pitchFamily="34" charset="0"/>
                </a:rPr>
                <a:t> Jin horizon PPT design planning </a:t>
              </a:r>
              <a:r>
                <a:rPr lang="en-US" altLang="zh-CN" sz="1000" dirty="0" err="1">
                  <a:latin typeface="Century Gothic" panose="020B0502020202020204" pitchFamily="34" charset="0"/>
                  <a:cs typeface="Arial" panose="020B0604020202020204" pitchFamily="34" charset="0"/>
                </a:rPr>
                <a:t>companyWuhan</a:t>
              </a:r>
              <a:r>
                <a:rPr lang="en-US" altLang="zh-CN" sz="1000" dirty="0">
                  <a:latin typeface="Century Gothic" panose="020B0502020202020204" pitchFamily="34" charset="0"/>
                  <a:cs typeface="Arial" panose="020B0604020202020204" pitchFamily="34" charset="0"/>
                </a:rPr>
                <a:t> Jin horizon PPT design planning company</a:t>
              </a:r>
            </a:p>
          </p:txBody>
        </p:sp>
        <p:sp>
          <p:nvSpPr>
            <p:cNvPr id="67" name="矩形 66"/>
            <p:cNvSpPr/>
            <p:nvPr/>
          </p:nvSpPr>
          <p:spPr>
            <a:xfrm>
              <a:off x="5400092" y="1537637"/>
              <a:ext cx="2134732" cy="307777"/>
            </a:xfrm>
            <a:prstGeom prst="rect">
              <a:avLst/>
            </a:prstGeom>
          </p:spPr>
          <p:txBody>
            <a:bodyPr wrap="square">
              <a:spAutoFit/>
            </a:bodyPr>
            <a:lstStyle/>
            <a:p>
              <a:r>
                <a:rPr lang="en-US" altLang="zh-CN" sz="1400" dirty="0">
                  <a:latin typeface="Century Gothic" pitchFamily="34" charset="0"/>
                  <a:cs typeface="Arial" panose="020B0604020202020204" pitchFamily="34" charset="0"/>
                </a:rPr>
                <a:t>Click to add title</a:t>
              </a:r>
            </a:p>
          </p:txBody>
        </p:sp>
        <p:grpSp>
          <p:nvGrpSpPr>
            <p:cNvPr id="68" name="组合 67"/>
            <p:cNvGrpSpPr/>
            <p:nvPr/>
          </p:nvGrpSpPr>
          <p:grpSpPr>
            <a:xfrm>
              <a:off x="7039319" y="1267075"/>
              <a:ext cx="444155" cy="445677"/>
              <a:chOff x="13416445" y="3094038"/>
              <a:chExt cx="463550" cy="465138"/>
            </a:xfrm>
            <a:solidFill>
              <a:srgbClr val="394A57"/>
            </a:solidFill>
          </p:grpSpPr>
          <p:sp>
            <p:nvSpPr>
              <p:cNvPr id="69"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itchFamily="34" charset="0"/>
                </a:endParaRPr>
              </a:p>
            </p:txBody>
          </p:sp>
          <p:sp>
            <p:nvSpPr>
              <p:cNvPr id="70"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itchFamily="34" charset="0"/>
                </a:endParaRPr>
              </a:p>
            </p:txBody>
          </p:sp>
          <p:sp>
            <p:nvSpPr>
              <p:cNvPr id="71"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72"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itchFamily="34" charset="0"/>
                </a:endParaRPr>
              </a:p>
            </p:txBody>
          </p:sp>
        </p:grpSp>
        <p:sp>
          <p:nvSpPr>
            <p:cNvPr id="73" name="矩形 72"/>
            <p:cNvSpPr/>
            <p:nvPr/>
          </p:nvSpPr>
          <p:spPr>
            <a:xfrm>
              <a:off x="5777053" y="2268523"/>
              <a:ext cx="1427851" cy="276999"/>
            </a:xfrm>
            <a:prstGeom prst="rect">
              <a:avLst/>
            </a:prstGeom>
          </p:spPr>
          <p:txBody>
            <a:bodyPr wrap="square">
              <a:spAutoFit/>
            </a:bodyPr>
            <a:lstStyle/>
            <a:p>
              <a:r>
                <a:rPr lang="en-US" altLang="zh-CN" sz="1200" dirty="0">
                  <a:latin typeface="Century Gothic" pitchFamily="34" charset="0"/>
                  <a:cs typeface="Arial" panose="020B0604020202020204" pitchFamily="34" charset="0"/>
                </a:rPr>
                <a:t>Add The Title</a:t>
              </a:r>
            </a:p>
          </p:txBody>
        </p:sp>
        <p:cxnSp>
          <p:nvCxnSpPr>
            <p:cNvPr id="11" name="直接连接符 10"/>
            <p:cNvCxnSpPr/>
            <p:nvPr/>
          </p:nvCxnSpPr>
          <p:spPr>
            <a:xfrm>
              <a:off x="5777053" y="2349500"/>
              <a:ext cx="0" cy="10223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5778871" y="3789157"/>
              <a:ext cx="705056" cy="307777"/>
              <a:chOff x="969781" y="2018675"/>
              <a:chExt cx="820325" cy="307777"/>
            </a:xfrm>
          </p:grpSpPr>
          <p:sp>
            <p:nvSpPr>
              <p:cNvPr id="78" name="矩形 77"/>
              <p:cNvSpPr/>
              <p:nvPr/>
            </p:nvSpPr>
            <p:spPr>
              <a:xfrm>
                <a:off x="969781" y="2049043"/>
                <a:ext cx="820325" cy="247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Century Gothic" pitchFamily="34" charset="0"/>
                </a:endParaRPr>
              </a:p>
            </p:txBody>
          </p:sp>
          <p:sp>
            <p:nvSpPr>
              <p:cNvPr id="79" name="矩形 78"/>
              <p:cNvSpPr/>
              <p:nvPr/>
            </p:nvSpPr>
            <p:spPr>
              <a:xfrm>
                <a:off x="1011404" y="2018675"/>
                <a:ext cx="737080" cy="307777"/>
              </a:xfrm>
              <a:prstGeom prst="rect">
                <a:avLst/>
              </a:prstGeom>
            </p:spPr>
            <p:txBody>
              <a:bodyPr wrap="none">
                <a:spAutoFit/>
              </a:bodyPr>
              <a:lstStyle/>
              <a:p>
                <a:pPr algn="ctr"/>
                <a:r>
                  <a:rPr lang="en-US" altLang="zh-CN" sz="1400" dirty="0">
                    <a:solidFill>
                      <a:srgbClr val="E8432E"/>
                    </a:solidFill>
                    <a:latin typeface="Century Gothic" pitchFamily="34" charset="0"/>
                    <a:cs typeface="Arial" panose="020B0604020202020204" pitchFamily="34" charset="0"/>
                  </a:rPr>
                  <a:t>Who </a:t>
                </a:r>
              </a:p>
            </p:txBody>
          </p:sp>
        </p:grpSp>
        <p:grpSp>
          <p:nvGrpSpPr>
            <p:cNvPr id="81" name="组合 80"/>
            <p:cNvGrpSpPr/>
            <p:nvPr/>
          </p:nvGrpSpPr>
          <p:grpSpPr>
            <a:xfrm>
              <a:off x="6829768" y="3789157"/>
              <a:ext cx="705056" cy="307777"/>
              <a:chOff x="969781" y="2018675"/>
              <a:chExt cx="820325" cy="307777"/>
            </a:xfrm>
          </p:grpSpPr>
          <p:sp>
            <p:nvSpPr>
              <p:cNvPr id="82" name="矩形 81"/>
              <p:cNvSpPr/>
              <p:nvPr/>
            </p:nvSpPr>
            <p:spPr>
              <a:xfrm>
                <a:off x="969781" y="2049043"/>
                <a:ext cx="820325" cy="247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latin typeface="Century Gothic" pitchFamily="34" charset="0"/>
                </a:endParaRPr>
              </a:p>
            </p:txBody>
          </p:sp>
          <p:sp>
            <p:nvSpPr>
              <p:cNvPr id="89" name="矩形 88"/>
              <p:cNvSpPr/>
              <p:nvPr/>
            </p:nvSpPr>
            <p:spPr>
              <a:xfrm>
                <a:off x="972238" y="2018675"/>
                <a:ext cx="815413" cy="307777"/>
              </a:xfrm>
              <a:prstGeom prst="rect">
                <a:avLst/>
              </a:prstGeom>
            </p:spPr>
            <p:txBody>
              <a:bodyPr wrap="none">
                <a:spAutoFit/>
              </a:bodyPr>
              <a:lstStyle/>
              <a:p>
                <a:pPr algn="ctr"/>
                <a:r>
                  <a:rPr lang="en-US" altLang="zh-CN" sz="1400" dirty="0">
                    <a:solidFill>
                      <a:srgbClr val="E8432E"/>
                    </a:solidFill>
                    <a:latin typeface="Century Gothic" pitchFamily="34" charset="0"/>
                    <a:cs typeface="Arial" panose="020B0604020202020204" pitchFamily="34" charset="0"/>
                  </a:rPr>
                  <a:t>What </a:t>
                </a:r>
              </a:p>
            </p:txBody>
          </p:sp>
        </p:grpSp>
        <p:grpSp>
          <p:nvGrpSpPr>
            <p:cNvPr id="90" name="组合 89"/>
            <p:cNvGrpSpPr/>
            <p:nvPr/>
          </p:nvGrpSpPr>
          <p:grpSpPr>
            <a:xfrm>
              <a:off x="7880665" y="3789157"/>
              <a:ext cx="755335" cy="307777"/>
              <a:chOff x="940532" y="2018675"/>
              <a:chExt cx="878824" cy="307777"/>
            </a:xfrm>
          </p:grpSpPr>
          <p:sp>
            <p:nvSpPr>
              <p:cNvPr id="91" name="矩形 90"/>
              <p:cNvSpPr/>
              <p:nvPr/>
            </p:nvSpPr>
            <p:spPr>
              <a:xfrm>
                <a:off x="969781" y="2049043"/>
                <a:ext cx="820325" cy="247040"/>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92" name="矩形 91"/>
              <p:cNvSpPr/>
              <p:nvPr/>
            </p:nvSpPr>
            <p:spPr>
              <a:xfrm>
                <a:off x="940532" y="2018675"/>
                <a:ext cx="878824" cy="307777"/>
              </a:xfrm>
              <a:prstGeom prst="rect">
                <a:avLst/>
              </a:prstGeom>
            </p:spPr>
            <p:txBody>
              <a:bodyPr wrap="none">
                <a:spAutoFit/>
              </a:bodyPr>
              <a:lstStyle/>
              <a:p>
                <a:pPr algn="ctr"/>
                <a:r>
                  <a:rPr lang="en-US" altLang="zh-CN" sz="1400" dirty="0">
                    <a:solidFill>
                      <a:schemeClr val="bg1"/>
                    </a:solidFill>
                    <a:latin typeface="Century Gothic" pitchFamily="34" charset="0"/>
                    <a:cs typeface="Arial" panose="020B0604020202020204" pitchFamily="34" charset="0"/>
                  </a:rPr>
                  <a:t>Where</a:t>
                </a:r>
              </a:p>
            </p:txBody>
          </p:sp>
        </p:grpSp>
      </p:grpSp>
    </p:spTree>
    <p:extLst>
      <p:ext uri="{BB962C8B-B14F-4D97-AF65-F5344CB8AC3E}">
        <p14:creationId xmlns:p14="http://schemas.microsoft.com/office/powerpoint/2010/main" val="669031151"/>
      </p:ext>
    </p:extLst>
  </p:cSld>
  <p:clrMapOvr>
    <a:masterClrMapping/>
  </p:clrMapOvr>
  <mc:AlternateContent xmlns:mc="http://schemas.openxmlformats.org/markup-compatibility/2006" xmlns:p14="http://schemas.microsoft.com/office/powerpoint/2010/main">
    <mc:Choice Requires="p14">
      <p:transition spd="slow" p14:dur="1300" advClick="0" advTm="4000">
        <p14:pan/>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57750" y="1157158"/>
            <a:ext cx="4286250" cy="2914650"/>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704"/>
            <a:ext cx="4857750" cy="2897103"/>
          </a:xfrm>
          <a:prstGeom prst="rect">
            <a:avLst/>
          </a:prstGeom>
        </p:spPr>
      </p:pic>
      <p:grpSp>
        <p:nvGrpSpPr>
          <p:cNvPr id="37" name="组合 36"/>
          <p:cNvGrpSpPr/>
          <p:nvPr/>
        </p:nvGrpSpPr>
        <p:grpSpPr>
          <a:xfrm>
            <a:off x="5387341" y="1503725"/>
            <a:ext cx="3641639" cy="600164"/>
            <a:chOff x="7183120" y="2163891"/>
            <a:chExt cx="4855518" cy="800219"/>
          </a:xfrm>
        </p:grpSpPr>
        <p:sp>
          <p:nvSpPr>
            <p:cNvPr id="10" name="文本框 9"/>
            <p:cNvSpPr txBox="1"/>
            <p:nvPr/>
          </p:nvSpPr>
          <p:spPr>
            <a:xfrm>
              <a:off x="7880975" y="2163891"/>
              <a:ext cx="4157663" cy="800219"/>
            </a:xfrm>
            <a:prstGeom prst="rect">
              <a:avLst/>
            </a:prstGeom>
            <a:noFill/>
          </p:spPr>
          <p:txBody>
            <a:bodyPr wrap="square" rtlCol="0">
              <a:spAutoFit/>
            </a:bodyPr>
            <a:lstStyle/>
            <a:p>
              <a:r>
                <a:rPr lang="en-US" altLang="zh-CN" sz="1100" dirty="0">
                  <a:solidFill>
                    <a:schemeClr val="bg1"/>
                  </a:solidFill>
                  <a:latin typeface="Century Gothic" pitchFamily="34" charset="0"/>
                  <a:ea typeface="微软雅黑"/>
                </a:rPr>
                <a:t>Wuhan Jin horizon PPT design planning </a:t>
              </a:r>
              <a:r>
                <a:rPr lang="en-US" altLang="zh-CN" sz="1100" dirty="0" err="1">
                  <a:solidFill>
                    <a:schemeClr val="bg1"/>
                  </a:solidFill>
                  <a:latin typeface="Century Gothic" pitchFamily="34" charset="0"/>
                  <a:ea typeface="微软雅黑"/>
                </a:rPr>
                <a:t>companyWuhan</a:t>
              </a:r>
              <a:r>
                <a:rPr lang="en-US" altLang="zh-CN" sz="1100" dirty="0">
                  <a:solidFill>
                    <a:schemeClr val="bg1"/>
                  </a:solidFill>
                  <a:latin typeface="Century Gothic" pitchFamily="34" charset="0"/>
                  <a:ea typeface="微软雅黑"/>
                </a:rPr>
                <a:t> Jin horizon PPT design planning company</a:t>
              </a:r>
              <a:endParaRPr lang="zh-CN" altLang="en-US" sz="1100" dirty="0">
                <a:solidFill>
                  <a:schemeClr val="bg1"/>
                </a:solidFill>
                <a:latin typeface="Century Gothic" pitchFamily="34" charset="0"/>
                <a:ea typeface="微软雅黑"/>
              </a:endParaRPr>
            </a:p>
          </p:txBody>
        </p:sp>
        <p:sp>
          <p:nvSpPr>
            <p:cNvPr id="23" name="KSO_Shape"/>
            <p:cNvSpPr>
              <a:spLocks/>
            </p:cNvSpPr>
            <p:nvPr/>
          </p:nvSpPr>
          <p:spPr bwMode="auto">
            <a:xfrm>
              <a:off x="7183120" y="2221866"/>
              <a:ext cx="404790" cy="572816"/>
            </a:xfrm>
            <a:custGeom>
              <a:avLst/>
              <a:gdLst>
                <a:gd name="T0" fmla="*/ 421448 w 1895475"/>
                <a:gd name="T1" fmla="*/ 941065 h 2679701"/>
                <a:gd name="T2" fmla="*/ 442645 w 1895475"/>
                <a:gd name="T3" fmla="*/ 1051600 h 2679701"/>
                <a:gd name="T4" fmla="*/ 1207999 w 1895475"/>
                <a:gd name="T5" fmla="*/ 795180 h 2679701"/>
                <a:gd name="T6" fmla="*/ 1258950 w 1895475"/>
                <a:gd name="T7" fmla="*/ 846907 h 2679701"/>
                <a:gd name="T8" fmla="*/ 1346200 w 1895475"/>
                <a:gd name="T9" fmla="*/ 1122934 h 2679701"/>
                <a:gd name="T10" fmla="*/ 1248129 w 1895475"/>
                <a:gd name="T11" fmla="*/ 959395 h 2679701"/>
                <a:gd name="T12" fmla="*/ 1150734 w 1895475"/>
                <a:gd name="T13" fmla="*/ 861137 h 2679701"/>
                <a:gd name="T14" fmla="*/ 1166290 w 1895475"/>
                <a:gd name="T15" fmla="*/ 810314 h 2679701"/>
                <a:gd name="T16" fmla="*/ 915055 w 1895475"/>
                <a:gd name="T17" fmla="*/ 680744 h 2679701"/>
                <a:gd name="T18" fmla="*/ 1041557 w 1895475"/>
                <a:gd name="T19" fmla="*/ 724958 h 2679701"/>
                <a:gd name="T20" fmla="*/ 1127471 w 1895475"/>
                <a:gd name="T21" fmla="*/ 796467 h 2679701"/>
                <a:gd name="T22" fmla="*/ 1133785 w 1895475"/>
                <a:gd name="T23" fmla="*/ 1027011 h 2679701"/>
                <a:gd name="T24" fmla="*/ 1018106 w 1895475"/>
                <a:gd name="T25" fmla="*/ 917153 h 2679701"/>
                <a:gd name="T26" fmla="*/ 911447 w 1895475"/>
                <a:gd name="T27" fmla="*/ 1060849 h 2679701"/>
                <a:gd name="T28" fmla="*/ 697228 w 1895475"/>
                <a:gd name="T29" fmla="*/ 1038967 h 2679701"/>
                <a:gd name="T30" fmla="*/ 542990 w 1895475"/>
                <a:gd name="T31" fmla="*/ 974676 h 2679701"/>
                <a:gd name="T32" fmla="*/ 210837 w 1895475"/>
                <a:gd name="T33" fmla="*/ 1030395 h 2679701"/>
                <a:gd name="T34" fmla="*/ 224817 w 1895475"/>
                <a:gd name="T35" fmla="*/ 976030 h 2679701"/>
                <a:gd name="T36" fmla="*/ 326290 w 1895475"/>
                <a:gd name="T37" fmla="*/ 841132 h 2679701"/>
                <a:gd name="T38" fmla="*/ 419644 w 1895475"/>
                <a:gd name="T39" fmla="*/ 736011 h 2679701"/>
                <a:gd name="T40" fmla="*/ 533293 w 1895475"/>
                <a:gd name="T41" fmla="*/ 694505 h 2679701"/>
                <a:gd name="T42" fmla="*/ 786073 w 1895475"/>
                <a:gd name="T43" fmla="*/ 739621 h 2679701"/>
                <a:gd name="T44" fmla="*/ 92762 w 1895475"/>
                <a:gd name="T45" fmla="*/ 254507 h 2679701"/>
                <a:gd name="T46" fmla="*/ 91182 w 1895475"/>
                <a:gd name="T47" fmla="*/ 271895 h 2679701"/>
                <a:gd name="T48" fmla="*/ 301983 w 1895475"/>
                <a:gd name="T49" fmla="*/ 259926 h 2679701"/>
                <a:gd name="T50" fmla="*/ 794555 w 1895475"/>
                <a:gd name="T51" fmla="*/ 223228 h 2679701"/>
                <a:gd name="T52" fmla="*/ 908952 w 1895475"/>
                <a:gd name="T53" fmla="*/ 269047 h 2679701"/>
                <a:gd name="T54" fmla="*/ 906921 w 1895475"/>
                <a:gd name="T55" fmla="*/ 320961 h 2679701"/>
                <a:gd name="T56" fmla="*/ 839231 w 1895475"/>
                <a:gd name="T57" fmla="*/ 345112 h 2679701"/>
                <a:gd name="T58" fmla="*/ 857733 w 1895475"/>
                <a:gd name="T59" fmla="*/ 358429 h 2679701"/>
                <a:gd name="T60" fmla="*/ 911885 w 1895475"/>
                <a:gd name="T61" fmla="*/ 359106 h 2679701"/>
                <a:gd name="T62" fmla="*/ 922941 w 1895475"/>
                <a:gd name="T63" fmla="*/ 406054 h 2679701"/>
                <a:gd name="T64" fmla="*/ 933546 w 1895475"/>
                <a:gd name="T65" fmla="*/ 487310 h 2679701"/>
                <a:gd name="T66" fmla="*/ 918654 w 1895475"/>
                <a:gd name="T67" fmla="*/ 522972 h 2679701"/>
                <a:gd name="T68" fmla="*/ 895639 w 1895475"/>
                <a:gd name="T69" fmla="*/ 562923 h 2679701"/>
                <a:gd name="T70" fmla="*/ 832236 w 1895475"/>
                <a:gd name="T71" fmla="*/ 653433 h 2679701"/>
                <a:gd name="T72" fmla="*/ 753716 w 1895475"/>
                <a:gd name="T73" fmla="*/ 686161 h 2679701"/>
                <a:gd name="T74" fmla="*/ 682190 w 1895475"/>
                <a:gd name="T75" fmla="*/ 652530 h 2679701"/>
                <a:gd name="T76" fmla="*/ 612695 w 1895475"/>
                <a:gd name="T77" fmla="*/ 564728 h 2679701"/>
                <a:gd name="T78" fmla="*/ 584266 w 1895475"/>
                <a:gd name="T79" fmla="*/ 525906 h 2679701"/>
                <a:gd name="T80" fmla="*/ 568471 w 1895475"/>
                <a:gd name="T81" fmla="*/ 478958 h 2679701"/>
                <a:gd name="T82" fmla="*/ 581332 w 1895475"/>
                <a:gd name="T83" fmla="*/ 407860 h 2679701"/>
                <a:gd name="T84" fmla="*/ 588327 w 1895475"/>
                <a:gd name="T85" fmla="*/ 335858 h 2679701"/>
                <a:gd name="T86" fmla="*/ 573886 w 1895475"/>
                <a:gd name="T87" fmla="*/ 296359 h 2679701"/>
                <a:gd name="T88" fmla="*/ 657145 w 1895475"/>
                <a:gd name="T89" fmla="*/ 244897 h 2679701"/>
                <a:gd name="T90" fmla="*/ 755746 w 1895475"/>
                <a:gd name="T91" fmla="*/ 221648 h 2679701"/>
                <a:gd name="T92" fmla="*/ 87120 w 1895475"/>
                <a:gd name="T93" fmla="*/ 198727 h 2679701"/>
                <a:gd name="T94" fmla="*/ 423859 w 1895475"/>
                <a:gd name="T95" fmla="*/ 195566 h 2679701"/>
                <a:gd name="T96" fmla="*/ 91182 w 1895475"/>
                <a:gd name="T97" fmla="*/ 119914 h 2679701"/>
                <a:gd name="T98" fmla="*/ 92762 w 1895475"/>
                <a:gd name="T99" fmla="*/ 137303 h 2679701"/>
                <a:gd name="T100" fmla="*/ 422505 w 1895475"/>
                <a:gd name="T101" fmla="*/ 123075 h 2679701"/>
                <a:gd name="T102" fmla="*/ 406706 w 1895475"/>
                <a:gd name="T103" fmla="*/ 4065 h 2679701"/>
                <a:gd name="T104" fmla="*/ 472836 w 1895475"/>
                <a:gd name="T105" fmla="*/ 46068 h 2679701"/>
                <a:gd name="T106" fmla="*/ 501499 w 1895475"/>
                <a:gd name="T107" fmla="*/ 120140 h 2679701"/>
                <a:gd name="T108" fmla="*/ 483218 w 1895475"/>
                <a:gd name="T109" fmla="*/ 314577 h 2679701"/>
                <a:gd name="T110" fmla="*/ 424536 w 1895475"/>
                <a:gd name="T111" fmla="*/ 365388 h 2679701"/>
                <a:gd name="T112" fmla="*/ 120071 w 1895475"/>
                <a:gd name="T113" fmla="*/ 375324 h 2679701"/>
                <a:gd name="T114" fmla="*/ 46268 w 1895475"/>
                <a:gd name="T115" fmla="*/ 346418 h 2679701"/>
                <a:gd name="T116" fmla="*/ 4062 w 1895475"/>
                <a:gd name="T117" fmla="*/ 280476 h 2679701"/>
                <a:gd name="T118" fmla="*/ 7674 w 1895475"/>
                <a:gd name="T119" fmla="*/ 82878 h 2679701"/>
                <a:gd name="T120" fmla="*/ 55747 w 1895475"/>
                <a:gd name="T121" fmla="*/ 21680 h 26797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5475" h="2679701">
                  <a:moveTo>
                    <a:pt x="742950" y="1773238"/>
                  </a:moveTo>
                  <a:lnTo>
                    <a:pt x="1381125" y="1773238"/>
                  </a:lnTo>
                  <a:lnTo>
                    <a:pt x="1381125" y="2679701"/>
                  </a:lnTo>
                  <a:lnTo>
                    <a:pt x="742950" y="2679701"/>
                  </a:lnTo>
                  <a:lnTo>
                    <a:pt x="742950" y="1773238"/>
                  </a:lnTo>
                  <a:close/>
                  <a:moveTo>
                    <a:pt x="643572" y="1271090"/>
                  </a:moveTo>
                  <a:lnTo>
                    <a:pt x="641985" y="1271725"/>
                  </a:lnTo>
                  <a:lnTo>
                    <a:pt x="638492" y="1274263"/>
                  </a:lnTo>
                  <a:lnTo>
                    <a:pt x="634365" y="1278071"/>
                  </a:lnTo>
                  <a:lnTo>
                    <a:pt x="629602" y="1283148"/>
                  </a:lnTo>
                  <a:lnTo>
                    <a:pt x="623570" y="1289177"/>
                  </a:lnTo>
                  <a:lnTo>
                    <a:pt x="609917" y="1304409"/>
                  </a:lnTo>
                  <a:lnTo>
                    <a:pt x="593407" y="1323765"/>
                  </a:lnTo>
                  <a:lnTo>
                    <a:pt x="574675" y="1346294"/>
                  </a:lnTo>
                  <a:lnTo>
                    <a:pt x="553720" y="1371363"/>
                  </a:lnTo>
                  <a:lnTo>
                    <a:pt x="530225" y="1398335"/>
                  </a:lnTo>
                  <a:lnTo>
                    <a:pt x="548957" y="1421816"/>
                  </a:lnTo>
                  <a:lnTo>
                    <a:pt x="556895" y="1430701"/>
                  </a:lnTo>
                  <a:lnTo>
                    <a:pt x="564197" y="1438634"/>
                  </a:lnTo>
                  <a:lnTo>
                    <a:pt x="570865" y="1445298"/>
                  </a:lnTo>
                  <a:lnTo>
                    <a:pt x="577215" y="1451009"/>
                  </a:lnTo>
                  <a:lnTo>
                    <a:pt x="583565" y="1456404"/>
                  </a:lnTo>
                  <a:lnTo>
                    <a:pt x="589915" y="1460846"/>
                  </a:lnTo>
                  <a:lnTo>
                    <a:pt x="597217" y="1465289"/>
                  </a:lnTo>
                  <a:lnTo>
                    <a:pt x="604837" y="1469731"/>
                  </a:lnTo>
                  <a:lnTo>
                    <a:pt x="623252" y="1479251"/>
                  </a:lnTo>
                  <a:lnTo>
                    <a:pt x="647065" y="1491309"/>
                  </a:lnTo>
                  <a:lnTo>
                    <a:pt x="678815" y="1507492"/>
                  </a:lnTo>
                  <a:lnTo>
                    <a:pt x="664210" y="1288225"/>
                  </a:lnTo>
                  <a:lnTo>
                    <a:pt x="659765" y="1284418"/>
                  </a:lnTo>
                  <a:lnTo>
                    <a:pt x="655320" y="1280292"/>
                  </a:lnTo>
                  <a:lnTo>
                    <a:pt x="646112" y="1271408"/>
                  </a:lnTo>
                  <a:lnTo>
                    <a:pt x="645477" y="1271090"/>
                  </a:lnTo>
                  <a:lnTo>
                    <a:pt x="644525" y="1271090"/>
                  </a:lnTo>
                  <a:lnTo>
                    <a:pt x="643572" y="1271090"/>
                  </a:lnTo>
                  <a:close/>
                  <a:moveTo>
                    <a:pt x="1691044" y="1117600"/>
                  </a:moveTo>
                  <a:lnTo>
                    <a:pt x="1693901" y="1117600"/>
                  </a:lnTo>
                  <a:lnTo>
                    <a:pt x="1697393" y="1117918"/>
                  </a:lnTo>
                  <a:lnTo>
                    <a:pt x="1700885" y="1118553"/>
                  </a:lnTo>
                  <a:lnTo>
                    <a:pt x="1704059" y="1119507"/>
                  </a:lnTo>
                  <a:lnTo>
                    <a:pt x="1707868" y="1120777"/>
                  </a:lnTo>
                  <a:lnTo>
                    <a:pt x="1711360" y="1122684"/>
                  </a:lnTo>
                  <a:lnTo>
                    <a:pt x="1714535" y="1124590"/>
                  </a:lnTo>
                  <a:lnTo>
                    <a:pt x="1718344" y="1126815"/>
                  </a:lnTo>
                  <a:lnTo>
                    <a:pt x="1721836" y="1129674"/>
                  </a:lnTo>
                  <a:lnTo>
                    <a:pt x="1728819" y="1136029"/>
                  </a:lnTo>
                  <a:lnTo>
                    <a:pt x="1736438" y="1143019"/>
                  </a:lnTo>
                  <a:lnTo>
                    <a:pt x="1743739" y="1151280"/>
                  </a:lnTo>
                  <a:lnTo>
                    <a:pt x="1750723" y="1160177"/>
                  </a:lnTo>
                  <a:lnTo>
                    <a:pt x="1758341" y="1169709"/>
                  </a:lnTo>
                  <a:lnTo>
                    <a:pt x="1765325" y="1180513"/>
                  </a:lnTo>
                  <a:lnTo>
                    <a:pt x="1772626" y="1191316"/>
                  </a:lnTo>
                  <a:lnTo>
                    <a:pt x="1779292" y="1202437"/>
                  </a:lnTo>
                  <a:lnTo>
                    <a:pt x="1786593" y="1214193"/>
                  </a:lnTo>
                  <a:lnTo>
                    <a:pt x="1793260" y="1226267"/>
                  </a:lnTo>
                  <a:lnTo>
                    <a:pt x="1799608" y="1238341"/>
                  </a:lnTo>
                  <a:lnTo>
                    <a:pt x="1812306" y="1262807"/>
                  </a:lnTo>
                  <a:lnTo>
                    <a:pt x="1823734" y="1286638"/>
                  </a:lnTo>
                  <a:lnTo>
                    <a:pt x="1833892" y="1308562"/>
                  </a:lnTo>
                  <a:lnTo>
                    <a:pt x="1842780" y="1328579"/>
                  </a:lnTo>
                  <a:lnTo>
                    <a:pt x="1855478" y="1358447"/>
                  </a:lnTo>
                  <a:lnTo>
                    <a:pt x="1860239" y="1369885"/>
                  </a:lnTo>
                  <a:lnTo>
                    <a:pt x="1824051" y="1509691"/>
                  </a:lnTo>
                  <a:lnTo>
                    <a:pt x="1805640" y="1579594"/>
                  </a:lnTo>
                  <a:lnTo>
                    <a:pt x="1895475" y="1579594"/>
                  </a:lnTo>
                  <a:lnTo>
                    <a:pt x="1688187" y="1958975"/>
                  </a:lnTo>
                  <a:lnTo>
                    <a:pt x="1452330" y="1958975"/>
                  </a:lnTo>
                  <a:lnTo>
                    <a:pt x="1452330" y="1701924"/>
                  </a:lnTo>
                  <a:lnTo>
                    <a:pt x="671428" y="1701924"/>
                  </a:lnTo>
                  <a:lnTo>
                    <a:pt x="671428" y="1958975"/>
                  </a:lnTo>
                  <a:lnTo>
                    <a:pt x="435571" y="1958975"/>
                  </a:lnTo>
                  <a:lnTo>
                    <a:pt x="228600" y="1579594"/>
                  </a:lnTo>
                  <a:lnTo>
                    <a:pt x="1763420" y="1579594"/>
                  </a:lnTo>
                  <a:lnTo>
                    <a:pt x="1787546" y="1509691"/>
                  </a:lnTo>
                  <a:lnTo>
                    <a:pt x="1825638" y="1399435"/>
                  </a:lnTo>
                  <a:lnTo>
                    <a:pt x="1820242" y="1395940"/>
                  </a:lnTo>
                  <a:lnTo>
                    <a:pt x="1799608" y="1381006"/>
                  </a:lnTo>
                  <a:lnTo>
                    <a:pt x="1757389" y="1349550"/>
                  </a:lnTo>
                  <a:lnTo>
                    <a:pt x="1726597" y="1326037"/>
                  </a:lnTo>
                  <a:lnTo>
                    <a:pt x="1687552" y="1295852"/>
                  </a:lnTo>
                  <a:lnTo>
                    <a:pt x="1677077" y="1287591"/>
                  </a:lnTo>
                  <a:lnTo>
                    <a:pt x="1667554" y="1279330"/>
                  </a:lnTo>
                  <a:lnTo>
                    <a:pt x="1659300" y="1271386"/>
                  </a:lnTo>
                  <a:lnTo>
                    <a:pt x="1651364" y="1263443"/>
                  </a:lnTo>
                  <a:lnTo>
                    <a:pt x="1644698" y="1255499"/>
                  </a:lnTo>
                  <a:lnTo>
                    <a:pt x="1638667" y="1247873"/>
                  </a:lnTo>
                  <a:lnTo>
                    <a:pt x="1633905" y="1240248"/>
                  </a:lnTo>
                  <a:lnTo>
                    <a:pt x="1629461" y="1232622"/>
                  </a:lnTo>
                  <a:lnTo>
                    <a:pt x="1625652" y="1225632"/>
                  </a:lnTo>
                  <a:lnTo>
                    <a:pt x="1622477" y="1218324"/>
                  </a:lnTo>
                  <a:lnTo>
                    <a:pt x="1620255" y="1211333"/>
                  </a:lnTo>
                  <a:lnTo>
                    <a:pt x="1618668" y="1204343"/>
                  </a:lnTo>
                  <a:lnTo>
                    <a:pt x="1617716" y="1197988"/>
                  </a:lnTo>
                  <a:lnTo>
                    <a:pt x="1617398" y="1191316"/>
                  </a:lnTo>
                  <a:lnTo>
                    <a:pt x="1617716" y="1185279"/>
                  </a:lnTo>
                  <a:lnTo>
                    <a:pt x="1618350" y="1179242"/>
                  </a:lnTo>
                  <a:lnTo>
                    <a:pt x="1619938" y="1173522"/>
                  </a:lnTo>
                  <a:lnTo>
                    <a:pt x="1621842" y="1168121"/>
                  </a:lnTo>
                  <a:lnTo>
                    <a:pt x="1624064" y="1162719"/>
                  </a:lnTo>
                  <a:lnTo>
                    <a:pt x="1626604" y="1157318"/>
                  </a:lnTo>
                  <a:lnTo>
                    <a:pt x="1630096" y="1152551"/>
                  </a:lnTo>
                  <a:lnTo>
                    <a:pt x="1633905" y="1148103"/>
                  </a:lnTo>
                  <a:lnTo>
                    <a:pt x="1638032" y="1143972"/>
                  </a:lnTo>
                  <a:lnTo>
                    <a:pt x="1642158" y="1139842"/>
                  </a:lnTo>
                  <a:lnTo>
                    <a:pt x="1646920" y="1136029"/>
                  </a:lnTo>
                  <a:lnTo>
                    <a:pt x="1651999" y="1132534"/>
                  </a:lnTo>
                  <a:lnTo>
                    <a:pt x="1657396" y="1129356"/>
                  </a:lnTo>
                  <a:lnTo>
                    <a:pt x="1663109" y="1126497"/>
                  </a:lnTo>
                  <a:lnTo>
                    <a:pt x="1668823" y="1123955"/>
                  </a:lnTo>
                  <a:lnTo>
                    <a:pt x="1674855" y="1121731"/>
                  </a:lnTo>
                  <a:lnTo>
                    <a:pt x="1681204" y="1119824"/>
                  </a:lnTo>
                  <a:lnTo>
                    <a:pt x="1687552" y="1118236"/>
                  </a:lnTo>
                  <a:lnTo>
                    <a:pt x="1691044" y="1117600"/>
                  </a:lnTo>
                  <a:close/>
                  <a:moveTo>
                    <a:pt x="1264285" y="957263"/>
                  </a:moveTo>
                  <a:lnTo>
                    <a:pt x="1272222" y="957263"/>
                  </a:lnTo>
                  <a:lnTo>
                    <a:pt x="1280160" y="957263"/>
                  </a:lnTo>
                  <a:lnTo>
                    <a:pt x="1288415" y="957580"/>
                  </a:lnTo>
                  <a:lnTo>
                    <a:pt x="1296035" y="958215"/>
                  </a:lnTo>
                  <a:lnTo>
                    <a:pt x="1303972" y="959167"/>
                  </a:lnTo>
                  <a:lnTo>
                    <a:pt x="1319847" y="961388"/>
                  </a:lnTo>
                  <a:lnTo>
                    <a:pt x="1335722" y="964244"/>
                  </a:lnTo>
                  <a:lnTo>
                    <a:pt x="1350962" y="968052"/>
                  </a:lnTo>
                  <a:lnTo>
                    <a:pt x="1366520" y="972494"/>
                  </a:lnTo>
                  <a:lnTo>
                    <a:pt x="1381442" y="977889"/>
                  </a:lnTo>
                  <a:lnTo>
                    <a:pt x="1396682" y="983918"/>
                  </a:lnTo>
                  <a:lnTo>
                    <a:pt x="1411287" y="989947"/>
                  </a:lnTo>
                  <a:lnTo>
                    <a:pt x="1425575" y="996928"/>
                  </a:lnTo>
                  <a:lnTo>
                    <a:pt x="1439862" y="1004226"/>
                  </a:lnTo>
                  <a:lnTo>
                    <a:pt x="1453515" y="1011842"/>
                  </a:lnTo>
                  <a:lnTo>
                    <a:pt x="1466532" y="1019775"/>
                  </a:lnTo>
                  <a:lnTo>
                    <a:pt x="1479232" y="1027390"/>
                  </a:lnTo>
                  <a:lnTo>
                    <a:pt x="1491615" y="1035641"/>
                  </a:lnTo>
                  <a:lnTo>
                    <a:pt x="1503680" y="1044208"/>
                  </a:lnTo>
                  <a:lnTo>
                    <a:pt x="1515110" y="1052458"/>
                  </a:lnTo>
                  <a:lnTo>
                    <a:pt x="1525905" y="1061026"/>
                  </a:lnTo>
                  <a:lnTo>
                    <a:pt x="1536065" y="1069276"/>
                  </a:lnTo>
                  <a:lnTo>
                    <a:pt x="1545590" y="1077526"/>
                  </a:lnTo>
                  <a:lnTo>
                    <a:pt x="1554480" y="1085459"/>
                  </a:lnTo>
                  <a:lnTo>
                    <a:pt x="1562417" y="1093392"/>
                  </a:lnTo>
                  <a:lnTo>
                    <a:pt x="1570037" y="1100373"/>
                  </a:lnTo>
                  <a:lnTo>
                    <a:pt x="1576705" y="1107672"/>
                  </a:lnTo>
                  <a:lnTo>
                    <a:pt x="1582737" y="1114335"/>
                  </a:lnTo>
                  <a:lnTo>
                    <a:pt x="1587500" y="1120364"/>
                  </a:lnTo>
                  <a:lnTo>
                    <a:pt x="1591627" y="1126076"/>
                  </a:lnTo>
                  <a:lnTo>
                    <a:pt x="1595120" y="1131153"/>
                  </a:lnTo>
                  <a:lnTo>
                    <a:pt x="1597342" y="1135278"/>
                  </a:lnTo>
                  <a:lnTo>
                    <a:pt x="1598930" y="1139086"/>
                  </a:lnTo>
                  <a:lnTo>
                    <a:pt x="1599882" y="1146384"/>
                  </a:lnTo>
                  <a:lnTo>
                    <a:pt x="1600835" y="1155904"/>
                  </a:lnTo>
                  <a:lnTo>
                    <a:pt x="1601152" y="1168914"/>
                  </a:lnTo>
                  <a:lnTo>
                    <a:pt x="1601470" y="1184462"/>
                  </a:lnTo>
                  <a:lnTo>
                    <a:pt x="1601787" y="1222858"/>
                  </a:lnTo>
                  <a:lnTo>
                    <a:pt x="1601152" y="1269504"/>
                  </a:lnTo>
                  <a:lnTo>
                    <a:pt x="1599882" y="1323130"/>
                  </a:lnTo>
                  <a:lnTo>
                    <a:pt x="1598612" y="1381834"/>
                  </a:lnTo>
                  <a:lnTo>
                    <a:pt x="1596390" y="1444663"/>
                  </a:lnTo>
                  <a:lnTo>
                    <a:pt x="1593532" y="1509713"/>
                  </a:lnTo>
                  <a:lnTo>
                    <a:pt x="1435417" y="1509713"/>
                  </a:lnTo>
                  <a:lnTo>
                    <a:pt x="1436370" y="1463385"/>
                  </a:lnTo>
                  <a:lnTo>
                    <a:pt x="1437640" y="1420547"/>
                  </a:lnTo>
                  <a:lnTo>
                    <a:pt x="1437957" y="1381834"/>
                  </a:lnTo>
                  <a:lnTo>
                    <a:pt x="1437957" y="1348833"/>
                  </a:lnTo>
                  <a:lnTo>
                    <a:pt x="1437640" y="1322178"/>
                  </a:lnTo>
                  <a:lnTo>
                    <a:pt x="1437322" y="1311707"/>
                  </a:lnTo>
                  <a:lnTo>
                    <a:pt x="1436370" y="1302822"/>
                  </a:lnTo>
                  <a:lnTo>
                    <a:pt x="1435735" y="1296476"/>
                  </a:lnTo>
                  <a:lnTo>
                    <a:pt x="1434465" y="1292033"/>
                  </a:lnTo>
                  <a:lnTo>
                    <a:pt x="1433830" y="1291081"/>
                  </a:lnTo>
                  <a:lnTo>
                    <a:pt x="1433512" y="1290129"/>
                  </a:lnTo>
                  <a:lnTo>
                    <a:pt x="1432560" y="1290129"/>
                  </a:lnTo>
                  <a:lnTo>
                    <a:pt x="1431925" y="1290447"/>
                  </a:lnTo>
                  <a:lnTo>
                    <a:pt x="1429385" y="1293620"/>
                  </a:lnTo>
                  <a:lnTo>
                    <a:pt x="1429385" y="1292668"/>
                  </a:lnTo>
                  <a:lnTo>
                    <a:pt x="1427162" y="1296158"/>
                  </a:lnTo>
                  <a:lnTo>
                    <a:pt x="1424622" y="1299966"/>
                  </a:lnTo>
                  <a:lnTo>
                    <a:pt x="1410335" y="1509713"/>
                  </a:lnTo>
                  <a:lnTo>
                    <a:pt x="1332230" y="1509713"/>
                  </a:lnTo>
                  <a:lnTo>
                    <a:pt x="1332230" y="1489722"/>
                  </a:lnTo>
                  <a:lnTo>
                    <a:pt x="1326197" y="1490357"/>
                  </a:lnTo>
                  <a:lnTo>
                    <a:pt x="1309687" y="1491626"/>
                  </a:lnTo>
                  <a:lnTo>
                    <a:pt x="1297622" y="1491943"/>
                  </a:lnTo>
                  <a:lnTo>
                    <a:pt x="1283335" y="1492261"/>
                  </a:lnTo>
                  <a:lnTo>
                    <a:pt x="1266507" y="1492895"/>
                  </a:lnTo>
                  <a:lnTo>
                    <a:pt x="1247775" y="1492895"/>
                  </a:lnTo>
                  <a:lnTo>
                    <a:pt x="1226502" y="1492261"/>
                  </a:lnTo>
                  <a:lnTo>
                    <a:pt x="1203642" y="1491626"/>
                  </a:lnTo>
                  <a:lnTo>
                    <a:pt x="1178877" y="1490039"/>
                  </a:lnTo>
                  <a:lnTo>
                    <a:pt x="1152207" y="1488135"/>
                  </a:lnTo>
                  <a:lnTo>
                    <a:pt x="1123950" y="1485280"/>
                  </a:lnTo>
                  <a:lnTo>
                    <a:pt x="1093787" y="1481789"/>
                  </a:lnTo>
                  <a:lnTo>
                    <a:pt x="1062672" y="1477347"/>
                  </a:lnTo>
                  <a:lnTo>
                    <a:pt x="1029970" y="1471635"/>
                  </a:lnTo>
                  <a:lnTo>
                    <a:pt x="1013777" y="1468779"/>
                  </a:lnTo>
                  <a:lnTo>
                    <a:pt x="997585" y="1465289"/>
                  </a:lnTo>
                  <a:lnTo>
                    <a:pt x="981710" y="1461481"/>
                  </a:lnTo>
                  <a:lnTo>
                    <a:pt x="966470" y="1457356"/>
                  </a:lnTo>
                  <a:lnTo>
                    <a:pt x="951547" y="1453231"/>
                  </a:lnTo>
                  <a:lnTo>
                    <a:pt x="936625" y="1448788"/>
                  </a:lnTo>
                  <a:lnTo>
                    <a:pt x="922337" y="1444028"/>
                  </a:lnTo>
                  <a:lnTo>
                    <a:pt x="908367" y="1439269"/>
                  </a:lnTo>
                  <a:lnTo>
                    <a:pt x="895032" y="1434191"/>
                  </a:lnTo>
                  <a:lnTo>
                    <a:pt x="882332" y="1429114"/>
                  </a:lnTo>
                  <a:lnTo>
                    <a:pt x="857250" y="1418960"/>
                  </a:lnTo>
                  <a:lnTo>
                    <a:pt x="834707" y="1408489"/>
                  </a:lnTo>
                  <a:lnTo>
                    <a:pt x="813752" y="1398335"/>
                  </a:lnTo>
                  <a:lnTo>
                    <a:pt x="795020" y="1388498"/>
                  </a:lnTo>
                  <a:lnTo>
                    <a:pt x="778510" y="1379296"/>
                  </a:lnTo>
                  <a:lnTo>
                    <a:pt x="764540" y="1371045"/>
                  </a:lnTo>
                  <a:lnTo>
                    <a:pt x="752475" y="1363430"/>
                  </a:lnTo>
                  <a:lnTo>
                    <a:pt x="742950" y="1357401"/>
                  </a:lnTo>
                  <a:lnTo>
                    <a:pt x="736282" y="1352958"/>
                  </a:lnTo>
                  <a:lnTo>
                    <a:pt x="730567" y="1348833"/>
                  </a:lnTo>
                  <a:lnTo>
                    <a:pt x="752157" y="1509713"/>
                  </a:lnTo>
                  <a:lnTo>
                    <a:pt x="679132" y="1509713"/>
                  </a:lnTo>
                  <a:lnTo>
                    <a:pt x="679132" y="1508444"/>
                  </a:lnTo>
                  <a:lnTo>
                    <a:pt x="671195" y="1509713"/>
                  </a:lnTo>
                  <a:lnTo>
                    <a:pt x="307340" y="1509713"/>
                  </a:lnTo>
                  <a:lnTo>
                    <a:pt x="301942" y="1483376"/>
                  </a:lnTo>
                  <a:lnTo>
                    <a:pt x="299720" y="1471318"/>
                  </a:lnTo>
                  <a:lnTo>
                    <a:pt x="297815" y="1460529"/>
                  </a:lnTo>
                  <a:lnTo>
                    <a:pt x="296862" y="1449423"/>
                  </a:lnTo>
                  <a:lnTo>
                    <a:pt x="296862" y="1438951"/>
                  </a:lnTo>
                  <a:lnTo>
                    <a:pt x="296862" y="1433874"/>
                  </a:lnTo>
                  <a:lnTo>
                    <a:pt x="297180" y="1428797"/>
                  </a:lnTo>
                  <a:lnTo>
                    <a:pt x="297815" y="1423720"/>
                  </a:lnTo>
                  <a:lnTo>
                    <a:pt x="298767" y="1418326"/>
                  </a:lnTo>
                  <a:lnTo>
                    <a:pt x="299720" y="1412931"/>
                  </a:lnTo>
                  <a:lnTo>
                    <a:pt x="301307" y="1407854"/>
                  </a:lnTo>
                  <a:lnTo>
                    <a:pt x="302895" y="1402460"/>
                  </a:lnTo>
                  <a:lnTo>
                    <a:pt x="305117" y="1397065"/>
                  </a:lnTo>
                  <a:lnTo>
                    <a:pt x="307340" y="1391354"/>
                  </a:lnTo>
                  <a:lnTo>
                    <a:pt x="309880" y="1385325"/>
                  </a:lnTo>
                  <a:lnTo>
                    <a:pt x="313372" y="1379296"/>
                  </a:lnTo>
                  <a:lnTo>
                    <a:pt x="316547" y="1372949"/>
                  </a:lnTo>
                  <a:lnTo>
                    <a:pt x="324485" y="1359622"/>
                  </a:lnTo>
                  <a:lnTo>
                    <a:pt x="334645" y="1345660"/>
                  </a:lnTo>
                  <a:lnTo>
                    <a:pt x="346075" y="1330429"/>
                  </a:lnTo>
                  <a:lnTo>
                    <a:pt x="359410" y="1313611"/>
                  </a:lnTo>
                  <a:lnTo>
                    <a:pt x="368300" y="1302822"/>
                  </a:lnTo>
                  <a:lnTo>
                    <a:pt x="376237" y="1292668"/>
                  </a:lnTo>
                  <a:lnTo>
                    <a:pt x="390525" y="1273629"/>
                  </a:lnTo>
                  <a:lnTo>
                    <a:pt x="415607" y="1238407"/>
                  </a:lnTo>
                  <a:lnTo>
                    <a:pt x="428307" y="1220637"/>
                  </a:lnTo>
                  <a:lnTo>
                    <a:pt x="435610" y="1211752"/>
                  </a:lnTo>
                  <a:lnTo>
                    <a:pt x="442912" y="1202550"/>
                  </a:lnTo>
                  <a:lnTo>
                    <a:pt x="450850" y="1192713"/>
                  </a:lnTo>
                  <a:lnTo>
                    <a:pt x="459422" y="1183193"/>
                  </a:lnTo>
                  <a:lnTo>
                    <a:pt x="469265" y="1172722"/>
                  </a:lnTo>
                  <a:lnTo>
                    <a:pt x="479742" y="1161616"/>
                  </a:lnTo>
                  <a:lnTo>
                    <a:pt x="489267" y="1145750"/>
                  </a:lnTo>
                  <a:lnTo>
                    <a:pt x="498792" y="1131153"/>
                  </a:lnTo>
                  <a:lnTo>
                    <a:pt x="508000" y="1117826"/>
                  </a:lnTo>
                  <a:lnTo>
                    <a:pt x="517842" y="1104498"/>
                  </a:lnTo>
                  <a:lnTo>
                    <a:pt x="528002" y="1092440"/>
                  </a:lnTo>
                  <a:lnTo>
                    <a:pt x="537845" y="1081334"/>
                  </a:lnTo>
                  <a:lnTo>
                    <a:pt x="548322" y="1070863"/>
                  </a:lnTo>
                  <a:lnTo>
                    <a:pt x="558482" y="1061026"/>
                  </a:lnTo>
                  <a:lnTo>
                    <a:pt x="568960" y="1051824"/>
                  </a:lnTo>
                  <a:lnTo>
                    <a:pt x="579755" y="1043256"/>
                  </a:lnTo>
                  <a:lnTo>
                    <a:pt x="590867" y="1035323"/>
                  </a:lnTo>
                  <a:lnTo>
                    <a:pt x="601662" y="1028342"/>
                  </a:lnTo>
                  <a:lnTo>
                    <a:pt x="613092" y="1021996"/>
                  </a:lnTo>
                  <a:lnTo>
                    <a:pt x="624205" y="1015650"/>
                  </a:lnTo>
                  <a:lnTo>
                    <a:pt x="635952" y="1010255"/>
                  </a:lnTo>
                  <a:lnTo>
                    <a:pt x="648017" y="1004861"/>
                  </a:lnTo>
                  <a:lnTo>
                    <a:pt x="660082" y="1000418"/>
                  </a:lnTo>
                  <a:lnTo>
                    <a:pt x="672465" y="995976"/>
                  </a:lnTo>
                  <a:lnTo>
                    <a:pt x="684847" y="992168"/>
                  </a:lnTo>
                  <a:lnTo>
                    <a:pt x="697547" y="988360"/>
                  </a:lnTo>
                  <a:lnTo>
                    <a:pt x="710247" y="985187"/>
                  </a:lnTo>
                  <a:lnTo>
                    <a:pt x="723582" y="982014"/>
                  </a:lnTo>
                  <a:lnTo>
                    <a:pt x="736917" y="979475"/>
                  </a:lnTo>
                  <a:lnTo>
                    <a:pt x="750887" y="976937"/>
                  </a:lnTo>
                  <a:lnTo>
                    <a:pt x="779145" y="972177"/>
                  </a:lnTo>
                  <a:lnTo>
                    <a:pt x="808037" y="967735"/>
                  </a:lnTo>
                  <a:lnTo>
                    <a:pt x="870267" y="959484"/>
                  </a:lnTo>
                  <a:lnTo>
                    <a:pt x="874077" y="958850"/>
                  </a:lnTo>
                  <a:lnTo>
                    <a:pt x="878205" y="958850"/>
                  </a:lnTo>
                  <a:lnTo>
                    <a:pt x="885507" y="959167"/>
                  </a:lnTo>
                  <a:lnTo>
                    <a:pt x="991870" y="1351372"/>
                  </a:lnTo>
                  <a:lnTo>
                    <a:pt x="993775" y="1336140"/>
                  </a:lnTo>
                  <a:lnTo>
                    <a:pt x="1030605" y="1066738"/>
                  </a:lnTo>
                  <a:lnTo>
                    <a:pt x="1020127" y="1040400"/>
                  </a:lnTo>
                  <a:lnTo>
                    <a:pt x="1040765" y="1005495"/>
                  </a:lnTo>
                  <a:lnTo>
                    <a:pt x="1087120" y="1004861"/>
                  </a:lnTo>
                  <a:lnTo>
                    <a:pt x="1106805" y="1040400"/>
                  </a:lnTo>
                  <a:lnTo>
                    <a:pt x="1097597" y="1071497"/>
                  </a:lnTo>
                  <a:lnTo>
                    <a:pt x="1130300" y="1355814"/>
                  </a:lnTo>
                  <a:lnTo>
                    <a:pt x="1217612" y="971542"/>
                  </a:lnTo>
                  <a:lnTo>
                    <a:pt x="1227455" y="967100"/>
                  </a:lnTo>
                  <a:lnTo>
                    <a:pt x="1234757" y="963292"/>
                  </a:lnTo>
                  <a:lnTo>
                    <a:pt x="1239520" y="960754"/>
                  </a:lnTo>
                  <a:lnTo>
                    <a:pt x="1240155" y="959802"/>
                  </a:lnTo>
                  <a:lnTo>
                    <a:pt x="1240472" y="959484"/>
                  </a:lnTo>
                  <a:lnTo>
                    <a:pt x="1248410" y="958215"/>
                  </a:lnTo>
                  <a:lnTo>
                    <a:pt x="1256347" y="957580"/>
                  </a:lnTo>
                  <a:lnTo>
                    <a:pt x="1264285" y="957263"/>
                  </a:lnTo>
                  <a:close/>
                  <a:moveTo>
                    <a:pt x="132835" y="357689"/>
                  </a:moveTo>
                  <a:lnTo>
                    <a:pt x="130610" y="358006"/>
                  </a:lnTo>
                  <a:lnTo>
                    <a:pt x="128386" y="358959"/>
                  </a:lnTo>
                  <a:lnTo>
                    <a:pt x="126161" y="359912"/>
                  </a:lnTo>
                  <a:lnTo>
                    <a:pt x="124255" y="361501"/>
                  </a:lnTo>
                  <a:lnTo>
                    <a:pt x="122666" y="363406"/>
                  </a:lnTo>
                  <a:lnTo>
                    <a:pt x="121394" y="365630"/>
                  </a:lnTo>
                  <a:lnTo>
                    <a:pt x="120759" y="368171"/>
                  </a:lnTo>
                  <a:lnTo>
                    <a:pt x="120441" y="370395"/>
                  </a:lnTo>
                  <a:lnTo>
                    <a:pt x="120759" y="373254"/>
                  </a:lnTo>
                  <a:lnTo>
                    <a:pt x="121394" y="375795"/>
                  </a:lnTo>
                  <a:lnTo>
                    <a:pt x="122666" y="378019"/>
                  </a:lnTo>
                  <a:lnTo>
                    <a:pt x="124255" y="379925"/>
                  </a:lnTo>
                  <a:lnTo>
                    <a:pt x="126161" y="381513"/>
                  </a:lnTo>
                  <a:lnTo>
                    <a:pt x="128386" y="382466"/>
                  </a:lnTo>
                  <a:lnTo>
                    <a:pt x="130610" y="383419"/>
                  </a:lnTo>
                  <a:lnTo>
                    <a:pt x="132835" y="383737"/>
                  </a:lnTo>
                  <a:lnTo>
                    <a:pt x="414075" y="383737"/>
                  </a:lnTo>
                  <a:lnTo>
                    <a:pt x="416300" y="383419"/>
                  </a:lnTo>
                  <a:lnTo>
                    <a:pt x="418842" y="382466"/>
                  </a:lnTo>
                  <a:lnTo>
                    <a:pt x="420749" y="381513"/>
                  </a:lnTo>
                  <a:lnTo>
                    <a:pt x="422655" y="379925"/>
                  </a:lnTo>
                  <a:lnTo>
                    <a:pt x="424244" y="378019"/>
                  </a:lnTo>
                  <a:lnTo>
                    <a:pt x="425198" y="375795"/>
                  </a:lnTo>
                  <a:lnTo>
                    <a:pt x="426151" y="373254"/>
                  </a:lnTo>
                  <a:lnTo>
                    <a:pt x="426469" y="370395"/>
                  </a:lnTo>
                  <a:lnTo>
                    <a:pt x="426151" y="368171"/>
                  </a:lnTo>
                  <a:lnTo>
                    <a:pt x="425198" y="365630"/>
                  </a:lnTo>
                  <a:lnTo>
                    <a:pt x="424244" y="363406"/>
                  </a:lnTo>
                  <a:lnTo>
                    <a:pt x="422655" y="361501"/>
                  </a:lnTo>
                  <a:lnTo>
                    <a:pt x="420749" y="359912"/>
                  </a:lnTo>
                  <a:lnTo>
                    <a:pt x="418842" y="358959"/>
                  </a:lnTo>
                  <a:lnTo>
                    <a:pt x="416300" y="358006"/>
                  </a:lnTo>
                  <a:lnTo>
                    <a:pt x="414075" y="357689"/>
                  </a:lnTo>
                  <a:lnTo>
                    <a:pt x="132835" y="357689"/>
                  </a:lnTo>
                  <a:close/>
                  <a:moveTo>
                    <a:pt x="1073636" y="311150"/>
                  </a:moveTo>
                  <a:lnTo>
                    <a:pt x="1083167" y="311150"/>
                  </a:lnTo>
                  <a:lnTo>
                    <a:pt x="1092063" y="311785"/>
                  </a:lnTo>
                  <a:lnTo>
                    <a:pt x="1101594" y="312103"/>
                  </a:lnTo>
                  <a:lnTo>
                    <a:pt x="1110171" y="312738"/>
                  </a:lnTo>
                  <a:lnTo>
                    <a:pt x="1118749" y="314008"/>
                  </a:lnTo>
                  <a:lnTo>
                    <a:pt x="1135587" y="316230"/>
                  </a:lnTo>
                  <a:lnTo>
                    <a:pt x="1151789" y="319405"/>
                  </a:lnTo>
                  <a:lnTo>
                    <a:pt x="1167357" y="323215"/>
                  </a:lnTo>
                  <a:lnTo>
                    <a:pt x="1181971" y="327660"/>
                  </a:lnTo>
                  <a:lnTo>
                    <a:pt x="1195949" y="332740"/>
                  </a:lnTo>
                  <a:lnTo>
                    <a:pt x="1208975" y="337820"/>
                  </a:lnTo>
                  <a:lnTo>
                    <a:pt x="1222000" y="343535"/>
                  </a:lnTo>
                  <a:lnTo>
                    <a:pt x="1233437" y="349568"/>
                  </a:lnTo>
                  <a:lnTo>
                    <a:pt x="1244557" y="355283"/>
                  </a:lnTo>
                  <a:lnTo>
                    <a:pt x="1254088" y="361315"/>
                  </a:lnTo>
                  <a:lnTo>
                    <a:pt x="1263618" y="367348"/>
                  </a:lnTo>
                  <a:lnTo>
                    <a:pt x="1271879" y="373380"/>
                  </a:lnTo>
                  <a:lnTo>
                    <a:pt x="1279821" y="378460"/>
                  </a:lnTo>
                  <a:lnTo>
                    <a:pt x="1286175" y="383858"/>
                  </a:lnTo>
                  <a:lnTo>
                    <a:pt x="1292211" y="388620"/>
                  </a:lnTo>
                  <a:lnTo>
                    <a:pt x="1301424" y="396875"/>
                  </a:lnTo>
                  <a:lnTo>
                    <a:pt x="1306825" y="402273"/>
                  </a:lnTo>
                  <a:lnTo>
                    <a:pt x="1308731" y="404178"/>
                  </a:lnTo>
                  <a:lnTo>
                    <a:pt x="1306507" y="409893"/>
                  </a:lnTo>
                  <a:lnTo>
                    <a:pt x="1303013" y="415925"/>
                  </a:lnTo>
                  <a:lnTo>
                    <a:pt x="1298565" y="423545"/>
                  </a:lnTo>
                  <a:lnTo>
                    <a:pt x="1292529" y="432435"/>
                  </a:lnTo>
                  <a:lnTo>
                    <a:pt x="1289352" y="437198"/>
                  </a:lnTo>
                  <a:lnTo>
                    <a:pt x="1285539" y="441643"/>
                  </a:lnTo>
                  <a:lnTo>
                    <a:pt x="1281409" y="446723"/>
                  </a:lnTo>
                  <a:lnTo>
                    <a:pt x="1276962" y="451485"/>
                  </a:lnTo>
                  <a:lnTo>
                    <a:pt x="1271561" y="456565"/>
                  </a:lnTo>
                  <a:lnTo>
                    <a:pt x="1266160" y="461010"/>
                  </a:lnTo>
                  <a:lnTo>
                    <a:pt x="1260759" y="465455"/>
                  </a:lnTo>
                  <a:lnTo>
                    <a:pt x="1254723" y="469583"/>
                  </a:lnTo>
                  <a:lnTo>
                    <a:pt x="1248369" y="473393"/>
                  </a:lnTo>
                  <a:lnTo>
                    <a:pt x="1241062" y="476568"/>
                  </a:lnTo>
                  <a:lnTo>
                    <a:pt x="1234073" y="479743"/>
                  </a:lnTo>
                  <a:lnTo>
                    <a:pt x="1226448" y="482283"/>
                  </a:lnTo>
                  <a:lnTo>
                    <a:pt x="1218188" y="484188"/>
                  </a:lnTo>
                  <a:lnTo>
                    <a:pt x="1209610" y="485775"/>
                  </a:lnTo>
                  <a:lnTo>
                    <a:pt x="1200715" y="486410"/>
                  </a:lnTo>
                  <a:lnTo>
                    <a:pt x="1191501" y="486410"/>
                  </a:lnTo>
                  <a:lnTo>
                    <a:pt x="1181653" y="485458"/>
                  </a:lnTo>
                  <a:lnTo>
                    <a:pt x="1171487" y="483870"/>
                  </a:lnTo>
                  <a:lnTo>
                    <a:pt x="1160685" y="481330"/>
                  </a:lnTo>
                  <a:lnTo>
                    <a:pt x="1149566" y="477520"/>
                  </a:lnTo>
                  <a:lnTo>
                    <a:pt x="1138129" y="473075"/>
                  </a:lnTo>
                  <a:lnTo>
                    <a:pt x="1126056" y="467360"/>
                  </a:lnTo>
                  <a:lnTo>
                    <a:pt x="1112078" y="460693"/>
                  </a:lnTo>
                  <a:lnTo>
                    <a:pt x="1097781" y="454660"/>
                  </a:lnTo>
                  <a:lnTo>
                    <a:pt x="1127009" y="468313"/>
                  </a:lnTo>
                  <a:lnTo>
                    <a:pt x="1155284" y="482283"/>
                  </a:lnTo>
                  <a:lnTo>
                    <a:pt x="1168945" y="488633"/>
                  </a:lnTo>
                  <a:lnTo>
                    <a:pt x="1182288" y="494348"/>
                  </a:lnTo>
                  <a:lnTo>
                    <a:pt x="1195314" y="499745"/>
                  </a:lnTo>
                  <a:lnTo>
                    <a:pt x="1207704" y="504190"/>
                  </a:lnTo>
                  <a:lnTo>
                    <a:pt x="1219776" y="508318"/>
                  </a:lnTo>
                  <a:lnTo>
                    <a:pt x="1231213" y="510858"/>
                  </a:lnTo>
                  <a:lnTo>
                    <a:pt x="1236932" y="512128"/>
                  </a:lnTo>
                  <a:lnTo>
                    <a:pt x="1242333" y="512763"/>
                  </a:lnTo>
                  <a:lnTo>
                    <a:pt x="1247416" y="513080"/>
                  </a:lnTo>
                  <a:lnTo>
                    <a:pt x="1252817" y="513715"/>
                  </a:lnTo>
                  <a:lnTo>
                    <a:pt x="1257582" y="513080"/>
                  </a:lnTo>
                  <a:lnTo>
                    <a:pt x="1262665" y="512763"/>
                  </a:lnTo>
                  <a:lnTo>
                    <a:pt x="1267113" y="512128"/>
                  </a:lnTo>
                  <a:lnTo>
                    <a:pt x="1271561" y="510858"/>
                  </a:lnTo>
                  <a:lnTo>
                    <a:pt x="1276009" y="509270"/>
                  </a:lnTo>
                  <a:lnTo>
                    <a:pt x="1279821" y="507683"/>
                  </a:lnTo>
                  <a:lnTo>
                    <a:pt x="1283951" y="505143"/>
                  </a:lnTo>
                  <a:lnTo>
                    <a:pt x="1287763" y="502285"/>
                  </a:lnTo>
                  <a:lnTo>
                    <a:pt x="1288716" y="512445"/>
                  </a:lnTo>
                  <a:lnTo>
                    <a:pt x="1289669" y="521970"/>
                  </a:lnTo>
                  <a:lnTo>
                    <a:pt x="1289987" y="531178"/>
                  </a:lnTo>
                  <a:lnTo>
                    <a:pt x="1290305" y="539750"/>
                  </a:lnTo>
                  <a:lnTo>
                    <a:pt x="1289987" y="557213"/>
                  </a:lnTo>
                  <a:lnTo>
                    <a:pt x="1289352" y="573405"/>
                  </a:lnTo>
                  <a:lnTo>
                    <a:pt x="1290623" y="571818"/>
                  </a:lnTo>
                  <a:lnTo>
                    <a:pt x="1292211" y="570230"/>
                  </a:lnTo>
                  <a:lnTo>
                    <a:pt x="1293800" y="569595"/>
                  </a:lnTo>
                  <a:lnTo>
                    <a:pt x="1295388" y="569278"/>
                  </a:lnTo>
                  <a:lnTo>
                    <a:pt x="1297612" y="569595"/>
                  </a:lnTo>
                  <a:lnTo>
                    <a:pt x="1299518" y="571183"/>
                  </a:lnTo>
                  <a:lnTo>
                    <a:pt x="1301742" y="573088"/>
                  </a:lnTo>
                  <a:lnTo>
                    <a:pt x="1303648" y="575945"/>
                  </a:lnTo>
                  <a:lnTo>
                    <a:pt x="1304919" y="579438"/>
                  </a:lnTo>
                  <a:lnTo>
                    <a:pt x="1306825" y="583565"/>
                  </a:lnTo>
                  <a:lnTo>
                    <a:pt x="1308414" y="588328"/>
                  </a:lnTo>
                  <a:lnTo>
                    <a:pt x="1310002" y="593725"/>
                  </a:lnTo>
                  <a:lnTo>
                    <a:pt x="1310955" y="599758"/>
                  </a:lnTo>
                  <a:lnTo>
                    <a:pt x="1312226" y="606108"/>
                  </a:lnTo>
                  <a:lnTo>
                    <a:pt x="1314450" y="620395"/>
                  </a:lnTo>
                  <a:lnTo>
                    <a:pt x="1315721" y="636270"/>
                  </a:lnTo>
                  <a:lnTo>
                    <a:pt x="1316038" y="652780"/>
                  </a:lnTo>
                  <a:lnTo>
                    <a:pt x="1315721" y="669608"/>
                  </a:lnTo>
                  <a:lnTo>
                    <a:pt x="1314450" y="685483"/>
                  </a:lnTo>
                  <a:lnTo>
                    <a:pt x="1312226" y="699770"/>
                  </a:lnTo>
                  <a:lnTo>
                    <a:pt x="1310955" y="706120"/>
                  </a:lnTo>
                  <a:lnTo>
                    <a:pt x="1310002" y="711835"/>
                  </a:lnTo>
                  <a:lnTo>
                    <a:pt x="1308414" y="717233"/>
                  </a:lnTo>
                  <a:lnTo>
                    <a:pt x="1306825" y="722313"/>
                  </a:lnTo>
                  <a:lnTo>
                    <a:pt x="1304919" y="726440"/>
                  </a:lnTo>
                  <a:lnTo>
                    <a:pt x="1303648" y="729615"/>
                  </a:lnTo>
                  <a:lnTo>
                    <a:pt x="1301742" y="732790"/>
                  </a:lnTo>
                  <a:lnTo>
                    <a:pt x="1299518" y="734695"/>
                  </a:lnTo>
                  <a:lnTo>
                    <a:pt x="1297612" y="735648"/>
                  </a:lnTo>
                  <a:lnTo>
                    <a:pt x="1295388" y="736283"/>
                  </a:lnTo>
                  <a:lnTo>
                    <a:pt x="1294117" y="736283"/>
                  </a:lnTo>
                  <a:lnTo>
                    <a:pt x="1293482" y="735648"/>
                  </a:lnTo>
                  <a:lnTo>
                    <a:pt x="1291258" y="734695"/>
                  </a:lnTo>
                  <a:lnTo>
                    <a:pt x="1289352" y="732473"/>
                  </a:lnTo>
                  <a:lnTo>
                    <a:pt x="1287446" y="728980"/>
                  </a:lnTo>
                  <a:lnTo>
                    <a:pt x="1285539" y="725170"/>
                  </a:lnTo>
                  <a:lnTo>
                    <a:pt x="1283633" y="720725"/>
                  </a:lnTo>
                  <a:lnTo>
                    <a:pt x="1282045" y="715328"/>
                  </a:lnTo>
                  <a:lnTo>
                    <a:pt x="1280456" y="709930"/>
                  </a:lnTo>
                  <a:lnTo>
                    <a:pt x="1278550" y="724535"/>
                  </a:lnTo>
                  <a:lnTo>
                    <a:pt x="1276009" y="738823"/>
                  </a:lnTo>
                  <a:lnTo>
                    <a:pt x="1273149" y="752475"/>
                  </a:lnTo>
                  <a:lnTo>
                    <a:pt x="1269655" y="765810"/>
                  </a:lnTo>
                  <a:lnTo>
                    <a:pt x="1265525" y="779145"/>
                  </a:lnTo>
                  <a:lnTo>
                    <a:pt x="1261077" y="791845"/>
                  </a:lnTo>
                  <a:lnTo>
                    <a:pt x="1255994" y="804228"/>
                  </a:lnTo>
                  <a:lnTo>
                    <a:pt x="1250911" y="815975"/>
                  </a:lnTo>
                  <a:lnTo>
                    <a:pt x="1245192" y="827405"/>
                  </a:lnTo>
                  <a:lnTo>
                    <a:pt x="1239156" y="838835"/>
                  </a:lnTo>
                  <a:lnTo>
                    <a:pt x="1232802" y="849313"/>
                  </a:lnTo>
                  <a:lnTo>
                    <a:pt x="1226130" y="859790"/>
                  </a:lnTo>
                  <a:lnTo>
                    <a:pt x="1218823" y="869633"/>
                  </a:lnTo>
                  <a:lnTo>
                    <a:pt x="1211834" y="879158"/>
                  </a:lnTo>
                  <a:lnTo>
                    <a:pt x="1204209" y="888048"/>
                  </a:lnTo>
                  <a:lnTo>
                    <a:pt x="1196267" y="896303"/>
                  </a:lnTo>
                  <a:lnTo>
                    <a:pt x="1188325" y="904558"/>
                  </a:lnTo>
                  <a:lnTo>
                    <a:pt x="1180064" y="912178"/>
                  </a:lnTo>
                  <a:lnTo>
                    <a:pt x="1171804" y="919163"/>
                  </a:lnTo>
                  <a:lnTo>
                    <a:pt x="1163544" y="925513"/>
                  </a:lnTo>
                  <a:lnTo>
                    <a:pt x="1154966" y="932180"/>
                  </a:lnTo>
                  <a:lnTo>
                    <a:pt x="1146389" y="937578"/>
                  </a:lnTo>
                  <a:lnTo>
                    <a:pt x="1137493" y="942658"/>
                  </a:lnTo>
                  <a:lnTo>
                    <a:pt x="1128915" y="947420"/>
                  </a:lnTo>
                  <a:lnTo>
                    <a:pt x="1120338" y="951230"/>
                  </a:lnTo>
                  <a:lnTo>
                    <a:pt x="1111760" y="955040"/>
                  </a:lnTo>
                  <a:lnTo>
                    <a:pt x="1102864" y="957898"/>
                  </a:lnTo>
                  <a:lnTo>
                    <a:pt x="1094287" y="960755"/>
                  </a:lnTo>
                  <a:lnTo>
                    <a:pt x="1085709" y="962660"/>
                  </a:lnTo>
                  <a:lnTo>
                    <a:pt x="1077449" y="963930"/>
                  </a:lnTo>
                  <a:lnTo>
                    <a:pt x="1069189" y="964883"/>
                  </a:lnTo>
                  <a:lnTo>
                    <a:pt x="1061246" y="965200"/>
                  </a:lnTo>
                  <a:lnTo>
                    <a:pt x="1054575" y="964883"/>
                  </a:lnTo>
                  <a:lnTo>
                    <a:pt x="1047585" y="963930"/>
                  </a:lnTo>
                  <a:lnTo>
                    <a:pt x="1040596" y="962660"/>
                  </a:lnTo>
                  <a:lnTo>
                    <a:pt x="1033289" y="960120"/>
                  </a:lnTo>
                  <a:lnTo>
                    <a:pt x="1025982" y="957580"/>
                  </a:lnTo>
                  <a:lnTo>
                    <a:pt x="1018040" y="954723"/>
                  </a:lnTo>
                  <a:lnTo>
                    <a:pt x="1010097" y="950913"/>
                  </a:lnTo>
                  <a:lnTo>
                    <a:pt x="1002155" y="946468"/>
                  </a:lnTo>
                  <a:lnTo>
                    <a:pt x="993895" y="941705"/>
                  </a:lnTo>
                  <a:lnTo>
                    <a:pt x="985635" y="936625"/>
                  </a:lnTo>
                  <a:lnTo>
                    <a:pt x="977375" y="930593"/>
                  </a:lnTo>
                  <a:lnTo>
                    <a:pt x="969114" y="924560"/>
                  </a:lnTo>
                  <a:lnTo>
                    <a:pt x="960537" y="917893"/>
                  </a:lnTo>
                  <a:lnTo>
                    <a:pt x="952277" y="910590"/>
                  </a:lnTo>
                  <a:lnTo>
                    <a:pt x="943699" y="902970"/>
                  </a:lnTo>
                  <a:lnTo>
                    <a:pt x="935439" y="895350"/>
                  </a:lnTo>
                  <a:lnTo>
                    <a:pt x="927814" y="886460"/>
                  </a:lnTo>
                  <a:lnTo>
                    <a:pt x="919236" y="877888"/>
                  </a:lnTo>
                  <a:lnTo>
                    <a:pt x="911611" y="868363"/>
                  </a:lnTo>
                  <a:lnTo>
                    <a:pt x="903987" y="859155"/>
                  </a:lnTo>
                  <a:lnTo>
                    <a:pt x="896362" y="848995"/>
                  </a:lnTo>
                  <a:lnTo>
                    <a:pt x="889373" y="838835"/>
                  </a:lnTo>
                  <a:lnTo>
                    <a:pt x="882066" y="828358"/>
                  </a:lnTo>
                  <a:lnTo>
                    <a:pt x="875394" y="817245"/>
                  </a:lnTo>
                  <a:lnTo>
                    <a:pt x="869040" y="806133"/>
                  </a:lnTo>
                  <a:lnTo>
                    <a:pt x="862686" y="794385"/>
                  </a:lnTo>
                  <a:lnTo>
                    <a:pt x="856968" y="782320"/>
                  </a:lnTo>
                  <a:lnTo>
                    <a:pt x="851567" y="770255"/>
                  </a:lnTo>
                  <a:lnTo>
                    <a:pt x="846484" y="757873"/>
                  </a:lnTo>
                  <a:lnTo>
                    <a:pt x="842036" y="745173"/>
                  </a:lnTo>
                  <a:lnTo>
                    <a:pt x="837588" y="732473"/>
                  </a:lnTo>
                  <a:lnTo>
                    <a:pt x="834094" y="719138"/>
                  </a:lnTo>
                  <a:lnTo>
                    <a:pt x="832823" y="724218"/>
                  </a:lnTo>
                  <a:lnTo>
                    <a:pt x="831234" y="728028"/>
                  </a:lnTo>
                  <a:lnTo>
                    <a:pt x="829328" y="731520"/>
                  </a:lnTo>
                  <a:lnTo>
                    <a:pt x="828057" y="734695"/>
                  </a:lnTo>
                  <a:lnTo>
                    <a:pt x="826151" y="736918"/>
                  </a:lnTo>
                  <a:lnTo>
                    <a:pt x="824563" y="738823"/>
                  </a:lnTo>
                  <a:lnTo>
                    <a:pt x="822657" y="739775"/>
                  </a:lnTo>
                  <a:lnTo>
                    <a:pt x="820750" y="740410"/>
                  </a:lnTo>
                  <a:lnTo>
                    <a:pt x="818527" y="739775"/>
                  </a:lnTo>
                  <a:lnTo>
                    <a:pt x="816620" y="738823"/>
                  </a:lnTo>
                  <a:lnTo>
                    <a:pt x="814397" y="736600"/>
                  </a:lnTo>
                  <a:lnTo>
                    <a:pt x="812490" y="733743"/>
                  </a:lnTo>
                  <a:lnTo>
                    <a:pt x="810902" y="730250"/>
                  </a:lnTo>
                  <a:lnTo>
                    <a:pt x="808996" y="726123"/>
                  </a:lnTo>
                  <a:lnTo>
                    <a:pt x="807725" y="721043"/>
                  </a:lnTo>
                  <a:lnTo>
                    <a:pt x="806136" y="715963"/>
                  </a:lnTo>
                  <a:lnTo>
                    <a:pt x="804866" y="709930"/>
                  </a:lnTo>
                  <a:lnTo>
                    <a:pt x="803595" y="703580"/>
                  </a:lnTo>
                  <a:lnTo>
                    <a:pt x="801689" y="689293"/>
                  </a:lnTo>
                  <a:lnTo>
                    <a:pt x="800418" y="673735"/>
                  </a:lnTo>
                  <a:lnTo>
                    <a:pt x="800100" y="656908"/>
                  </a:lnTo>
                  <a:lnTo>
                    <a:pt x="800418" y="639763"/>
                  </a:lnTo>
                  <a:lnTo>
                    <a:pt x="801689" y="624205"/>
                  </a:lnTo>
                  <a:lnTo>
                    <a:pt x="803595" y="610235"/>
                  </a:lnTo>
                  <a:lnTo>
                    <a:pt x="804866" y="603885"/>
                  </a:lnTo>
                  <a:lnTo>
                    <a:pt x="806136" y="597853"/>
                  </a:lnTo>
                  <a:lnTo>
                    <a:pt x="807725" y="592138"/>
                  </a:lnTo>
                  <a:lnTo>
                    <a:pt x="808996" y="587693"/>
                  </a:lnTo>
                  <a:lnTo>
                    <a:pt x="810902" y="583565"/>
                  </a:lnTo>
                  <a:lnTo>
                    <a:pt x="812490" y="579755"/>
                  </a:lnTo>
                  <a:lnTo>
                    <a:pt x="814397" y="577215"/>
                  </a:lnTo>
                  <a:lnTo>
                    <a:pt x="816620" y="574993"/>
                  </a:lnTo>
                  <a:lnTo>
                    <a:pt x="818527" y="573723"/>
                  </a:lnTo>
                  <a:lnTo>
                    <a:pt x="820750" y="573405"/>
                  </a:lnTo>
                  <a:lnTo>
                    <a:pt x="822021" y="573723"/>
                  </a:lnTo>
                  <a:lnTo>
                    <a:pt x="822974" y="574040"/>
                  </a:lnTo>
                  <a:lnTo>
                    <a:pt x="823292" y="563245"/>
                  </a:lnTo>
                  <a:lnTo>
                    <a:pt x="824245" y="552133"/>
                  </a:lnTo>
                  <a:lnTo>
                    <a:pt x="825198" y="542290"/>
                  </a:lnTo>
                  <a:lnTo>
                    <a:pt x="827104" y="533083"/>
                  </a:lnTo>
                  <a:lnTo>
                    <a:pt x="826151" y="521335"/>
                  </a:lnTo>
                  <a:lnTo>
                    <a:pt x="825834" y="510540"/>
                  </a:lnTo>
                  <a:lnTo>
                    <a:pt x="825834" y="500063"/>
                  </a:lnTo>
                  <a:lnTo>
                    <a:pt x="826151" y="490220"/>
                  </a:lnTo>
                  <a:lnTo>
                    <a:pt x="826787" y="481330"/>
                  </a:lnTo>
                  <a:lnTo>
                    <a:pt x="828375" y="472440"/>
                  </a:lnTo>
                  <a:lnTo>
                    <a:pt x="830281" y="464185"/>
                  </a:lnTo>
                  <a:lnTo>
                    <a:pt x="832188" y="456883"/>
                  </a:lnTo>
                  <a:lnTo>
                    <a:pt x="834729" y="449898"/>
                  </a:lnTo>
                  <a:lnTo>
                    <a:pt x="837588" y="443230"/>
                  </a:lnTo>
                  <a:lnTo>
                    <a:pt x="841083" y="437515"/>
                  </a:lnTo>
                  <a:lnTo>
                    <a:pt x="844895" y="432118"/>
                  </a:lnTo>
                  <a:lnTo>
                    <a:pt x="849025" y="427038"/>
                  </a:lnTo>
                  <a:lnTo>
                    <a:pt x="853473" y="422593"/>
                  </a:lnTo>
                  <a:lnTo>
                    <a:pt x="858556" y="418465"/>
                  </a:lnTo>
                  <a:lnTo>
                    <a:pt x="863322" y="414973"/>
                  </a:lnTo>
                  <a:lnTo>
                    <a:pt x="840765" y="415290"/>
                  </a:lnTo>
                  <a:lnTo>
                    <a:pt x="822974" y="415925"/>
                  </a:lnTo>
                  <a:lnTo>
                    <a:pt x="808043" y="416878"/>
                  </a:lnTo>
                  <a:lnTo>
                    <a:pt x="813443" y="414338"/>
                  </a:lnTo>
                  <a:lnTo>
                    <a:pt x="818527" y="411163"/>
                  </a:lnTo>
                  <a:lnTo>
                    <a:pt x="829011" y="404495"/>
                  </a:lnTo>
                  <a:lnTo>
                    <a:pt x="840130" y="396558"/>
                  </a:lnTo>
                  <a:lnTo>
                    <a:pt x="850932" y="388620"/>
                  </a:lnTo>
                  <a:lnTo>
                    <a:pt x="861416" y="380365"/>
                  </a:lnTo>
                  <a:lnTo>
                    <a:pt x="871582" y="373063"/>
                  </a:lnTo>
                  <a:lnTo>
                    <a:pt x="881113" y="366395"/>
                  </a:lnTo>
                  <a:lnTo>
                    <a:pt x="885560" y="363538"/>
                  </a:lnTo>
                  <a:lnTo>
                    <a:pt x="890008" y="361315"/>
                  </a:lnTo>
                  <a:lnTo>
                    <a:pt x="902081" y="355283"/>
                  </a:lnTo>
                  <a:lnTo>
                    <a:pt x="913835" y="349568"/>
                  </a:lnTo>
                  <a:lnTo>
                    <a:pt x="925272" y="344488"/>
                  </a:lnTo>
                  <a:lnTo>
                    <a:pt x="937027" y="339725"/>
                  </a:lnTo>
                  <a:lnTo>
                    <a:pt x="948464" y="335280"/>
                  </a:lnTo>
                  <a:lnTo>
                    <a:pt x="959584" y="331470"/>
                  </a:lnTo>
                  <a:lnTo>
                    <a:pt x="971021" y="327660"/>
                  </a:lnTo>
                  <a:lnTo>
                    <a:pt x="981822" y="324803"/>
                  </a:lnTo>
                  <a:lnTo>
                    <a:pt x="992624" y="322263"/>
                  </a:lnTo>
                  <a:lnTo>
                    <a:pt x="1003426" y="319405"/>
                  </a:lnTo>
                  <a:lnTo>
                    <a:pt x="1013910" y="317183"/>
                  </a:lnTo>
                  <a:lnTo>
                    <a:pt x="1024393" y="315913"/>
                  </a:lnTo>
                  <a:lnTo>
                    <a:pt x="1034560" y="314325"/>
                  </a:lnTo>
                  <a:lnTo>
                    <a:pt x="1044726" y="313055"/>
                  </a:lnTo>
                  <a:lnTo>
                    <a:pt x="1054575" y="312420"/>
                  </a:lnTo>
                  <a:lnTo>
                    <a:pt x="1064105" y="311785"/>
                  </a:lnTo>
                  <a:lnTo>
                    <a:pt x="1073636" y="311150"/>
                  </a:lnTo>
                  <a:close/>
                  <a:moveTo>
                    <a:pt x="132835" y="259531"/>
                  </a:moveTo>
                  <a:lnTo>
                    <a:pt x="130610" y="259848"/>
                  </a:lnTo>
                  <a:lnTo>
                    <a:pt x="128386" y="260484"/>
                  </a:lnTo>
                  <a:lnTo>
                    <a:pt x="126161" y="261754"/>
                  </a:lnTo>
                  <a:lnTo>
                    <a:pt x="124255" y="263343"/>
                  </a:lnTo>
                  <a:lnTo>
                    <a:pt x="122666" y="265249"/>
                  </a:lnTo>
                  <a:lnTo>
                    <a:pt x="121394" y="267472"/>
                  </a:lnTo>
                  <a:lnTo>
                    <a:pt x="120759" y="269696"/>
                  </a:lnTo>
                  <a:lnTo>
                    <a:pt x="120441" y="272237"/>
                  </a:lnTo>
                  <a:lnTo>
                    <a:pt x="120759" y="275096"/>
                  </a:lnTo>
                  <a:lnTo>
                    <a:pt x="121394" y="277320"/>
                  </a:lnTo>
                  <a:lnTo>
                    <a:pt x="122666" y="279543"/>
                  </a:lnTo>
                  <a:lnTo>
                    <a:pt x="124255" y="281449"/>
                  </a:lnTo>
                  <a:lnTo>
                    <a:pt x="126161" y="283038"/>
                  </a:lnTo>
                  <a:lnTo>
                    <a:pt x="128386" y="283991"/>
                  </a:lnTo>
                  <a:lnTo>
                    <a:pt x="130610" y="284626"/>
                  </a:lnTo>
                  <a:lnTo>
                    <a:pt x="132835" y="285261"/>
                  </a:lnTo>
                  <a:lnTo>
                    <a:pt x="584408" y="285261"/>
                  </a:lnTo>
                  <a:lnTo>
                    <a:pt x="586951" y="284626"/>
                  </a:lnTo>
                  <a:lnTo>
                    <a:pt x="589175" y="283991"/>
                  </a:lnTo>
                  <a:lnTo>
                    <a:pt x="591718" y="283038"/>
                  </a:lnTo>
                  <a:lnTo>
                    <a:pt x="593624" y="281449"/>
                  </a:lnTo>
                  <a:lnTo>
                    <a:pt x="594895" y="279543"/>
                  </a:lnTo>
                  <a:lnTo>
                    <a:pt x="596167" y="277320"/>
                  </a:lnTo>
                  <a:lnTo>
                    <a:pt x="596802" y="275096"/>
                  </a:lnTo>
                  <a:lnTo>
                    <a:pt x="596802" y="272237"/>
                  </a:lnTo>
                  <a:lnTo>
                    <a:pt x="596802" y="269696"/>
                  </a:lnTo>
                  <a:lnTo>
                    <a:pt x="596167" y="267472"/>
                  </a:lnTo>
                  <a:lnTo>
                    <a:pt x="594895" y="265249"/>
                  </a:lnTo>
                  <a:lnTo>
                    <a:pt x="593624" y="263343"/>
                  </a:lnTo>
                  <a:lnTo>
                    <a:pt x="591718" y="261754"/>
                  </a:lnTo>
                  <a:lnTo>
                    <a:pt x="589175" y="260484"/>
                  </a:lnTo>
                  <a:lnTo>
                    <a:pt x="586951" y="259848"/>
                  </a:lnTo>
                  <a:lnTo>
                    <a:pt x="584408" y="259531"/>
                  </a:lnTo>
                  <a:lnTo>
                    <a:pt x="132835" y="259531"/>
                  </a:lnTo>
                  <a:close/>
                  <a:moveTo>
                    <a:pt x="132835" y="167408"/>
                  </a:moveTo>
                  <a:lnTo>
                    <a:pt x="130610" y="167726"/>
                  </a:lnTo>
                  <a:lnTo>
                    <a:pt x="128386" y="168679"/>
                  </a:lnTo>
                  <a:lnTo>
                    <a:pt x="126161" y="169632"/>
                  </a:lnTo>
                  <a:lnTo>
                    <a:pt x="124255" y="171220"/>
                  </a:lnTo>
                  <a:lnTo>
                    <a:pt x="122666" y="173126"/>
                  </a:lnTo>
                  <a:lnTo>
                    <a:pt x="121394" y="175350"/>
                  </a:lnTo>
                  <a:lnTo>
                    <a:pt x="120759" y="177891"/>
                  </a:lnTo>
                  <a:lnTo>
                    <a:pt x="120441" y="180115"/>
                  </a:lnTo>
                  <a:lnTo>
                    <a:pt x="120759" y="182974"/>
                  </a:lnTo>
                  <a:lnTo>
                    <a:pt x="121394" y="185515"/>
                  </a:lnTo>
                  <a:lnTo>
                    <a:pt x="122666" y="187739"/>
                  </a:lnTo>
                  <a:lnTo>
                    <a:pt x="124255" y="189645"/>
                  </a:lnTo>
                  <a:lnTo>
                    <a:pt x="126161" y="191233"/>
                  </a:lnTo>
                  <a:lnTo>
                    <a:pt x="128386" y="192186"/>
                  </a:lnTo>
                  <a:lnTo>
                    <a:pt x="130610" y="193139"/>
                  </a:lnTo>
                  <a:lnTo>
                    <a:pt x="132835" y="193457"/>
                  </a:lnTo>
                  <a:lnTo>
                    <a:pt x="584408" y="193457"/>
                  </a:lnTo>
                  <a:lnTo>
                    <a:pt x="586951" y="193139"/>
                  </a:lnTo>
                  <a:lnTo>
                    <a:pt x="589175" y="192186"/>
                  </a:lnTo>
                  <a:lnTo>
                    <a:pt x="591718" y="191233"/>
                  </a:lnTo>
                  <a:lnTo>
                    <a:pt x="593624" y="189645"/>
                  </a:lnTo>
                  <a:lnTo>
                    <a:pt x="594895" y="187739"/>
                  </a:lnTo>
                  <a:lnTo>
                    <a:pt x="596167" y="185515"/>
                  </a:lnTo>
                  <a:lnTo>
                    <a:pt x="596802" y="182974"/>
                  </a:lnTo>
                  <a:lnTo>
                    <a:pt x="596802" y="180115"/>
                  </a:lnTo>
                  <a:lnTo>
                    <a:pt x="596802" y="177891"/>
                  </a:lnTo>
                  <a:lnTo>
                    <a:pt x="596167" y="175350"/>
                  </a:lnTo>
                  <a:lnTo>
                    <a:pt x="594895" y="173126"/>
                  </a:lnTo>
                  <a:lnTo>
                    <a:pt x="593624" y="171220"/>
                  </a:lnTo>
                  <a:lnTo>
                    <a:pt x="591718" y="169632"/>
                  </a:lnTo>
                  <a:lnTo>
                    <a:pt x="589175" y="168679"/>
                  </a:lnTo>
                  <a:lnTo>
                    <a:pt x="586951" y="167726"/>
                  </a:lnTo>
                  <a:lnTo>
                    <a:pt x="584408" y="167408"/>
                  </a:lnTo>
                  <a:lnTo>
                    <a:pt x="132835" y="167408"/>
                  </a:lnTo>
                  <a:close/>
                  <a:moveTo>
                    <a:pt x="177960" y="0"/>
                  </a:moveTo>
                  <a:lnTo>
                    <a:pt x="528478" y="0"/>
                  </a:lnTo>
                  <a:lnTo>
                    <a:pt x="537376" y="318"/>
                  </a:lnTo>
                  <a:lnTo>
                    <a:pt x="546274" y="635"/>
                  </a:lnTo>
                  <a:lnTo>
                    <a:pt x="555490" y="2224"/>
                  </a:lnTo>
                  <a:lnTo>
                    <a:pt x="564070" y="3812"/>
                  </a:lnTo>
                  <a:lnTo>
                    <a:pt x="572650" y="5718"/>
                  </a:lnTo>
                  <a:lnTo>
                    <a:pt x="580913" y="7942"/>
                  </a:lnTo>
                  <a:lnTo>
                    <a:pt x="589175" y="10801"/>
                  </a:lnTo>
                  <a:lnTo>
                    <a:pt x="597755" y="13977"/>
                  </a:lnTo>
                  <a:lnTo>
                    <a:pt x="605382" y="17789"/>
                  </a:lnTo>
                  <a:lnTo>
                    <a:pt x="613009" y="21601"/>
                  </a:lnTo>
                  <a:lnTo>
                    <a:pt x="620636" y="26048"/>
                  </a:lnTo>
                  <a:lnTo>
                    <a:pt x="627627" y="30496"/>
                  </a:lnTo>
                  <a:lnTo>
                    <a:pt x="634936" y="35261"/>
                  </a:lnTo>
                  <a:lnTo>
                    <a:pt x="641610" y="40661"/>
                  </a:lnTo>
                  <a:lnTo>
                    <a:pt x="647966" y="46379"/>
                  </a:lnTo>
                  <a:lnTo>
                    <a:pt x="654004" y="52414"/>
                  </a:lnTo>
                  <a:lnTo>
                    <a:pt x="660041" y="58450"/>
                  </a:lnTo>
                  <a:lnTo>
                    <a:pt x="665762" y="64803"/>
                  </a:lnTo>
                  <a:lnTo>
                    <a:pt x="670846" y="71474"/>
                  </a:lnTo>
                  <a:lnTo>
                    <a:pt x="675931" y="78781"/>
                  </a:lnTo>
                  <a:lnTo>
                    <a:pt x="680380" y="85769"/>
                  </a:lnTo>
                  <a:lnTo>
                    <a:pt x="684829" y="93393"/>
                  </a:lnTo>
                  <a:lnTo>
                    <a:pt x="688642" y="100699"/>
                  </a:lnTo>
                  <a:lnTo>
                    <a:pt x="692456" y="108641"/>
                  </a:lnTo>
                  <a:lnTo>
                    <a:pt x="695316" y="116582"/>
                  </a:lnTo>
                  <a:lnTo>
                    <a:pt x="698494" y="124842"/>
                  </a:lnTo>
                  <a:lnTo>
                    <a:pt x="700718" y="133419"/>
                  </a:lnTo>
                  <a:lnTo>
                    <a:pt x="702625" y="142313"/>
                  </a:lnTo>
                  <a:lnTo>
                    <a:pt x="704214" y="150890"/>
                  </a:lnTo>
                  <a:lnTo>
                    <a:pt x="705167" y="159785"/>
                  </a:lnTo>
                  <a:lnTo>
                    <a:pt x="706120" y="168997"/>
                  </a:lnTo>
                  <a:lnTo>
                    <a:pt x="706438" y="177891"/>
                  </a:lnTo>
                  <a:lnTo>
                    <a:pt x="706438" y="349747"/>
                  </a:lnTo>
                  <a:lnTo>
                    <a:pt x="706120" y="359277"/>
                  </a:lnTo>
                  <a:lnTo>
                    <a:pt x="705167" y="368171"/>
                  </a:lnTo>
                  <a:lnTo>
                    <a:pt x="704214" y="377066"/>
                  </a:lnTo>
                  <a:lnTo>
                    <a:pt x="702625" y="385961"/>
                  </a:lnTo>
                  <a:lnTo>
                    <a:pt x="700718" y="394537"/>
                  </a:lnTo>
                  <a:lnTo>
                    <a:pt x="698494" y="402797"/>
                  </a:lnTo>
                  <a:lnTo>
                    <a:pt x="695316" y="411056"/>
                  </a:lnTo>
                  <a:lnTo>
                    <a:pt x="692456" y="419315"/>
                  </a:lnTo>
                  <a:lnTo>
                    <a:pt x="688642" y="426939"/>
                  </a:lnTo>
                  <a:lnTo>
                    <a:pt x="684829" y="434881"/>
                  </a:lnTo>
                  <a:lnTo>
                    <a:pt x="680380" y="442505"/>
                  </a:lnTo>
                  <a:lnTo>
                    <a:pt x="675931" y="449493"/>
                  </a:lnTo>
                  <a:lnTo>
                    <a:pt x="670846" y="456482"/>
                  </a:lnTo>
                  <a:lnTo>
                    <a:pt x="665762" y="463153"/>
                  </a:lnTo>
                  <a:lnTo>
                    <a:pt x="660041" y="469506"/>
                  </a:lnTo>
                  <a:lnTo>
                    <a:pt x="654004" y="475859"/>
                  </a:lnTo>
                  <a:lnTo>
                    <a:pt x="647966" y="481895"/>
                  </a:lnTo>
                  <a:lnTo>
                    <a:pt x="641610" y="487295"/>
                  </a:lnTo>
                  <a:lnTo>
                    <a:pt x="634936" y="492378"/>
                  </a:lnTo>
                  <a:lnTo>
                    <a:pt x="627627" y="497778"/>
                  </a:lnTo>
                  <a:lnTo>
                    <a:pt x="620636" y="502225"/>
                  </a:lnTo>
                  <a:lnTo>
                    <a:pt x="613009" y="506355"/>
                  </a:lnTo>
                  <a:lnTo>
                    <a:pt x="605382" y="510484"/>
                  </a:lnTo>
                  <a:lnTo>
                    <a:pt x="597755" y="513979"/>
                  </a:lnTo>
                  <a:lnTo>
                    <a:pt x="589175" y="517155"/>
                  </a:lnTo>
                  <a:lnTo>
                    <a:pt x="580913" y="520014"/>
                  </a:lnTo>
                  <a:lnTo>
                    <a:pt x="572650" y="522556"/>
                  </a:lnTo>
                  <a:lnTo>
                    <a:pt x="564070" y="524462"/>
                  </a:lnTo>
                  <a:lnTo>
                    <a:pt x="555490" y="526050"/>
                  </a:lnTo>
                  <a:lnTo>
                    <a:pt x="546274" y="527003"/>
                  </a:lnTo>
                  <a:lnTo>
                    <a:pt x="537376" y="527956"/>
                  </a:lnTo>
                  <a:lnTo>
                    <a:pt x="528478" y="527956"/>
                  </a:lnTo>
                  <a:lnTo>
                    <a:pt x="498606" y="527956"/>
                  </a:lnTo>
                  <a:lnTo>
                    <a:pt x="526571" y="619125"/>
                  </a:lnTo>
                  <a:lnTo>
                    <a:pt x="363229" y="527956"/>
                  </a:lnTo>
                  <a:lnTo>
                    <a:pt x="177960" y="527956"/>
                  </a:lnTo>
                  <a:lnTo>
                    <a:pt x="169062" y="527956"/>
                  </a:lnTo>
                  <a:lnTo>
                    <a:pt x="159847" y="527003"/>
                  </a:lnTo>
                  <a:lnTo>
                    <a:pt x="150949" y="526050"/>
                  </a:lnTo>
                  <a:lnTo>
                    <a:pt x="142368" y="524462"/>
                  </a:lnTo>
                  <a:lnTo>
                    <a:pt x="133470" y="522556"/>
                  </a:lnTo>
                  <a:lnTo>
                    <a:pt x="125208" y="520014"/>
                  </a:lnTo>
                  <a:lnTo>
                    <a:pt x="116945" y="517155"/>
                  </a:lnTo>
                  <a:lnTo>
                    <a:pt x="108683" y="513979"/>
                  </a:lnTo>
                  <a:lnTo>
                    <a:pt x="100738" y="510484"/>
                  </a:lnTo>
                  <a:lnTo>
                    <a:pt x="93429" y="506355"/>
                  </a:lnTo>
                  <a:lnTo>
                    <a:pt x="85802" y="502225"/>
                  </a:lnTo>
                  <a:lnTo>
                    <a:pt x="78493" y="497778"/>
                  </a:lnTo>
                  <a:lnTo>
                    <a:pt x="71502" y="492378"/>
                  </a:lnTo>
                  <a:lnTo>
                    <a:pt x="65146" y="487295"/>
                  </a:lnTo>
                  <a:lnTo>
                    <a:pt x="58155" y="481895"/>
                  </a:lnTo>
                  <a:lnTo>
                    <a:pt x="52435" y="475859"/>
                  </a:lnTo>
                  <a:lnTo>
                    <a:pt x="46397" y="469506"/>
                  </a:lnTo>
                  <a:lnTo>
                    <a:pt x="40677" y="463153"/>
                  </a:lnTo>
                  <a:lnTo>
                    <a:pt x="35274" y="456482"/>
                  </a:lnTo>
                  <a:lnTo>
                    <a:pt x="30508" y="449493"/>
                  </a:lnTo>
                  <a:lnTo>
                    <a:pt x="26059" y="442505"/>
                  </a:lnTo>
                  <a:lnTo>
                    <a:pt x="21292" y="434881"/>
                  </a:lnTo>
                  <a:lnTo>
                    <a:pt x="17796" y="426939"/>
                  </a:lnTo>
                  <a:lnTo>
                    <a:pt x="14301" y="419315"/>
                  </a:lnTo>
                  <a:lnTo>
                    <a:pt x="10805" y="411056"/>
                  </a:lnTo>
                  <a:lnTo>
                    <a:pt x="8263" y="402797"/>
                  </a:lnTo>
                  <a:lnTo>
                    <a:pt x="5720" y="394537"/>
                  </a:lnTo>
                  <a:lnTo>
                    <a:pt x="3814" y="385961"/>
                  </a:lnTo>
                  <a:lnTo>
                    <a:pt x="2225" y="377066"/>
                  </a:lnTo>
                  <a:lnTo>
                    <a:pt x="954" y="368171"/>
                  </a:lnTo>
                  <a:lnTo>
                    <a:pt x="318" y="359277"/>
                  </a:lnTo>
                  <a:lnTo>
                    <a:pt x="0" y="349747"/>
                  </a:lnTo>
                  <a:lnTo>
                    <a:pt x="0" y="177891"/>
                  </a:lnTo>
                  <a:lnTo>
                    <a:pt x="318" y="168997"/>
                  </a:lnTo>
                  <a:lnTo>
                    <a:pt x="954" y="159785"/>
                  </a:lnTo>
                  <a:lnTo>
                    <a:pt x="2225" y="150890"/>
                  </a:lnTo>
                  <a:lnTo>
                    <a:pt x="3814" y="142313"/>
                  </a:lnTo>
                  <a:lnTo>
                    <a:pt x="5720" y="133419"/>
                  </a:lnTo>
                  <a:lnTo>
                    <a:pt x="8263" y="124842"/>
                  </a:lnTo>
                  <a:lnTo>
                    <a:pt x="10805" y="116582"/>
                  </a:lnTo>
                  <a:lnTo>
                    <a:pt x="14301" y="108641"/>
                  </a:lnTo>
                  <a:lnTo>
                    <a:pt x="17796" y="100699"/>
                  </a:lnTo>
                  <a:lnTo>
                    <a:pt x="21292" y="93393"/>
                  </a:lnTo>
                  <a:lnTo>
                    <a:pt x="26059" y="85769"/>
                  </a:lnTo>
                  <a:lnTo>
                    <a:pt x="30508" y="78781"/>
                  </a:lnTo>
                  <a:lnTo>
                    <a:pt x="35274" y="71474"/>
                  </a:lnTo>
                  <a:lnTo>
                    <a:pt x="40677" y="64803"/>
                  </a:lnTo>
                  <a:lnTo>
                    <a:pt x="46397" y="58450"/>
                  </a:lnTo>
                  <a:lnTo>
                    <a:pt x="52435" y="52414"/>
                  </a:lnTo>
                  <a:lnTo>
                    <a:pt x="58155" y="46379"/>
                  </a:lnTo>
                  <a:lnTo>
                    <a:pt x="65146" y="40661"/>
                  </a:lnTo>
                  <a:lnTo>
                    <a:pt x="71502" y="35261"/>
                  </a:lnTo>
                  <a:lnTo>
                    <a:pt x="78493" y="30496"/>
                  </a:lnTo>
                  <a:lnTo>
                    <a:pt x="85802" y="26048"/>
                  </a:lnTo>
                  <a:lnTo>
                    <a:pt x="93429" y="21601"/>
                  </a:lnTo>
                  <a:lnTo>
                    <a:pt x="100738" y="17789"/>
                  </a:lnTo>
                  <a:lnTo>
                    <a:pt x="108683" y="13977"/>
                  </a:lnTo>
                  <a:lnTo>
                    <a:pt x="116945" y="10801"/>
                  </a:lnTo>
                  <a:lnTo>
                    <a:pt x="125208" y="7942"/>
                  </a:lnTo>
                  <a:lnTo>
                    <a:pt x="133470" y="5718"/>
                  </a:lnTo>
                  <a:lnTo>
                    <a:pt x="142368" y="3812"/>
                  </a:lnTo>
                  <a:lnTo>
                    <a:pt x="150949" y="2224"/>
                  </a:lnTo>
                  <a:lnTo>
                    <a:pt x="159847" y="635"/>
                  </a:lnTo>
                  <a:lnTo>
                    <a:pt x="169062" y="318"/>
                  </a:lnTo>
                  <a:lnTo>
                    <a:pt x="17796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85000"/>
                    <a:lumOff val="15000"/>
                  </a:schemeClr>
                </a:solidFill>
                <a:latin typeface="Century Gothic" pitchFamily="34" charset="0"/>
                <a:ea typeface="微软雅黑"/>
              </a:endParaRPr>
            </a:p>
          </p:txBody>
        </p:sp>
      </p:grpSp>
      <p:grpSp>
        <p:nvGrpSpPr>
          <p:cNvPr id="38" name="组合 37"/>
          <p:cNvGrpSpPr/>
          <p:nvPr/>
        </p:nvGrpSpPr>
        <p:grpSpPr>
          <a:xfrm>
            <a:off x="5371408" y="2364273"/>
            <a:ext cx="3657569" cy="600164"/>
            <a:chOff x="7161878" y="3311288"/>
            <a:chExt cx="4876758" cy="800219"/>
          </a:xfrm>
        </p:grpSpPr>
        <p:sp>
          <p:nvSpPr>
            <p:cNvPr id="12" name="文本框 11"/>
            <p:cNvSpPr txBox="1"/>
            <p:nvPr/>
          </p:nvSpPr>
          <p:spPr>
            <a:xfrm>
              <a:off x="7880974" y="3311288"/>
              <a:ext cx="4157662" cy="800219"/>
            </a:xfrm>
            <a:prstGeom prst="rect">
              <a:avLst/>
            </a:prstGeom>
            <a:noFill/>
          </p:spPr>
          <p:txBody>
            <a:bodyPr wrap="square" rtlCol="0">
              <a:spAutoFit/>
            </a:bodyPr>
            <a:lstStyle/>
            <a:p>
              <a:r>
                <a:rPr lang="en-US" altLang="zh-CN" sz="1100" dirty="0">
                  <a:solidFill>
                    <a:schemeClr val="bg1"/>
                  </a:solidFill>
                  <a:latin typeface="Century Gothic" pitchFamily="34" charset="0"/>
                  <a:ea typeface="微软雅黑"/>
                </a:rPr>
                <a:t>Wuhan Jin horizon PPT design planning </a:t>
              </a:r>
              <a:r>
                <a:rPr lang="en-US" altLang="zh-CN" sz="1100" dirty="0" err="1">
                  <a:solidFill>
                    <a:schemeClr val="bg1"/>
                  </a:solidFill>
                  <a:latin typeface="Century Gothic" pitchFamily="34" charset="0"/>
                  <a:ea typeface="微软雅黑"/>
                </a:rPr>
                <a:t>companyWuhan</a:t>
              </a:r>
              <a:r>
                <a:rPr lang="en-US" altLang="zh-CN" sz="1100" dirty="0">
                  <a:solidFill>
                    <a:schemeClr val="bg1"/>
                  </a:solidFill>
                  <a:latin typeface="Century Gothic" pitchFamily="34" charset="0"/>
                  <a:ea typeface="微软雅黑"/>
                </a:rPr>
                <a:t> Jin horizon PPT design planning company</a:t>
              </a:r>
              <a:endParaRPr lang="zh-CN" altLang="en-US" sz="1100" dirty="0">
                <a:solidFill>
                  <a:schemeClr val="bg1"/>
                </a:solidFill>
                <a:latin typeface="Century Gothic" pitchFamily="34" charset="0"/>
                <a:ea typeface="微软雅黑"/>
              </a:endParaRPr>
            </a:p>
          </p:txBody>
        </p:sp>
        <p:sp>
          <p:nvSpPr>
            <p:cNvPr id="24" name="KSO_Shape"/>
            <p:cNvSpPr>
              <a:spLocks/>
            </p:cNvSpPr>
            <p:nvPr/>
          </p:nvSpPr>
          <p:spPr bwMode="auto">
            <a:xfrm>
              <a:off x="7161878" y="3357563"/>
              <a:ext cx="447273" cy="595041"/>
            </a:xfrm>
            <a:custGeom>
              <a:avLst/>
              <a:gdLst>
                <a:gd name="T0" fmla="*/ 646493 w 1717675"/>
                <a:gd name="T1" fmla="*/ 1877821 h 2282826"/>
                <a:gd name="T2" fmla="*/ 632296 w 1717675"/>
                <a:gd name="T3" fmla="*/ 1902668 h 2282826"/>
                <a:gd name="T4" fmla="*/ 561643 w 1717675"/>
                <a:gd name="T5" fmla="*/ 1890245 h 2282826"/>
                <a:gd name="T6" fmla="*/ 521694 w 1717675"/>
                <a:gd name="T7" fmla="*/ 1869426 h 2282826"/>
                <a:gd name="T8" fmla="*/ 494290 w 1717675"/>
                <a:gd name="T9" fmla="*/ 1846258 h 2282826"/>
                <a:gd name="T10" fmla="*/ 343424 w 1717675"/>
                <a:gd name="T11" fmla="*/ 1841558 h 2282826"/>
                <a:gd name="T12" fmla="*/ 316294 w 1717675"/>
                <a:gd name="T13" fmla="*/ 1870770 h 2282826"/>
                <a:gd name="T14" fmla="*/ 281223 w 1717675"/>
                <a:gd name="T15" fmla="*/ 1887558 h 2282826"/>
                <a:gd name="T16" fmla="*/ 211414 w 1717675"/>
                <a:gd name="T17" fmla="*/ 1903339 h 2282826"/>
                <a:gd name="T18" fmla="*/ 188916 w 1717675"/>
                <a:gd name="T19" fmla="*/ 1880842 h 2282826"/>
                <a:gd name="T20" fmla="*/ 910172 w 1717675"/>
                <a:gd name="T21" fmla="*/ 1591032 h 2282826"/>
                <a:gd name="T22" fmla="*/ 919436 w 1717675"/>
                <a:gd name="T23" fmla="*/ 1837004 h 2282826"/>
                <a:gd name="T24" fmla="*/ 824151 w 1717675"/>
                <a:gd name="T25" fmla="*/ 1660503 h 2282826"/>
                <a:gd name="T26" fmla="*/ 824482 w 1717675"/>
                <a:gd name="T27" fmla="*/ 1624272 h 2282826"/>
                <a:gd name="T28" fmla="*/ 876757 w 1717675"/>
                <a:gd name="T29" fmla="*/ 1594689 h 2282826"/>
                <a:gd name="T30" fmla="*/ 1310359 w 1717675"/>
                <a:gd name="T31" fmla="*/ 1868582 h 2282826"/>
                <a:gd name="T32" fmla="*/ 1270941 w 1717675"/>
                <a:gd name="T33" fmla="*/ 1904007 h 2282826"/>
                <a:gd name="T34" fmla="*/ 1006609 w 1717675"/>
                <a:gd name="T35" fmla="*/ 1889771 h 2282826"/>
                <a:gd name="T36" fmla="*/ 1152025 w 1717675"/>
                <a:gd name="T37" fmla="*/ 931304 h 2282826"/>
                <a:gd name="T38" fmla="*/ 726881 w 1717675"/>
                <a:gd name="T39" fmla="*/ 867716 h 2282826"/>
                <a:gd name="T40" fmla="*/ 541604 w 1717675"/>
                <a:gd name="T41" fmla="*/ 825323 h 2282826"/>
                <a:gd name="T42" fmla="*/ 705045 w 1717675"/>
                <a:gd name="T43" fmla="*/ 716362 h 2282826"/>
                <a:gd name="T44" fmla="*/ 714308 w 1717675"/>
                <a:gd name="T45" fmla="*/ 706427 h 2282826"/>
                <a:gd name="T46" fmla="*/ 682546 w 1717675"/>
                <a:gd name="T47" fmla="*/ 491816 h 2282826"/>
                <a:gd name="T48" fmla="*/ 798014 w 1717675"/>
                <a:gd name="T49" fmla="*/ 552755 h 2282826"/>
                <a:gd name="T50" fmla="*/ 848634 w 1717675"/>
                <a:gd name="T51" fmla="*/ 615349 h 2282826"/>
                <a:gd name="T52" fmla="*/ 843672 w 1717675"/>
                <a:gd name="T53" fmla="*/ 704439 h 2282826"/>
                <a:gd name="T54" fmla="*/ 678577 w 1717675"/>
                <a:gd name="T55" fmla="*/ 998536 h 2282826"/>
                <a:gd name="T56" fmla="*/ 639536 w 1717675"/>
                <a:gd name="T57" fmla="*/ 1263155 h 2282826"/>
                <a:gd name="T58" fmla="*/ 355335 w 1717675"/>
                <a:gd name="T59" fmla="*/ 1810611 h 2282826"/>
                <a:gd name="T60" fmla="*/ 169727 w 1717675"/>
                <a:gd name="T61" fmla="*/ 1155519 h 2282826"/>
                <a:gd name="T62" fmla="*/ 74773 w 1717675"/>
                <a:gd name="T63" fmla="*/ 1019069 h 2282826"/>
                <a:gd name="T64" fmla="*/ 5956 w 1717675"/>
                <a:gd name="T65" fmla="*/ 714707 h 2282826"/>
                <a:gd name="T66" fmla="*/ 3640 w 1717675"/>
                <a:gd name="T67" fmla="*/ 610713 h 2282826"/>
                <a:gd name="T68" fmla="*/ 60546 w 1717675"/>
                <a:gd name="T69" fmla="*/ 545468 h 2282826"/>
                <a:gd name="T70" fmla="*/ 178990 w 1717675"/>
                <a:gd name="T71" fmla="*/ 498771 h 2282826"/>
                <a:gd name="T72" fmla="*/ 406617 w 1717675"/>
                <a:gd name="T73" fmla="*/ 556398 h 2282826"/>
                <a:gd name="T74" fmla="*/ 560793 w 1717675"/>
                <a:gd name="T75" fmla="*/ 477575 h 2282826"/>
                <a:gd name="T76" fmla="*/ 528293 w 1717675"/>
                <a:gd name="T77" fmla="*/ 15908 h 2282826"/>
                <a:gd name="T78" fmla="*/ 610084 w 1717675"/>
                <a:gd name="T79" fmla="*/ 67278 h 2282826"/>
                <a:gd name="T80" fmla="*/ 575977 w 1717675"/>
                <a:gd name="T81" fmla="*/ 113675 h 2282826"/>
                <a:gd name="T82" fmla="*/ 510080 w 1717675"/>
                <a:gd name="T83" fmla="*/ 126932 h 2282826"/>
                <a:gd name="T84" fmla="*/ 527630 w 1717675"/>
                <a:gd name="T85" fmla="*/ 138864 h 2282826"/>
                <a:gd name="T86" fmla="*/ 587235 w 1717675"/>
                <a:gd name="T87" fmla="*/ 146155 h 2282826"/>
                <a:gd name="T88" fmla="*/ 600150 w 1717675"/>
                <a:gd name="T89" fmla="*/ 190233 h 2282826"/>
                <a:gd name="T90" fmla="*/ 616376 w 1717675"/>
                <a:gd name="T91" fmla="*/ 239282 h 2282826"/>
                <a:gd name="T92" fmla="*/ 603130 w 1717675"/>
                <a:gd name="T93" fmla="*/ 312857 h 2282826"/>
                <a:gd name="T94" fmla="*/ 587566 w 1717675"/>
                <a:gd name="T95" fmla="*/ 315177 h 2282826"/>
                <a:gd name="T96" fmla="*/ 545181 w 1717675"/>
                <a:gd name="T97" fmla="*/ 411619 h 2282826"/>
                <a:gd name="T98" fmla="*/ 478953 w 1717675"/>
                <a:gd name="T99" fmla="*/ 468954 h 2282826"/>
                <a:gd name="T100" fmla="*/ 413718 w 1717675"/>
                <a:gd name="T101" fmla="*/ 480223 h 2282826"/>
                <a:gd name="T102" fmla="*/ 348815 w 1717675"/>
                <a:gd name="T103" fmla="*/ 442110 h 2282826"/>
                <a:gd name="T104" fmla="*/ 287554 w 1717675"/>
                <a:gd name="T105" fmla="*/ 364558 h 2282826"/>
                <a:gd name="T106" fmla="*/ 255765 w 1717675"/>
                <a:gd name="T107" fmla="*/ 313852 h 2282826"/>
                <a:gd name="T108" fmla="*/ 239207 w 1717675"/>
                <a:gd name="T109" fmla="*/ 289327 h 2282826"/>
                <a:gd name="T110" fmla="*/ 247486 w 1717675"/>
                <a:gd name="T111" fmla="*/ 195867 h 2282826"/>
                <a:gd name="T112" fmla="*/ 255433 w 1717675"/>
                <a:gd name="T113" fmla="*/ 146817 h 2282826"/>
                <a:gd name="T114" fmla="*/ 272652 w 1717675"/>
                <a:gd name="T115" fmla="*/ 85174 h 2282826"/>
                <a:gd name="T116" fmla="*/ 273977 w 1717675"/>
                <a:gd name="T117" fmla="*/ 57003 h 2282826"/>
                <a:gd name="T118" fmla="*/ 370339 w 1717675"/>
                <a:gd name="T119" fmla="*/ 9942 h 22828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17675" h="2282826">
                  <a:moveTo>
                    <a:pt x="592137" y="2193925"/>
                  </a:moveTo>
                  <a:lnTo>
                    <a:pt x="708970" y="2193925"/>
                  </a:lnTo>
                  <a:lnTo>
                    <a:pt x="714515" y="2197144"/>
                  </a:lnTo>
                  <a:lnTo>
                    <a:pt x="727980" y="2206399"/>
                  </a:lnTo>
                  <a:lnTo>
                    <a:pt x="736693" y="2212836"/>
                  </a:lnTo>
                  <a:lnTo>
                    <a:pt x="745406" y="2219677"/>
                  </a:lnTo>
                  <a:lnTo>
                    <a:pt x="754119" y="2226919"/>
                  </a:lnTo>
                  <a:lnTo>
                    <a:pt x="762436" y="2234966"/>
                  </a:lnTo>
                  <a:lnTo>
                    <a:pt x="769565" y="2242611"/>
                  </a:lnTo>
                  <a:lnTo>
                    <a:pt x="773129" y="2246635"/>
                  </a:lnTo>
                  <a:lnTo>
                    <a:pt x="775505" y="2250256"/>
                  </a:lnTo>
                  <a:lnTo>
                    <a:pt x="778278" y="2253877"/>
                  </a:lnTo>
                  <a:lnTo>
                    <a:pt x="779466" y="2257499"/>
                  </a:lnTo>
                  <a:lnTo>
                    <a:pt x="780654" y="2261120"/>
                  </a:lnTo>
                  <a:lnTo>
                    <a:pt x="781050" y="2264339"/>
                  </a:lnTo>
                  <a:lnTo>
                    <a:pt x="780654" y="2267558"/>
                  </a:lnTo>
                  <a:lnTo>
                    <a:pt x="779070" y="2269972"/>
                  </a:lnTo>
                  <a:lnTo>
                    <a:pt x="777089" y="2272386"/>
                  </a:lnTo>
                  <a:lnTo>
                    <a:pt x="773921" y="2275203"/>
                  </a:lnTo>
                  <a:lnTo>
                    <a:pt x="769565" y="2276812"/>
                  </a:lnTo>
                  <a:lnTo>
                    <a:pt x="764812" y="2278422"/>
                  </a:lnTo>
                  <a:lnTo>
                    <a:pt x="758475" y="2280031"/>
                  </a:lnTo>
                  <a:lnTo>
                    <a:pt x="750951" y="2280836"/>
                  </a:lnTo>
                  <a:lnTo>
                    <a:pt x="741446" y="2281238"/>
                  </a:lnTo>
                  <a:lnTo>
                    <a:pt x="732733" y="2281238"/>
                  </a:lnTo>
                  <a:lnTo>
                    <a:pt x="724020" y="2280434"/>
                  </a:lnTo>
                  <a:lnTo>
                    <a:pt x="715703" y="2279226"/>
                  </a:lnTo>
                  <a:lnTo>
                    <a:pt x="707782" y="2278019"/>
                  </a:lnTo>
                  <a:lnTo>
                    <a:pt x="700653" y="2276008"/>
                  </a:lnTo>
                  <a:lnTo>
                    <a:pt x="693524" y="2273996"/>
                  </a:lnTo>
                  <a:lnTo>
                    <a:pt x="686395" y="2271179"/>
                  </a:lnTo>
                  <a:lnTo>
                    <a:pt x="680059" y="2268363"/>
                  </a:lnTo>
                  <a:lnTo>
                    <a:pt x="673722" y="2265144"/>
                  </a:lnTo>
                  <a:lnTo>
                    <a:pt x="667385" y="2261925"/>
                  </a:lnTo>
                  <a:lnTo>
                    <a:pt x="661445" y="2258303"/>
                  </a:lnTo>
                  <a:lnTo>
                    <a:pt x="649959" y="2250659"/>
                  </a:lnTo>
                  <a:lnTo>
                    <a:pt x="638474" y="2242611"/>
                  </a:lnTo>
                  <a:lnTo>
                    <a:pt x="633722" y="2239392"/>
                  </a:lnTo>
                  <a:lnTo>
                    <a:pt x="630553" y="2237381"/>
                  </a:lnTo>
                  <a:lnTo>
                    <a:pt x="629365" y="2237381"/>
                  </a:lnTo>
                  <a:lnTo>
                    <a:pt x="627781" y="2237381"/>
                  </a:lnTo>
                  <a:lnTo>
                    <a:pt x="627385" y="2237783"/>
                  </a:lnTo>
                  <a:lnTo>
                    <a:pt x="626593" y="2238990"/>
                  </a:lnTo>
                  <a:lnTo>
                    <a:pt x="625801" y="2240197"/>
                  </a:lnTo>
                  <a:lnTo>
                    <a:pt x="625405" y="2241807"/>
                  </a:lnTo>
                  <a:lnTo>
                    <a:pt x="624613" y="2243014"/>
                  </a:lnTo>
                  <a:lnTo>
                    <a:pt x="623820" y="2243416"/>
                  </a:lnTo>
                  <a:lnTo>
                    <a:pt x="623028" y="2243416"/>
                  </a:lnTo>
                  <a:lnTo>
                    <a:pt x="609563" y="2243014"/>
                  </a:lnTo>
                  <a:lnTo>
                    <a:pt x="602434" y="2242209"/>
                  </a:lnTo>
                  <a:lnTo>
                    <a:pt x="599266" y="2241404"/>
                  </a:lnTo>
                  <a:lnTo>
                    <a:pt x="597682" y="2240599"/>
                  </a:lnTo>
                  <a:lnTo>
                    <a:pt x="595305" y="2229333"/>
                  </a:lnTo>
                  <a:lnTo>
                    <a:pt x="593721" y="2220079"/>
                  </a:lnTo>
                  <a:lnTo>
                    <a:pt x="592929" y="2212434"/>
                  </a:lnTo>
                  <a:lnTo>
                    <a:pt x="592929" y="2206801"/>
                  </a:lnTo>
                  <a:lnTo>
                    <a:pt x="592929" y="2202375"/>
                  </a:lnTo>
                  <a:lnTo>
                    <a:pt x="593325" y="2199558"/>
                  </a:lnTo>
                  <a:lnTo>
                    <a:pt x="593721" y="2197144"/>
                  </a:lnTo>
                  <a:lnTo>
                    <a:pt x="592137" y="2193925"/>
                  </a:lnTo>
                  <a:close/>
                  <a:moveTo>
                    <a:pt x="295275" y="2193925"/>
                  </a:moveTo>
                  <a:lnTo>
                    <a:pt x="412750" y="2193925"/>
                  </a:lnTo>
                  <a:lnTo>
                    <a:pt x="411162" y="2197144"/>
                  </a:lnTo>
                  <a:lnTo>
                    <a:pt x="411559" y="2199558"/>
                  </a:lnTo>
                  <a:lnTo>
                    <a:pt x="411956" y="2202375"/>
                  </a:lnTo>
                  <a:lnTo>
                    <a:pt x="411956" y="2206801"/>
                  </a:lnTo>
                  <a:lnTo>
                    <a:pt x="411956" y="2212434"/>
                  </a:lnTo>
                  <a:lnTo>
                    <a:pt x="411162" y="2220079"/>
                  </a:lnTo>
                  <a:lnTo>
                    <a:pt x="409575" y="2229333"/>
                  </a:lnTo>
                  <a:lnTo>
                    <a:pt x="407194" y="2240599"/>
                  </a:lnTo>
                  <a:lnTo>
                    <a:pt x="405606" y="2241404"/>
                  </a:lnTo>
                  <a:lnTo>
                    <a:pt x="402431" y="2242209"/>
                  </a:lnTo>
                  <a:lnTo>
                    <a:pt x="395287" y="2243014"/>
                  </a:lnTo>
                  <a:lnTo>
                    <a:pt x="381794" y="2243416"/>
                  </a:lnTo>
                  <a:lnTo>
                    <a:pt x="381000" y="2243416"/>
                  </a:lnTo>
                  <a:lnTo>
                    <a:pt x="380603" y="2243014"/>
                  </a:lnTo>
                  <a:lnTo>
                    <a:pt x="379412" y="2241807"/>
                  </a:lnTo>
                  <a:lnTo>
                    <a:pt x="379015" y="2240197"/>
                  </a:lnTo>
                  <a:lnTo>
                    <a:pt x="378222" y="2238990"/>
                  </a:lnTo>
                  <a:lnTo>
                    <a:pt x="377825" y="2237783"/>
                  </a:lnTo>
                  <a:lnTo>
                    <a:pt x="377031" y="2237381"/>
                  </a:lnTo>
                  <a:lnTo>
                    <a:pt x="375840" y="2237381"/>
                  </a:lnTo>
                  <a:lnTo>
                    <a:pt x="374650" y="2237381"/>
                  </a:lnTo>
                  <a:lnTo>
                    <a:pt x="371475" y="2239392"/>
                  </a:lnTo>
                  <a:lnTo>
                    <a:pt x="366315" y="2242611"/>
                  </a:lnTo>
                  <a:lnTo>
                    <a:pt x="354806" y="2250659"/>
                  </a:lnTo>
                  <a:lnTo>
                    <a:pt x="343694" y="2258303"/>
                  </a:lnTo>
                  <a:lnTo>
                    <a:pt x="337343" y="2261925"/>
                  </a:lnTo>
                  <a:lnTo>
                    <a:pt x="331390" y="2265144"/>
                  </a:lnTo>
                  <a:lnTo>
                    <a:pt x="324643" y="2268363"/>
                  </a:lnTo>
                  <a:lnTo>
                    <a:pt x="318293" y="2271179"/>
                  </a:lnTo>
                  <a:lnTo>
                    <a:pt x="311150" y="2273996"/>
                  </a:lnTo>
                  <a:lnTo>
                    <a:pt x="304006" y="2276008"/>
                  </a:lnTo>
                  <a:lnTo>
                    <a:pt x="296862" y="2278019"/>
                  </a:lnTo>
                  <a:lnTo>
                    <a:pt x="288528" y="2279226"/>
                  </a:lnTo>
                  <a:lnTo>
                    <a:pt x="280590" y="2280434"/>
                  </a:lnTo>
                  <a:lnTo>
                    <a:pt x="272256" y="2281238"/>
                  </a:lnTo>
                  <a:lnTo>
                    <a:pt x="263128" y="2281238"/>
                  </a:lnTo>
                  <a:lnTo>
                    <a:pt x="253603" y="2280836"/>
                  </a:lnTo>
                  <a:lnTo>
                    <a:pt x="246062" y="2280031"/>
                  </a:lnTo>
                  <a:lnTo>
                    <a:pt x="239712" y="2278422"/>
                  </a:lnTo>
                  <a:lnTo>
                    <a:pt x="234949" y="2276812"/>
                  </a:lnTo>
                  <a:lnTo>
                    <a:pt x="230584" y="2275203"/>
                  </a:lnTo>
                  <a:lnTo>
                    <a:pt x="227409" y="2272386"/>
                  </a:lnTo>
                  <a:lnTo>
                    <a:pt x="225424" y="2269972"/>
                  </a:lnTo>
                  <a:lnTo>
                    <a:pt x="224234" y="2267558"/>
                  </a:lnTo>
                  <a:lnTo>
                    <a:pt x="223837" y="2264339"/>
                  </a:lnTo>
                  <a:lnTo>
                    <a:pt x="223837" y="2261120"/>
                  </a:lnTo>
                  <a:lnTo>
                    <a:pt x="225028" y="2257499"/>
                  </a:lnTo>
                  <a:lnTo>
                    <a:pt x="226615" y="2253877"/>
                  </a:lnTo>
                  <a:lnTo>
                    <a:pt x="228996" y="2250256"/>
                  </a:lnTo>
                  <a:lnTo>
                    <a:pt x="231378" y="2246635"/>
                  </a:lnTo>
                  <a:lnTo>
                    <a:pt x="234949" y="2242611"/>
                  </a:lnTo>
                  <a:lnTo>
                    <a:pt x="242093" y="2234966"/>
                  </a:lnTo>
                  <a:lnTo>
                    <a:pt x="250428" y="2226919"/>
                  </a:lnTo>
                  <a:lnTo>
                    <a:pt x="259159" y="2219677"/>
                  </a:lnTo>
                  <a:lnTo>
                    <a:pt x="268684" y="2212836"/>
                  </a:lnTo>
                  <a:lnTo>
                    <a:pt x="277018" y="2206399"/>
                  </a:lnTo>
                  <a:lnTo>
                    <a:pt x="290115" y="2197144"/>
                  </a:lnTo>
                  <a:lnTo>
                    <a:pt x="295275" y="2193925"/>
                  </a:lnTo>
                  <a:close/>
                  <a:moveTo>
                    <a:pt x="1091803" y="1906588"/>
                  </a:moveTo>
                  <a:lnTo>
                    <a:pt x="1106091" y="1906588"/>
                  </a:lnTo>
                  <a:lnTo>
                    <a:pt x="1118394" y="1906588"/>
                  </a:lnTo>
                  <a:lnTo>
                    <a:pt x="1127919" y="1906987"/>
                  </a:lnTo>
                  <a:lnTo>
                    <a:pt x="1136650" y="1907385"/>
                  </a:lnTo>
                  <a:lnTo>
                    <a:pt x="1129506" y="2235201"/>
                  </a:lnTo>
                  <a:lnTo>
                    <a:pt x="1127919" y="2234006"/>
                  </a:lnTo>
                  <a:lnTo>
                    <a:pt x="1123950" y="2229625"/>
                  </a:lnTo>
                  <a:lnTo>
                    <a:pt x="1119981" y="2225243"/>
                  </a:lnTo>
                  <a:lnTo>
                    <a:pt x="1115219" y="2219667"/>
                  </a:lnTo>
                  <a:lnTo>
                    <a:pt x="1109663" y="2211302"/>
                  </a:lnTo>
                  <a:lnTo>
                    <a:pt x="1102916" y="2201344"/>
                  </a:lnTo>
                  <a:lnTo>
                    <a:pt x="1094185" y="2188598"/>
                  </a:lnTo>
                  <a:lnTo>
                    <a:pt x="1085056" y="2173064"/>
                  </a:lnTo>
                  <a:lnTo>
                    <a:pt x="1073547" y="2154343"/>
                  </a:lnTo>
                  <a:lnTo>
                    <a:pt x="1061641" y="2132435"/>
                  </a:lnTo>
                  <a:lnTo>
                    <a:pt x="1047353" y="2106943"/>
                  </a:lnTo>
                  <a:lnTo>
                    <a:pt x="1031478" y="2077467"/>
                  </a:lnTo>
                  <a:lnTo>
                    <a:pt x="1014413" y="2043610"/>
                  </a:lnTo>
                  <a:lnTo>
                    <a:pt x="994966" y="2005371"/>
                  </a:lnTo>
                  <a:lnTo>
                    <a:pt x="992188" y="1999795"/>
                  </a:lnTo>
                  <a:lnTo>
                    <a:pt x="990203" y="1995015"/>
                  </a:lnTo>
                  <a:lnTo>
                    <a:pt x="988616" y="1989837"/>
                  </a:lnTo>
                  <a:lnTo>
                    <a:pt x="987028" y="1985057"/>
                  </a:lnTo>
                  <a:lnTo>
                    <a:pt x="985838" y="1980277"/>
                  </a:lnTo>
                  <a:lnTo>
                    <a:pt x="985044" y="1976294"/>
                  </a:lnTo>
                  <a:lnTo>
                    <a:pt x="984647" y="1971514"/>
                  </a:lnTo>
                  <a:lnTo>
                    <a:pt x="984250" y="1967929"/>
                  </a:lnTo>
                  <a:lnTo>
                    <a:pt x="984250" y="1963946"/>
                  </a:lnTo>
                  <a:lnTo>
                    <a:pt x="984647" y="1959963"/>
                  </a:lnTo>
                  <a:lnTo>
                    <a:pt x="985441" y="1956378"/>
                  </a:lnTo>
                  <a:lnTo>
                    <a:pt x="986235" y="1952793"/>
                  </a:lnTo>
                  <a:lnTo>
                    <a:pt x="987822" y="1950005"/>
                  </a:lnTo>
                  <a:lnTo>
                    <a:pt x="989013" y="1946420"/>
                  </a:lnTo>
                  <a:lnTo>
                    <a:pt x="990600" y="1943632"/>
                  </a:lnTo>
                  <a:lnTo>
                    <a:pt x="992585" y="1941242"/>
                  </a:lnTo>
                  <a:lnTo>
                    <a:pt x="996950" y="1935666"/>
                  </a:lnTo>
                  <a:lnTo>
                    <a:pt x="1002110" y="1930886"/>
                  </a:lnTo>
                  <a:lnTo>
                    <a:pt x="1008063" y="1926903"/>
                  </a:lnTo>
                  <a:lnTo>
                    <a:pt x="1014413" y="1923318"/>
                  </a:lnTo>
                  <a:lnTo>
                    <a:pt x="1021160" y="1920131"/>
                  </a:lnTo>
                  <a:lnTo>
                    <a:pt x="1028700" y="1916945"/>
                  </a:lnTo>
                  <a:lnTo>
                    <a:pt x="1036241" y="1914953"/>
                  </a:lnTo>
                  <a:lnTo>
                    <a:pt x="1043781" y="1912563"/>
                  </a:lnTo>
                  <a:lnTo>
                    <a:pt x="1051719" y="1910970"/>
                  </a:lnTo>
                  <a:lnTo>
                    <a:pt x="1060053" y="1909376"/>
                  </a:lnTo>
                  <a:lnTo>
                    <a:pt x="1068388" y="1908580"/>
                  </a:lnTo>
                  <a:lnTo>
                    <a:pt x="1076325" y="1907783"/>
                  </a:lnTo>
                  <a:lnTo>
                    <a:pt x="1091803" y="1906588"/>
                  </a:lnTo>
                  <a:close/>
                  <a:moveTo>
                    <a:pt x="1381919" y="1116013"/>
                  </a:moveTo>
                  <a:lnTo>
                    <a:pt x="1717675" y="1488552"/>
                  </a:lnTo>
                  <a:lnTo>
                    <a:pt x="1574631" y="1488552"/>
                  </a:lnTo>
                  <a:lnTo>
                    <a:pt x="1574631" y="2220141"/>
                  </a:lnTo>
                  <a:lnTo>
                    <a:pt x="1574234" y="2226886"/>
                  </a:lnTo>
                  <a:lnTo>
                    <a:pt x="1573439" y="2232837"/>
                  </a:lnTo>
                  <a:lnTo>
                    <a:pt x="1571850" y="2239185"/>
                  </a:lnTo>
                  <a:lnTo>
                    <a:pt x="1569863" y="2244342"/>
                  </a:lnTo>
                  <a:lnTo>
                    <a:pt x="1567081" y="2249897"/>
                  </a:lnTo>
                  <a:lnTo>
                    <a:pt x="1563903" y="2255451"/>
                  </a:lnTo>
                  <a:lnTo>
                    <a:pt x="1560327" y="2260212"/>
                  </a:lnTo>
                  <a:lnTo>
                    <a:pt x="1556353" y="2264576"/>
                  </a:lnTo>
                  <a:lnTo>
                    <a:pt x="1551982" y="2268544"/>
                  </a:lnTo>
                  <a:lnTo>
                    <a:pt x="1546817" y="2272114"/>
                  </a:lnTo>
                  <a:lnTo>
                    <a:pt x="1541651" y="2275288"/>
                  </a:lnTo>
                  <a:lnTo>
                    <a:pt x="1536486" y="2278065"/>
                  </a:lnTo>
                  <a:lnTo>
                    <a:pt x="1530526" y="2280446"/>
                  </a:lnTo>
                  <a:lnTo>
                    <a:pt x="1524565" y="2281636"/>
                  </a:lnTo>
                  <a:lnTo>
                    <a:pt x="1518208" y="2282826"/>
                  </a:lnTo>
                  <a:lnTo>
                    <a:pt x="1511850" y="2282826"/>
                  </a:lnTo>
                  <a:lnTo>
                    <a:pt x="1252384" y="2282826"/>
                  </a:lnTo>
                  <a:lnTo>
                    <a:pt x="1245629" y="2282826"/>
                  </a:lnTo>
                  <a:lnTo>
                    <a:pt x="1239669" y="2281636"/>
                  </a:lnTo>
                  <a:lnTo>
                    <a:pt x="1233312" y="2280446"/>
                  </a:lnTo>
                  <a:lnTo>
                    <a:pt x="1227749" y="2278065"/>
                  </a:lnTo>
                  <a:lnTo>
                    <a:pt x="1222186" y="2275288"/>
                  </a:lnTo>
                  <a:lnTo>
                    <a:pt x="1217020" y="2272114"/>
                  </a:lnTo>
                  <a:lnTo>
                    <a:pt x="1212252" y="2268544"/>
                  </a:lnTo>
                  <a:lnTo>
                    <a:pt x="1207484" y="2264576"/>
                  </a:lnTo>
                  <a:lnTo>
                    <a:pt x="1203908" y="2260212"/>
                  </a:lnTo>
                  <a:lnTo>
                    <a:pt x="1199935" y="2255451"/>
                  </a:lnTo>
                  <a:lnTo>
                    <a:pt x="1197153" y="2249897"/>
                  </a:lnTo>
                  <a:lnTo>
                    <a:pt x="1193974" y="2244342"/>
                  </a:lnTo>
                  <a:lnTo>
                    <a:pt x="1191988" y="2239185"/>
                  </a:lnTo>
                  <a:lnTo>
                    <a:pt x="1190796" y="2232837"/>
                  </a:lnTo>
                  <a:lnTo>
                    <a:pt x="1189604" y="2226886"/>
                  </a:lnTo>
                  <a:lnTo>
                    <a:pt x="1189604" y="2220141"/>
                  </a:lnTo>
                  <a:lnTo>
                    <a:pt x="1189604" y="1488552"/>
                  </a:lnTo>
                  <a:lnTo>
                    <a:pt x="1046162" y="1488552"/>
                  </a:lnTo>
                  <a:lnTo>
                    <a:pt x="1381919" y="1116013"/>
                  </a:lnTo>
                  <a:close/>
                  <a:moveTo>
                    <a:pt x="871935" y="1039813"/>
                  </a:moveTo>
                  <a:lnTo>
                    <a:pt x="819150" y="1046560"/>
                  </a:lnTo>
                  <a:lnTo>
                    <a:pt x="529431" y="1083469"/>
                  </a:lnTo>
                  <a:lnTo>
                    <a:pt x="515144" y="1089422"/>
                  </a:lnTo>
                  <a:lnTo>
                    <a:pt x="486569" y="1100535"/>
                  </a:lnTo>
                  <a:lnTo>
                    <a:pt x="434975" y="1121966"/>
                  </a:lnTo>
                  <a:lnTo>
                    <a:pt x="483394" y="1115616"/>
                  </a:lnTo>
                  <a:lnTo>
                    <a:pt x="504825" y="1112441"/>
                  </a:lnTo>
                  <a:lnTo>
                    <a:pt x="892572" y="1062832"/>
                  </a:lnTo>
                  <a:lnTo>
                    <a:pt x="888207" y="1058466"/>
                  </a:lnTo>
                  <a:lnTo>
                    <a:pt x="871935" y="1039813"/>
                  </a:lnTo>
                  <a:close/>
                  <a:moveTo>
                    <a:pt x="649685" y="989013"/>
                  </a:moveTo>
                  <a:lnTo>
                    <a:pt x="509588" y="995760"/>
                  </a:lnTo>
                  <a:lnTo>
                    <a:pt x="469900" y="997744"/>
                  </a:lnTo>
                  <a:lnTo>
                    <a:pt x="447675" y="998935"/>
                  </a:lnTo>
                  <a:lnTo>
                    <a:pt x="200025" y="1021954"/>
                  </a:lnTo>
                  <a:lnTo>
                    <a:pt x="187325" y="1029891"/>
                  </a:lnTo>
                  <a:lnTo>
                    <a:pt x="112712" y="1074341"/>
                  </a:lnTo>
                  <a:lnTo>
                    <a:pt x="506413" y="1011635"/>
                  </a:lnTo>
                  <a:lnTo>
                    <a:pt x="551260" y="1004491"/>
                  </a:lnTo>
                  <a:lnTo>
                    <a:pt x="560785" y="1002904"/>
                  </a:lnTo>
                  <a:lnTo>
                    <a:pt x="649685" y="989013"/>
                  </a:lnTo>
                  <a:close/>
                  <a:moveTo>
                    <a:pt x="150813" y="851694"/>
                  </a:moveTo>
                  <a:lnTo>
                    <a:pt x="153988" y="857647"/>
                  </a:lnTo>
                  <a:lnTo>
                    <a:pt x="157163" y="865585"/>
                  </a:lnTo>
                  <a:lnTo>
                    <a:pt x="165497" y="887810"/>
                  </a:lnTo>
                  <a:lnTo>
                    <a:pt x="163909" y="862410"/>
                  </a:lnTo>
                  <a:lnTo>
                    <a:pt x="157956" y="858044"/>
                  </a:lnTo>
                  <a:lnTo>
                    <a:pt x="150813" y="851694"/>
                  </a:lnTo>
                  <a:close/>
                  <a:moveTo>
                    <a:pt x="855663" y="846138"/>
                  </a:moveTo>
                  <a:lnTo>
                    <a:pt x="854869" y="846535"/>
                  </a:lnTo>
                  <a:lnTo>
                    <a:pt x="854075" y="847328"/>
                  </a:lnTo>
                  <a:lnTo>
                    <a:pt x="845741" y="858441"/>
                  </a:lnTo>
                  <a:lnTo>
                    <a:pt x="837803" y="869553"/>
                  </a:lnTo>
                  <a:lnTo>
                    <a:pt x="835819" y="872728"/>
                  </a:lnTo>
                  <a:lnTo>
                    <a:pt x="827881" y="991394"/>
                  </a:lnTo>
                  <a:lnTo>
                    <a:pt x="833835" y="962422"/>
                  </a:lnTo>
                  <a:lnTo>
                    <a:pt x="840185" y="934641"/>
                  </a:lnTo>
                  <a:lnTo>
                    <a:pt x="851297" y="885428"/>
                  </a:lnTo>
                  <a:lnTo>
                    <a:pt x="854869" y="866775"/>
                  </a:lnTo>
                  <a:lnTo>
                    <a:pt x="856060" y="859235"/>
                  </a:lnTo>
                  <a:lnTo>
                    <a:pt x="856853" y="853282"/>
                  </a:lnTo>
                  <a:lnTo>
                    <a:pt x="857647" y="848916"/>
                  </a:lnTo>
                  <a:lnTo>
                    <a:pt x="856853" y="846535"/>
                  </a:lnTo>
                  <a:lnTo>
                    <a:pt x="856457" y="846138"/>
                  </a:lnTo>
                  <a:lnTo>
                    <a:pt x="855663" y="846138"/>
                  </a:lnTo>
                  <a:close/>
                  <a:moveTo>
                    <a:pt x="701278" y="569913"/>
                  </a:moveTo>
                  <a:lnTo>
                    <a:pt x="716360" y="569913"/>
                  </a:lnTo>
                  <a:lnTo>
                    <a:pt x="730647" y="570707"/>
                  </a:lnTo>
                  <a:lnTo>
                    <a:pt x="745331" y="572294"/>
                  </a:lnTo>
                  <a:lnTo>
                    <a:pt x="760016" y="574675"/>
                  </a:lnTo>
                  <a:lnTo>
                    <a:pt x="774700" y="577453"/>
                  </a:lnTo>
                  <a:lnTo>
                    <a:pt x="789781" y="581025"/>
                  </a:lnTo>
                  <a:lnTo>
                    <a:pt x="804466" y="584994"/>
                  </a:lnTo>
                  <a:lnTo>
                    <a:pt x="818753" y="589360"/>
                  </a:lnTo>
                  <a:lnTo>
                    <a:pt x="833041" y="594519"/>
                  </a:lnTo>
                  <a:lnTo>
                    <a:pt x="846932" y="599678"/>
                  </a:lnTo>
                  <a:lnTo>
                    <a:pt x="860822" y="605632"/>
                  </a:lnTo>
                  <a:lnTo>
                    <a:pt x="874316" y="611982"/>
                  </a:lnTo>
                  <a:lnTo>
                    <a:pt x="887810" y="618332"/>
                  </a:lnTo>
                  <a:lnTo>
                    <a:pt x="900510" y="625078"/>
                  </a:lnTo>
                  <a:lnTo>
                    <a:pt x="912813" y="632222"/>
                  </a:lnTo>
                  <a:lnTo>
                    <a:pt x="924719" y="639366"/>
                  </a:lnTo>
                  <a:lnTo>
                    <a:pt x="936228" y="646907"/>
                  </a:lnTo>
                  <a:lnTo>
                    <a:pt x="946944" y="654844"/>
                  </a:lnTo>
                  <a:lnTo>
                    <a:pt x="957263" y="662385"/>
                  </a:lnTo>
                  <a:lnTo>
                    <a:pt x="967185" y="669925"/>
                  </a:lnTo>
                  <a:lnTo>
                    <a:pt x="975916" y="677466"/>
                  </a:lnTo>
                  <a:lnTo>
                    <a:pt x="983853" y="685007"/>
                  </a:lnTo>
                  <a:lnTo>
                    <a:pt x="991394" y="692547"/>
                  </a:lnTo>
                  <a:lnTo>
                    <a:pt x="998141" y="700088"/>
                  </a:lnTo>
                  <a:lnTo>
                    <a:pt x="1003698" y="707232"/>
                  </a:lnTo>
                  <a:lnTo>
                    <a:pt x="1008857" y="714375"/>
                  </a:lnTo>
                  <a:lnTo>
                    <a:pt x="1012429" y="721122"/>
                  </a:lnTo>
                  <a:lnTo>
                    <a:pt x="1015604" y="727869"/>
                  </a:lnTo>
                  <a:lnTo>
                    <a:pt x="1017588" y="734219"/>
                  </a:lnTo>
                  <a:lnTo>
                    <a:pt x="1017985" y="737394"/>
                  </a:lnTo>
                  <a:lnTo>
                    <a:pt x="1018382" y="740172"/>
                  </a:lnTo>
                  <a:lnTo>
                    <a:pt x="1019176" y="749300"/>
                  </a:lnTo>
                  <a:lnTo>
                    <a:pt x="1020366" y="758032"/>
                  </a:lnTo>
                  <a:lnTo>
                    <a:pt x="1020763" y="767557"/>
                  </a:lnTo>
                  <a:lnTo>
                    <a:pt x="1020763" y="777478"/>
                  </a:lnTo>
                  <a:lnTo>
                    <a:pt x="1020366" y="787797"/>
                  </a:lnTo>
                  <a:lnTo>
                    <a:pt x="1019176" y="798513"/>
                  </a:lnTo>
                  <a:lnTo>
                    <a:pt x="1017985" y="809228"/>
                  </a:lnTo>
                  <a:lnTo>
                    <a:pt x="1016398" y="820341"/>
                  </a:lnTo>
                  <a:lnTo>
                    <a:pt x="1014810" y="832247"/>
                  </a:lnTo>
                  <a:lnTo>
                    <a:pt x="1012032" y="844153"/>
                  </a:lnTo>
                  <a:lnTo>
                    <a:pt x="1007269" y="867966"/>
                  </a:lnTo>
                  <a:lnTo>
                    <a:pt x="1000919" y="893366"/>
                  </a:lnTo>
                  <a:lnTo>
                    <a:pt x="993776" y="919163"/>
                  </a:lnTo>
                  <a:lnTo>
                    <a:pt x="985441" y="945754"/>
                  </a:lnTo>
                  <a:lnTo>
                    <a:pt x="977107" y="972741"/>
                  </a:lnTo>
                  <a:lnTo>
                    <a:pt x="967978" y="1000125"/>
                  </a:lnTo>
                  <a:lnTo>
                    <a:pt x="958057" y="1027510"/>
                  </a:lnTo>
                  <a:lnTo>
                    <a:pt x="937419" y="1083072"/>
                  </a:lnTo>
                  <a:lnTo>
                    <a:pt x="917178" y="1137444"/>
                  </a:lnTo>
                  <a:lnTo>
                    <a:pt x="892572" y="1213644"/>
                  </a:lnTo>
                  <a:lnTo>
                    <a:pt x="813991" y="1196579"/>
                  </a:lnTo>
                  <a:lnTo>
                    <a:pt x="809625" y="1257697"/>
                  </a:lnTo>
                  <a:lnTo>
                    <a:pt x="802481" y="1338263"/>
                  </a:lnTo>
                  <a:lnTo>
                    <a:pt x="796925" y="1400572"/>
                  </a:lnTo>
                  <a:lnTo>
                    <a:pt x="791369" y="1456929"/>
                  </a:lnTo>
                  <a:lnTo>
                    <a:pt x="790972" y="1462088"/>
                  </a:lnTo>
                  <a:lnTo>
                    <a:pt x="787797" y="1470819"/>
                  </a:lnTo>
                  <a:lnTo>
                    <a:pt x="784622" y="1479551"/>
                  </a:lnTo>
                  <a:lnTo>
                    <a:pt x="781050" y="1488282"/>
                  </a:lnTo>
                  <a:lnTo>
                    <a:pt x="777081" y="1497013"/>
                  </a:lnTo>
                  <a:lnTo>
                    <a:pt x="772319" y="1505347"/>
                  </a:lnTo>
                  <a:lnTo>
                    <a:pt x="767160" y="1513682"/>
                  </a:lnTo>
                  <a:lnTo>
                    <a:pt x="762000" y="1522413"/>
                  </a:lnTo>
                  <a:lnTo>
                    <a:pt x="756841" y="1530351"/>
                  </a:lnTo>
                  <a:lnTo>
                    <a:pt x="708819" y="2171701"/>
                  </a:lnTo>
                  <a:lnTo>
                    <a:pt x="579041" y="2171701"/>
                  </a:lnTo>
                  <a:lnTo>
                    <a:pt x="514350" y="1661716"/>
                  </a:lnTo>
                  <a:lnTo>
                    <a:pt x="506413" y="1662510"/>
                  </a:lnTo>
                  <a:lnTo>
                    <a:pt x="502047" y="1663304"/>
                  </a:lnTo>
                  <a:lnTo>
                    <a:pt x="497681" y="1663304"/>
                  </a:lnTo>
                  <a:lnTo>
                    <a:pt x="492522" y="1662510"/>
                  </a:lnTo>
                  <a:lnTo>
                    <a:pt x="486966" y="1662113"/>
                  </a:lnTo>
                  <a:lnTo>
                    <a:pt x="426244" y="2169717"/>
                  </a:lnTo>
                  <a:lnTo>
                    <a:pt x="291703" y="2171701"/>
                  </a:lnTo>
                  <a:lnTo>
                    <a:pt x="242888" y="1522016"/>
                  </a:lnTo>
                  <a:lnTo>
                    <a:pt x="232966" y="1507729"/>
                  </a:lnTo>
                  <a:lnTo>
                    <a:pt x="228997" y="1500188"/>
                  </a:lnTo>
                  <a:lnTo>
                    <a:pt x="224631" y="1492647"/>
                  </a:lnTo>
                  <a:lnTo>
                    <a:pt x="221059" y="1485504"/>
                  </a:lnTo>
                  <a:lnTo>
                    <a:pt x="217488" y="1477963"/>
                  </a:lnTo>
                  <a:lnTo>
                    <a:pt x="214313" y="1470422"/>
                  </a:lnTo>
                  <a:lnTo>
                    <a:pt x="211138" y="1462882"/>
                  </a:lnTo>
                  <a:lnTo>
                    <a:pt x="210741" y="1456929"/>
                  </a:lnTo>
                  <a:lnTo>
                    <a:pt x="203597" y="1384697"/>
                  </a:lnTo>
                  <a:lnTo>
                    <a:pt x="196453" y="1305719"/>
                  </a:lnTo>
                  <a:lnTo>
                    <a:pt x="188119" y="1205310"/>
                  </a:lnTo>
                  <a:lnTo>
                    <a:pt x="171450" y="1210072"/>
                  </a:lnTo>
                  <a:lnTo>
                    <a:pt x="154781" y="1214438"/>
                  </a:lnTo>
                  <a:lnTo>
                    <a:pt x="137319" y="1218010"/>
                  </a:lnTo>
                  <a:lnTo>
                    <a:pt x="128984" y="1219597"/>
                  </a:lnTo>
                  <a:lnTo>
                    <a:pt x="120650" y="1220391"/>
                  </a:lnTo>
                  <a:lnTo>
                    <a:pt x="112712" y="1221185"/>
                  </a:lnTo>
                  <a:lnTo>
                    <a:pt x="104378" y="1221582"/>
                  </a:lnTo>
                  <a:lnTo>
                    <a:pt x="96837" y="1221582"/>
                  </a:lnTo>
                  <a:lnTo>
                    <a:pt x="89694" y="1221185"/>
                  </a:lnTo>
                  <a:lnTo>
                    <a:pt x="82550" y="1220391"/>
                  </a:lnTo>
                  <a:lnTo>
                    <a:pt x="76200" y="1218804"/>
                  </a:lnTo>
                  <a:lnTo>
                    <a:pt x="69850" y="1216819"/>
                  </a:lnTo>
                  <a:lnTo>
                    <a:pt x="65087" y="1213644"/>
                  </a:lnTo>
                  <a:lnTo>
                    <a:pt x="55166" y="1162844"/>
                  </a:lnTo>
                  <a:lnTo>
                    <a:pt x="43656" y="1099741"/>
                  </a:lnTo>
                  <a:lnTo>
                    <a:pt x="32147" y="1029494"/>
                  </a:lnTo>
                  <a:lnTo>
                    <a:pt x="21034" y="957263"/>
                  </a:lnTo>
                  <a:lnTo>
                    <a:pt x="15875" y="922338"/>
                  </a:lnTo>
                  <a:lnTo>
                    <a:pt x="11509" y="888207"/>
                  </a:lnTo>
                  <a:lnTo>
                    <a:pt x="7144" y="856457"/>
                  </a:lnTo>
                  <a:lnTo>
                    <a:pt x="4366" y="827485"/>
                  </a:lnTo>
                  <a:lnTo>
                    <a:pt x="1587" y="801688"/>
                  </a:lnTo>
                  <a:lnTo>
                    <a:pt x="397" y="779860"/>
                  </a:lnTo>
                  <a:lnTo>
                    <a:pt x="0" y="770732"/>
                  </a:lnTo>
                  <a:lnTo>
                    <a:pt x="0" y="762794"/>
                  </a:lnTo>
                  <a:lnTo>
                    <a:pt x="397" y="756047"/>
                  </a:lnTo>
                  <a:lnTo>
                    <a:pt x="1191" y="750888"/>
                  </a:lnTo>
                  <a:lnTo>
                    <a:pt x="1587" y="745728"/>
                  </a:lnTo>
                  <a:lnTo>
                    <a:pt x="1984" y="740966"/>
                  </a:lnTo>
                  <a:lnTo>
                    <a:pt x="2778" y="736600"/>
                  </a:lnTo>
                  <a:lnTo>
                    <a:pt x="4366" y="731838"/>
                  </a:lnTo>
                  <a:lnTo>
                    <a:pt x="5556" y="727075"/>
                  </a:lnTo>
                  <a:lnTo>
                    <a:pt x="7144" y="722710"/>
                  </a:lnTo>
                  <a:lnTo>
                    <a:pt x="11509" y="713582"/>
                  </a:lnTo>
                  <a:lnTo>
                    <a:pt x="15875" y="705247"/>
                  </a:lnTo>
                  <a:lnTo>
                    <a:pt x="21828" y="697310"/>
                  </a:lnTo>
                  <a:lnTo>
                    <a:pt x="28575" y="689372"/>
                  </a:lnTo>
                  <a:lnTo>
                    <a:pt x="35719" y="681832"/>
                  </a:lnTo>
                  <a:lnTo>
                    <a:pt x="44053" y="673894"/>
                  </a:lnTo>
                  <a:lnTo>
                    <a:pt x="53181" y="666750"/>
                  </a:lnTo>
                  <a:lnTo>
                    <a:pt x="62309" y="660003"/>
                  </a:lnTo>
                  <a:lnTo>
                    <a:pt x="72628" y="653653"/>
                  </a:lnTo>
                  <a:lnTo>
                    <a:pt x="83344" y="647700"/>
                  </a:lnTo>
                  <a:lnTo>
                    <a:pt x="94853" y="641350"/>
                  </a:lnTo>
                  <a:lnTo>
                    <a:pt x="106759" y="635397"/>
                  </a:lnTo>
                  <a:lnTo>
                    <a:pt x="118666" y="629841"/>
                  </a:lnTo>
                  <a:lnTo>
                    <a:pt x="131366" y="624682"/>
                  </a:lnTo>
                  <a:lnTo>
                    <a:pt x="144463" y="619522"/>
                  </a:lnTo>
                  <a:lnTo>
                    <a:pt x="157956" y="614760"/>
                  </a:lnTo>
                  <a:lnTo>
                    <a:pt x="171847" y="609997"/>
                  </a:lnTo>
                  <a:lnTo>
                    <a:pt x="185738" y="605632"/>
                  </a:lnTo>
                  <a:lnTo>
                    <a:pt x="200025" y="601663"/>
                  </a:lnTo>
                  <a:lnTo>
                    <a:pt x="214709" y="597694"/>
                  </a:lnTo>
                  <a:lnTo>
                    <a:pt x="228997" y="594122"/>
                  </a:lnTo>
                  <a:lnTo>
                    <a:pt x="258366" y="587375"/>
                  </a:lnTo>
                  <a:lnTo>
                    <a:pt x="287734" y="581422"/>
                  </a:lnTo>
                  <a:lnTo>
                    <a:pt x="317500" y="576263"/>
                  </a:lnTo>
                  <a:lnTo>
                    <a:pt x="346075" y="571897"/>
                  </a:lnTo>
                  <a:lnTo>
                    <a:pt x="349647" y="571500"/>
                  </a:lnTo>
                  <a:lnTo>
                    <a:pt x="352822" y="571103"/>
                  </a:lnTo>
                  <a:lnTo>
                    <a:pt x="359569" y="571500"/>
                  </a:lnTo>
                  <a:lnTo>
                    <a:pt x="453628" y="918766"/>
                  </a:lnTo>
                  <a:lnTo>
                    <a:pt x="455216" y="904478"/>
                  </a:lnTo>
                  <a:lnTo>
                    <a:pt x="487760" y="666750"/>
                  </a:lnTo>
                  <a:lnTo>
                    <a:pt x="478631" y="643335"/>
                  </a:lnTo>
                  <a:lnTo>
                    <a:pt x="496491" y="612378"/>
                  </a:lnTo>
                  <a:lnTo>
                    <a:pt x="537766" y="611982"/>
                  </a:lnTo>
                  <a:lnTo>
                    <a:pt x="554831" y="643335"/>
                  </a:lnTo>
                  <a:lnTo>
                    <a:pt x="546894" y="671116"/>
                  </a:lnTo>
                  <a:lnTo>
                    <a:pt x="575866" y="922338"/>
                  </a:lnTo>
                  <a:lnTo>
                    <a:pt x="652463" y="582613"/>
                  </a:lnTo>
                  <a:lnTo>
                    <a:pt x="661591" y="578644"/>
                  </a:lnTo>
                  <a:lnTo>
                    <a:pt x="668338" y="575469"/>
                  </a:lnTo>
                  <a:lnTo>
                    <a:pt x="671910" y="572691"/>
                  </a:lnTo>
                  <a:lnTo>
                    <a:pt x="672703" y="572294"/>
                  </a:lnTo>
                  <a:lnTo>
                    <a:pt x="673100" y="571897"/>
                  </a:lnTo>
                  <a:lnTo>
                    <a:pt x="686991" y="570310"/>
                  </a:lnTo>
                  <a:lnTo>
                    <a:pt x="701278" y="569913"/>
                  </a:lnTo>
                  <a:close/>
                  <a:moveTo>
                    <a:pt x="534014" y="0"/>
                  </a:moveTo>
                  <a:lnTo>
                    <a:pt x="549903" y="794"/>
                  </a:lnTo>
                  <a:lnTo>
                    <a:pt x="565395" y="1985"/>
                  </a:lnTo>
                  <a:lnTo>
                    <a:pt x="580886" y="3971"/>
                  </a:lnTo>
                  <a:lnTo>
                    <a:pt x="594789" y="7148"/>
                  </a:lnTo>
                  <a:lnTo>
                    <a:pt x="608692" y="10326"/>
                  </a:lnTo>
                  <a:lnTo>
                    <a:pt x="621800" y="14297"/>
                  </a:lnTo>
                  <a:lnTo>
                    <a:pt x="633717" y="19063"/>
                  </a:lnTo>
                  <a:lnTo>
                    <a:pt x="645236" y="23431"/>
                  </a:lnTo>
                  <a:lnTo>
                    <a:pt x="656756" y="28594"/>
                  </a:lnTo>
                  <a:lnTo>
                    <a:pt x="666686" y="33757"/>
                  </a:lnTo>
                  <a:lnTo>
                    <a:pt x="676617" y="38920"/>
                  </a:lnTo>
                  <a:lnTo>
                    <a:pt x="685356" y="44083"/>
                  </a:lnTo>
                  <a:lnTo>
                    <a:pt x="693300" y="49246"/>
                  </a:lnTo>
                  <a:lnTo>
                    <a:pt x="700847" y="54806"/>
                  </a:lnTo>
                  <a:lnTo>
                    <a:pt x="707600" y="59572"/>
                  </a:lnTo>
                  <a:lnTo>
                    <a:pt x="718722" y="68309"/>
                  </a:lnTo>
                  <a:lnTo>
                    <a:pt x="726667" y="75458"/>
                  </a:lnTo>
                  <a:lnTo>
                    <a:pt x="731830" y="80621"/>
                  </a:lnTo>
                  <a:lnTo>
                    <a:pt x="733419" y="82209"/>
                  </a:lnTo>
                  <a:lnTo>
                    <a:pt x="731433" y="86975"/>
                  </a:lnTo>
                  <a:lnTo>
                    <a:pt x="728255" y="92138"/>
                  </a:lnTo>
                  <a:lnTo>
                    <a:pt x="724681" y="98890"/>
                  </a:lnTo>
                  <a:lnTo>
                    <a:pt x="719119" y="107230"/>
                  </a:lnTo>
                  <a:lnTo>
                    <a:pt x="712764" y="115173"/>
                  </a:lnTo>
                  <a:lnTo>
                    <a:pt x="708792" y="119541"/>
                  </a:lnTo>
                  <a:lnTo>
                    <a:pt x="705217" y="123910"/>
                  </a:lnTo>
                  <a:lnTo>
                    <a:pt x="700450" y="128278"/>
                  </a:lnTo>
                  <a:lnTo>
                    <a:pt x="696081" y="131853"/>
                  </a:lnTo>
                  <a:lnTo>
                    <a:pt x="690917" y="136221"/>
                  </a:lnTo>
                  <a:lnTo>
                    <a:pt x="685356" y="139399"/>
                  </a:lnTo>
                  <a:lnTo>
                    <a:pt x="679794" y="142973"/>
                  </a:lnTo>
                  <a:lnTo>
                    <a:pt x="673439" y="146150"/>
                  </a:lnTo>
                  <a:lnTo>
                    <a:pt x="667083" y="148930"/>
                  </a:lnTo>
                  <a:lnTo>
                    <a:pt x="660331" y="150916"/>
                  </a:lnTo>
                  <a:lnTo>
                    <a:pt x="653181" y="152505"/>
                  </a:lnTo>
                  <a:lnTo>
                    <a:pt x="645633" y="154093"/>
                  </a:lnTo>
                  <a:lnTo>
                    <a:pt x="638086" y="154887"/>
                  </a:lnTo>
                  <a:lnTo>
                    <a:pt x="629745" y="154887"/>
                  </a:lnTo>
                  <a:lnTo>
                    <a:pt x="620608" y="154093"/>
                  </a:lnTo>
                  <a:lnTo>
                    <a:pt x="611870" y="152107"/>
                  </a:lnTo>
                  <a:lnTo>
                    <a:pt x="602734" y="150122"/>
                  </a:lnTo>
                  <a:lnTo>
                    <a:pt x="592406" y="146547"/>
                  </a:lnTo>
                  <a:lnTo>
                    <a:pt x="582475" y="142576"/>
                  </a:lnTo>
                  <a:lnTo>
                    <a:pt x="571750" y="137413"/>
                  </a:lnTo>
                  <a:lnTo>
                    <a:pt x="559436" y="131853"/>
                  </a:lnTo>
                  <a:lnTo>
                    <a:pt x="547123" y="126293"/>
                  </a:lnTo>
                  <a:lnTo>
                    <a:pt x="572545" y="138604"/>
                  </a:lnTo>
                  <a:lnTo>
                    <a:pt x="597570" y="150916"/>
                  </a:lnTo>
                  <a:lnTo>
                    <a:pt x="609884" y="156476"/>
                  </a:lnTo>
                  <a:lnTo>
                    <a:pt x="621800" y="162036"/>
                  </a:lnTo>
                  <a:lnTo>
                    <a:pt x="632922" y="166405"/>
                  </a:lnTo>
                  <a:lnTo>
                    <a:pt x="644045" y="170376"/>
                  </a:lnTo>
                  <a:lnTo>
                    <a:pt x="655167" y="173553"/>
                  </a:lnTo>
                  <a:lnTo>
                    <a:pt x="665097" y="176333"/>
                  </a:lnTo>
                  <a:lnTo>
                    <a:pt x="674631" y="177922"/>
                  </a:lnTo>
                  <a:lnTo>
                    <a:pt x="679397" y="178319"/>
                  </a:lnTo>
                  <a:lnTo>
                    <a:pt x="683767" y="178319"/>
                  </a:lnTo>
                  <a:lnTo>
                    <a:pt x="688136" y="178319"/>
                  </a:lnTo>
                  <a:lnTo>
                    <a:pt x="692506" y="177922"/>
                  </a:lnTo>
                  <a:lnTo>
                    <a:pt x="696875" y="177525"/>
                  </a:lnTo>
                  <a:lnTo>
                    <a:pt x="700450" y="176333"/>
                  </a:lnTo>
                  <a:lnTo>
                    <a:pt x="704422" y="175142"/>
                  </a:lnTo>
                  <a:lnTo>
                    <a:pt x="707997" y="173156"/>
                  </a:lnTo>
                  <a:lnTo>
                    <a:pt x="711572" y="171170"/>
                  </a:lnTo>
                  <a:lnTo>
                    <a:pt x="714353" y="168788"/>
                  </a:lnTo>
                  <a:lnTo>
                    <a:pt x="715544" y="177525"/>
                  </a:lnTo>
                  <a:lnTo>
                    <a:pt x="716736" y="185865"/>
                  </a:lnTo>
                  <a:lnTo>
                    <a:pt x="717133" y="202148"/>
                  </a:lnTo>
                  <a:lnTo>
                    <a:pt x="717133" y="217240"/>
                  </a:lnTo>
                  <a:lnTo>
                    <a:pt x="716339" y="231537"/>
                  </a:lnTo>
                  <a:lnTo>
                    <a:pt x="717531" y="230345"/>
                  </a:lnTo>
                  <a:lnTo>
                    <a:pt x="718722" y="229154"/>
                  </a:lnTo>
                  <a:lnTo>
                    <a:pt x="719914" y="227963"/>
                  </a:lnTo>
                  <a:lnTo>
                    <a:pt x="721503" y="227565"/>
                  </a:lnTo>
                  <a:lnTo>
                    <a:pt x="723489" y="227963"/>
                  </a:lnTo>
                  <a:lnTo>
                    <a:pt x="725078" y="229551"/>
                  </a:lnTo>
                  <a:lnTo>
                    <a:pt x="727064" y="231140"/>
                  </a:lnTo>
                  <a:lnTo>
                    <a:pt x="728255" y="233523"/>
                  </a:lnTo>
                  <a:lnTo>
                    <a:pt x="730242" y="236700"/>
                  </a:lnTo>
                  <a:lnTo>
                    <a:pt x="731830" y="240274"/>
                  </a:lnTo>
                  <a:lnTo>
                    <a:pt x="734214" y="249806"/>
                  </a:lnTo>
                  <a:lnTo>
                    <a:pt x="736597" y="260529"/>
                  </a:lnTo>
                  <a:lnTo>
                    <a:pt x="738186" y="272840"/>
                  </a:lnTo>
                  <a:lnTo>
                    <a:pt x="739378" y="286740"/>
                  </a:lnTo>
                  <a:lnTo>
                    <a:pt x="739775" y="301435"/>
                  </a:lnTo>
                  <a:lnTo>
                    <a:pt x="739378" y="316924"/>
                  </a:lnTo>
                  <a:lnTo>
                    <a:pt x="738186" y="330427"/>
                  </a:lnTo>
                  <a:lnTo>
                    <a:pt x="736597" y="342738"/>
                  </a:lnTo>
                  <a:lnTo>
                    <a:pt x="734214" y="353858"/>
                  </a:lnTo>
                  <a:lnTo>
                    <a:pt x="731830" y="362596"/>
                  </a:lnTo>
                  <a:lnTo>
                    <a:pt x="730242" y="366567"/>
                  </a:lnTo>
                  <a:lnTo>
                    <a:pt x="728255" y="369744"/>
                  </a:lnTo>
                  <a:lnTo>
                    <a:pt x="727064" y="372524"/>
                  </a:lnTo>
                  <a:lnTo>
                    <a:pt x="725078" y="374113"/>
                  </a:lnTo>
                  <a:lnTo>
                    <a:pt x="723489" y="374907"/>
                  </a:lnTo>
                  <a:lnTo>
                    <a:pt x="721503" y="375304"/>
                  </a:lnTo>
                  <a:lnTo>
                    <a:pt x="719517" y="374907"/>
                  </a:lnTo>
                  <a:lnTo>
                    <a:pt x="717928" y="373716"/>
                  </a:lnTo>
                  <a:lnTo>
                    <a:pt x="716339" y="372127"/>
                  </a:lnTo>
                  <a:lnTo>
                    <a:pt x="714353" y="368950"/>
                  </a:lnTo>
                  <a:lnTo>
                    <a:pt x="712764" y="365773"/>
                  </a:lnTo>
                  <a:lnTo>
                    <a:pt x="711175" y="361801"/>
                  </a:lnTo>
                  <a:lnTo>
                    <a:pt x="709983" y="357433"/>
                  </a:lnTo>
                  <a:lnTo>
                    <a:pt x="708394" y="352270"/>
                  </a:lnTo>
                  <a:lnTo>
                    <a:pt x="706806" y="364979"/>
                  </a:lnTo>
                  <a:lnTo>
                    <a:pt x="704819" y="377687"/>
                  </a:lnTo>
                  <a:lnTo>
                    <a:pt x="701642" y="389602"/>
                  </a:lnTo>
                  <a:lnTo>
                    <a:pt x="698861" y="401516"/>
                  </a:lnTo>
                  <a:lnTo>
                    <a:pt x="695683" y="413431"/>
                  </a:lnTo>
                  <a:lnTo>
                    <a:pt x="691314" y="424551"/>
                  </a:lnTo>
                  <a:lnTo>
                    <a:pt x="686944" y="435274"/>
                  </a:lnTo>
                  <a:lnTo>
                    <a:pt x="682575" y="445997"/>
                  </a:lnTo>
                  <a:lnTo>
                    <a:pt x="677411" y="456323"/>
                  </a:lnTo>
                  <a:lnTo>
                    <a:pt x="671850" y="466251"/>
                  </a:lnTo>
                  <a:lnTo>
                    <a:pt x="666289" y="475386"/>
                  </a:lnTo>
                  <a:lnTo>
                    <a:pt x="659933" y="484520"/>
                  </a:lnTo>
                  <a:lnTo>
                    <a:pt x="653975" y="493257"/>
                  </a:lnTo>
                  <a:lnTo>
                    <a:pt x="647222" y="501597"/>
                  </a:lnTo>
                  <a:lnTo>
                    <a:pt x="640867" y="509540"/>
                  </a:lnTo>
                  <a:lnTo>
                    <a:pt x="633717" y="517086"/>
                  </a:lnTo>
                  <a:lnTo>
                    <a:pt x="626964" y="524235"/>
                  </a:lnTo>
                  <a:lnTo>
                    <a:pt x="619417" y="530589"/>
                  </a:lnTo>
                  <a:lnTo>
                    <a:pt x="612267" y="536944"/>
                  </a:lnTo>
                  <a:lnTo>
                    <a:pt x="604720" y="542901"/>
                  </a:lnTo>
                  <a:lnTo>
                    <a:pt x="597570" y="548461"/>
                  </a:lnTo>
                  <a:lnTo>
                    <a:pt x="590022" y="553227"/>
                  </a:lnTo>
                  <a:lnTo>
                    <a:pt x="582078" y="557992"/>
                  </a:lnTo>
                  <a:lnTo>
                    <a:pt x="574531" y="561964"/>
                  </a:lnTo>
                  <a:lnTo>
                    <a:pt x="566984" y="565538"/>
                  </a:lnTo>
                  <a:lnTo>
                    <a:pt x="559039" y="568715"/>
                  </a:lnTo>
                  <a:lnTo>
                    <a:pt x="551492" y="571495"/>
                  </a:lnTo>
                  <a:lnTo>
                    <a:pt x="543945" y="573481"/>
                  </a:lnTo>
                  <a:lnTo>
                    <a:pt x="536398" y="575467"/>
                  </a:lnTo>
                  <a:lnTo>
                    <a:pt x="528850" y="576658"/>
                  </a:lnTo>
                  <a:lnTo>
                    <a:pt x="521700" y="577453"/>
                  </a:lnTo>
                  <a:lnTo>
                    <a:pt x="514550" y="577850"/>
                  </a:lnTo>
                  <a:lnTo>
                    <a:pt x="508989" y="577453"/>
                  </a:lnTo>
                  <a:lnTo>
                    <a:pt x="502634" y="576658"/>
                  </a:lnTo>
                  <a:lnTo>
                    <a:pt x="496278" y="575467"/>
                  </a:lnTo>
                  <a:lnTo>
                    <a:pt x="489923" y="573481"/>
                  </a:lnTo>
                  <a:lnTo>
                    <a:pt x="483170" y="571098"/>
                  </a:lnTo>
                  <a:lnTo>
                    <a:pt x="476417" y="568318"/>
                  </a:lnTo>
                  <a:lnTo>
                    <a:pt x="469267" y="565141"/>
                  </a:lnTo>
                  <a:lnTo>
                    <a:pt x="462514" y="561567"/>
                  </a:lnTo>
                  <a:lnTo>
                    <a:pt x="454967" y="557198"/>
                  </a:lnTo>
                  <a:lnTo>
                    <a:pt x="447817" y="552432"/>
                  </a:lnTo>
                  <a:lnTo>
                    <a:pt x="440667" y="547667"/>
                  </a:lnTo>
                  <a:lnTo>
                    <a:pt x="433120" y="542106"/>
                  </a:lnTo>
                  <a:lnTo>
                    <a:pt x="425970" y="536149"/>
                  </a:lnTo>
                  <a:lnTo>
                    <a:pt x="418423" y="529795"/>
                  </a:lnTo>
                  <a:lnTo>
                    <a:pt x="411273" y="523043"/>
                  </a:lnTo>
                  <a:lnTo>
                    <a:pt x="403726" y="515895"/>
                  </a:lnTo>
                  <a:lnTo>
                    <a:pt x="396576" y="508349"/>
                  </a:lnTo>
                  <a:lnTo>
                    <a:pt x="389426" y="500803"/>
                  </a:lnTo>
                  <a:lnTo>
                    <a:pt x="382276" y="492860"/>
                  </a:lnTo>
                  <a:lnTo>
                    <a:pt x="375523" y="483726"/>
                  </a:lnTo>
                  <a:lnTo>
                    <a:pt x="368770" y="475386"/>
                  </a:lnTo>
                  <a:lnTo>
                    <a:pt x="362415" y="466251"/>
                  </a:lnTo>
                  <a:lnTo>
                    <a:pt x="356059" y="456720"/>
                  </a:lnTo>
                  <a:lnTo>
                    <a:pt x="350498" y="447188"/>
                  </a:lnTo>
                  <a:lnTo>
                    <a:pt x="344937" y="436862"/>
                  </a:lnTo>
                  <a:lnTo>
                    <a:pt x="339376" y="426934"/>
                  </a:lnTo>
                  <a:lnTo>
                    <a:pt x="334212" y="416211"/>
                  </a:lnTo>
                  <a:lnTo>
                    <a:pt x="329048" y="405885"/>
                  </a:lnTo>
                  <a:lnTo>
                    <a:pt x="325076" y="394765"/>
                  </a:lnTo>
                  <a:lnTo>
                    <a:pt x="320706" y="383247"/>
                  </a:lnTo>
                  <a:lnTo>
                    <a:pt x="317529" y="372127"/>
                  </a:lnTo>
                  <a:lnTo>
                    <a:pt x="313954" y="360610"/>
                  </a:lnTo>
                  <a:lnTo>
                    <a:pt x="311570" y="368156"/>
                  </a:lnTo>
                  <a:lnTo>
                    <a:pt x="310379" y="371730"/>
                  </a:lnTo>
                  <a:lnTo>
                    <a:pt x="308392" y="374113"/>
                  </a:lnTo>
                  <a:lnTo>
                    <a:pt x="306804" y="376099"/>
                  </a:lnTo>
                  <a:lnTo>
                    <a:pt x="305612" y="378084"/>
                  </a:lnTo>
                  <a:lnTo>
                    <a:pt x="304023" y="378879"/>
                  </a:lnTo>
                  <a:lnTo>
                    <a:pt x="302037" y="379276"/>
                  </a:lnTo>
                  <a:lnTo>
                    <a:pt x="300051" y="378879"/>
                  </a:lnTo>
                  <a:lnTo>
                    <a:pt x="298462" y="377687"/>
                  </a:lnTo>
                  <a:lnTo>
                    <a:pt x="296873" y="375702"/>
                  </a:lnTo>
                  <a:lnTo>
                    <a:pt x="294887" y="373319"/>
                  </a:lnTo>
                  <a:lnTo>
                    <a:pt x="293298" y="370141"/>
                  </a:lnTo>
                  <a:lnTo>
                    <a:pt x="292106" y="366567"/>
                  </a:lnTo>
                  <a:lnTo>
                    <a:pt x="289326" y="357433"/>
                  </a:lnTo>
                  <a:lnTo>
                    <a:pt x="286942" y="346710"/>
                  </a:lnTo>
                  <a:lnTo>
                    <a:pt x="285354" y="334001"/>
                  </a:lnTo>
                  <a:lnTo>
                    <a:pt x="284559" y="320101"/>
                  </a:lnTo>
                  <a:lnTo>
                    <a:pt x="284162" y="305406"/>
                  </a:lnTo>
                  <a:lnTo>
                    <a:pt x="284559" y="290315"/>
                  </a:lnTo>
                  <a:lnTo>
                    <a:pt x="285354" y="276812"/>
                  </a:lnTo>
                  <a:lnTo>
                    <a:pt x="286942" y="264103"/>
                  </a:lnTo>
                  <a:lnTo>
                    <a:pt x="289326" y="252983"/>
                  </a:lnTo>
                  <a:lnTo>
                    <a:pt x="292106" y="244246"/>
                  </a:lnTo>
                  <a:lnTo>
                    <a:pt x="293298" y="240274"/>
                  </a:lnTo>
                  <a:lnTo>
                    <a:pt x="294887" y="237097"/>
                  </a:lnTo>
                  <a:lnTo>
                    <a:pt x="296873" y="234714"/>
                  </a:lnTo>
                  <a:lnTo>
                    <a:pt x="298462" y="232728"/>
                  </a:lnTo>
                  <a:lnTo>
                    <a:pt x="300051" y="231934"/>
                  </a:lnTo>
                  <a:lnTo>
                    <a:pt x="302037" y="231537"/>
                  </a:lnTo>
                  <a:lnTo>
                    <a:pt x="303229" y="231537"/>
                  </a:lnTo>
                  <a:lnTo>
                    <a:pt x="304420" y="232331"/>
                  </a:lnTo>
                  <a:lnTo>
                    <a:pt x="304817" y="222403"/>
                  </a:lnTo>
                  <a:lnTo>
                    <a:pt x="305215" y="212871"/>
                  </a:lnTo>
                  <a:lnTo>
                    <a:pt x="306406" y="204134"/>
                  </a:lnTo>
                  <a:lnTo>
                    <a:pt x="307598" y="196191"/>
                  </a:lnTo>
                  <a:lnTo>
                    <a:pt x="306804" y="185468"/>
                  </a:lnTo>
                  <a:lnTo>
                    <a:pt x="306406" y="175936"/>
                  </a:lnTo>
                  <a:lnTo>
                    <a:pt x="306406" y="166405"/>
                  </a:lnTo>
                  <a:lnTo>
                    <a:pt x="306804" y="158065"/>
                  </a:lnTo>
                  <a:lnTo>
                    <a:pt x="307598" y="150122"/>
                  </a:lnTo>
                  <a:lnTo>
                    <a:pt x="308790" y="142179"/>
                  </a:lnTo>
                  <a:lnTo>
                    <a:pt x="310379" y="135427"/>
                  </a:lnTo>
                  <a:lnTo>
                    <a:pt x="312365" y="128676"/>
                  </a:lnTo>
                  <a:lnTo>
                    <a:pt x="314748" y="122321"/>
                  </a:lnTo>
                  <a:lnTo>
                    <a:pt x="317529" y="116761"/>
                  </a:lnTo>
                  <a:lnTo>
                    <a:pt x="320309" y="111201"/>
                  </a:lnTo>
                  <a:lnTo>
                    <a:pt x="323884" y="106833"/>
                  </a:lnTo>
                  <a:lnTo>
                    <a:pt x="327062" y="102067"/>
                  </a:lnTo>
                  <a:lnTo>
                    <a:pt x="331431" y="98095"/>
                  </a:lnTo>
                  <a:lnTo>
                    <a:pt x="335404" y="94918"/>
                  </a:lnTo>
                  <a:lnTo>
                    <a:pt x="339773" y="91344"/>
                  </a:lnTo>
                  <a:lnTo>
                    <a:pt x="319912" y="91741"/>
                  </a:lnTo>
                  <a:lnTo>
                    <a:pt x="304420" y="92138"/>
                  </a:lnTo>
                  <a:lnTo>
                    <a:pt x="290915" y="93329"/>
                  </a:lnTo>
                  <a:lnTo>
                    <a:pt x="295284" y="90549"/>
                  </a:lnTo>
                  <a:lnTo>
                    <a:pt x="300051" y="88167"/>
                  </a:lnTo>
                  <a:lnTo>
                    <a:pt x="309981" y="82209"/>
                  </a:lnTo>
                  <a:lnTo>
                    <a:pt x="319117" y="75458"/>
                  </a:lnTo>
                  <a:lnTo>
                    <a:pt x="328651" y="68309"/>
                  </a:lnTo>
                  <a:lnTo>
                    <a:pt x="346923" y="54409"/>
                  </a:lnTo>
                  <a:lnTo>
                    <a:pt x="355265" y="48452"/>
                  </a:lnTo>
                  <a:lnTo>
                    <a:pt x="363606" y="43686"/>
                  </a:lnTo>
                  <a:lnTo>
                    <a:pt x="373934" y="38920"/>
                  </a:lnTo>
                  <a:lnTo>
                    <a:pt x="384659" y="33757"/>
                  </a:lnTo>
                  <a:lnTo>
                    <a:pt x="394589" y="28992"/>
                  </a:lnTo>
                  <a:lnTo>
                    <a:pt x="405314" y="24623"/>
                  </a:lnTo>
                  <a:lnTo>
                    <a:pt x="414848" y="21049"/>
                  </a:lnTo>
                  <a:lnTo>
                    <a:pt x="425176" y="17474"/>
                  </a:lnTo>
                  <a:lnTo>
                    <a:pt x="434709" y="14694"/>
                  </a:lnTo>
                  <a:lnTo>
                    <a:pt x="444242" y="11914"/>
                  </a:lnTo>
                  <a:lnTo>
                    <a:pt x="454173" y="9134"/>
                  </a:lnTo>
                  <a:lnTo>
                    <a:pt x="463309" y="7148"/>
                  </a:lnTo>
                  <a:lnTo>
                    <a:pt x="472842" y="5560"/>
                  </a:lnTo>
                  <a:lnTo>
                    <a:pt x="481978" y="3574"/>
                  </a:lnTo>
                  <a:lnTo>
                    <a:pt x="491114" y="2383"/>
                  </a:lnTo>
                  <a:lnTo>
                    <a:pt x="500250" y="1588"/>
                  </a:lnTo>
                  <a:lnTo>
                    <a:pt x="517331" y="397"/>
                  </a:lnTo>
                  <a:lnTo>
                    <a:pt x="53401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chemeClr val="tx1">
                    <a:lumMod val="85000"/>
                    <a:lumOff val="15000"/>
                  </a:schemeClr>
                </a:solidFill>
                <a:latin typeface="Century Gothic" pitchFamily="34" charset="0"/>
                <a:ea typeface="微软雅黑"/>
              </a:endParaRPr>
            </a:p>
          </p:txBody>
        </p:sp>
      </p:grpSp>
      <p:grpSp>
        <p:nvGrpSpPr>
          <p:cNvPr id="39" name="组合 38"/>
          <p:cNvGrpSpPr/>
          <p:nvPr/>
        </p:nvGrpSpPr>
        <p:grpSpPr>
          <a:xfrm>
            <a:off x="5394454" y="3224823"/>
            <a:ext cx="3634523" cy="600164"/>
            <a:chOff x="7192606" y="4458686"/>
            <a:chExt cx="4846030" cy="800219"/>
          </a:xfrm>
        </p:grpSpPr>
        <p:sp>
          <p:nvSpPr>
            <p:cNvPr id="14" name="文本框 13"/>
            <p:cNvSpPr txBox="1"/>
            <p:nvPr/>
          </p:nvSpPr>
          <p:spPr>
            <a:xfrm>
              <a:off x="7880974" y="4458686"/>
              <a:ext cx="4157662" cy="800219"/>
            </a:xfrm>
            <a:prstGeom prst="rect">
              <a:avLst/>
            </a:prstGeom>
            <a:noFill/>
          </p:spPr>
          <p:txBody>
            <a:bodyPr wrap="square" rtlCol="0">
              <a:spAutoFit/>
            </a:bodyPr>
            <a:lstStyle/>
            <a:p>
              <a:r>
                <a:rPr lang="en-US" altLang="zh-CN" sz="1100" dirty="0">
                  <a:solidFill>
                    <a:schemeClr val="bg1"/>
                  </a:solidFill>
                  <a:latin typeface="Century Gothic" pitchFamily="34" charset="0"/>
                  <a:ea typeface="微软雅黑"/>
                </a:rPr>
                <a:t>Wuhan Jin horizon PPT design planning </a:t>
              </a:r>
              <a:r>
                <a:rPr lang="en-US" altLang="zh-CN" sz="1100" dirty="0" err="1">
                  <a:solidFill>
                    <a:schemeClr val="bg1"/>
                  </a:solidFill>
                  <a:latin typeface="Century Gothic" pitchFamily="34" charset="0"/>
                  <a:ea typeface="微软雅黑"/>
                </a:rPr>
                <a:t>companyWuhan</a:t>
              </a:r>
              <a:r>
                <a:rPr lang="en-US" altLang="zh-CN" sz="1100" dirty="0">
                  <a:solidFill>
                    <a:schemeClr val="bg1"/>
                  </a:solidFill>
                  <a:latin typeface="Century Gothic" pitchFamily="34" charset="0"/>
                  <a:ea typeface="微软雅黑"/>
                </a:rPr>
                <a:t> Jin horizon PPT design planning company</a:t>
              </a:r>
              <a:endParaRPr lang="zh-CN" altLang="en-US" sz="1100" dirty="0">
                <a:solidFill>
                  <a:schemeClr val="bg1"/>
                </a:solidFill>
                <a:latin typeface="Century Gothic" pitchFamily="34" charset="0"/>
                <a:ea typeface="微软雅黑"/>
              </a:endParaRPr>
            </a:p>
          </p:txBody>
        </p:sp>
        <p:sp>
          <p:nvSpPr>
            <p:cNvPr id="30" name="KSO_Shape"/>
            <p:cNvSpPr>
              <a:spLocks/>
            </p:cNvSpPr>
            <p:nvPr/>
          </p:nvSpPr>
          <p:spPr bwMode="auto">
            <a:xfrm>
              <a:off x="7192606" y="4528251"/>
              <a:ext cx="385816" cy="538348"/>
            </a:xfrm>
            <a:custGeom>
              <a:avLst/>
              <a:gdLst>
                <a:gd name="T0" fmla="*/ 1362327 w 1631950"/>
                <a:gd name="T1" fmla="*/ 1279012 h 2274888"/>
                <a:gd name="T2" fmla="*/ 1342394 w 1631950"/>
                <a:gd name="T3" fmla="*/ 1329027 h 2274888"/>
                <a:gd name="T4" fmla="*/ 1307844 w 1631950"/>
                <a:gd name="T5" fmla="*/ 1369199 h 2274888"/>
                <a:gd name="T6" fmla="*/ 1261867 w 1631950"/>
                <a:gd name="T7" fmla="*/ 1395537 h 2274888"/>
                <a:gd name="T8" fmla="*/ 1207650 w 1631950"/>
                <a:gd name="T9" fmla="*/ 1405114 h 2274888"/>
                <a:gd name="T10" fmla="*/ 141920 w 1631950"/>
                <a:gd name="T11" fmla="*/ 1404583 h 2274888"/>
                <a:gd name="T12" fmla="*/ 89564 w 1631950"/>
                <a:gd name="T13" fmla="*/ 1389684 h 2274888"/>
                <a:gd name="T14" fmla="*/ 46243 w 1631950"/>
                <a:gd name="T15" fmla="*/ 1359090 h 2274888"/>
                <a:gd name="T16" fmla="*/ 15680 w 1631950"/>
                <a:gd name="T17" fmla="*/ 1315726 h 2274888"/>
                <a:gd name="T18" fmla="*/ 797 w 1631950"/>
                <a:gd name="T19" fmla="*/ 1263316 h 2274888"/>
                <a:gd name="T20" fmla="*/ 562478 w 1631950"/>
                <a:gd name="T21" fmla="*/ 608645 h 2274888"/>
                <a:gd name="T22" fmla="*/ 625937 w 1631950"/>
                <a:gd name="T23" fmla="*/ 720923 h 2274888"/>
                <a:gd name="T24" fmla="*/ 642664 w 1631950"/>
                <a:gd name="T25" fmla="*/ 681013 h 2274888"/>
                <a:gd name="T26" fmla="*/ 658330 w 1631950"/>
                <a:gd name="T27" fmla="*/ 632590 h 2274888"/>
                <a:gd name="T28" fmla="*/ 652223 w 1631950"/>
                <a:gd name="T29" fmla="*/ 614764 h 2274888"/>
                <a:gd name="T30" fmla="*/ 638416 w 1631950"/>
                <a:gd name="T31" fmla="*/ 592416 h 2274888"/>
                <a:gd name="T32" fmla="*/ 643461 w 1631950"/>
                <a:gd name="T33" fmla="*/ 573259 h 2274888"/>
                <a:gd name="T34" fmla="*/ 671075 w 1631950"/>
                <a:gd name="T35" fmla="*/ 568470 h 2274888"/>
                <a:gd name="T36" fmla="*/ 728693 w 1631950"/>
                <a:gd name="T37" fmla="*/ 570332 h 2274888"/>
                <a:gd name="T38" fmla="*/ 740641 w 1631950"/>
                <a:gd name="T39" fmla="*/ 582305 h 2274888"/>
                <a:gd name="T40" fmla="*/ 736658 w 1631950"/>
                <a:gd name="T41" fmla="*/ 603856 h 2274888"/>
                <a:gd name="T42" fmla="*/ 721789 w 1631950"/>
                <a:gd name="T43" fmla="*/ 624076 h 2274888"/>
                <a:gd name="T44" fmla="*/ 727100 w 1631950"/>
                <a:gd name="T45" fmla="*/ 652811 h 2274888"/>
                <a:gd name="T46" fmla="*/ 740110 w 1631950"/>
                <a:gd name="T47" fmla="*/ 699904 h 2274888"/>
                <a:gd name="T48" fmla="*/ 783920 w 1631950"/>
                <a:gd name="T49" fmla="*/ 670903 h 2274888"/>
                <a:gd name="T50" fmla="*/ 884021 w 1631950"/>
                <a:gd name="T51" fmla="*/ 540800 h 2274888"/>
                <a:gd name="T52" fmla="*/ 964473 w 1631950"/>
                <a:gd name="T53" fmla="*/ 575653 h 2274888"/>
                <a:gd name="T54" fmla="*/ 1017046 w 1631950"/>
                <a:gd name="T55" fmla="*/ 612635 h 2274888"/>
                <a:gd name="T56" fmla="*/ 1052360 w 1631950"/>
                <a:gd name="T57" fmla="*/ 652811 h 2274888"/>
                <a:gd name="T58" fmla="*/ 310235 w 1631950"/>
                <a:gd name="T59" fmla="*/ 657068 h 2274888"/>
                <a:gd name="T60" fmla="*/ 346346 w 1631950"/>
                <a:gd name="T61" fmla="*/ 615562 h 2274888"/>
                <a:gd name="T62" fmla="*/ 398387 w 1631950"/>
                <a:gd name="T63" fmla="*/ 578048 h 2274888"/>
                <a:gd name="T64" fmla="*/ 478839 w 1631950"/>
                <a:gd name="T65" fmla="*/ 542130 h 2274888"/>
                <a:gd name="T66" fmla="*/ 709370 w 1631950"/>
                <a:gd name="T67" fmla="*/ 2124 h 2274888"/>
                <a:gd name="T68" fmla="*/ 770048 w 1631950"/>
                <a:gd name="T69" fmla="*/ 22301 h 2274888"/>
                <a:gd name="T70" fmla="*/ 822741 w 1631950"/>
                <a:gd name="T71" fmla="*/ 63716 h 2274888"/>
                <a:gd name="T72" fmla="*/ 860798 w 1631950"/>
                <a:gd name="T73" fmla="*/ 126634 h 2274888"/>
                <a:gd name="T74" fmla="*/ 877298 w 1631950"/>
                <a:gd name="T75" fmla="*/ 210260 h 2274888"/>
                <a:gd name="T76" fmla="*/ 884749 w 1631950"/>
                <a:gd name="T77" fmla="*/ 238666 h 2274888"/>
                <a:gd name="T78" fmla="*/ 887943 w 1631950"/>
                <a:gd name="T79" fmla="*/ 270259 h 2274888"/>
                <a:gd name="T80" fmla="*/ 873040 w 1631950"/>
                <a:gd name="T81" fmla="*/ 332115 h 2274888"/>
                <a:gd name="T82" fmla="*/ 858669 w 1631950"/>
                <a:gd name="T83" fmla="*/ 349903 h 2274888"/>
                <a:gd name="T84" fmla="*/ 836846 w 1631950"/>
                <a:gd name="T85" fmla="*/ 396095 h 2274888"/>
                <a:gd name="T86" fmla="*/ 803580 w 1631950"/>
                <a:gd name="T87" fmla="*/ 452908 h 2274888"/>
                <a:gd name="T88" fmla="*/ 764193 w 1631950"/>
                <a:gd name="T89" fmla="*/ 497508 h 2274888"/>
                <a:gd name="T90" fmla="*/ 720814 w 1631950"/>
                <a:gd name="T91" fmla="*/ 525915 h 2274888"/>
                <a:gd name="T92" fmla="*/ 675838 w 1631950"/>
                <a:gd name="T93" fmla="*/ 534410 h 2274888"/>
                <a:gd name="T94" fmla="*/ 631128 w 1631950"/>
                <a:gd name="T95" fmla="*/ 519809 h 2274888"/>
                <a:gd name="T96" fmla="*/ 588813 w 1631950"/>
                <a:gd name="T97" fmla="*/ 486093 h 2274888"/>
                <a:gd name="T98" fmla="*/ 550756 w 1631950"/>
                <a:gd name="T99" fmla="*/ 437245 h 2274888"/>
                <a:gd name="T100" fmla="*/ 519886 w 1631950"/>
                <a:gd name="T101" fmla="*/ 377246 h 2274888"/>
                <a:gd name="T102" fmla="*/ 500458 w 1631950"/>
                <a:gd name="T103" fmla="*/ 343531 h 2274888"/>
                <a:gd name="T104" fmla="*/ 485821 w 1631950"/>
                <a:gd name="T105" fmla="*/ 312204 h 2274888"/>
                <a:gd name="T106" fmla="*/ 478369 w 1631950"/>
                <a:gd name="T107" fmla="*/ 253799 h 2274888"/>
                <a:gd name="T108" fmla="*/ 485554 w 1631950"/>
                <a:gd name="T109" fmla="*/ 235215 h 2274888"/>
                <a:gd name="T110" fmla="*/ 493805 w 1631950"/>
                <a:gd name="T111" fmla="*/ 160084 h 2274888"/>
                <a:gd name="T112" fmla="*/ 523611 w 1631950"/>
                <a:gd name="T113" fmla="*/ 88139 h 2274888"/>
                <a:gd name="T114" fmla="*/ 570450 w 1631950"/>
                <a:gd name="T115" fmla="*/ 37698 h 2274888"/>
                <a:gd name="T116" fmla="*/ 628733 w 1631950"/>
                <a:gd name="T117" fmla="*/ 7965 h 22748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31950" h="2274888">
                  <a:moveTo>
                    <a:pt x="0" y="1235075"/>
                  </a:moveTo>
                  <a:lnTo>
                    <a:pt x="1631950" y="1235075"/>
                  </a:lnTo>
                  <a:lnTo>
                    <a:pt x="1631950" y="1489231"/>
                  </a:lnTo>
                  <a:lnTo>
                    <a:pt x="1631950" y="1499079"/>
                  </a:lnTo>
                  <a:lnTo>
                    <a:pt x="1631315" y="1508610"/>
                  </a:lnTo>
                  <a:lnTo>
                    <a:pt x="1629726" y="1518141"/>
                  </a:lnTo>
                  <a:lnTo>
                    <a:pt x="1628456" y="1527354"/>
                  </a:lnTo>
                  <a:lnTo>
                    <a:pt x="1626232" y="1536567"/>
                  </a:lnTo>
                  <a:lnTo>
                    <a:pt x="1623690" y="1545462"/>
                  </a:lnTo>
                  <a:lnTo>
                    <a:pt x="1620514" y="1554358"/>
                  </a:lnTo>
                  <a:lnTo>
                    <a:pt x="1617337" y="1562618"/>
                  </a:lnTo>
                  <a:lnTo>
                    <a:pt x="1613524" y="1571196"/>
                  </a:lnTo>
                  <a:lnTo>
                    <a:pt x="1609712" y="1579456"/>
                  </a:lnTo>
                  <a:lnTo>
                    <a:pt x="1604629" y="1587080"/>
                  </a:lnTo>
                  <a:lnTo>
                    <a:pt x="1599864" y="1595023"/>
                  </a:lnTo>
                  <a:lnTo>
                    <a:pt x="1594781" y="1602330"/>
                  </a:lnTo>
                  <a:lnTo>
                    <a:pt x="1588745" y="1609319"/>
                  </a:lnTo>
                  <a:lnTo>
                    <a:pt x="1583027" y="1616308"/>
                  </a:lnTo>
                  <a:lnTo>
                    <a:pt x="1576673" y="1622980"/>
                  </a:lnTo>
                  <a:lnTo>
                    <a:pt x="1570319" y="1629334"/>
                  </a:lnTo>
                  <a:lnTo>
                    <a:pt x="1563330" y="1635052"/>
                  </a:lnTo>
                  <a:lnTo>
                    <a:pt x="1556341" y="1640771"/>
                  </a:lnTo>
                  <a:lnTo>
                    <a:pt x="1549034" y="1645854"/>
                  </a:lnTo>
                  <a:lnTo>
                    <a:pt x="1541410" y="1650619"/>
                  </a:lnTo>
                  <a:lnTo>
                    <a:pt x="1533468" y="1655385"/>
                  </a:lnTo>
                  <a:lnTo>
                    <a:pt x="1525208" y="1659515"/>
                  </a:lnTo>
                  <a:lnTo>
                    <a:pt x="1516948" y="1663009"/>
                  </a:lnTo>
                  <a:lnTo>
                    <a:pt x="1508371" y="1666504"/>
                  </a:lnTo>
                  <a:lnTo>
                    <a:pt x="1499475" y="1669363"/>
                  </a:lnTo>
                  <a:lnTo>
                    <a:pt x="1490262" y="1671905"/>
                  </a:lnTo>
                  <a:lnTo>
                    <a:pt x="1481685" y="1674129"/>
                  </a:lnTo>
                  <a:lnTo>
                    <a:pt x="1472472" y="1676035"/>
                  </a:lnTo>
                  <a:lnTo>
                    <a:pt x="1462624" y="1677306"/>
                  </a:lnTo>
                  <a:lnTo>
                    <a:pt x="1453093" y="1677941"/>
                  </a:lnTo>
                  <a:lnTo>
                    <a:pt x="1443563" y="1677941"/>
                  </a:lnTo>
                  <a:lnTo>
                    <a:pt x="1246280" y="1677941"/>
                  </a:lnTo>
                  <a:lnTo>
                    <a:pt x="1246280" y="2274888"/>
                  </a:lnTo>
                  <a:lnTo>
                    <a:pt x="386305" y="2274888"/>
                  </a:lnTo>
                  <a:lnTo>
                    <a:pt x="386305" y="1677941"/>
                  </a:lnTo>
                  <a:lnTo>
                    <a:pt x="188705" y="1677941"/>
                  </a:lnTo>
                  <a:lnTo>
                    <a:pt x="179174" y="1677941"/>
                  </a:lnTo>
                  <a:lnTo>
                    <a:pt x="169644" y="1677306"/>
                  </a:lnTo>
                  <a:lnTo>
                    <a:pt x="160113" y="1676035"/>
                  </a:lnTo>
                  <a:lnTo>
                    <a:pt x="150900" y="1674129"/>
                  </a:lnTo>
                  <a:lnTo>
                    <a:pt x="141688" y="1671905"/>
                  </a:lnTo>
                  <a:lnTo>
                    <a:pt x="132792" y="1669363"/>
                  </a:lnTo>
                  <a:lnTo>
                    <a:pt x="123897" y="1666504"/>
                  </a:lnTo>
                  <a:lnTo>
                    <a:pt x="115320" y="1663009"/>
                  </a:lnTo>
                  <a:lnTo>
                    <a:pt x="107060" y="1659515"/>
                  </a:lnTo>
                  <a:lnTo>
                    <a:pt x="98800" y="1655385"/>
                  </a:lnTo>
                  <a:lnTo>
                    <a:pt x="91176" y="1650619"/>
                  </a:lnTo>
                  <a:lnTo>
                    <a:pt x="83233" y="1645854"/>
                  </a:lnTo>
                  <a:lnTo>
                    <a:pt x="75927" y="1640771"/>
                  </a:lnTo>
                  <a:lnTo>
                    <a:pt x="68938" y="1635052"/>
                  </a:lnTo>
                  <a:lnTo>
                    <a:pt x="61949" y="1629334"/>
                  </a:lnTo>
                  <a:lnTo>
                    <a:pt x="55277" y="1622980"/>
                  </a:lnTo>
                  <a:lnTo>
                    <a:pt x="48923" y="1616308"/>
                  </a:lnTo>
                  <a:lnTo>
                    <a:pt x="43205" y="1609319"/>
                  </a:lnTo>
                  <a:lnTo>
                    <a:pt x="37487" y="1602330"/>
                  </a:lnTo>
                  <a:lnTo>
                    <a:pt x="32404" y="1595023"/>
                  </a:lnTo>
                  <a:lnTo>
                    <a:pt x="27639" y="1587080"/>
                  </a:lnTo>
                  <a:lnTo>
                    <a:pt x="22873" y="1579456"/>
                  </a:lnTo>
                  <a:lnTo>
                    <a:pt x="18743" y="1571196"/>
                  </a:lnTo>
                  <a:lnTo>
                    <a:pt x="14931" y="1562618"/>
                  </a:lnTo>
                  <a:lnTo>
                    <a:pt x="11437" y="1554358"/>
                  </a:lnTo>
                  <a:lnTo>
                    <a:pt x="8577" y="1545462"/>
                  </a:lnTo>
                  <a:lnTo>
                    <a:pt x="6354" y="1536567"/>
                  </a:lnTo>
                  <a:lnTo>
                    <a:pt x="4130" y="1527354"/>
                  </a:lnTo>
                  <a:lnTo>
                    <a:pt x="2224" y="1518141"/>
                  </a:lnTo>
                  <a:lnTo>
                    <a:pt x="953" y="1508610"/>
                  </a:lnTo>
                  <a:lnTo>
                    <a:pt x="318" y="1499079"/>
                  </a:lnTo>
                  <a:lnTo>
                    <a:pt x="0" y="1489231"/>
                  </a:lnTo>
                  <a:lnTo>
                    <a:pt x="0" y="1235075"/>
                  </a:lnTo>
                  <a:close/>
                  <a:moveTo>
                    <a:pt x="625067" y="631825"/>
                  </a:moveTo>
                  <a:lnTo>
                    <a:pt x="638397" y="659149"/>
                  </a:lnTo>
                  <a:lnTo>
                    <a:pt x="654266" y="691557"/>
                  </a:lnTo>
                  <a:lnTo>
                    <a:pt x="672357" y="726824"/>
                  </a:lnTo>
                  <a:lnTo>
                    <a:pt x="691401" y="763361"/>
                  </a:lnTo>
                  <a:lnTo>
                    <a:pt x="700922" y="781154"/>
                  </a:lnTo>
                  <a:lnTo>
                    <a:pt x="710761" y="798946"/>
                  </a:lnTo>
                  <a:lnTo>
                    <a:pt x="720600" y="816103"/>
                  </a:lnTo>
                  <a:lnTo>
                    <a:pt x="730122" y="832307"/>
                  </a:lnTo>
                  <a:lnTo>
                    <a:pt x="739326" y="847240"/>
                  </a:lnTo>
                  <a:lnTo>
                    <a:pt x="748213" y="860902"/>
                  </a:lnTo>
                  <a:lnTo>
                    <a:pt x="756782" y="872657"/>
                  </a:lnTo>
                  <a:lnTo>
                    <a:pt x="764400" y="883142"/>
                  </a:lnTo>
                  <a:lnTo>
                    <a:pt x="764400" y="835802"/>
                  </a:lnTo>
                  <a:lnTo>
                    <a:pt x="764717" y="830400"/>
                  </a:lnTo>
                  <a:lnTo>
                    <a:pt x="765669" y="824681"/>
                  </a:lnTo>
                  <a:lnTo>
                    <a:pt x="766621" y="818962"/>
                  </a:lnTo>
                  <a:lnTo>
                    <a:pt x="768208" y="813243"/>
                  </a:lnTo>
                  <a:lnTo>
                    <a:pt x="771382" y="801488"/>
                  </a:lnTo>
                  <a:lnTo>
                    <a:pt x="775826" y="790050"/>
                  </a:lnTo>
                  <a:lnTo>
                    <a:pt x="779952" y="779565"/>
                  </a:lnTo>
                  <a:lnTo>
                    <a:pt x="783760" y="769080"/>
                  </a:lnTo>
                  <a:lnTo>
                    <a:pt x="785030" y="764315"/>
                  </a:lnTo>
                  <a:lnTo>
                    <a:pt x="786299" y="759866"/>
                  </a:lnTo>
                  <a:lnTo>
                    <a:pt x="786934" y="755418"/>
                  </a:lnTo>
                  <a:lnTo>
                    <a:pt x="787252" y="751923"/>
                  </a:lnTo>
                  <a:lnTo>
                    <a:pt x="786934" y="748111"/>
                  </a:lnTo>
                  <a:lnTo>
                    <a:pt x="786299" y="745251"/>
                  </a:lnTo>
                  <a:lnTo>
                    <a:pt x="784712" y="742074"/>
                  </a:lnTo>
                  <a:lnTo>
                    <a:pt x="783126" y="739215"/>
                  </a:lnTo>
                  <a:lnTo>
                    <a:pt x="781539" y="736673"/>
                  </a:lnTo>
                  <a:lnTo>
                    <a:pt x="779634" y="734131"/>
                  </a:lnTo>
                  <a:lnTo>
                    <a:pt x="775191" y="729365"/>
                  </a:lnTo>
                  <a:lnTo>
                    <a:pt x="770747" y="723964"/>
                  </a:lnTo>
                  <a:lnTo>
                    <a:pt x="768526" y="721105"/>
                  </a:lnTo>
                  <a:lnTo>
                    <a:pt x="766621" y="718245"/>
                  </a:lnTo>
                  <a:lnTo>
                    <a:pt x="765352" y="714750"/>
                  </a:lnTo>
                  <a:lnTo>
                    <a:pt x="764082" y="711573"/>
                  </a:lnTo>
                  <a:lnTo>
                    <a:pt x="763130" y="707443"/>
                  </a:lnTo>
                  <a:lnTo>
                    <a:pt x="763130" y="702995"/>
                  </a:lnTo>
                  <a:lnTo>
                    <a:pt x="763130" y="698864"/>
                  </a:lnTo>
                  <a:lnTo>
                    <a:pt x="763448" y="695369"/>
                  </a:lnTo>
                  <a:lnTo>
                    <a:pt x="764400" y="691874"/>
                  </a:lnTo>
                  <a:lnTo>
                    <a:pt x="765669" y="689015"/>
                  </a:lnTo>
                  <a:lnTo>
                    <a:pt x="766939" y="686791"/>
                  </a:lnTo>
                  <a:lnTo>
                    <a:pt x="769160" y="684567"/>
                  </a:lnTo>
                  <a:lnTo>
                    <a:pt x="771700" y="682978"/>
                  </a:lnTo>
                  <a:lnTo>
                    <a:pt x="774556" y="682025"/>
                  </a:lnTo>
                  <a:lnTo>
                    <a:pt x="777730" y="681072"/>
                  </a:lnTo>
                  <a:lnTo>
                    <a:pt x="781856" y="680119"/>
                  </a:lnTo>
                  <a:lnTo>
                    <a:pt x="785982" y="679483"/>
                  </a:lnTo>
                  <a:lnTo>
                    <a:pt x="791060" y="679166"/>
                  </a:lnTo>
                  <a:lnTo>
                    <a:pt x="802169" y="678848"/>
                  </a:lnTo>
                  <a:lnTo>
                    <a:pt x="815816" y="678848"/>
                  </a:lnTo>
                  <a:lnTo>
                    <a:pt x="833273" y="678848"/>
                  </a:lnTo>
                  <a:lnTo>
                    <a:pt x="846920" y="678848"/>
                  </a:lnTo>
                  <a:lnTo>
                    <a:pt x="858029" y="679166"/>
                  </a:lnTo>
                  <a:lnTo>
                    <a:pt x="862790" y="679483"/>
                  </a:lnTo>
                  <a:lnTo>
                    <a:pt x="867233" y="680119"/>
                  </a:lnTo>
                  <a:lnTo>
                    <a:pt x="871042" y="681072"/>
                  </a:lnTo>
                  <a:lnTo>
                    <a:pt x="874216" y="682025"/>
                  </a:lnTo>
                  <a:lnTo>
                    <a:pt x="877390" y="682978"/>
                  </a:lnTo>
                  <a:lnTo>
                    <a:pt x="879929" y="684567"/>
                  </a:lnTo>
                  <a:lnTo>
                    <a:pt x="881516" y="686791"/>
                  </a:lnTo>
                  <a:lnTo>
                    <a:pt x="883103" y="689015"/>
                  </a:lnTo>
                  <a:lnTo>
                    <a:pt x="884690" y="691874"/>
                  </a:lnTo>
                  <a:lnTo>
                    <a:pt x="885324" y="695369"/>
                  </a:lnTo>
                  <a:lnTo>
                    <a:pt x="885642" y="698864"/>
                  </a:lnTo>
                  <a:lnTo>
                    <a:pt x="885959" y="702995"/>
                  </a:lnTo>
                  <a:lnTo>
                    <a:pt x="885642" y="707443"/>
                  </a:lnTo>
                  <a:lnTo>
                    <a:pt x="885007" y="711573"/>
                  </a:lnTo>
                  <a:lnTo>
                    <a:pt x="883737" y="714750"/>
                  </a:lnTo>
                  <a:lnTo>
                    <a:pt x="882150" y="718245"/>
                  </a:lnTo>
                  <a:lnTo>
                    <a:pt x="880563" y="721105"/>
                  </a:lnTo>
                  <a:lnTo>
                    <a:pt x="878342" y="723964"/>
                  </a:lnTo>
                  <a:lnTo>
                    <a:pt x="873898" y="729365"/>
                  </a:lnTo>
                  <a:lnTo>
                    <a:pt x="869455" y="734131"/>
                  </a:lnTo>
                  <a:lnTo>
                    <a:pt x="867233" y="736673"/>
                  </a:lnTo>
                  <a:lnTo>
                    <a:pt x="865329" y="739215"/>
                  </a:lnTo>
                  <a:lnTo>
                    <a:pt x="864059" y="742074"/>
                  </a:lnTo>
                  <a:lnTo>
                    <a:pt x="862790" y="745251"/>
                  </a:lnTo>
                  <a:lnTo>
                    <a:pt x="862155" y="748111"/>
                  </a:lnTo>
                  <a:lnTo>
                    <a:pt x="861838" y="751923"/>
                  </a:lnTo>
                  <a:lnTo>
                    <a:pt x="862155" y="755418"/>
                  </a:lnTo>
                  <a:lnTo>
                    <a:pt x="862790" y="759866"/>
                  </a:lnTo>
                  <a:lnTo>
                    <a:pt x="864059" y="764315"/>
                  </a:lnTo>
                  <a:lnTo>
                    <a:pt x="865329" y="769080"/>
                  </a:lnTo>
                  <a:lnTo>
                    <a:pt x="869138" y="779565"/>
                  </a:lnTo>
                  <a:lnTo>
                    <a:pt x="873264" y="790050"/>
                  </a:lnTo>
                  <a:lnTo>
                    <a:pt x="877390" y="801488"/>
                  </a:lnTo>
                  <a:lnTo>
                    <a:pt x="880881" y="813243"/>
                  </a:lnTo>
                  <a:lnTo>
                    <a:pt x="882468" y="818962"/>
                  </a:lnTo>
                  <a:lnTo>
                    <a:pt x="883420" y="824681"/>
                  </a:lnTo>
                  <a:lnTo>
                    <a:pt x="884372" y="830400"/>
                  </a:lnTo>
                  <a:lnTo>
                    <a:pt x="884690" y="835802"/>
                  </a:lnTo>
                  <a:lnTo>
                    <a:pt x="884690" y="883142"/>
                  </a:lnTo>
                  <a:lnTo>
                    <a:pt x="892307" y="873293"/>
                  </a:lnTo>
                  <a:lnTo>
                    <a:pt x="900559" y="861219"/>
                  </a:lnTo>
                  <a:lnTo>
                    <a:pt x="909446" y="848193"/>
                  </a:lnTo>
                  <a:lnTo>
                    <a:pt x="918015" y="833260"/>
                  </a:lnTo>
                  <a:lnTo>
                    <a:pt x="927854" y="817692"/>
                  </a:lnTo>
                  <a:lnTo>
                    <a:pt x="937058" y="801170"/>
                  </a:lnTo>
                  <a:lnTo>
                    <a:pt x="956102" y="766221"/>
                  </a:lnTo>
                  <a:lnTo>
                    <a:pt x="974828" y="730319"/>
                  </a:lnTo>
                  <a:lnTo>
                    <a:pt x="992601" y="695369"/>
                  </a:lnTo>
                  <a:lnTo>
                    <a:pt x="1008788" y="663280"/>
                  </a:lnTo>
                  <a:lnTo>
                    <a:pt x="1022118" y="635956"/>
                  </a:lnTo>
                  <a:lnTo>
                    <a:pt x="1039892" y="640721"/>
                  </a:lnTo>
                  <a:lnTo>
                    <a:pt x="1056714" y="645805"/>
                  </a:lnTo>
                  <a:lnTo>
                    <a:pt x="1072900" y="651524"/>
                  </a:lnTo>
                  <a:lnTo>
                    <a:pt x="1088135" y="656925"/>
                  </a:lnTo>
                  <a:lnTo>
                    <a:pt x="1102417" y="662962"/>
                  </a:lnTo>
                  <a:lnTo>
                    <a:pt x="1116382" y="668681"/>
                  </a:lnTo>
                  <a:lnTo>
                    <a:pt x="1129395" y="675035"/>
                  </a:lnTo>
                  <a:lnTo>
                    <a:pt x="1141456" y="681390"/>
                  </a:lnTo>
                  <a:lnTo>
                    <a:pt x="1152882" y="687426"/>
                  </a:lnTo>
                  <a:lnTo>
                    <a:pt x="1163990" y="693781"/>
                  </a:lnTo>
                  <a:lnTo>
                    <a:pt x="1173830" y="700135"/>
                  </a:lnTo>
                  <a:lnTo>
                    <a:pt x="1183669" y="706807"/>
                  </a:lnTo>
                  <a:lnTo>
                    <a:pt x="1192238" y="713162"/>
                  </a:lnTo>
                  <a:lnTo>
                    <a:pt x="1200807" y="719198"/>
                  </a:lnTo>
                  <a:lnTo>
                    <a:pt x="1208107" y="725553"/>
                  </a:lnTo>
                  <a:lnTo>
                    <a:pt x="1215725" y="731589"/>
                  </a:lnTo>
                  <a:lnTo>
                    <a:pt x="1221755" y="737308"/>
                  </a:lnTo>
                  <a:lnTo>
                    <a:pt x="1227785" y="743345"/>
                  </a:lnTo>
                  <a:lnTo>
                    <a:pt x="1233181" y="748746"/>
                  </a:lnTo>
                  <a:lnTo>
                    <a:pt x="1237942" y="753830"/>
                  </a:lnTo>
                  <a:lnTo>
                    <a:pt x="1246511" y="763997"/>
                  </a:lnTo>
                  <a:lnTo>
                    <a:pt x="1253176" y="772575"/>
                  </a:lnTo>
                  <a:lnTo>
                    <a:pt x="1257937" y="779565"/>
                  </a:lnTo>
                  <a:lnTo>
                    <a:pt x="1261428" y="784649"/>
                  </a:lnTo>
                  <a:lnTo>
                    <a:pt x="1263650" y="789097"/>
                  </a:lnTo>
                  <a:lnTo>
                    <a:pt x="1263650" y="1090613"/>
                  </a:lnTo>
                  <a:lnTo>
                    <a:pt x="815816" y="1090613"/>
                  </a:lnTo>
                  <a:lnTo>
                    <a:pt x="368300" y="1090613"/>
                  </a:lnTo>
                  <a:lnTo>
                    <a:pt x="368300" y="789097"/>
                  </a:lnTo>
                  <a:lnTo>
                    <a:pt x="370839" y="784649"/>
                  </a:lnTo>
                  <a:lnTo>
                    <a:pt x="374648" y="778930"/>
                  </a:lnTo>
                  <a:lnTo>
                    <a:pt x="380043" y="771622"/>
                  </a:lnTo>
                  <a:lnTo>
                    <a:pt x="387026" y="762726"/>
                  </a:lnTo>
                  <a:lnTo>
                    <a:pt x="396230" y="752559"/>
                  </a:lnTo>
                  <a:lnTo>
                    <a:pt x="401626" y="746840"/>
                  </a:lnTo>
                  <a:lnTo>
                    <a:pt x="407656" y="741121"/>
                  </a:lnTo>
                  <a:lnTo>
                    <a:pt x="414004" y="735084"/>
                  </a:lnTo>
                  <a:lnTo>
                    <a:pt x="420986" y="729048"/>
                  </a:lnTo>
                  <a:lnTo>
                    <a:pt x="428603" y="722693"/>
                  </a:lnTo>
                  <a:lnTo>
                    <a:pt x="436856" y="716339"/>
                  </a:lnTo>
                  <a:lnTo>
                    <a:pt x="445742" y="709984"/>
                  </a:lnTo>
                  <a:lnTo>
                    <a:pt x="455264" y="703312"/>
                  </a:lnTo>
                  <a:lnTo>
                    <a:pt x="465420" y="696640"/>
                  </a:lnTo>
                  <a:lnTo>
                    <a:pt x="476212" y="690286"/>
                  </a:lnTo>
                  <a:lnTo>
                    <a:pt x="487638" y="683931"/>
                  </a:lnTo>
                  <a:lnTo>
                    <a:pt x="499698" y="677259"/>
                  </a:lnTo>
                  <a:lnTo>
                    <a:pt x="513029" y="670905"/>
                  </a:lnTo>
                  <a:lnTo>
                    <a:pt x="526676" y="664550"/>
                  </a:lnTo>
                  <a:lnTo>
                    <a:pt x="540959" y="658831"/>
                  </a:lnTo>
                  <a:lnTo>
                    <a:pt x="556193" y="652795"/>
                  </a:lnTo>
                  <a:lnTo>
                    <a:pt x="572380" y="647394"/>
                  </a:lnTo>
                  <a:lnTo>
                    <a:pt x="588884" y="641675"/>
                  </a:lnTo>
                  <a:lnTo>
                    <a:pt x="606658" y="636591"/>
                  </a:lnTo>
                  <a:lnTo>
                    <a:pt x="625067" y="631825"/>
                  </a:lnTo>
                  <a:close/>
                  <a:moveTo>
                    <a:pt x="815815" y="0"/>
                  </a:moveTo>
                  <a:lnTo>
                    <a:pt x="826313" y="317"/>
                  </a:lnTo>
                  <a:lnTo>
                    <a:pt x="837129" y="951"/>
                  </a:lnTo>
                  <a:lnTo>
                    <a:pt x="847945" y="2536"/>
                  </a:lnTo>
                  <a:lnTo>
                    <a:pt x="858443" y="4439"/>
                  </a:lnTo>
                  <a:lnTo>
                    <a:pt x="869259" y="6658"/>
                  </a:lnTo>
                  <a:lnTo>
                    <a:pt x="880075" y="9511"/>
                  </a:lnTo>
                  <a:lnTo>
                    <a:pt x="890254" y="13315"/>
                  </a:lnTo>
                  <a:lnTo>
                    <a:pt x="900752" y="16803"/>
                  </a:lnTo>
                  <a:lnTo>
                    <a:pt x="910614" y="21558"/>
                  </a:lnTo>
                  <a:lnTo>
                    <a:pt x="920476" y="26631"/>
                  </a:lnTo>
                  <a:lnTo>
                    <a:pt x="930655" y="32020"/>
                  </a:lnTo>
                  <a:lnTo>
                    <a:pt x="939881" y="38360"/>
                  </a:lnTo>
                  <a:lnTo>
                    <a:pt x="949424" y="45018"/>
                  </a:lnTo>
                  <a:lnTo>
                    <a:pt x="958332" y="51993"/>
                  </a:lnTo>
                  <a:lnTo>
                    <a:pt x="967239" y="59601"/>
                  </a:lnTo>
                  <a:lnTo>
                    <a:pt x="975192" y="67844"/>
                  </a:lnTo>
                  <a:lnTo>
                    <a:pt x="983463" y="76087"/>
                  </a:lnTo>
                  <a:lnTo>
                    <a:pt x="991098" y="85280"/>
                  </a:lnTo>
                  <a:lnTo>
                    <a:pt x="998415" y="95425"/>
                  </a:lnTo>
                  <a:lnTo>
                    <a:pt x="1005413" y="105253"/>
                  </a:lnTo>
                  <a:lnTo>
                    <a:pt x="1012094" y="116032"/>
                  </a:lnTo>
                  <a:lnTo>
                    <a:pt x="1018138" y="127445"/>
                  </a:lnTo>
                  <a:lnTo>
                    <a:pt x="1023546" y="139175"/>
                  </a:lnTo>
                  <a:lnTo>
                    <a:pt x="1028954" y="151222"/>
                  </a:lnTo>
                  <a:lnTo>
                    <a:pt x="1033408" y="163903"/>
                  </a:lnTo>
                  <a:lnTo>
                    <a:pt x="1037225" y="177218"/>
                  </a:lnTo>
                  <a:lnTo>
                    <a:pt x="1041042" y="191167"/>
                  </a:lnTo>
                  <a:lnTo>
                    <a:pt x="1043905" y="205117"/>
                  </a:lnTo>
                  <a:lnTo>
                    <a:pt x="1046132" y="219700"/>
                  </a:lnTo>
                  <a:lnTo>
                    <a:pt x="1047723" y="235234"/>
                  </a:lnTo>
                  <a:lnTo>
                    <a:pt x="1048677" y="251085"/>
                  </a:lnTo>
                  <a:lnTo>
                    <a:pt x="1049313" y="267254"/>
                  </a:lnTo>
                  <a:lnTo>
                    <a:pt x="1048677" y="278984"/>
                  </a:lnTo>
                  <a:lnTo>
                    <a:pt x="1049313" y="278667"/>
                  </a:lnTo>
                  <a:lnTo>
                    <a:pt x="1051858" y="279301"/>
                  </a:lnTo>
                  <a:lnTo>
                    <a:pt x="1054085" y="280569"/>
                  </a:lnTo>
                  <a:lnTo>
                    <a:pt x="1055676" y="282471"/>
                  </a:lnTo>
                  <a:lnTo>
                    <a:pt x="1057584" y="285007"/>
                  </a:lnTo>
                  <a:lnTo>
                    <a:pt x="1059175" y="287861"/>
                  </a:lnTo>
                  <a:lnTo>
                    <a:pt x="1060129" y="291665"/>
                  </a:lnTo>
                  <a:lnTo>
                    <a:pt x="1061084" y="296103"/>
                  </a:lnTo>
                  <a:lnTo>
                    <a:pt x="1061402" y="300859"/>
                  </a:lnTo>
                  <a:lnTo>
                    <a:pt x="1061720" y="305614"/>
                  </a:lnTo>
                  <a:lnTo>
                    <a:pt x="1062038" y="311004"/>
                  </a:lnTo>
                  <a:lnTo>
                    <a:pt x="1061402" y="322734"/>
                  </a:lnTo>
                  <a:lnTo>
                    <a:pt x="1060129" y="335415"/>
                  </a:lnTo>
                  <a:lnTo>
                    <a:pt x="1057903" y="348730"/>
                  </a:lnTo>
                  <a:lnTo>
                    <a:pt x="1055358" y="361411"/>
                  </a:lnTo>
                  <a:lnTo>
                    <a:pt x="1051858" y="374092"/>
                  </a:lnTo>
                  <a:lnTo>
                    <a:pt x="1048041" y="385822"/>
                  </a:lnTo>
                  <a:lnTo>
                    <a:pt x="1045814" y="391211"/>
                  </a:lnTo>
                  <a:lnTo>
                    <a:pt x="1043587" y="396601"/>
                  </a:lnTo>
                  <a:lnTo>
                    <a:pt x="1041360" y="401356"/>
                  </a:lnTo>
                  <a:lnTo>
                    <a:pt x="1038816" y="405478"/>
                  </a:lnTo>
                  <a:lnTo>
                    <a:pt x="1036589" y="408965"/>
                  </a:lnTo>
                  <a:lnTo>
                    <a:pt x="1034044" y="412452"/>
                  </a:lnTo>
                  <a:lnTo>
                    <a:pt x="1031499" y="414988"/>
                  </a:lnTo>
                  <a:lnTo>
                    <a:pt x="1028954" y="416891"/>
                  </a:lnTo>
                  <a:lnTo>
                    <a:pt x="1026409" y="417842"/>
                  </a:lnTo>
                  <a:lnTo>
                    <a:pt x="1023228" y="418159"/>
                  </a:lnTo>
                  <a:lnTo>
                    <a:pt x="1022592" y="418159"/>
                  </a:lnTo>
                  <a:lnTo>
                    <a:pt x="1018456" y="429572"/>
                  </a:lnTo>
                  <a:lnTo>
                    <a:pt x="1014320" y="440668"/>
                  </a:lnTo>
                  <a:lnTo>
                    <a:pt x="1009867" y="451763"/>
                  </a:lnTo>
                  <a:lnTo>
                    <a:pt x="1005095" y="462542"/>
                  </a:lnTo>
                  <a:lnTo>
                    <a:pt x="1000323" y="473004"/>
                  </a:lnTo>
                  <a:lnTo>
                    <a:pt x="995233" y="483466"/>
                  </a:lnTo>
                  <a:lnTo>
                    <a:pt x="990143" y="493611"/>
                  </a:lnTo>
                  <a:lnTo>
                    <a:pt x="984417" y="503756"/>
                  </a:lnTo>
                  <a:lnTo>
                    <a:pt x="978691" y="513267"/>
                  </a:lnTo>
                  <a:lnTo>
                    <a:pt x="972647" y="522777"/>
                  </a:lnTo>
                  <a:lnTo>
                    <a:pt x="966921" y="531971"/>
                  </a:lnTo>
                  <a:lnTo>
                    <a:pt x="960558" y="540848"/>
                  </a:lnTo>
                  <a:lnTo>
                    <a:pt x="954196" y="549725"/>
                  </a:lnTo>
                  <a:lnTo>
                    <a:pt x="947516" y="557650"/>
                  </a:lnTo>
                  <a:lnTo>
                    <a:pt x="940835" y="565893"/>
                  </a:lnTo>
                  <a:lnTo>
                    <a:pt x="934155" y="573502"/>
                  </a:lnTo>
                  <a:lnTo>
                    <a:pt x="927474" y="581110"/>
                  </a:lnTo>
                  <a:lnTo>
                    <a:pt x="920476" y="587768"/>
                  </a:lnTo>
                  <a:lnTo>
                    <a:pt x="913477" y="594108"/>
                  </a:lnTo>
                  <a:lnTo>
                    <a:pt x="906160" y="600449"/>
                  </a:lnTo>
                  <a:lnTo>
                    <a:pt x="898844" y="606156"/>
                  </a:lnTo>
                  <a:lnTo>
                    <a:pt x="891845" y="611545"/>
                  </a:lnTo>
                  <a:lnTo>
                    <a:pt x="883892" y="616300"/>
                  </a:lnTo>
                  <a:lnTo>
                    <a:pt x="876575" y="620739"/>
                  </a:lnTo>
                  <a:lnTo>
                    <a:pt x="869259" y="624860"/>
                  </a:lnTo>
                  <a:lnTo>
                    <a:pt x="861624" y="628030"/>
                  </a:lnTo>
                  <a:lnTo>
                    <a:pt x="853989" y="631518"/>
                  </a:lnTo>
                  <a:lnTo>
                    <a:pt x="846354" y="633737"/>
                  </a:lnTo>
                  <a:lnTo>
                    <a:pt x="838719" y="635956"/>
                  </a:lnTo>
                  <a:lnTo>
                    <a:pt x="830766" y="636907"/>
                  </a:lnTo>
                  <a:lnTo>
                    <a:pt x="823450" y="638175"/>
                  </a:lnTo>
                  <a:lnTo>
                    <a:pt x="815815" y="638175"/>
                  </a:lnTo>
                  <a:lnTo>
                    <a:pt x="807862" y="638175"/>
                  </a:lnTo>
                  <a:lnTo>
                    <a:pt x="800227" y="636907"/>
                  </a:lnTo>
                  <a:lnTo>
                    <a:pt x="792274" y="635639"/>
                  </a:lnTo>
                  <a:lnTo>
                    <a:pt x="784957" y="633737"/>
                  </a:lnTo>
                  <a:lnTo>
                    <a:pt x="777322" y="631201"/>
                  </a:lnTo>
                  <a:lnTo>
                    <a:pt x="769370" y="628030"/>
                  </a:lnTo>
                  <a:lnTo>
                    <a:pt x="762053" y="624860"/>
                  </a:lnTo>
                  <a:lnTo>
                    <a:pt x="754418" y="620739"/>
                  </a:lnTo>
                  <a:lnTo>
                    <a:pt x="747101" y="616300"/>
                  </a:lnTo>
                  <a:lnTo>
                    <a:pt x="739466" y="611545"/>
                  </a:lnTo>
                  <a:lnTo>
                    <a:pt x="732150" y="606156"/>
                  </a:lnTo>
                  <a:lnTo>
                    <a:pt x="724833" y="600132"/>
                  </a:lnTo>
                  <a:lnTo>
                    <a:pt x="717834" y="594108"/>
                  </a:lnTo>
                  <a:lnTo>
                    <a:pt x="710836" y="587768"/>
                  </a:lnTo>
                  <a:lnTo>
                    <a:pt x="703837" y="580476"/>
                  </a:lnTo>
                  <a:lnTo>
                    <a:pt x="696839" y="573185"/>
                  </a:lnTo>
                  <a:lnTo>
                    <a:pt x="690158" y="565576"/>
                  </a:lnTo>
                  <a:lnTo>
                    <a:pt x="683478" y="557333"/>
                  </a:lnTo>
                  <a:lnTo>
                    <a:pt x="676797" y="549091"/>
                  </a:lnTo>
                  <a:lnTo>
                    <a:pt x="670435" y="540531"/>
                  </a:lnTo>
                  <a:lnTo>
                    <a:pt x="664072" y="531654"/>
                  </a:lnTo>
                  <a:lnTo>
                    <a:pt x="658346" y="522143"/>
                  </a:lnTo>
                  <a:lnTo>
                    <a:pt x="652302" y="512950"/>
                  </a:lnTo>
                  <a:lnTo>
                    <a:pt x="646894" y="502805"/>
                  </a:lnTo>
                  <a:lnTo>
                    <a:pt x="641168" y="492977"/>
                  </a:lnTo>
                  <a:lnTo>
                    <a:pt x="635760" y="482832"/>
                  </a:lnTo>
                  <a:lnTo>
                    <a:pt x="630988" y="472370"/>
                  </a:lnTo>
                  <a:lnTo>
                    <a:pt x="625898" y="461591"/>
                  </a:lnTo>
                  <a:lnTo>
                    <a:pt x="621445" y="450495"/>
                  </a:lnTo>
                  <a:lnTo>
                    <a:pt x="616991" y="439716"/>
                  </a:lnTo>
                  <a:lnTo>
                    <a:pt x="612537" y="428621"/>
                  </a:lnTo>
                  <a:lnTo>
                    <a:pt x="608402" y="417208"/>
                  </a:lnTo>
                  <a:lnTo>
                    <a:pt x="605857" y="416256"/>
                  </a:lnTo>
                  <a:lnTo>
                    <a:pt x="603312" y="414988"/>
                  </a:lnTo>
                  <a:lnTo>
                    <a:pt x="600767" y="413086"/>
                  </a:lnTo>
                  <a:lnTo>
                    <a:pt x="598222" y="410233"/>
                  </a:lnTo>
                  <a:lnTo>
                    <a:pt x="595359" y="407063"/>
                  </a:lnTo>
                  <a:lnTo>
                    <a:pt x="592814" y="403258"/>
                  </a:lnTo>
                  <a:lnTo>
                    <a:pt x="590587" y="399137"/>
                  </a:lnTo>
                  <a:lnTo>
                    <a:pt x="588360" y="394699"/>
                  </a:lnTo>
                  <a:lnTo>
                    <a:pt x="586134" y="389626"/>
                  </a:lnTo>
                  <a:lnTo>
                    <a:pt x="584543" y="384237"/>
                  </a:lnTo>
                  <a:lnTo>
                    <a:pt x="580726" y="372824"/>
                  </a:lnTo>
                  <a:lnTo>
                    <a:pt x="577862" y="361094"/>
                  </a:lnTo>
                  <a:lnTo>
                    <a:pt x="575318" y="348730"/>
                  </a:lnTo>
                  <a:lnTo>
                    <a:pt x="573409" y="336366"/>
                  </a:lnTo>
                  <a:lnTo>
                    <a:pt x="571818" y="324319"/>
                  </a:lnTo>
                  <a:lnTo>
                    <a:pt x="571500" y="312906"/>
                  </a:lnTo>
                  <a:lnTo>
                    <a:pt x="571500" y="307833"/>
                  </a:lnTo>
                  <a:lnTo>
                    <a:pt x="571818" y="303078"/>
                  </a:lnTo>
                  <a:lnTo>
                    <a:pt x="572136" y="298322"/>
                  </a:lnTo>
                  <a:lnTo>
                    <a:pt x="573091" y="294201"/>
                  </a:lnTo>
                  <a:lnTo>
                    <a:pt x="574045" y="290397"/>
                  </a:lnTo>
                  <a:lnTo>
                    <a:pt x="575318" y="287227"/>
                  </a:lnTo>
                  <a:lnTo>
                    <a:pt x="576590" y="284373"/>
                  </a:lnTo>
                  <a:lnTo>
                    <a:pt x="578499" y="282471"/>
                  </a:lnTo>
                  <a:lnTo>
                    <a:pt x="580407" y="280886"/>
                  </a:lnTo>
                  <a:lnTo>
                    <a:pt x="582634" y="279935"/>
                  </a:lnTo>
                  <a:lnTo>
                    <a:pt x="582316" y="267254"/>
                  </a:lnTo>
                  <a:lnTo>
                    <a:pt x="582634" y="251085"/>
                  </a:lnTo>
                  <a:lnTo>
                    <a:pt x="583589" y="235234"/>
                  </a:lnTo>
                  <a:lnTo>
                    <a:pt x="585179" y="219700"/>
                  </a:lnTo>
                  <a:lnTo>
                    <a:pt x="587406" y="205117"/>
                  </a:lnTo>
                  <a:lnTo>
                    <a:pt x="590269" y="191167"/>
                  </a:lnTo>
                  <a:lnTo>
                    <a:pt x="594087" y="177218"/>
                  </a:lnTo>
                  <a:lnTo>
                    <a:pt x="598222" y="163903"/>
                  </a:lnTo>
                  <a:lnTo>
                    <a:pt x="602676" y="151222"/>
                  </a:lnTo>
                  <a:lnTo>
                    <a:pt x="607766" y="139175"/>
                  </a:lnTo>
                  <a:lnTo>
                    <a:pt x="613174" y="127445"/>
                  </a:lnTo>
                  <a:lnTo>
                    <a:pt x="619218" y="116032"/>
                  </a:lnTo>
                  <a:lnTo>
                    <a:pt x="625898" y="105253"/>
                  </a:lnTo>
                  <a:lnTo>
                    <a:pt x="632897" y="95425"/>
                  </a:lnTo>
                  <a:lnTo>
                    <a:pt x="640214" y="85280"/>
                  </a:lnTo>
                  <a:lnTo>
                    <a:pt x="647848" y="76087"/>
                  </a:lnTo>
                  <a:lnTo>
                    <a:pt x="656120" y="67844"/>
                  </a:lnTo>
                  <a:lnTo>
                    <a:pt x="664072" y="59601"/>
                  </a:lnTo>
                  <a:lnTo>
                    <a:pt x="672980" y="51993"/>
                  </a:lnTo>
                  <a:lnTo>
                    <a:pt x="681887" y="45018"/>
                  </a:lnTo>
                  <a:lnTo>
                    <a:pt x="691431" y="38360"/>
                  </a:lnTo>
                  <a:lnTo>
                    <a:pt x="700656" y="32020"/>
                  </a:lnTo>
                  <a:lnTo>
                    <a:pt x="710836" y="26631"/>
                  </a:lnTo>
                  <a:lnTo>
                    <a:pt x="720697" y="21558"/>
                  </a:lnTo>
                  <a:lnTo>
                    <a:pt x="730877" y="16803"/>
                  </a:lnTo>
                  <a:lnTo>
                    <a:pt x="741057" y="13315"/>
                  </a:lnTo>
                  <a:lnTo>
                    <a:pt x="751555" y="9511"/>
                  </a:lnTo>
                  <a:lnTo>
                    <a:pt x="762053" y="6658"/>
                  </a:lnTo>
                  <a:lnTo>
                    <a:pt x="772869" y="4439"/>
                  </a:lnTo>
                  <a:lnTo>
                    <a:pt x="783685" y="2536"/>
                  </a:lnTo>
                  <a:lnTo>
                    <a:pt x="794183" y="951"/>
                  </a:lnTo>
                  <a:lnTo>
                    <a:pt x="804999" y="317"/>
                  </a:lnTo>
                  <a:lnTo>
                    <a:pt x="815815"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chemeClr val="tx1">
                    <a:lumMod val="85000"/>
                    <a:lumOff val="15000"/>
                  </a:schemeClr>
                </a:solidFill>
                <a:latin typeface="Century Gothic" pitchFamily="34" charset="0"/>
                <a:ea typeface="微软雅黑"/>
              </a:endParaRPr>
            </a:p>
          </p:txBody>
        </p:sp>
      </p:grpSp>
      <p:sp>
        <p:nvSpPr>
          <p:cNvPr id="31" name="矩形 30"/>
          <p:cNvSpPr/>
          <p:nvPr/>
        </p:nvSpPr>
        <p:spPr>
          <a:xfrm>
            <a:off x="755577" y="4155926"/>
            <a:ext cx="7632847" cy="623248"/>
          </a:xfrm>
          <a:prstGeom prst="rect">
            <a:avLst/>
          </a:prstGeom>
        </p:spPr>
        <p:txBody>
          <a:bodyPr wrap="square" lIns="68580" tIns="34290" rIns="68580" bIns="34290">
            <a:spAutoFit/>
          </a:bodyPr>
          <a:lstStyle/>
          <a:p>
            <a:r>
              <a:rPr lang="en-US" altLang="zh-CN" sz="1200" dirty="0">
                <a:latin typeface="Century Gothic" pitchFamily="34" charset="0"/>
                <a:ea typeface="微软雅黑"/>
              </a:rPr>
              <a:t>Wuhan Jin horizon PPT design planning </a:t>
            </a:r>
            <a:r>
              <a:rPr lang="en-US" altLang="zh-CN" sz="1200" dirty="0" err="1">
                <a:latin typeface="Century Gothic" pitchFamily="34" charset="0"/>
                <a:ea typeface="微软雅黑"/>
              </a:rPr>
              <a:t>companyWuhan</a:t>
            </a:r>
            <a:r>
              <a:rPr lang="en-US" altLang="zh-CN" sz="1200" dirty="0">
                <a:latin typeface="Century Gothic" pitchFamily="34" charset="0"/>
                <a:ea typeface="微软雅黑"/>
              </a:rPr>
              <a:t> Jin horizon PPT design planning </a:t>
            </a:r>
            <a:r>
              <a:rPr lang="en-US" altLang="zh-CN" sz="1200" dirty="0" err="1">
                <a:latin typeface="Century Gothic" pitchFamily="34" charset="0"/>
                <a:ea typeface="微软雅黑"/>
              </a:rPr>
              <a:t>companyWuhan</a:t>
            </a:r>
            <a:r>
              <a:rPr lang="en-US" altLang="zh-CN" sz="1200" dirty="0">
                <a:latin typeface="Century Gothic" pitchFamily="34" charset="0"/>
                <a:ea typeface="微软雅黑"/>
              </a:rPr>
              <a:t> Jin horizon PPT design planning </a:t>
            </a:r>
            <a:r>
              <a:rPr lang="en-US" altLang="zh-CN" sz="1200" dirty="0" err="1">
                <a:latin typeface="Century Gothic" pitchFamily="34" charset="0"/>
                <a:ea typeface="微软雅黑"/>
              </a:rPr>
              <a:t>companyWuhan</a:t>
            </a:r>
            <a:r>
              <a:rPr lang="en-US" altLang="zh-CN" sz="1200" dirty="0">
                <a:latin typeface="Century Gothic" pitchFamily="34" charset="0"/>
                <a:ea typeface="微软雅黑"/>
              </a:rPr>
              <a:t> Jin horizon PPT design planning company</a:t>
            </a:r>
            <a:endParaRPr lang="zh-CN" altLang="en-US" sz="1200" dirty="0">
              <a:latin typeface="Century Gothic" pitchFamily="34" charset="0"/>
              <a:ea typeface="微软雅黑"/>
            </a:endParaRPr>
          </a:p>
        </p:txBody>
      </p:sp>
    </p:spTree>
    <p:extLst>
      <p:ext uri="{BB962C8B-B14F-4D97-AF65-F5344CB8AC3E}">
        <p14:creationId xmlns:p14="http://schemas.microsoft.com/office/powerpoint/2010/main" val="910464673"/>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300"/>
                                        <p:tgtEl>
                                          <p:spTgt spid="8"/>
                                        </p:tgtEl>
                                      </p:cBhvr>
                                    </p:animEffect>
                                  </p:childTnLst>
                                </p:cTn>
                              </p:par>
                            </p:childTnLst>
                          </p:cTn>
                        </p:par>
                        <p:par>
                          <p:cTn id="11" fill="hold">
                            <p:stCondLst>
                              <p:cond delay="300"/>
                            </p:stCondLst>
                            <p:childTnLst>
                              <p:par>
                                <p:cTn id="12" presetID="2" presetClass="entr" presetSubtype="4"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300" fill="hold"/>
                                        <p:tgtEl>
                                          <p:spTgt spid="39"/>
                                        </p:tgtEl>
                                        <p:attrNameLst>
                                          <p:attrName>ppt_x</p:attrName>
                                        </p:attrNameLst>
                                      </p:cBhvr>
                                      <p:tavLst>
                                        <p:tav tm="0">
                                          <p:val>
                                            <p:strVal val="#ppt_x"/>
                                          </p:val>
                                        </p:tav>
                                        <p:tav tm="100000">
                                          <p:val>
                                            <p:strVal val="#ppt_x"/>
                                          </p:val>
                                        </p:tav>
                                      </p:tavLst>
                                    </p:anim>
                                    <p:anim calcmode="lin" valueType="num">
                                      <p:cBhvr additive="base">
                                        <p:cTn id="15" dur="300" fill="hold"/>
                                        <p:tgtEl>
                                          <p:spTgt spid="39"/>
                                        </p:tgtEl>
                                        <p:attrNameLst>
                                          <p:attrName>ppt_y</p:attrName>
                                        </p:attrNameLst>
                                      </p:cBhvr>
                                      <p:tavLst>
                                        <p:tav tm="0">
                                          <p:val>
                                            <p:strVal val="1+#ppt_h/2"/>
                                          </p:val>
                                        </p:tav>
                                        <p:tav tm="100000">
                                          <p:val>
                                            <p:strVal val="#ppt_y"/>
                                          </p:val>
                                        </p:tav>
                                      </p:tavLst>
                                    </p:anim>
                                  </p:childTnLst>
                                </p:cTn>
                              </p:par>
                            </p:childTnLst>
                          </p:cTn>
                        </p:par>
                        <p:par>
                          <p:cTn id="16" fill="hold">
                            <p:stCondLst>
                              <p:cond delay="600"/>
                            </p:stCondLst>
                            <p:childTnLst>
                              <p:par>
                                <p:cTn id="17" presetID="2" presetClass="entr" presetSubtype="4"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300" fill="hold"/>
                                        <p:tgtEl>
                                          <p:spTgt spid="38"/>
                                        </p:tgtEl>
                                        <p:attrNameLst>
                                          <p:attrName>ppt_x</p:attrName>
                                        </p:attrNameLst>
                                      </p:cBhvr>
                                      <p:tavLst>
                                        <p:tav tm="0">
                                          <p:val>
                                            <p:strVal val="#ppt_x"/>
                                          </p:val>
                                        </p:tav>
                                        <p:tav tm="100000">
                                          <p:val>
                                            <p:strVal val="#ppt_x"/>
                                          </p:val>
                                        </p:tav>
                                      </p:tavLst>
                                    </p:anim>
                                    <p:anim calcmode="lin" valueType="num">
                                      <p:cBhvr additive="base">
                                        <p:cTn id="20" dur="300" fill="hold"/>
                                        <p:tgtEl>
                                          <p:spTgt spid="38"/>
                                        </p:tgtEl>
                                        <p:attrNameLst>
                                          <p:attrName>ppt_y</p:attrName>
                                        </p:attrNameLst>
                                      </p:cBhvr>
                                      <p:tavLst>
                                        <p:tav tm="0">
                                          <p:val>
                                            <p:strVal val="1+#ppt_h/2"/>
                                          </p:val>
                                        </p:tav>
                                        <p:tav tm="100000">
                                          <p:val>
                                            <p:strVal val="#ppt_y"/>
                                          </p:val>
                                        </p:tav>
                                      </p:tavLst>
                                    </p:anim>
                                  </p:childTnLst>
                                </p:cTn>
                              </p:par>
                            </p:childTnLst>
                          </p:cTn>
                        </p:par>
                        <p:par>
                          <p:cTn id="21" fill="hold">
                            <p:stCondLst>
                              <p:cond delay="900"/>
                            </p:stCondLst>
                            <p:childTnLst>
                              <p:par>
                                <p:cTn id="22" presetID="2" presetClass="entr" presetSubtype="4"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300" fill="hold"/>
                                        <p:tgtEl>
                                          <p:spTgt spid="37"/>
                                        </p:tgtEl>
                                        <p:attrNameLst>
                                          <p:attrName>ppt_x</p:attrName>
                                        </p:attrNameLst>
                                      </p:cBhvr>
                                      <p:tavLst>
                                        <p:tav tm="0">
                                          <p:val>
                                            <p:strVal val="#ppt_x"/>
                                          </p:val>
                                        </p:tav>
                                        <p:tav tm="100000">
                                          <p:val>
                                            <p:strVal val="#ppt_x"/>
                                          </p:val>
                                        </p:tav>
                                      </p:tavLst>
                                    </p:anim>
                                    <p:anim calcmode="lin" valueType="num">
                                      <p:cBhvr additive="base">
                                        <p:cTn id="25" dur="300" fill="hold"/>
                                        <p:tgtEl>
                                          <p:spTgt spid="37"/>
                                        </p:tgtEl>
                                        <p:attrNameLst>
                                          <p:attrName>ppt_y</p:attrName>
                                        </p:attrNameLst>
                                      </p:cBhvr>
                                      <p:tavLst>
                                        <p:tav tm="0">
                                          <p:val>
                                            <p:strVal val="1+#ppt_h/2"/>
                                          </p:val>
                                        </p:tav>
                                        <p:tav tm="100000">
                                          <p:val>
                                            <p:strVal val="#ppt_y"/>
                                          </p:val>
                                        </p:tav>
                                      </p:tavLst>
                                    </p:anim>
                                  </p:childTnLst>
                                </p:cTn>
                              </p:par>
                            </p:childTnLst>
                          </p:cTn>
                        </p:par>
                        <p:par>
                          <p:cTn id="26" fill="hold">
                            <p:stCondLst>
                              <p:cond delay="1200"/>
                            </p:stCondLst>
                            <p:childTnLst>
                              <p:par>
                                <p:cTn id="27" presetID="10"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五边形 34"/>
          <p:cNvSpPr/>
          <p:nvPr/>
        </p:nvSpPr>
        <p:spPr>
          <a:xfrm rot="2178223">
            <a:off x="3284584" y="980145"/>
            <a:ext cx="2803481" cy="2733960"/>
          </a:xfrm>
          <a:prstGeom prst="pentag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ea typeface="微软雅黑"/>
            </a:endParaRPr>
          </a:p>
        </p:txBody>
      </p:sp>
      <p:grpSp>
        <p:nvGrpSpPr>
          <p:cNvPr id="44" name="组合 43"/>
          <p:cNvGrpSpPr/>
          <p:nvPr/>
        </p:nvGrpSpPr>
        <p:grpSpPr>
          <a:xfrm>
            <a:off x="4201834" y="3414634"/>
            <a:ext cx="741854" cy="741854"/>
            <a:chOff x="5602445" y="4568242"/>
            <a:chExt cx="989139" cy="989139"/>
          </a:xfrm>
        </p:grpSpPr>
        <p:sp>
          <p:nvSpPr>
            <p:cNvPr id="4" name="任意多边形 3"/>
            <p:cNvSpPr/>
            <p:nvPr/>
          </p:nvSpPr>
          <p:spPr>
            <a:xfrm rot="2157230">
              <a:off x="5602445" y="4568242"/>
              <a:ext cx="989139" cy="989139"/>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18" name="Freeform 11"/>
            <p:cNvSpPr>
              <a:spLocks noEditPoints="1"/>
            </p:cNvSpPr>
            <p:nvPr/>
          </p:nvSpPr>
          <p:spPr bwMode="auto">
            <a:xfrm>
              <a:off x="5792430" y="4801900"/>
              <a:ext cx="607139" cy="499018"/>
            </a:xfrm>
            <a:custGeom>
              <a:avLst/>
              <a:gdLst>
                <a:gd name="T0" fmla="*/ 221 w 244"/>
                <a:gd name="T1" fmla="*/ 66 h 200"/>
                <a:gd name="T2" fmla="*/ 207 w 244"/>
                <a:gd name="T3" fmla="*/ 80 h 200"/>
                <a:gd name="T4" fmla="*/ 221 w 244"/>
                <a:gd name="T5" fmla="*/ 93 h 200"/>
                <a:gd name="T6" fmla="*/ 235 w 244"/>
                <a:gd name="T7" fmla="*/ 80 h 200"/>
                <a:gd name="T8" fmla="*/ 221 w 244"/>
                <a:gd name="T9" fmla="*/ 66 h 200"/>
                <a:gd name="T10" fmla="*/ 23 w 244"/>
                <a:gd name="T11" fmla="*/ 66 h 200"/>
                <a:gd name="T12" fmla="*/ 9 w 244"/>
                <a:gd name="T13" fmla="*/ 80 h 200"/>
                <a:gd name="T14" fmla="*/ 23 w 244"/>
                <a:gd name="T15" fmla="*/ 93 h 200"/>
                <a:gd name="T16" fmla="*/ 37 w 244"/>
                <a:gd name="T17" fmla="*/ 80 h 200"/>
                <a:gd name="T18" fmla="*/ 23 w 244"/>
                <a:gd name="T19" fmla="*/ 66 h 200"/>
                <a:gd name="T20" fmla="*/ 180 w 244"/>
                <a:gd name="T21" fmla="*/ 41 h 200"/>
                <a:gd name="T22" fmla="*/ 160 w 244"/>
                <a:gd name="T23" fmla="*/ 61 h 200"/>
                <a:gd name="T24" fmla="*/ 180 w 244"/>
                <a:gd name="T25" fmla="*/ 82 h 200"/>
                <a:gd name="T26" fmla="*/ 201 w 244"/>
                <a:gd name="T27" fmla="*/ 61 h 200"/>
                <a:gd name="T28" fmla="*/ 180 w 244"/>
                <a:gd name="T29" fmla="*/ 41 h 200"/>
                <a:gd name="T30" fmla="*/ 244 w 244"/>
                <a:gd name="T31" fmla="*/ 165 h 200"/>
                <a:gd name="T32" fmla="*/ 220 w 244"/>
                <a:gd name="T33" fmla="*/ 165 h 200"/>
                <a:gd name="T34" fmla="*/ 220 w 244"/>
                <a:gd name="T35" fmla="*/ 122 h 200"/>
                <a:gd name="T36" fmla="*/ 215 w 244"/>
                <a:gd name="T37" fmla="*/ 102 h 200"/>
                <a:gd name="T38" fmla="*/ 221 w 244"/>
                <a:gd name="T39" fmla="*/ 101 h 200"/>
                <a:gd name="T40" fmla="*/ 244 w 244"/>
                <a:gd name="T41" fmla="*/ 124 h 200"/>
                <a:gd name="T42" fmla="*/ 244 w 244"/>
                <a:gd name="T43" fmla="*/ 165 h 200"/>
                <a:gd name="T44" fmla="*/ 64 w 244"/>
                <a:gd name="T45" fmla="*/ 41 h 200"/>
                <a:gd name="T46" fmla="*/ 43 w 244"/>
                <a:gd name="T47" fmla="*/ 61 h 200"/>
                <a:gd name="T48" fmla="*/ 64 w 244"/>
                <a:gd name="T49" fmla="*/ 82 h 200"/>
                <a:gd name="T50" fmla="*/ 84 w 244"/>
                <a:gd name="T51" fmla="*/ 61 h 200"/>
                <a:gd name="T52" fmla="*/ 64 w 244"/>
                <a:gd name="T53" fmla="*/ 41 h 200"/>
                <a:gd name="T54" fmla="*/ 23 w 244"/>
                <a:gd name="T55" fmla="*/ 101 h 200"/>
                <a:gd name="T56" fmla="*/ 29 w 244"/>
                <a:gd name="T57" fmla="*/ 102 h 200"/>
                <a:gd name="T58" fmla="*/ 24 w 244"/>
                <a:gd name="T59" fmla="*/ 122 h 200"/>
                <a:gd name="T60" fmla="*/ 24 w 244"/>
                <a:gd name="T61" fmla="*/ 165 h 200"/>
                <a:gd name="T62" fmla="*/ 0 w 244"/>
                <a:gd name="T63" fmla="*/ 165 h 200"/>
                <a:gd name="T64" fmla="*/ 0 w 244"/>
                <a:gd name="T65" fmla="*/ 124 h 200"/>
                <a:gd name="T66" fmla="*/ 23 w 244"/>
                <a:gd name="T67" fmla="*/ 101 h 200"/>
                <a:gd name="T68" fmla="*/ 122 w 244"/>
                <a:gd name="T69" fmla="*/ 0 h 200"/>
                <a:gd name="T70" fmla="*/ 92 w 244"/>
                <a:gd name="T71" fmla="*/ 30 h 200"/>
                <a:gd name="T72" fmla="*/ 122 w 244"/>
                <a:gd name="T73" fmla="*/ 60 h 200"/>
                <a:gd name="T74" fmla="*/ 152 w 244"/>
                <a:gd name="T75" fmla="*/ 30 h 200"/>
                <a:gd name="T76" fmla="*/ 122 w 244"/>
                <a:gd name="T77" fmla="*/ 0 h 200"/>
                <a:gd name="T78" fmla="*/ 213 w 244"/>
                <a:gd name="T79" fmla="*/ 181 h 200"/>
                <a:gd name="T80" fmla="*/ 177 w 244"/>
                <a:gd name="T81" fmla="*/ 181 h 200"/>
                <a:gd name="T82" fmla="*/ 177 w 244"/>
                <a:gd name="T83" fmla="*/ 116 h 200"/>
                <a:gd name="T84" fmla="*/ 171 w 244"/>
                <a:gd name="T85" fmla="*/ 91 h 200"/>
                <a:gd name="T86" fmla="*/ 180 w 244"/>
                <a:gd name="T87" fmla="*/ 90 h 200"/>
                <a:gd name="T88" fmla="*/ 213 w 244"/>
                <a:gd name="T89" fmla="*/ 122 h 200"/>
                <a:gd name="T90" fmla="*/ 213 w 244"/>
                <a:gd name="T91" fmla="*/ 181 h 200"/>
                <a:gd name="T92" fmla="*/ 67 w 244"/>
                <a:gd name="T93" fmla="*/ 116 h 200"/>
                <a:gd name="T94" fmla="*/ 67 w 244"/>
                <a:gd name="T95" fmla="*/ 181 h 200"/>
                <a:gd name="T96" fmla="*/ 31 w 244"/>
                <a:gd name="T97" fmla="*/ 181 h 200"/>
                <a:gd name="T98" fmla="*/ 31 w 244"/>
                <a:gd name="T99" fmla="*/ 122 h 200"/>
                <a:gd name="T100" fmla="*/ 64 w 244"/>
                <a:gd name="T101" fmla="*/ 90 h 200"/>
                <a:gd name="T102" fmla="*/ 73 w 244"/>
                <a:gd name="T103" fmla="*/ 91 h 200"/>
                <a:gd name="T104" fmla="*/ 67 w 244"/>
                <a:gd name="T105" fmla="*/ 116 h 200"/>
                <a:gd name="T106" fmla="*/ 74 w 244"/>
                <a:gd name="T107" fmla="*/ 200 h 200"/>
                <a:gd name="T108" fmla="*/ 170 w 244"/>
                <a:gd name="T109" fmla="*/ 200 h 200"/>
                <a:gd name="T110" fmla="*/ 170 w 244"/>
                <a:gd name="T111" fmla="*/ 116 h 200"/>
                <a:gd name="T112" fmla="*/ 122 w 244"/>
                <a:gd name="T113" fmla="*/ 68 h 200"/>
                <a:gd name="T114" fmla="*/ 74 w 244"/>
                <a:gd name="T115" fmla="*/ 116 h 200"/>
                <a:gd name="T116" fmla="*/ 74 w 244"/>
                <a:gd name="T1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200">
                  <a:moveTo>
                    <a:pt x="221" y="66"/>
                  </a:moveTo>
                  <a:cubicBezTo>
                    <a:pt x="213" y="66"/>
                    <a:pt x="207" y="72"/>
                    <a:pt x="207" y="80"/>
                  </a:cubicBezTo>
                  <a:cubicBezTo>
                    <a:pt x="207" y="87"/>
                    <a:pt x="213" y="93"/>
                    <a:pt x="221" y="93"/>
                  </a:cubicBezTo>
                  <a:cubicBezTo>
                    <a:pt x="229" y="93"/>
                    <a:pt x="235" y="87"/>
                    <a:pt x="235" y="80"/>
                  </a:cubicBezTo>
                  <a:cubicBezTo>
                    <a:pt x="235" y="72"/>
                    <a:pt x="229" y="66"/>
                    <a:pt x="221" y="66"/>
                  </a:cubicBezTo>
                  <a:close/>
                  <a:moveTo>
                    <a:pt x="23" y="66"/>
                  </a:moveTo>
                  <a:cubicBezTo>
                    <a:pt x="15" y="66"/>
                    <a:pt x="9" y="72"/>
                    <a:pt x="9" y="80"/>
                  </a:cubicBezTo>
                  <a:cubicBezTo>
                    <a:pt x="9" y="87"/>
                    <a:pt x="15" y="93"/>
                    <a:pt x="23" y="93"/>
                  </a:cubicBezTo>
                  <a:cubicBezTo>
                    <a:pt x="31" y="93"/>
                    <a:pt x="37" y="87"/>
                    <a:pt x="37" y="80"/>
                  </a:cubicBezTo>
                  <a:cubicBezTo>
                    <a:pt x="37" y="72"/>
                    <a:pt x="31" y="66"/>
                    <a:pt x="23" y="66"/>
                  </a:cubicBezTo>
                  <a:close/>
                  <a:moveTo>
                    <a:pt x="180" y="41"/>
                  </a:moveTo>
                  <a:cubicBezTo>
                    <a:pt x="169" y="41"/>
                    <a:pt x="160" y="50"/>
                    <a:pt x="160" y="61"/>
                  </a:cubicBezTo>
                  <a:cubicBezTo>
                    <a:pt x="160" y="73"/>
                    <a:pt x="169" y="82"/>
                    <a:pt x="180" y="82"/>
                  </a:cubicBezTo>
                  <a:cubicBezTo>
                    <a:pt x="191" y="82"/>
                    <a:pt x="201" y="73"/>
                    <a:pt x="201" y="61"/>
                  </a:cubicBezTo>
                  <a:cubicBezTo>
                    <a:pt x="201" y="50"/>
                    <a:pt x="191" y="41"/>
                    <a:pt x="180" y="41"/>
                  </a:cubicBezTo>
                  <a:close/>
                  <a:moveTo>
                    <a:pt x="244" y="165"/>
                  </a:moveTo>
                  <a:cubicBezTo>
                    <a:pt x="220" y="165"/>
                    <a:pt x="220" y="165"/>
                    <a:pt x="220" y="165"/>
                  </a:cubicBezTo>
                  <a:cubicBezTo>
                    <a:pt x="220" y="122"/>
                    <a:pt x="220" y="122"/>
                    <a:pt x="220" y="122"/>
                  </a:cubicBezTo>
                  <a:cubicBezTo>
                    <a:pt x="220" y="115"/>
                    <a:pt x="218" y="108"/>
                    <a:pt x="215" y="102"/>
                  </a:cubicBezTo>
                  <a:cubicBezTo>
                    <a:pt x="217" y="102"/>
                    <a:pt x="219" y="101"/>
                    <a:pt x="221" y="101"/>
                  </a:cubicBezTo>
                  <a:cubicBezTo>
                    <a:pt x="234" y="101"/>
                    <a:pt x="244" y="111"/>
                    <a:pt x="244" y="124"/>
                  </a:cubicBezTo>
                  <a:lnTo>
                    <a:pt x="244" y="165"/>
                  </a:lnTo>
                  <a:close/>
                  <a:moveTo>
                    <a:pt x="64" y="41"/>
                  </a:moveTo>
                  <a:cubicBezTo>
                    <a:pt x="53" y="41"/>
                    <a:pt x="43" y="50"/>
                    <a:pt x="43" y="61"/>
                  </a:cubicBezTo>
                  <a:cubicBezTo>
                    <a:pt x="43" y="73"/>
                    <a:pt x="53" y="82"/>
                    <a:pt x="64" y="82"/>
                  </a:cubicBezTo>
                  <a:cubicBezTo>
                    <a:pt x="75" y="82"/>
                    <a:pt x="84" y="73"/>
                    <a:pt x="84" y="61"/>
                  </a:cubicBezTo>
                  <a:cubicBezTo>
                    <a:pt x="84" y="50"/>
                    <a:pt x="75" y="41"/>
                    <a:pt x="64" y="41"/>
                  </a:cubicBezTo>
                  <a:close/>
                  <a:moveTo>
                    <a:pt x="23" y="101"/>
                  </a:moveTo>
                  <a:cubicBezTo>
                    <a:pt x="25" y="101"/>
                    <a:pt x="27" y="102"/>
                    <a:pt x="29" y="102"/>
                  </a:cubicBezTo>
                  <a:cubicBezTo>
                    <a:pt x="26" y="108"/>
                    <a:pt x="24" y="115"/>
                    <a:pt x="24" y="122"/>
                  </a:cubicBezTo>
                  <a:cubicBezTo>
                    <a:pt x="24" y="165"/>
                    <a:pt x="24" y="165"/>
                    <a:pt x="24" y="165"/>
                  </a:cubicBezTo>
                  <a:cubicBezTo>
                    <a:pt x="0" y="165"/>
                    <a:pt x="0" y="165"/>
                    <a:pt x="0" y="165"/>
                  </a:cubicBezTo>
                  <a:cubicBezTo>
                    <a:pt x="0" y="124"/>
                    <a:pt x="0" y="124"/>
                    <a:pt x="0" y="124"/>
                  </a:cubicBezTo>
                  <a:cubicBezTo>
                    <a:pt x="0" y="111"/>
                    <a:pt x="10" y="101"/>
                    <a:pt x="23" y="101"/>
                  </a:cubicBezTo>
                  <a:close/>
                  <a:moveTo>
                    <a:pt x="122" y="0"/>
                  </a:moveTo>
                  <a:cubicBezTo>
                    <a:pt x="105" y="0"/>
                    <a:pt x="92" y="13"/>
                    <a:pt x="92" y="30"/>
                  </a:cubicBezTo>
                  <a:cubicBezTo>
                    <a:pt x="92" y="47"/>
                    <a:pt x="105" y="60"/>
                    <a:pt x="122" y="60"/>
                  </a:cubicBezTo>
                  <a:cubicBezTo>
                    <a:pt x="139" y="60"/>
                    <a:pt x="152" y="47"/>
                    <a:pt x="152" y="30"/>
                  </a:cubicBezTo>
                  <a:cubicBezTo>
                    <a:pt x="152" y="13"/>
                    <a:pt x="139" y="0"/>
                    <a:pt x="122" y="0"/>
                  </a:cubicBezTo>
                  <a:close/>
                  <a:moveTo>
                    <a:pt x="213" y="181"/>
                  </a:moveTo>
                  <a:cubicBezTo>
                    <a:pt x="177" y="181"/>
                    <a:pt x="177" y="181"/>
                    <a:pt x="177" y="181"/>
                  </a:cubicBezTo>
                  <a:cubicBezTo>
                    <a:pt x="177" y="116"/>
                    <a:pt x="177" y="116"/>
                    <a:pt x="177" y="116"/>
                  </a:cubicBezTo>
                  <a:cubicBezTo>
                    <a:pt x="177" y="107"/>
                    <a:pt x="175" y="99"/>
                    <a:pt x="171" y="91"/>
                  </a:cubicBezTo>
                  <a:cubicBezTo>
                    <a:pt x="174" y="90"/>
                    <a:pt x="177" y="90"/>
                    <a:pt x="180" y="90"/>
                  </a:cubicBezTo>
                  <a:cubicBezTo>
                    <a:pt x="198" y="90"/>
                    <a:pt x="213" y="104"/>
                    <a:pt x="213" y="122"/>
                  </a:cubicBezTo>
                  <a:lnTo>
                    <a:pt x="213" y="181"/>
                  </a:lnTo>
                  <a:close/>
                  <a:moveTo>
                    <a:pt x="67" y="116"/>
                  </a:moveTo>
                  <a:cubicBezTo>
                    <a:pt x="67" y="181"/>
                    <a:pt x="67" y="181"/>
                    <a:pt x="67" y="181"/>
                  </a:cubicBezTo>
                  <a:cubicBezTo>
                    <a:pt x="31" y="181"/>
                    <a:pt x="31" y="181"/>
                    <a:pt x="31" y="181"/>
                  </a:cubicBezTo>
                  <a:cubicBezTo>
                    <a:pt x="31" y="122"/>
                    <a:pt x="31" y="122"/>
                    <a:pt x="31" y="122"/>
                  </a:cubicBezTo>
                  <a:cubicBezTo>
                    <a:pt x="31" y="104"/>
                    <a:pt x="46" y="90"/>
                    <a:pt x="64" y="90"/>
                  </a:cubicBezTo>
                  <a:cubicBezTo>
                    <a:pt x="67" y="90"/>
                    <a:pt x="70" y="90"/>
                    <a:pt x="73" y="91"/>
                  </a:cubicBezTo>
                  <a:cubicBezTo>
                    <a:pt x="69" y="99"/>
                    <a:pt x="67" y="107"/>
                    <a:pt x="67" y="116"/>
                  </a:cubicBezTo>
                  <a:close/>
                  <a:moveTo>
                    <a:pt x="74" y="200"/>
                  </a:moveTo>
                  <a:cubicBezTo>
                    <a:pt x="170" y="200"/>
                    <a:pt x="170" y="200"/>
                    <a:pt x="170" y="200"/>
                  </a:cubicBezTo>
                  <a:cubicBezTo>
                    <a:pt x="170" y="116"/>
                    <a:pt x="170" y="116"/>
                    <a:pt x="170" y="116"/>
                  </a:cubicBezTo>
                  <a:cubicBezTo>
                    <a:pt x="170" y="90"/>
                    <a:pt x="148" y="68"/>
                    <a:pt x="122" y="68"/>
                  </a:cubicBezTo>
                  <a:cubicBezTo>
                    <a:pt x="96" y="68"/>
                    <a:pt x="74" y="90"/>
                    <a:pt x="74" y="116"/>
                  </a:cubicBezTo>
                  <a:lnTo>
                    <a:pt x="74" y="20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chemeClr val="tx1">
                    <a:lumMod val="85000"/>
                    <a:lumOff val="15000"/>
                  </a:schemeClr>
                </a:solidFill>
                <a:ea typeface="微软雅黑"/>
              </a:endParaRPr>
            </a:p>
          </p:txBody>
        </p:sp>
      </p:grpSp>
      <p:sp>
        <p:nvSpPr>
          <p:cNvPr id="19" name="矩形 18"/>
          <p:cNvSpPr/>
          <p:nvPr/>
        </p:nvSpPr>
        <p:spPr>
          <a:xfrm>
            <a:off x="1378272" y="1228724"/>
            <a:ext cx="1847260" cy="623248"/>
          </a:xfrm>
          <a:prstGeom prst="rect">
            <a:avLst/>
          </a:prstGeom>
        </p:spPr>
        <p:txBody>
          <a:bodyPr wrap="square" lIns="68580" tIns="34290" rIns="68580" bIns="34290">
            <a:spAutoFit/>
          </a:bodyPr>
          <a:lstStyle/>
          <a:p>
            <a:pPr algn="r"/>
            <a:r>
              <a:rPr lang="en-US" altLang="zh-CN" sz="1200" dirty="0">
                <a:latin typeface="微软雅黑"/>
                <a:ea typeface="微软雅黑"/>
                <a:cs typeface="Open Sans" panose="020B0606030504020204" pitchFamily="34" charset="0"/>
              </a:rPr>
              <a:t>Wuhan Jin horizon PPT design planning company</a:t>
            </a:r>
            <a:endParaRPr lang="zh-CN" altLang="en-US" sz="1200" dirty="0">
              <a:latin typeface="微软雅黑"/>
              <a:ea typeface="微软雅黑"/>
              <a:cs typeface="Open Sans" panose="020B0606030504020204" pitchFamily="34" charset="0"/>
            </a:endParaRPr>
          </a:p>
        </p:txBody>
      </p:sp>
      <p:sp>
        <p:nvSpPr>
          <p:cNvPr id="20" name="文本框 19"/>
          <p:cNvSpPr txBox="1"/>
          <p:nvPr/>
        </p:nvSpPr>
        <p:spPr>
          <a:xfrm>
            <a:off x="1698896" y="959914"/>
            <a:ext cx="1535778" cy="315471"/>
          </a:xfrm>
          <a:prstGeom prst="rect">
            <a:avLst/>
          </a:prstGeom>
          <a:noFill/>
        </p:spPr>
        <p:txBody>
          <a:bodyPr wrap="square" lIns="68580" tIns="34290" rIns="68580" bIns="34290" rtlCol="0">
            <a:spAutoFit/>
          </a:bodyPr>
          <a:lstStyle/>
          <a:p>
            <a:pPr algn="r"/>
            <a:r>
              <a:rPr lang="en-US" altLang="zh-CN" sz="1600" dirty="0">
                <a:latin typeface="Century Gothic" pitchFamily="34" charset="0"/>
                <a:ea typeface="微软雅黑"/>
              </a:rPr>
              <a:t>Part One</a:t>
            </a:r>
            <a:endParaRPr lang="zh-CN" altLang="en-US" sz="1600" dirty="0">
              <a:latin typeface="Century Gothic" pitchFamily="34" charset="0"/>
              <a:ea typeface="微软雅黑"/>
            </a:endParaRPr>
          </a:p>
        </p:txBody>
      </p:sp>
      <p:sp>
        <p:nvSpPr>
          <p:cNvPr id="22" name="矩形 21"/>
          <p:cNvSpPr/>
          <p:nvPr/>
        </p:nvSpPr>
        <p:spPr>
          <a:xfrm>
            <a:off x="804879" y="2819037"/>
            <a:ext cx="2005922" cy="623248"/>
          </a:xfrm>
          <a:prstGeom prst="rect">
            <a:avLst/>
          </a:prstGeom>
        </p:spPr>
        <p:txBody>
          <a:bodyPr wrap="square" lIns="68580" tIns="34290" rIns="68580" bIns="34290">
            <a:spAutoFit/>
          </a:bodyPr>
          <a:lstStyle/>
          <a:p>
            <a:pPr algn="r"/>
            <a:r>
              <a:rPr lang="en-US" altLang="zh-CN" sz="1200" dirty="0">
                <a:latin typeface="微软雅黑"/>
                <a:ea typeface="微软雅黑"/>
                <a:cs typeface="Open Sans" panose="020B0606030504020204" pitchFamily="34" charset="0"/>
              </a:rPr>
              <a:t>Wuhan Jin horizon PPT design planning company</a:t>
            </a:r>
            <a:endParaRPr lang="zh-CN" altLang="en-US" sz="1200" dirty="0">
              <a:latin typeface="微软雅黑"/>
              <a:ea typeface="微软雅黑"/>
              <a:cs typeface="Open Sans" panose="020B0606030504020204" pitchFamily="34" charset="0"/>
            </a:endParaRPr>
          </a:p>
        </p:txBody>
      </p:sp>
      <p:sp>
        <p:nvSpPr>
          <p:cNvPr id="23" name="文本框 22"/>
          <p:cNvSpPr txBox="1"/>
          <p:nvPr/>
        </p:nvSpPr>
        <p:spPr>
          <a:xfrm>
            <a:off x="793219" y="2465922"/>
            <a:ext cx="2026955" cy="315471"/>
          </a:xfrm>
          <a:prstGeom prst="rect">
            <a:avLst/>
          </a:prstGeom>
          <a:noFill/>
        </p:spPr>
        <p:txBody>
          <a:bodyPr wrap="square" lIns="68580" tIns="34290" rIns="68580" bIns="34290" rtlCol="0">
            <a:spAutoFit/>
          </a:bodyPr>
          <a:lstStyle/>
          <a:p>
            <a:pPr algn="r"/>
            <a:r>
              <a:rPr lang="en-US" altLang="zh-CN" sz="1600" dirty="0">
                <a:latin typeface="Century Gothic" pitchFamily="34" charset="0"/>
                <a:ea typeface="微软雅黑"/>
              </a:rPr>
              <a:t>Part One</a:t>
            </a:r>
            <a:endParaRPr lang="zh-CN" altLang="en-US" sz="1600" dirty="0">
              <a:latin typeface="Century Gothic" pitchFamily="34" charset="0"/>
              <a:ea typeface="微软雅黑"/>
            </a:endParaRPr>
          </a:p>
        </p:txBody>
      </p:sp>
      <p:sp>
        <p:nvSpPr>
          <p:cNvPr id="24" name="矩形 23"/>
          <p:cNvSpPr/>
          <p:nvPr/>
        </p:nvSpPr>
        <p:spPr>
          <a:xfrm>
            <a:off x="5914587" y="1252968"/>
            <a:ext cx="1847260" cy="623248"/>
          </a:xfrm>
          <a:prstGeom prst="rect">
            <a:avLst/>
          </a:prstGeom>
        </p:spPr>
        <p:txBody>
          <a:bodyPr wrap="square" lIns="68580" tIns="34290" rIns="68580" bIns="34290">
            <a:spAutoFit/>
          </a:bodyPr>
          <a:lstStyle/>
          <a:p>
            <a:r>
              <a:rPr lang="en-US" altLang="zh-CN" sz="1200" dirty="0">
                <a:latin typeface="微软雅黑"/>
                <a:ea typeface="微软雅黑"/>
                <a:cs typeface="Open Sans" panose="020B0606030504020204" pitchFamily="34" charset="0"/>
              </a:rPr>
              <a:t>Wuhan Jin horizon PPT design planning company</a:t>
            </a:r>
            <a:endParaRPr lang="zh-CN" altLang="en-US" sz="1200" dirty="0">
              <a:latin typeface="微软雅黑"/>
              <a:ea typeface="微软雅黑"/>
              <a:cs typeface="Open Sans" panose="020B0606030504020204" pitchFamily="34" charset="0"/>
            </a:endParaRPr>
          </a:p>
        </p:txBody>
      </p:sp>
      <p:sp>
        <p:nvSpPr>
          <p:cNvPr id="25" name="文本框 24"/>
          <p:cNvSpPr txBox="1"/>
          <p:nvPr/>
        </p:nvSpPr>
        <p:spPr>
          <a:xfrm>
            <a:off x="5875092" y="982698"/>
            <a:ext cx="1847260" cy="315471"/>
          </a:xfrm>
          <a:prstGeom prst="rect">
            <a:avLst/>
          </a:prstGeom>
          <a:noFill/>
        </p:spPr>
        <p:txBody>
          <a:bodyPr wrap="square" lIns="68580" tIns="34290" rIns="68580" bIns="34290" rtlCol="0">
            <a:spAutoFit/>
          </a:bodyPr>
          <a:lstStyle/>
          <a:p>
            <a:r>
              <a:rPr lang="en-US" altLang="zh-CN" sz="1600" dirty="0">
                <a:latin typeface="Century Gothic" pitchFamily="34" charset="0"/>
                <a:ea typeface="微软雅黑"/>
              </a:rPr>
              <a:t>Part One</a:t>
            </a:r>
            <a:endParaRPr lang="zh-CN" altLang="en-US" sz="1600" dirty="0">
              <a:latin typeface="Century Gothic" pitchFamily="34" charset="0"/>
              <a:ea typeface="微软雅黑"/>
            </a:endParaRPr>
          </a:p>
        </p:txBody>
      </p:sp>
      <p:sp>
        <p:nvSpPr>
          <p:cNvPr id="26" name="矩形 25"/>
          <p:cNvSpPr/>
          <p:nvPr/>
        </p:nvSpPr>
        <p:spPr>
          <a:xfrm>
            <a:off x="6300044" y="2797254"/>
            <a:ext cx="1847260" cy="623248"/>
          </a:xfrm>
          <a:prstGeom prst="rect">
            <a:avLst/>
          </a:prstGeom>
        </p:spPr>
        <p:txBody>
          <a:bodyPr wrap="square" lIns="68580" tIns="34290" rIns="68580" bIns="34290">
            <a:spAutoFit/>
          </a:bodyPr>
          <a:lstStyle/>
          <a:p>
            <a:r>
              <a:rPr lang="en-US" altLang="zh-CN" sz="1200" dirty="0">
                <a:latin typeface="微软雅黑"/>
                <a:ea typeface="微软雅黑"/>
                <a:cs typeface="Open Sans" panose="020B0606030504020204" pitchFamily="34" charset="0"/>
              </a:rPr>
              <a:t>Wuhan Jin horizon PPT design planning company</a:t>
            </a:r>
            <a:endParaRPr lang="zh-CN" altLang="en-US" sz="1200" dirty="0">
              <a:latin typeface="微软雅黑"/>
              <a:ea typeface="微软雅黑"/>
              <a:cs typeface="Open Sans" panose="020B0606030504020204" pitchFamily="34" charset="0"/>
            </a:endParaRPr>
          </a:p>
        </p:txBody>
      </p:sp>
      <p:sp>
        <p:nvSpPr>
          <p:cNvPr id="27" name="文本框 26"/>
          <p:cNvSpPr txBox="1"/>
          <p:nvPr/>
        </p:nvSpPr>
        <p:spPr>
          <a:xfrm>
            <a:off x="6283387" y="2471340"/>
            <a:ext cx="1847260" cy="315471"/>
          </a:xfrm>
          <a:prstGeom prst="rect">
            <a:avLst/>
          </a:prstGeom>
          <a:noFill/>
        </p:spPr>
        <p:txBody>
          <a:bodyPr wrap="square" lIns="68580" tIns="34290" rIns="68580" bIns="34290" rtlCol="0">
            <a:spAutoFit/>
          </a:bodyPr>
          <a:lstStyle/>
          <a:p>
            <a:r>
              <a:rPr lang="en-US" altLang="zh-CN" sz="1600" dirty="0">
                <a:latin typeface="Century Gothic" pitchFamily="34" charset="0"/>
                <a:ea typeface="微软雅黑"/>
              </a:rPr>
              <a:t>Part One</a:t>
            </a:r>
            <a:endParaRPr lang="zh-CN" altLang="en-US" sz="1600" dirty="0">
              <a:latin typeface="Century Gothic" pitchFamily="34" charset="0"/>
              <a:ea typeface="微软雅黑"/>
            </a:endParaRPr>
          </a:p>
        </p:txBody>
      </p:sp>
      <p:sp>
        <p:nvSpPr>
          <p:cNvPr id="28" name="矩形 27"/>
          <p:cNvSpPr/>
          <p:nvPr/>
        </p:nvSpPr>
        <p:spPr>
          <a:xfrm>
            <a:off x="3350307" y="4346550"/>
            <a:ext cx="2443388" cy="438582"/>
          </a:xfrm>
          <a:prstGeom prst="rect">
            <a:avLst/>
          </a:prstGeom>
        </p:spPr>
        <p:txBody>
          <a:bodyPr wrap="square" lIns="68580" tIns="34290" rIns="68580" bIns="34290">
            <a:spAutoFit/>
          </a:bodyPr>
          <a:lstStyle/>
          <a:p>
            <a:pPr algn="ctr"/>
            <a:r>
              <a:rPr lang="en-US" altLang="zh-CN" sz="1200" dirty="0">
                <a:latin typeface="微软雅黑"/>
                <a:ea typeface="微软雅黑"/>
                <a:cs typeface="Open Sans" panose="020B0606030504020204" pitchFamily="34" charset="0"/>
              </a:rPr>
              <a:t>Wuhan Jin horizon PPT design planning company</a:t>
            </a:r>
            <a:endParaRPr lang="zh-CN" altLang="en-US" sz="1200" dirty="0">
              <a:latin typeface="微软雅黑"/>
              <a:ea typeface="微软雅黑"/>
              <a:cs typeface="Open Sans" panose="020B0606030504020204" pitchFamily="34" charset="0"/>
            </a:endParaRPr>
          </a:p>
        </p:txBody>
      </p:sp>
      <p:sp>
        <p:nvSpPr>
          <p:cNvPr id="29" name="文本框 28"/>
          <p:cNvSpPr txBox="1"/>
          <p:nvPr/>
        </p:nvSpPr>
        <p:spPr>
          <a:xfrm>
            <a:off x="3161711" y="4121323"/>
            <a:ext cx="2820578" cy="315471"/>
          </a:xfrm>
          <a:prstGeom prst="rect">
            <a:avLst/>
          </a:prstGeom>
          <a:noFill/>
        </p:spPr>
        <p:txBody>
          <a:bodyPr wrap="square" lIns="68580" tIns="34290" rIns="68580" bIns="34290" rtlCol="0">
            <a:spAutoFit/>
          </a:bodyPr>
          <a:lstStyle/>
          <a:p>
            <a:pPr algn="ctr"/>
            <a:r>
              <a:rPr lang="en-US" altLang="zh-CN" sz="1600" dirty="0">
                <a:latin typeface="Century Gothic" pitchFamily="34" charset="0"/>
                <a:ea typeface="微软雅黑"/>
              </a:rPr>
              <a:t>Part One</a:t>
            </a:r>
            <a:endParaRPr lang="zh-CN" altLang="en-US" sz="1600" dirty="0">
              <a:latin typeface="Century Gothic" pitchFamily="34" charset="0"/>
              <a:ea typeface="微软雅黑"/>
            </a:endParaRPr>
          </a:p>
        </p:txBody>
      </p:sp>
      <p:grpSp>
        <p:nvGrpSpPr>
          <p:cNvPr id="41" name="组合 40"/>
          <p:cNvGrpSpPr/>
          <p:nvPr/>
        </p:nvGrpSpPr>
        <p:grpSpPr>
          <a:xfrm>
            <a:off x="5051440" y="924426"/>
            <a:ext cx="741854" cy="741854"/>
            <a:chOff x="6735252" y="1247964"/>
            <a:chExt cx="989139" cy="989139"/>
          </a:xfrm>
        </p:grpSpPr>
        <p:sp>
          <p:nvSpPr>
            <p:cNvPr id="2" name="任意多边形 1"/>
            <p:cNvSpPr/>
            <p:nvPr/>
          </p:nvSpPr>
          <p:spPr>
            <a:xfrm rot="2157230">
              <a:off x="6735252" y="1247964"/>
              <a:ext cx="989139" cy="989139"/>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36" name="KSO_Shape"/>
            <p:cNvSpPr>
              <a:spLocks/>
            </p:cNvSpPr>
            <p:nvPr/>
          </p:nvSpPr>
          <p:spPr bwMode="auto">
            <a:xfrm>
              <a:off x="7006201" y="1484112"/>
              <a:ext cx="447240" cy="512106"/>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chemeClr val="tx1">
                    <a:lumMod val="85000"/>
                    <a:lumOff val="15000"/>
                  </a:schemeClr>
                </a:solidFill>
                <a:ea typeface="微软雅黑"/>
              </a:endParaRPr>
            </a:p>
          </p:txBody>
        </p:sp>
      </p:grpSp>
      <p:grpSp>
        <p:nvGrpSpPr>
          <p:cNvPr id="42" name="组合 41"/>
          <p:cNvGrpSpPr/>
          <p:nvPr/>
        </p:nvGrpSpPr>
        <p:grpSpPr>
          <a:xfrm>
            <a:off x="5501014" y="2425583"/>
            <a:ext cx="741854" cy="741854"/>
            <a:chOff x="7334684" y="3249507"/>
            <a:chExt cx="989139" cy="989139"/>
          </a:xfrm>
        </p:grpSpPr>
        <p:sp>
          <p:nvSpPr>
            <p:cNvPr id="3" name="任意多边形 2"/>
            <p:cNvSpPr/>
            <p:nvPr/>
          </p:nvSpPr>
          <p:spPr>
            <a:xfrm rot="2157230">
              <a:off x="7334684" y="3249507"/>
              <a:ext cx="989139" cy="989139"/>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37" name="KSO_Shape"/>
            <p:cNvSpPr>
              <a:spLocks/>
            </p:cNvSpPr>
            <p:nvPr/>
          </p:nvSpPr>
          <p:spPr bwMode="auto">
            <a:xfrm>
              <a:off x="7593095" y="3416775"/>
              <a:ext cx="483308" cy="601628"/>
            </a:xfrm>
            <a:custGeom>
              <a:avLst/>
              <a:gdLst>
                <a:gd name="T0" fmla="*/ 1652585 w 5505447"/>
                <a:gd name="T1" fmla="*/ 4997450 h 6858000"/>
                <a:gd name="T2" fmla="*/ 1652586 w 5505447"/>
                <a:gd name="T3" fmla="*/ 4335463 h 6858000"/>
                <a:gd name="T4" fmla="*/ 4694235 w 5505447"/>
                <a:gd name="T5" fmla="*/ 4089400 h 6858000"/>
                <a:gd name="T6" fmla="*/ 3722685 w 5505447"/>
                <a:gd name="T7" fmla="*/ 3795713 h 6858000"/>
                <a:gd name="T8" fmla="*/ 2624135 w 5505447"/>
                <a:gd name="T9" fmla="*/ 3611563 h 6858000"/>
                <a:gd name="T10" fmla="*/ 2881310 w 5505447"/>
                <a:gd name="T11" fmla="*/ 4089401 h 6858000"/>
                <a:gd name="T12" fmla="*/ 3722685 w 5505447"/>
                <a:gd name="T13" fmla="*/ 3071816 h 6858000"/>
                <a:gd name="T14" fmla="*/ 2624135 w 5505447"/>
                <a:gd name="T15" fmla="*/ 2995616 h 6858000"/>
                <a:gd name="T16" fmla="*/ 3722685 w 5505447"/>
                <a:gd name="T17" fmla="*/ 2703514 h 6858000"/>
                <a:gd name="T18" fmla="*/ 3544885 w 5505447"/>
                <a:gd name="T19" fmla="*/ 2517776 h 6858000"/>
                <a:gd name="T20" fmla="*/ 811212 w 5505447"/>
                <a:gd name="T21" fmla="*/ 3181354 h 6858000"/>
                <a:gd name="T22" fmla="*/ 1652588 w 5505447"/>
                <a:gd name="T23" fmla="*/ 1979617 h 6858000"/>
                <a:gd name="T24" fmla="*/ 2624135 w 5505447"/>
                <a:gd name="T25" fmla="*/ 1903417 h 6858000"/>
                <a:gd name="T26" fmla="*/ 1652588 w 5505447"/>
                <a:gd name="T27" fmla="*/ 1609729 h 6858000"/>
                <a:gd name="T28" fmla="*/ 3544885 w 5505447"/>
                <a:gd name="T29" fmla="*/ 1609728 h 6858000"/>
                <a:gd name="T30" fmla="*/ 4728059 w 5505447"/>
                <a:gd name="T31" fmla="*/ 5365062 h 6858000"/>
                <a:gd name="T32" fmla="*/ 550863 w 5505447"/>
                <a:gd name="T33" fmla="*/ 830266 h 6858000"/>
                <a:gd name="T34" fmla="*/ 3519813 w 5505447"/>
                <a:gd name="T35" fmla="*/ 482329 h 6858000"/>
                <a:gd name="T36" fmla="*/ 3474335 w 5505447"/>
                <a:gd name="T37" fmla="*/ 533264 h 6858000"/>
                <a:gd name="T38" fmla="*/ 3463913 w 5505447"/>
                <a:gd name="T39" fmla="*/ 603618 h 6858000"/>
                <a:gd name="T40" fmla="*/ 3493284 w 5505447"/>
                <a:gd name="T41" fmla="*/ 665695 h 6858000"/>
                <a:gd name="T42" fmla="*/ 3551394 w 5505447"/>
                <a:gd name="T43" fmla="*/ 701349 h 6858000"/>
                <a:gd name="T44" fmla="*/ 3622453 w 5505447"/>
                <a:gd name="T45" fmla="*/ 697848 h 6858000"/>
                <a:gd name="T46" fmla="*/ 3676773 w 5505447"/>
                <a:gd name="T47" fmla="*/ 656781 h 6858000"/>
                <a:gd name="T48" fmla="*/ 3700143 w 5505447"/>
                <a:gd name="T49" fmla="*/ 591521 h 6858000"/>
                <a:gd name="T50" fmla="*/ 3683405 w 5505447"/>
                <a:gd name="T51" fmla="*/ 523077 h 6858000"/>
                <a:gd name="T52" fmla="*/ 3632875 w 5505447"/>
                <a:gd name="T53" fmla="*/ 477235 h 6858000"/>
                <a:gd name="T54" fmla="*/ 1963242 w 5505447"/>
                <a:gd name="T55" fmla="*/ 465775 h 6858000"/>
                <a:gd name="T56" fmla="*/ 1899340 w 5505447"/>
                <a:gd name="T57" fmla="*/ 492516 h 6858000"/>
                <a:gd name="T58" fmla="*/ 1861189 w 5505447"/>
                <a:gd name="T59" fmla="*/ 549499 h 6858000"/>
                <a:gd name="T60" fmla="*/ 1861189 w 5505447"/>
                <a:gd name="T61" fmla="*/ 620808 h 6858000"/>
                <a:gd name="T62" fmla="*/ 1899340 w 5505447"/>
                <a:gd name="T63" fmla="*/ 677792 h 6858000"/>
                <a:gd name="T64" fmla="*/ 1963242 w 5505447"/>
                <a:gd name="T65" fmla="*/ 704533 h 6858000"/>
                <a:gd name="T66" fmla="*/ 2032549 w 5505447"/>
                <a:gd name="T67" fmla="*/ 690526 h 6858000"/>
                <a:gd name="T68" fmla="*/ 2080873 w 5505447"/>
                <a:gd name="T69" fmla="*/ 642456 h 6858000"/>
                <a:gd name="T70" fmla="*/ 2094861 w 5505447"/>
                <a:gd name="T71" fmla="*/ 572739 h 6858000"/>
                <a:gd name="T72" fmla="*/ 2067838 w 5505447"/>
                <a:gd name="T73" fmla="*/ 509070 h 6858000"/>
                <a:gd name="T74" fmla="*/ 2010930 w 5505447"/>
                <a:gd name="T75" fmla="*/ 470550 h 6858000"/>
                <a:gd name="T76" fmla="*/ 4885370 w 5505447"/>
                <a:gd name="T77" fmla="*/ 295278 h 6858000"/>
                <a:gd name="T78" fmla="*/ 5069837 w 5505447"/>
                <a:gd name="T79" fmla="*/ 323534 h 6858000"/>
                <a:gd name="T80" fmla="*/ 5232080 w 5505447"/>
                <a:gd name="T81" fmla="*/ 401318 h 6858000"/>
                <a:gd name="T82" fmla="*/ 5363842 w 5505447"/>
                <a:gd name="T83" fmla="*/ 521327 h 6858000"/>
                <a:gd name="T84" fmla="*/ 5456552 w 5505447"/>
                <a:gd name="T85" fmla="*/ 674037 h 6858000"/>
                <a:gd name="T86" fmla="*/ 5502272 w 5505447"/>
                <a:gd name="T87" fmla="*/ 852146 h 6858000"/>
                <a:gd name="T88" fmla="*/ 5495605 w 5505447"/>
                <a:gd name="T89" fmla="*/ 6347485 h 6858000"/>
                <a:gd name="T90" fmla="*/ 5437502 w 5505447"/>
                <a:gd name="T91" fmla="*/ 6520197 h 6858000"/>
                <a:gd name="T92" fmla="*/ 5333997 w 5505447"/>
                <a:gd name="T93" fmla="*/ 6665922 h 6858000"/>
                <a:gd name="T94" fmla="*/ 5193980 w 5505447"/>
                <a:gd name="T95" fmla="*/ 6775772 h 6858000"/>
                <a:gd name="T96" fmla="*/ 5025387 w 5505447"/>
                <a:gd name="T97" fmla="*/ 6842126 h 6858000"/>
                <a:gd name="T98" fmla="*/ 588010 w 5505447"/>
                <a:gd name="T99" fmla="*/ 6857048 h 6858000"/>
                <a:gd name="T100" fmla="*/ 406718 w 5505447"/>
                <a:gd name="T101" fmla="*/ 6820220 h 6858000"/>
                <a:gd name="T102" fmla="*/ 248920 w 5505447"/>
                <a:gd name="T103" fmla="*/ 6734499 h 6858000"/>
                <a:gd name="T104" fmla="*/ 123190 w 5505447"/>
                <a:gd name="T105" fmla="*/ 6609092 h 6858000"/>
                <a:gd name="T106" fmla="*/ 37465 w 5505447"/>
                <a:gd name="T107" fmla="*/ 6450985 h 6858000"/>
                <a:gd name="T108" fmla="*/ 953 w 5505447"/>
                <a:gd name="T109" fmla="*/ 6270019 h 6858000"/>
                <a:gd name="T110" fmla="*/ 15875 w 5505447"/>
                <a:gd name="T111" fmla="*/ 775315 h 6858000"/>
                <a:gd name="T112" fmla="*/ 82233 w 5505447"/>
                <a:gd name="T113" fmla="*/ 606731 h 6858000"/>
                <a:gd name="T114" fmla="*/ 192088 w 5505447"/>
                <a:gd name="T115" fmla="*/ 466720 h 6858000"/>
                <a:gd name="T116" fmla="*/ 337820 w 5505447"/>
                <a:gd name="T117" fmla="*/ 363220 h 6858000"/>
                <a:gd name="T118" fmla="*/ 510223 w 5505447"/>
                <a:gd name="T119" fmla="*/ 30512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5447" h="6858000">
                  <a:moveTo>
                    <a:pt x="4951951" y="5119688"/>
                  </a:moveTo>
                  <a:lnTo>
                    <a:pt x="4954585" y="5119688"/>
                  </a:lnTo>
                  <a:lnTo>
                    <a:pt x="4953367" y="5121008"/>
                  </a:lnTo>
                  <a:lnTo>
                    <a:pt x="4951951" y="5119688"/>
                  </a:lnTo>
                  <a:close/>
                  <a:moveTo>
                    <a:pt x="3981447" y="5119688"/>
                  </a:moveTo>
                  <a:lnTo>
                    <a:pt x="4951950" y="5119688"/>
                  </a:lnTo>
                  <a:lnTo>
                    <a:pt x="3981447" y="6160425"/>
                  </a:lnTo>
                  <a:lnTo>
                    <a:pt x="3981447" y="5119688"/>
                  </a:lnTo>
                  <a:close/>
                  <a:moveTo>
                    <a:pt x="1652585" y="4889500"/>
                  </a:moveTo>
                  <a:lnTo>
                    <a:pt x="2624135" y="4889500"/>
                  </a:lnTo>
                  <a:lnTo>
                    <a:pt x="2624135" y="4997450"/>
                  </a:lnTo>
                  <a:lnTo>
                    <a:pt x="1652585" y="4997450"/>
                  </a:lnTo>
                  <a:lnTo>
                    <a:pt x="1652585" y="4889500"/>
                  </a:lnTo>
                  <a:close/>
                  <a:moveTo>
                    <a:pt x="1652585" y="4705350"/>
                  </a:moveTo>
                  <a:lnTo>
                    <a:pt x="2624135" y="4705350"/>
                  </a:lnTo>
                  <a:lnTo>
                    <a:pt x="2624135" y="4813300"/>
                  </a:lnTo>
                  <a:lnTo>
                    <a:pt x="1652585" y="4813300"/>
                  </a:lnTo>
                  <a:lnTo>
                    <a:pt x="1652585" y="4705350"/>
                  </a:lnTo>
                  <a:close/>
                  <a:moveTo>
                    <a:pt x="1652585" y="4519613"/>
                  </a:moveTo>
                  <a:lnTo>
                    <a:pt x="2624135" y="4519613"/>
                  </a:lnTo>
                  <a:lnTo>
                    <a:pt x="2624135" y="4629151"/>
                  </a:lnTo>
                  <a:lnTo>
                    <a:pt x="1652585" y="4629151"/>
                  </a:lnTo>
                  <a:lnTo>
                    <a:pt x="1652585" y="4519613"/>
                  </a:lnTo>
                  <a:close/>
                  <a:moveTo>
                    <a:pt x="1652586" y="4335463"/>
                  </a:moveTo>
                  <a:lnTo>
                    <a:pt x="2624135" y="4335463"/>
                  </a:lnTo>
                  <a:lnTo>
                    <a:pt x="2624135" y="4443413"/>
                  </a:lnTo>
                  <a:lnTo>
                    <a:pt x="1652586" y="4443413"/>
                  </a:lnTo>
                  <a:lnTo>
                    <a:pt x="1652586" y="4335463"/>
                  </a:lnTo>
                  <a:close/>
                  <a:moveTo>
                    <a:pt x="811210" y="4335463"/>
                  </a:moveTo>
                  <a:lnTo>
                    <a:pt x="1474786" y="4335463"/>
                  </a:lnTo>
                  <a:lnTo>
                    <a:pt x="1474786" y="4997451"/>
                  </a:lnTo>
                  <a:lnTo>
                    <a:pt x="811210" y="4997451"/>
                  </a:lnTo>
                  <a:lnTo>
                    <a:pt x="811210" y="4335463"/>
                  </a:lnTo>
                  <a:close/>
                  <a:moveTo>
                    <a:pt x="3722685" y="3981450"/>
                  </a:moveTo>
                  <a:lnTo>
                    <a:pt x="4694235" y="3981450"/>
                  </a:lnTo>
                  <a:lnTo>
                    <a:pt x="4694235" y="4089400"/>
                  </a:lnTo>
                  <a:lnTo>
                    <a:pt x="3722685" y="4089400"/>
                  </a:lnTo>
                  <a:lnTo>
                    <a:pt x="3722685" y="3981450"/>
                  </a:lnTo>
                  <a:close/>
                  <a:moveTo>
                    <a:pt x="1652586" y="3981450"/>
                  </a:moveTo>
                  <a:lnTo>
                    <a:pt x="2624135" y="3981450"/>
                  </a:lnTo>
                  <a:lnTo>
                    <a:pt x="2624135" y="4089400"/>
                  </a:lnTo>
                  <a:lnTo>
                    <a:pt x="1652586" y="4089400"/>
                  </a:lnTo>
                  <a:lnTo>
                    <a:pt x="1652586" y="3981450"/>
                  </a:lnTo>
                  <a:close/>
                  <a:moveTo>
                    <a:pt x="3722685" y="3795713"/>
                  </a:moveTo>
                  <a:lnTo>
                    <a:pt x="4694235" y="3795713"/>
                  </a:lnTo>
                  <a:lnTo>
                    <a:pt x="4694235" y="3905251"/>
                  </a:lnTo>
                  <a:lnTo>
                    <a:pt x="3722685" y="3905251"/>
                  </a:lnTo>
                  <a:lnTo>
                    <a:pt x="3722685" y="3795713"/>
                  </a:lnTo>
                  <a:close/>
                  <a:moveTo>
                    <a:pt x="1652586" y="3795713"/>
                  </a:moveTo>
                  <a:lnTo>
                    <a:pt x="2624135" y="3795713"/>
                  </a:lnTo>
                  <a:lnTo>
                    <a:pt x="2624135" y="3905251"/>
                  </a:lnTo>
                  <a:lnTo>
                    <a:pt x="1652586" y="3905251"/>
                  </a:lnTo>
                  <a:lnTo>
                    <a:pt x="1652586" y="3795713"/>
                  </a:lnTo>
                  <a:close/>
                  <a:moveTo>
                    <a:pt x="3722685" y="3611563"/>
                  </a:moveTo>
                  <a:lnTo>
                    <a:pt x="4694235" y="3611563"/>
                  </a:lnTo>
                  <a:lnTo>
                    <a:pt x="4694235" y="3719513"/>
                  </a:lnTo>
                  <a:lnTo>
                    <a:pt x="3722685" y="3719513"/>
                  </a:lnTo>
                  <a:lnTo>
                    <a:pt x="3722685" y="3611563"/>
                  </a:lnTo>
                  <a:close/>
                  <a:moveTo>
                    <a:pt x="1652586" y="3611563"/>
                  </a:moveTo>
                  <a:lnTo>
                    <a:pt x="2624135" y="3611563"/>
                  </a:lnTo>
                  <a:lnTo>
                    <a:pt x="2624135" y="3719513"/>
                  </a:lnTo>
                  <a:lnTo>
                    <a:pt x="1652586" y="3719513"/>
                  </a:lnTo>
                  <a:lnTo>
                    <a:pt x="1652586" y="3611563"/>
                  </a:lnTo>
                  <a:close/>
                  <a:moveTo>
                    <a:pt x="3722685" y="3427415"/>
                  </a:moveTo>
                  <a:lnTo>
                    <a:pt x="4694235" y="3427415"/>
                  </a:lnTo>
                  <a:lnTo>
                    <a:pt x="4694235" y="3535363"/>
                  </a:lnTo>
                  <a:lnTo>
                    <a:pt x="3722685" y="3535363"/>
                  </a:lnTo>
                  <a:lnTo>
                    <a:pt x="3722685" y="3427415"/>
                  </a:lnTo>
                  <a:close/>
                  <a:moveTo>
                    <a:pt x="2881310" y="3427415"/>
                  </a:moveTo>
                  <a:lnTo>
                    <a:pt x="3544885" y="3427415"/>
                  </a:lnTo>
                  <a:lnTo>
                    <a:pt x="3544885" y="4089401"/>
                  </a:lnTo>
                  <a:lnTo>
                    <a:pt x="2881310" y="4089401"/>
                  </a:lnTo>
                  <a:lnTo>
                    <a:pt x="2881310" y="3427415"/>
                  </a:lnTo>
                  <a:close/>
                  <a:moveTo>
                    <a:pt x="1652586" y="3427415"/>
                  </a:moveTo>
                  <a:lnTo>
                    <a:pt x="2624135" y="3427415"/>
                  </a:lnTo>
                  <a:lnTo>
                    <a:pt x="2624135" y="3535365"/>
                  </a:lnTo>
                  <a:lnTo>
                    <a:pt x="1652586" y="3535365"/>
                  </a:lnTo>
                  <a:lnTo>
                    <a:pt x="1652586" y="3427415"/>
                  </a:lnTo>
                  <a:close/>
                  <a:moveTo>
                    <a:pt x="811211" y="3427415"/>
                  </a:moveTo>
                  <a:lnTo>
                    <a:pt x="1474786" y="3427415"/>
                  </a:lnTo>
                  <a:lnTo>
                    <a:pt x="1474786" y="4089401"/>
                  </a:lnTo>
                  <a:lnTo>
                    <a:pt x="811211" y="4089401"/>
                  </a:lnTo>
                  <a:lnTo>
                    <a:pt x="811211" y="3427415"/>
                  </a:lnTo>
                  <a:close/>
                  <a:moveTo>
                    <a:pt x="3722685" y="3071816"/>
                  </a:moveTo>
                  <a:lnTo>
                    <a:pt x="4694235" y="3071816"/>
                  </a:lnTo>
                  <a:lnTo>
                    <a:pt x="4694235" y="3181354"/>
                  </a:lnTo>
                  <a:lnTo>
                    <a:pt x="3722685" y="3181354"/>
                  </a:lnTo>
                  <a:lnTo>
                    <a:pt x="3722685" y="3071816"/>
                  </a:lnTo>
                  <a:close/>
                  <a:moveTo>
                    <a:pt x="1652587" y="3071816"/>
                  </a:moveTo>
                  <a:lnTo>
                    <a:pt x="2624135" y="3071816"/>
                  </a:lnTo>
                  <a:lnTo>
                    <a:pt x="2624135" y="3181354"/>
                  </a:lnTo>
                  <a:lnTo>
                    <a:pt x="1652587" y="3181354"/>
                  </a:lnTo>
                  <a:lnTo>
                    <a:pt x="1652587" y="3071816"/>
                  </a:lnTo>
                  <a:close/>
                  <a:moveTo>
                    <a:pt x="1652587" y="2887666"/>
                  </a:moveTo>
                  <a:lnTo>
                    <a:pt x="2624135" y="2887666"/>
                  </a:lnTo>
                  <a:lnTo>
                    <a:pt x="2624135" y="2995616"/>
                  </a:lnTo>
                  <a:lnTo>
                    <a:pt x="1652587" y="2995616"/>
                  </a:lnTo>
                  <a:lnTo>
                    <a:pt x="1652587" y="2887666"/>
                  </a:lnTo>
                  <a:close/>
                  <a:moveTo>
                    <a:pt x="3722685" y="2887665"/>
                  </a:moveTo>
                  <a:lnTo>
                    <a:pt x="4694235" y="2887665"/>
                  </a:lnTo>
                  <a:lnTo>
                    <a:pt x="4694235" y="2995615"/>
                  </a:lnTo>
                  <a:lnTo>
                    <a:pt x="3722685" y="2995615"/>
                  </a:lnTo>
                  <a:lnTo>
                    <a:pt x="3722685" y="2887665"/>
                  </a:lnTo>
                  <a:close/>
                  <a:moveTo>
                    <a:pt x="3722685" y="2703514"/>
                  </a:moveTo>
                  <a:lnTo>
                    <a:pt x="4694235" y="2703514"/>
                  </a:lnTo>
                  <a:lnTo>
                    <a:pt x="4694235" y="2811465"/>
                  </a:lnTo>
                  <a:lnTo>
                    <a:pt x="3722685" y="2811465"/>
                  </a:lnTo>
                  <a:lnTo>
                    <a:pt x="3722685" y="2703514"/>
                  </a:lnTo>
                  <a:close/>
                  <a:moveTo>
                    <a:pt x="1652587" y="2703514"/>
                  </a:moveTo>
                  <a:lnTo>
                    <a:pt x="2624135" y="2703514"/>
                  </a:lnTo>
                  <a:lnTo>
                    <a:pt x="2624135" y="2811465"/>
                  </a:lnTo>
                  <a:lnTo>
                    <a:pt x="1652587" y="2811465"/>
                  </a:lnTo>
                  <a:lnTo>
                    <a:pt x="1652587" y="2703514"/>
                  </a:lnTo>
                  <a:close/>
                  <a:moveTo>
                    <a:pt x="3722685" y="2517776"/>
                  </a:moveTo>
                  <a:lnTo>
                    <a:pt x="4694235" y="2517776"/>
                  </a:lnTo>
                  <a:lnTo>
                    <a:pt x="4694235" y="2627315"/>
                  </a:lnTo>
                  <a:lnTo>
                    <a:pt x="3722685" y="2627315"/>
                  </a:lnTo>
                  <a:lnTo>
                    <a:pt x="3722685" y="2517776"/>
                  </a:lnTo>
                  <a:close/>
                  <a:moveTo>
                    <a:pt x="2881310" y="2517776"/>
                  </a:moveTo>
                  <a:lnTo>
                    <a:pt x="3544885" y="2517776"/>
                  </a:lnTo>
                  <a:lnTo>
                    <a:pt x="3544885" y="3181354"/>
                  </a:lnTo>
                  <a:lnTo>
                    <a:pt x="2881310" y="3181354"/>
                  </a:lnTo>
                  <a:lnTo>
                    <a:pt x="2881310" y="2517776"/>
                  </a:lnTo>
                  <a:close/>
                  <a:moveTo>
                    <a:pt x="1652587" y="2517776"/>
                  </a:moveTo>
                  <a:lnTo>
                    <a:pt x="2624135" y="2517776"/>
                  </a:lnTo>
                  <a:lnTo>
                    <a:pt x="2624135" y="2627315"/>
                  </a:lnTo>
                  <a:lnTo>
                    <a:pt x="1652587" y="2627315"/>
                  </a:lnTo>
                  <a:lnTo>
                    <a:pt x="1652587" y="2517776"/>
                  </a:lnTo>
                  <a:close/>
                  <a:moveTo>
                    <a:pt x="811212" y="2517776"/>
                  </a:moveTo>
                  <a:lnTo>
                    <a:pt x="1474787" y="2517776"/>
                  </a:lnTo>
                  <a:lnTo>
                    <a:pt x="1474787" y="3181354"/>
                  </a:lnTo>
                  <a:lnTo>
                    <a:pt x="811212" y="3181354"/>
                  </a:lnTo>
                  <a:lnTo>
                    <a:pt x="811212" y="2517776"/>
                  </a:lnTo>
                  <a:close/>
                  <a:moveTo>
                    <a:pt x="3722685" y="2163766"/>
                  </a:moveTo>
                  <a:lnTo>
                    <a:pt x="4694235" y="2163766"/>
                  </a:lnTo>
                  <a:lnTo>
                    <a:pt x="4694235" y="2273303"/>
                  </a:lnTo>
                  <a:lnTo>
                    <a:pt x="3722685" y="2273303"/>
                  </a:lnTo>
                  <a:lnTo>
                    <a:pt x="3722685" y="2163766"/>
                  </a:lnTo>
                  <a:close/>
                  <a:moveTo>
                    <a:pt x="1652588" y="2163766"/>
                  </a:moveTo>
                  <a:lnTo>
                    <a:pt x="2624135" y="2163766"/>
                  </a:lnTo>
                  <a:lnTo>
                    <a:pt x="2624135" y="2273304"/>
                  </a:lnTo>
                  <a:lnTo>
                    <a:pt x="1652588" y="2273304"/>
                  </a:lnTo>
                  <a:lnTo>
                    <a:pt x="1652588" y="2163766"/>
                  </a:lnTo>
                  <a:close/>
                  <a:moveTo>
                    <a:pt x="1652588" y="1979617"/>
                  </a:moveTo>
                  <a:lnTo>
                    <a:pt x="2624135" y="1979617"/>
                  </a:lnTo>
                  <a:lnTo>
                    <a:pt x="2624135" y="2087566"/>
                  </a:lnTo>
                  <a:lnTo>
                    <a:pt x="1652588" y="2087566"/>
                  </a:lnTo>
                  <a:lnTo>
                    <a:pt x="1652588" y="1979617"/>
                  </a:lnTo>
                  <a:close/>
                  <a:moveTo>
                    <a:pt x="3722685" y="1979616"/>
                  </a:moveTo>
                  <a:lnTo>
                    <a:pt x="4694235" y="1979616"/>
                  </a:lnTo>
                  <a:lnTo>
                    <a:pt x="4694235" y="2087566"/>
                  </a:lnTo>
                  <a:lnTo>
                    <a:pt x="3722685" y="2087566"/>
                  </a:lnTo>
                  <a:lnTo>
                    <a:pt x="3722685" y="1979616"/>
                  </a:lnTo>
                  <a:close/>
                  <a:moveTo>
                    <a:pt x="1652588" y="1793879"/>
                  </a:moveTo>
                  <a:lnTo>
                    <a:pt x="2624135" y="1793879"/>
                  </a:lnTo>
                  <a:lnTo>
                    <a:pt x="2624135" y="1903417"/>
                  </a:lnTo>
                  <a:lnTo>
                    <a:pt x="1652588" y="1903417"/>
                  </a:lnTo>
                  <a:lnTo>
                    <a:pt x="1652588" y="1793879"/>
                  </a:lnTo>
                  <a:close/>
                  <a:moveTo>
                    <a:pt x="3722685" y="1793878"/>
                  </a:moveTo>
                  <a:lnTo>
                    <a:pt x="4694235" y="1793878"/>
                  </a:lnTo>
                  <a:lnTo>
                    <a:pt x="4694235" y="1903416"/>
                  </a:lnTo>
                  <a:lnTo>
                    <a:pt x="3722685" y="1903416"/>
                  </a:lnTo>
                  <a:lnTo>
                    <a:pt x="3722685" y="1793878"/>
                  </a:lnTo>
                  <a:close/>
                  <a:moveTo>
                    <a:pt x="1652588" y="1609729"/>
                  </a:moveTo>
                  <a:lnTo>
                    <a:pt x="2624135" y="1609729"/>
                  </a:lnTo>
                  <a:lnTo>
                    <a:pt x="2624135" y="1719267"/>
                  </a:lnTo>
                  <a:lnTo>
                    <a:pt x="1652588" y="1719267"/>
                  </a:lnTo>
                  <a:lnTo>
                    <a:pt x="1652588" y="1609729"/>
                  </a:lnTo>
                  <a:close/>
                  <a:moveTo>
                    <a:pt x="811213" y="1609729"/>
                  </a:moveTo>
                  <a:lnTo>
                    <a:pt x="1474788" y="1609729"/>
                  </a:lnTo>
                  <a:lnTo>
                    <a:pt x="1474788" y="2273303"/>
                  </a:lnTo>
                  <a:lnTo>
                    <a:pt x="811213" y="2273303"/>
                  </a:lnTo>
                  <a:lnTo>
                    <a:pt x="811213" y="1609729"/>
                  </a:lnTo>
                  <a:close/>
                  <a:moveTo>
                    <a:pt x="3722685" y="1609728"/>
                  </a:moveTo>
                  <a:lnTo>
                    <a:pt x="4694235" y="1609728"/>
                  </a:lnTo>
                  <a:lnTo>
                    <a:pt x="4694235" y="1719266"/>
                  </a:lnTo>
                  <a:lnTo>
                    <a:pt x="3722685" y="1719266"/>
                  </a:lnTo>
                  <a:lnTo>
                    <a:pt x="3722685" y="1609728"/>
                  </a:lnTo>
                  <a:close/>
                  <a:moveTo>
                    <a:pt x="2881310" y="1609728"/>
                  </a:moveTo>
                  <a:lnTo>
                    <a:pt x="3544885" y="1609728"/>
                  </a:lnTo>
                  <a:lnTo>
                    <a:pt x="3544885" y="2273303"/>
                  </a:lnTo>
                  <a:lnTo>
                    <a:pt x="2881310" y="2273303"/>
                  </a:lnTo>
                  <a:lnTo>
                    <a:pt x="2881310" y="1609728"/>
                  </a:lnTo>
                  <a:close/>
                  <a:moveTo>
                    <a:pt x="550863" y="830266"/>
                  </a:moveTo>
                  <a:lnTo>
                    <a:pt x="550863" y="6173788"/>
                  </a:lnTo>
                  <a:lnTo>
                    <a:pt x="3970893" y="6173788"/>
                  </a:lnTo>
                  <a:lnTo>
                    <a:pt x="3972506" y="6175293"/>
                  </a:lnTo>
                  <a:lnTo>
                    <a:pt x="3973909" y="6173788"/>
                  </a:lnTo>
                  <a:lnTo>
                    <a:pt x="3981237" y="6173788"/>
                  </a:lnTo>
                  <a:lnTo>
                    <a:pt x="3981447" y="6173561"/>
                  </a:lnTo>
                  <a:lnTo>
                    <a:pt x="3981447" y="6165704"/>
                  </a:lnTo>
                  <a:lnTo>
                    <a:pt x="4728059" y="5365062"/>
                  </a:lnTo>
                  <a:lnTo>
                    <a:pt x="4609280" y="5493722"/>
                  </a:lnTo>
                  <a:lnTo>
                    <a:pt x="4732169" y="5360654"/>
                  </a:lnTo>
                  <a:lnTo>
                    <a:pt x="4954584" y="5122143"/>
                  </a:lnTo>
                  <a:lnTo>
                    <a:pt x="4953428" y="5121066"/>
                  </a:lnTo>
                  <a:lnTo>
                    <a:pt x="4954585" y="5119813"/>
                  </a:lnTo>
                  <a:lnTo>
                    <a:pt x="4954585" y="5119688"/>
                  </a:lnTo>
                  <a:lnTo>
                    <a:pt x="4954585" y="830266"/>
                  </a:lnTo>
                  <a:lnTo>
                    <a:pt x="3916359" y="830266"/>
                  </a:lnTo>
                  <a:lnTo>
                    <a:pt x="3916359" y="990601"/>
                  </a:lnTo>
                  <a:lnTo>
                    <a:pt x="1639884" y="990601"/>
                  </a:lnTo>
                  <a:lnTo>
                    <a:pt x="1639884" y="830266"/>
                  </a:lnTo>
                  <a:lnTo>
                    <a:pt x="550863" y="830266"/>
                  </a:lnTo>
                  <a:close/>
                  <a:moveTo>
                    <a:pt x="3581397" y="465138"/>
                  </a:moveTo>
                  <a:lnTo>
                    <a:pt x="3575396" y="465456"/>
                  </a:lnTo>
                  <a:lnTo>
                    <a:pt x="3569396" y="465775"/>
                  </a:lnTo>
                  <a:lnTo>
                    <a:pt x="3563079" y="466730"/>
                  </a:lnTo>
                  <a:lnTo>
                    <a:pt x="3557395" y="467685"/>
                  </a:lnTo>
                  <a:lnTo>
                    <a:pt x="3551394" y="468958"/>
                  </a:lnTo>
                  <a:lnTo>
                    <a:pt x="3546025" y="470550"/>
                  </a:lnTo>
                  <a:lnTo>
                    <a:pt x="3540656" y="472460"/>
                  </a:lnTo>
                  <a:lnTo>
                    <a:pt x="3534972" y="474688"/>
                  </a:lnTo>
                  <a:lnTo>
                    <a:pt x="3529919" y="477235"/>
                  </a:lnTo>
                  <a:lnTo>
                    <a:pt x="3524550" y="479782"/>
                  </a:lnTo>
                  <a:lnTo>
                    <a:pt x="3519813" y="482329"/>
                  </a:lnTo>
                  <a:lnTo>
                    <a:pt x="3514760" y="485831"/>
                  </a:lnTo>
                  <a:lnTo>
                    <a:pt x="3510338" y="489014"/>
                  </a:lnTo>
                  <a:lnTo>
                    <a:pt x="3505917" y="492516"/>
                  </a:lnTo>
                  <a:lnTo>
                    <a:pt x="3501495" y="496654"/>
                  </a:lnTo>
                  <a:lnTo>
                    <a:pt x="3497390" y="500474"/>
                  </a:lnTo>
                  <a:lnTo>
                    <a:pt x="3493284" y="504294"/>
                  </a:lnTo>
                  <a:lnTo>
                    <a:pt x="3489494" y="509070"/>
                  </a:lnTo>
                  <a:lnTo>
                    <a:pt x="3486020" y="513526"/>
                  </a:lnTo>
                  <a:lnTo>
                    <a:pt x="3482862" y="517983"/>
                  </a:lnTo>
                  <a:lnTo>
                    <a:pt x="3479388" y="523077"/>
                  </a:lnTo>
                  <a:lnTo>
                    <a:pt x="3476862" y="527852"/>
                  </a:lnTo>
                  <a:lnTo>
                    <a:pt x="3474335" y="533264"/>
                  </a:lnTo>
                  <a:lnTo>
                    <a:pt x="3471809" y="538357"/>
                  </a:lnTo>
                  <a:lnTo>
                    <a:pt x="3469598" y="544087"/>
                  </a:lnTo>
                  <a:lnTo>
                    <a:pt x="3467703" y="549499"/>
                  </a:lnTo>
                  <a:lnTo>
                    <a:pt x="3466124" y="555229"/>
                  </a:lnTo>
                  <a:lnTo>
                    <a:pt x="3464861" y="560960"/>
                  </a:lnTo>
                  <a:lnTo>
                    <a:pt x="3463913" y="567008"/>
                  </a:lnTo>
                  <a:lnTo>
                    <a:pt x="3462966" y="572738"/>
                  </a:lnTo>
                  <a:lnTo>
                    <a:pt x="3462650" y="579105"/>
                  </a:lnTo>
                  <a:lnTo>
                    <a:pt x="3462334" y="585154"/>
                  </a:lnTo>
                  <a:lnTo>
                    <a:pt x="3462650" y="591521"/>
                  </a:lnTo>
                  <a:lnTo>
                    <a:pt x="3462966" y="597251"/>
                  </a:lnTo>
                  <a:lnTo>
                    <a:pt x="3463913" y="603618"/>
                  </a:lnTo>
                  <a:lnTo>
                    <a:pt x="3464861" y="609348"/>
                  </a:lnTo>
                  <a:lnTo>
                    <a:pt x="3466124" y="615397"/>
                  </a:lnTo>
                  <a:lnTo>
                    <a:pt x="3467703" y="620808"/>
                  </a:lnTo>
                  <a:lnTo>
                    <a:pt x="3469598" y="626539"/>
                  </a:lnTo>
                  <a:lnTo>
                    <a:pt x="3471809" y="631950"/>
                  </a:lnTo>
                  <a:lnTo>
                    <a:pt x="3474335" y="637362"/>
                  </a:lnTo>
                  <a:lnTo>
                    <a:pt x="3476862" y="642456"/>
                  </a:lnTo>
                  <a:lnTo>
                    <a:pt x="3479388" y="647231"/>
                  </a:lnTo>
                  <a:lnTo>
                    <a:pt x="3482862" y="652324"/>
                  </a:lnTo>
                  <a:lnTo>
                    <a:pt x="3486020" y="656781"/>
                  </a:lnTo>
                  <a:lnTo>
                    <a:pt x="3489494" y="661556"/>
                  </a:lnTo>
                  <a:lnTo>
                    <a:pt x="3493284" y="665695"/>
                  </a:lnTo>
                  <a:lnTo>
                    <a:pt x="3497390" y="669833"/>
                  </a:lnTo>
                  <a:lnTo>
                    <a:pt x="3501495" y="673972"/>
                  </a:lnTo>
                  <a:lnTo>
                    <a:pt x="3505917" y="677792"/>
                  </a:lnTo>
                  <a:lnTo>
                    <a:pt x="3510338" y="681294"/>
                  </a:lnTo>
                  <a:lnTo>
                    <a:pt x="3514760" y="684795"/>
                  </a:lnTo>
                  <a:lnTo>
                    <a:pt x="3519813" y="687661"/>
                  </a:lnTo>
                  <a:lnTo>
                    <a:pt x="3524550" y="690526"/>
                  </a:lnTo>
                  <a:lnTo>
                    <a:pt x="3529919" y="693072"/>
                  </a:lnTo>
                  <a:lnTo>
                    <a:pt x="3534972" y="695938"/>
                  </a:lnTo>
                  <a:lnTo>
                    <a:pt x="3540656" y="697848"/>
                  </a:lnTo>
                  <a:lnTo>
                    <a:pt x="3546025" y="699758"/>
                  </a:lnTo>
                  <a:lnTo>
                    <a:pt x="3551394" y="701349"/>
                  </a:lnTo>
                  <a:lnTo>
                    <a:pt x="3557395" y="702623"/>
                  </a:lnTo>
                  <a:lnTo>
                    <a:pt x="3563079" y="703578"/>
                  </a:lnTo>
                  <a:lnTo>
                    <a:pt x="3569396" y="704533"/>
                  </a:lnTo>
                  <a:lnTo>
                    <a:pt x="3575396" y="704851"/>
                  </a:lnTo>
                  <a:lnTo>
                    <a:pt x="3581397" y="704851"/>
                  </a:lnTo>
                  <a:lnTo>
                    <a:pt x="3587713" y="704851"/>
                  </a:lnTo>
                  <a:lnTo>
                    <a:pt x="3593713" y="704533"/>
                  </a:lnTo>
                  <a:lnTo>
                    <a:pt x="3599714" y="703578"/>
                  </a:lnTo>
                  <a:lnTo>
                    <a:pt x="3605399" y="702623"/>
                  </a:lnTo>
                  <a:lnTo>
                    <a:pt x="3611399" y="701349"/>
                  </a:lnTo>
                  <a:lnTo>
                    <a:pt x="3616768" y="699758"/>
                  </a:lnTo>
                  <a:lnTo>
                    <a:pt x="3622453" y="697848"/>
                  </a:lnTo>
                  <a:lnTo>
                    <a:pt x="3627822" y="695938"/>
                  </a:lnTo>
                  <a:lnTo>
                    <a:pt x="3632875" y="693072"/>
                  </a:lnTo>
                  <a:lnTo>
                    <a:pt x="3638243" y="690526"/>
                  </a:lnTo>
                  <a:lnTo>
                    <a:pt x="3642981" y="687661"/>
                  </a:lnTo>
                  <a:lnTo>
                    <a:pt x="3648034" y="684795"/>
                  </a:lnTo>
                  <a:lnTo>
                    <a:pt x="3652455" y="681294"/>
                  </a:lnTo>
                  <a:lnTo>
                    <a:pt x="3657192" y="677792"/>
                  </a:lnTo>
                  <a:lnTo>
                    <a:pt x="3661614" y="673972"/>
                  </a:lnTo>
                  <a:lnTo>
                    <a:pt x="3665404" y="669833"/>
                  </a:lnTo>
                  <a:lnTo>
                    <a:pt x="3669509" y="665695"/>
                  </a:lnTo>
                  <a:lnTo>
                    <a:pt x="3673299" y="661556"/>
                  </a:lnTo>
                  <a:lnTo>
                    <a:pt x="3676773" y="656781"/>
                  </a:lnTo>
                  <a:lnTo>
                    <a:pt x="3680247" y="652324"/>
                  </a:lnTo>
                  <a:lnTo>
                    <a:pt x="3683405" y="647231"/>
                  </a:lnTo>
                  <a:lnTo>
                    <a:pt x="3685932" y="642456"/>
                  </a:lnTo>
                  <a:lnTo>
                    <a:pt x="3688458" y="637362"/>
                  </a:lnTo>
                  <a:lnTo>
                    <a:pt x="3691300" y="631950"/>
                  </a:lnTo>
                  <a:lnTo>
                    <a:pt x="3693195" y="626539"/>
                  </a:lnTo>
                  <a:lnTo>
                    <a:pt x="3695090" y="620808"/>
                  </a:lnTo>
                  <a:lnTo>
                    <a:pt x="3696669" y="615397"/>
                  </a:lnTo>
                  <a:lnTo>
                    <a:pt x="3697933" y="609348"/>
                  </a:lnTo>
                  <a:lnTo>
                    <a:pt x="3698880" y="603618"/>
                  </a:lnTo>
                  <a:lnTo>
                    <a:pt x="3699828" y="597251"/>
                  </a:lnTo>
                  <a:lnTo>
                    <a:pt x="3700143" y="591521"/>
                  </a:lnTo>
                  <a:lnTo>
                    <a:pt x="3700459" y="585154"/>
                  </a:lnTo>
                  <a:lnTo>
                    <a:pt x="3700143" y="579105"/>
                  </a:lnTo>
                  <a:lnTo>
                    <a:pt x="3699828" y="572738"/>
                  </a:lnTo>
                  <a:lnTo>
                    <a:pt x="3698880" y="567008"/>
                  </a:lnTo>
                  <a:lnTo>
                    <a:pt x="3697933" y="560960"/>
                  </a:lnTo>
                  <a:lnTo>
                    <a:pt x="3696669" y="555229"/>
                  </a:lnTo>
                  <a:lnTo>
                    <a:pt x="3695090" y="549499"/>
                  </a:lnTo>
                  <a:lnTo>
                    <a:pt x="3693195" y="544087"/>
                  </a:lnTo>
                  <a:lnTo>
                    <a:pt x="3691300" y="538357"/>
                  </a:lnTo>
                  <a:lnTo>
                    <a:pt x="3688458" y="533264"/>
                  </a:lnTo>
                  <a:lnTo>
                    <a:pt x="3685932" y="527852"/>
                  </a:lnTo>
                  <a:lnTo>
                    <a:pt x="3683405" y="523077"/>
                  </a:lnTo>
                  <a:lnTo>
                    <a:pt x="3680247" y="517983"/>
                  </a:lnTo>
                  <a:lnTo>
                    <a:pt x="3676773" y="513526"/>
                  </a:lnTo>
                  <a:lnTo>
                    <a:pt x="3673299" y="509070"/>
                  </a:lnTo>
                  <a:lnTo>
                    <a:pt x="3669509" y="504294"/>
                  </a:lnTo>
                  <a:lnTo>
                    <a:pt x="3665404" y="500474"/>
                  </a:lnTo>
                  <a:lnTo>
                    <a:pt x="3661614" y="496654"/>
                  </a:lnTo>
                  <a:lnTo>
                    <a:pt x="3657192" y="492516"/>
                  </a:lnTo>
                  <a:lnTo>
                    <a:pt x="3652455" y="489014"/>
                  </a:lnTo>
                  <a:lnTo>
                    <a:pt x="3648034" y="485831"/>
                  </a:lnTo>
                  <a:lnTo>
                    <a:pt x="3642981" y="482329"/>
                  </a:lnTo>
                  <a:lnTo>
                    <a:pt x="3638243" y="479782"/>
                  </a:lnTo>
                  <a:lnTo>
                    <a:pt x="3632875" y="477235"/>
                  </a:lnTo>
                  <a:lnTo>
                    <a:pt x="3627822" y="474688"/>
                  </a:lnTo>
                  <a:lnTo>
                    <a:pt x="3622453" y="472460"/>
                  </a:lnTo>
                  <a:lnTo>
                    <a:pt x="3616768" y="470550"/>
                  </a:lnTo>
                  <a:lnTo>
                    <a:pt x="3611399" y="468958"/>
                  </a:lnTo>
                  <a:lnTo>
                    <a:pt x="3605399" y="467685"/>
                  </a:lnTo>
                  <a:lnTo>
                    <a:pt x="3599714" y="466730"/>
                  </a:lnTo>
                  <a:lnTo>
                    <a:pt x="3593713" y="465775"/>
                  </a:lnTo>
                  <a:lnTo>
                    <a:pt x="3587713" y="465456"/>
                  </a:lnTo>
                  <a:lnTo>
                    <a:pt x="3581397" y="465138"/>
                  </a:lnTo>
                  <a:close/>
                  <a:moveTo>
                    <a:pt x="1975323" y="465138"/>
                  </a:moveTo>
                  <a:lnTo>
                    <a:pt x="1969282" y="465457"/>
                  </a:lnTo>
                  <a:lnTo>
                    <a:pt x="1963242" y="465775"/>
                  </a:lnTo>
                  <a:lnTo>
                    <a:pt x="1957201" y="466730"/>
                  </a:lnTo>
                  <a:lnTo>
                    <a:pt x="1951161" y="467685"/>
                  </a:lnTo>
                  <a:lnTo>
                    <a:pt x="1945756" y="468958"/>
                  </a:lnTo>
                  <a:lnTo>
                    <a:pt x="1939716" y="470550"/>
                  </a:lnTo>
                  <a:lnTo>
                    <a:pt x="1934311" y="472460"/>
                  </a:lnTo>
                  <a:lnTo>
                    <a:pt x="1928588" y="474689"/>
                  </a:lnTo>
                  <a:lnTo>
                    <a:pt x="1923502" y="477235"/>
                  </a:lnTo>
                  <a:lnTo>
                    <a:pt x="1918415" y="479782"/>
                  </a:lnTo>
                  <a:lnTo>
                    <a:pt x="1913328" y="482329"/>
                  </a:lnTo>
                  <a:lnTo>
                    <a:pt x="1908559" y="485831"/>
                  </a:lnTo>
                  <a:lnTo>
                    <a:pt x="1903790" y="489014"/>
                  </a:lnTo>
                  <a:lnTo>
                    <a:pt x="1899340" y="492516"/>
                  </a:lnTo>
                  <a:lnTo>
                    <a:pt x="1895206" y="496654"/>
                  </a:lnTo>
                  <a:lnTo>
                    <a:pt x="1890756" y="500474"/>
                  </a:lnTo>
                  <a:lnTo>
                    <a:pt x="1886941" y="504294"/>
                  </a:lnTo>
                  <a:lnTo>
                    <a:pt x="1882808" y="509070"/>
                  </a:lnTo>
                  <a:lnTo>
                    <a:pt x="1879310" y="513527"/>
                  </a:lnTo>
                  <a:lnTo>
                    <a:pt x="1876131" y="517983"/>
                  </a:lnTo>
                  <a:lnTo>
                    <a:pt x="1873270" y="523077"/>
                  </a:lnTo>
                  <a:lnTo>
                    <a:pt x="1870091" y="527852"/>
                  </a:lnTo>
                  <a:lnTo>
                    <a:pt x="1867547" y="533264"/>
                  </a:lnTo>
                  <a:lnTo>
                    <a:pt x="1865004" y="538357"/>
                  </a:lnTo>
                  <a:lnTo>
                    <a:pt x="1863097" y="544088"/>
                  </a:lnTo>
                  <a:lnTo>
                    <a:pt x="1861189" y="549499"/>
                  </a:lnTo>
                  <a:lnTo>
                    <a:pt x="1859281" y="555230"/>
                  </a:lnTo>
                  <a:lnTo>
                    <a:pt x="1858010" y="560960"/>
                  </a:lnTo>
                  <a:lnTo>
                    <a:pt x="1857056" y="567008"/>
                  </a:lnTo>
                  <a:lnTo>
                    <a:pt x="1856102" y="572739"/>
                  </a:lnTo>
                  <a:lnTo>
                    <a:pt x="1855784" y="579105"/>
                  </a:lnTo>
                  <a:lnTo>
                    <a:pt x="1855784" y="585154"/>
                  </a:lnTo>
                  <a:lnTo>
                    <a:pt x="1855784" y="591521"/>
                  </a:lnTo>
                  <a:lnTo>
                    <a:pt x="1856102" y="597251"/>
                  </a:lnTo>
                  <a:lnTo>
                    <a:pt x="1857056" y="603618"/>
                  </a:lnTo>
                  <a:lnTo>
                    <a:pt x="1858010" y="609348"/>
                  </a:lnTo>
                  <a:lnTo>
                    <a:pt x="1859281" y="615397"/>
                  </a:lnTo>
                  <a:lnTo>
                    <a:pt x="1861189" y="620808"/>
                  </a:lnTo>
                  <a:lnTo>
                    <a:pt x="1863097" y="626539"/>
                  </a:lnTo>
                  <a:lnTo>
                    <a:pt x="1865004" y="631951"/>
                  </a:lnTo>
                  <a:lnTo>
                    <a:pt x="1867547" y="637362"/>
                  </a:lnTo>
                  <a:lnTo>
                    <a:pt x="1870091" y="642456"/>
                  </a:lnTo>
                  <a:lnTo>
                    <a:pt x="1873270" y="647231"/>
                  </a:lnTo>
                  <a:lnTo>
                    <a:pt x="1876131" y="652324"/>
                  </a:lnTo>
                  <a:lnTo>
                    <a:pt x="1879310" y="656781"/>
                  </a:lnTo>
                  <a:lnTo>
                    <a:pt x="1882808" y="661556"/>
                  </a:lnTo>
                  <a:lnTo>
                    <a:pt x="1886941" y="665695"/>
                  </a:lnTo>
                  <a:lnTo>
                    <a:pt x="1890756" y="669833"/>
                  </a:lnTo>
                  <a:lnTo>
                    <a:pt x="1895206" y="673972"/>
                  </a:lnTo>
                  <a:lnTo>
                    <a:pt x="1899340" y="677792"/>
                  </a:lnTo>
                  <a:lnTo>
                    <a:pt x="1903790" y="681294"/>
                  </a:lnTo>
                  <a:lnTo>
                    <a:pt x="1908559" y="684796"/>
                  </a:lnTo>
                  <a:lnTo>
                    <a:pt x="1913328" y="687661"/>
                  </a:lnTo>
                  <a:lnTo>
                    <a:pt x="1918415" y="690526"/>
                  </a:lnTo>
                  <a:lnTo>
                    <a:pt x="1923502" y="693073"/>
                  </a:lnTo>
                  <a:lnTo>
                    <a:pt x="1928588" y="695938"/>
                  </a:lnTo>
                  <a:lnTo>
                    <a:pt x="1934311" y="697848"/>
                  </a:lnTo>
                  <a:lnTo>
                    <a:pt x="1939716" y="699758"/>
                  </a:lnTo>
                  <a:lnTo>
                    <a:pt x="1945756" y="701349"/>
                  </a:lnTo>
                  <a:lnTo>
                    <a:pt x="1951161" y="702623"/>
                  </a:lnTo>
                  <a:lnTo>
                    <a:pt x="1957201" y="703578"/>
                  </a:lnTo>
                  <a:lnTo>
                    <a:pt x="1963242" y="704533"/>
                  </a:lnTo>
                  <a:lnTo>
                    <a:pt x="1969282" y="704851"/>
                  </a:lnTo>
                  <a:lnTo>
                    <a:pt x="1975323" y="704851"/>
                  </a:lnTo>
                  <a:lnTo>
                    <a:pt x="1981681" y="704851"/>
                  </a:lnTo>
                  <a:lnTo>
                    <a:pt x="1987722" y="704533"/>
                  </a:lnTo>
                  <a:lnTo>
                    <a:pt x="1993762" y="703578"/>
                  </a:lnTo>
                  <a:lnTo>
                    <a:pt x="1999485" y="702623"/>
                  </a:lnTo>
                  <a:lnTo>
                    <a:pt x="2005525" y="701349"/>
                  </a:lnTo>
                  <a:lnTo>
                    <a:pt x="2010930" y="699758"/>
                  </a:lnTo>
                  <a:lnTo>
                    <a:pt x="2016653" y="697848"/>
                  </a:lnTo>
                  <a:lnTo>
                    <a:pt x="2022057" y="695938"/>
                  </a:lnTo>
                  <a:lnTo>
                    <a:pt x="2027462" y="693073"/>
                  </a:lnTo>
                  <a:lnTo>
                    <a:pt x="2032549" y="690526"/>
                  </a:lnTo>
                  <a:lnTo>
                    <a:pt x="2037635" y="687661"/>
                  </a:lnTo>
                  <a:lnTo>
                    <a:pt x="2042404" y="684796"/>
                  </a:lnTo>
                  <a:lnTo>
                    <a:pt x="2047491" y="681294"/>
                  </a:lnTo>
                  <a:lnTo>
                    <a:pt x="2051624" y="677792"/>
                  </a:lnTo>
                  <a:lnTo>
                    <a:pt x="2056075" y="673972"/>
                  </a:lnTo>
                  <a:lnTo>
                    <a:pt x="2060208" y="669833"/>
                  </a:lnTo>
                  <a:lnTo>
                    <a:pt x="2064341" y="665695"/>
                  </a:lnTo>
                  <a:lnTo>
                    <a:pt x="2067838" y="661556"/>
                  </a:lnTo>
                  <a:lnTo>
                    <a:pt x="2071653" y="656781"/>
                  </a:lnTo>
                  <a:lnTo>
                    <a:pt x="2074832" y="652324"/>
                  </a:lnTo>
                  <a:lnTo>
                    <a:pt x="2078012" y="647231"/>
                  </a:lnTo>
                  <a:lnTo>
                    <a:pt x="2080873" y="642456"/>
                  </a:lnTo>
                  <a:lnTo>
                    <a:pt x="2083734" y="637362"/>
                  </a:lnTo>
                  <a:lnTo>
                    <a:pt x="2085960" y="631951"/>
                  </a:lnTo>
                  <a:lnTo>
                    <a:pt x="2088185" y="626539"/>
                  </a:lnTo>
                  <a:lnTo>
                    <a:pt x="2089775" y="620808"/>
                  </a:lnTo>
                  <a:lnTo>
                    <a:pt x="2091364" y="615397"/>
                  </a:lnTo>
                  <a:lnTo>
                    <a:pt x="2092636" y="609348"/>
                  </a:lnTo>
                  <a:lnTo>
                    <a:pt x="2094225" y="603618"/>
                  </a:lnTo>
                  <a:lnTo>
                    <a:pt x="2094861" y="597251"/>
                  </a:lnTo>
                  <a:lnTo>
                    <a:pt x="2095179" y="591521"/>
                  </a:lnTo>
                  <a:lnTo>
                    <a:pt x="2095497" y="585154"/>
                  </a:lnTo>
                  <a:lnTo>
                    <a:pt x="2095179" y="579105"/>
                  </a:lnTo>
                  <a:lnTo>
                    <a:pt x="2094861" y="572739"/>
                  </a:lnTo>
                  <a:lnTo>
                    <a:pt x="2094225" y="567008"/>
                  </a:lnTo>
                  <a:lnTo>
                    <a:pt x="2092636" y="560960"/>
                  </a:lnTo>
                  <a:lnTo>
                    <a:pt x="2091364" y="555230"/>
                  </a:lnTo>
                  <a:lnTo>
                    <a:pt x="2089775" y="549499"/>
                  </a:lnTo>
                  <a:lnTo>
                    <a:pt x="2088185" y="544088"/>
                  </a:lnTo>
                  <a:lnTo>
                    <a:pt x="2085960" y="538357"/>
                  </a:lnTo>
                  <a:lnTo>
                    <a:pt x="2083734" y="533264"/>
                  </a:lnTo>
                  <a:lnTo>
                    <a:pt x="2080873" y="527852"/>
                  </a:lnTo>
                  <a:lnTo>
                    <a:pt x="2078012" y="523077"/>
                  </a:lnTo>
                  <a:lnTo>
                    <a:pt x="2074832" y="517983"/>
                  </a:lnTo>
                  <a:lnTo>
                    <a:pt x="2071653" y="513527"/>
                  </a:lnTo>
                  <a:lnTo>
                    <a:pt x="2067838" y="509070"/>
                  </a:lnTo>
                  <a:lnTo>
                    <a:pt x="2064341" y="504294"/>
                  </a:lnTo>
                  <a:lnTo>
                    <a:pt x="2060208" y="500474"/>
                  </a:lnTo>
                  <a:lnTo>
                    <a:pt x="2056075" y="496654"/>
                  </a:lnTo>
                  <a:lnTo>
                    <a:pt x="2051624" y="492516"/>
                  </a:lnTo>
                  <a:lnTo>
                    <a:pt x="2047491" y="489014"/>
                  </a:lnTo>
                  <a:lnTo>
                    <a:pt x="2042404" y="485831"/>
                  </a:lnTo>
                  <a:lnTo>
                    <a:pt x="2037635" y="482329"/>
                  </a:lnTo>
                  <a:lnTo>
                    <a:pt x="2032549" y="479782"/>
                  </a:lnTo>
                  <a:lnTo>
                    <a:pt x="2027462" y="477235"/>
                  </a:lnTo>
                  <a:lnTo>
                    <a:pt x="2022057" y="474689"/>
                  </a:lnTo>
                  <a:lnTo>
                    <a:pt x="2016653" y="472460"/>
                  </a:lnTo>
                  <a:lnTo>
                    <a:pt x="2010930" y="470550"/>
                  </a:lnTo>
                  <a:lnTo>
                    <a:pt x="2005525" y="468958"/>
                  </a:lnTo>
                  <a:lnTo>
                    <a:pt x="1999485" y="467685"/>
                  </a:lnTo>
                  <a:lnTo>
                    <a:pt x="1993762" y="466730"/>
                  </a:lnTo>
                  <a:lnTo>
                    <a:pt x="1987722" y="465775"/>
                  </a:lnTo>
                  <a:lnTo>
                    <a:pt x="1981681" y="465457"/>
                  </a:lnTo>
                  <a:lnTo>
                    <a:pt x="1975323" y="465138"/>
                  </a:lnTo>
                  <a:close/>
                  <a:moveTo>
                    <a:pt x="2038346" y="0"/>
                  </a:moveTo>
                  <a:lnTo>
                    <a:pt x="3519484" y="0"/>
                  </a:lnTo>
                  <a:lnTo>
                    <a:pt x="3431641" y="179388"/>
                  </a:lnTo>
                  <a:lnTo>
                    <a:pt x="3916359" y="179388"/>
                  </a:lnTo>
                  <a:lnTo>
                    <a:pt x="3916359" y="295278"/>
                  </a:lnTo>
                  <a:lnTo>
                    <a:pt x="4885370" y="295278"/>
                  </a:lnTo>
                  <a:lnTo>
                    <a:pt x="4901245" y="295596"/>
                  </a:lnTo>
                  <a:lnTo>
                    <a:pt x="4917437" y="296231"/>
                  </a:lnTo>
                  <a:lnTo>
                    <a:pt x="4932995" y="297183"/>
                  </a:lnTo>
                  <a:lnTo>
                    <a:pt x="4948552" y="298771"/>
                  </a:lnTo>
                  <a:lnTo>
                    <a:pt x="4964427" y="300676"/>
                  </a:lnTo>
                  <a:lnTo>
                    <a:pt x="4979667" y="302581"/>
                  </a:lnTo>
                  <a:lnTo>
                    <a:pt x="4994907" y="305120"/>
                  </a:lnTo>
                  <a:lnTo>
                    <a:pt x="5010465" y="307977"/>
                  </a:lnTo>
                  <a:lnTo>
                    <a:pt x="5025387" y="311471"/>
                  </a:lnTo>
                  <a:lnTo>
                    <a:pt x="5040310" y="314962"/>
                  </a:lnTo>
                  <a:lnTo>
                    <a:pt x="5054915" y="318772"/>
                  </a:lnTo>
                  <a:lnTo>
                    <a:pt x="5069837" y="323534"/>
                  </a:lnTo>
                  <a:lnTo>
                    <a:pt x="5084125" y="327979"/>
                  </a:lnTo>
                  <a:lnTo>
                    <a:pt x="5098412" y="333059"/>
                  </a:lnTo>
                  <a:lnTo>
                    <a:pt x="5112700" y="338456"/>
                  </a:lnTo>
                  <a:lnTo>
                    <a:pt x="5126987" y="344171"/>
                  </a:lnTo>
                  <a:lnTo>
                    <a:pt x="5140640" y="350203"/>
                  </a:lnTo>
                  <a:lnTo>
                    <a:pt x="5154292" y="356870"/>
                  </a:lnTo>
                  <a:lnTo>
                    <a:pt x="5167627" y="363220"/>
                  </a:lnTo>
                  <a:lnTo>
                    <a:pt x="5180962" y="370522"/>
                  </a:lnTo>
                  <a:lnTo>
                    <a:pt x="5193980" y="377507"/>
                  </a:lnTo>
                  <a:lnTo>
                    <a:pt x="5206680" y="385126"/>
                  </a:lnTo>
                  <a:lnTo>
                    <a:pt x="5219380" y="393381"/>
                  </a:lnTo>
                  <a:lnTo>
                    <a:pt x="5232080" y="401318"/>
                  </a:lnTo>
                  <a:lnTo>
                    <a:pt x="5244462" y="409890"/>
                  </a:lnTo>
                  <a:lnTo>
                    <a:pt x="5256527" y="418780"/>
                  </a:lnTo>
                  <a:lnTo>
                    <a:pt x="5268275" y="427669"/>
                  </a:lnTo>
                  <a:lnTo>
                    <a:pt x="5279705" y="436876"/>
                  </a:lnTo>
                  <a:lnTo>
                    <a:pt x="5291135" y="446718"/>
                  </a:lnTo>
                  <a:lnTo>
                    <a:pt x="5302247" y="456560"/>
                  </a:lnTo>
                  <a:lnTo>
                    <a:pt x="5313360" y="466720"/>
                  </a:lnTo>
                  <a:lnTo>
                    <a:pt x="5323520" y="477197"/>
                  </a:lnTo>
                  <a:lnTo>
                    <a:pt x="5333997" y="487674"/>
                  </a:lnTo>
                  <a:lnTo>
                    <a:pt x="5344157" y="498786"/>
                  </a:lnTo>
                  <a:lnTo>
                    <a:pt x="5354000" y="509898"/>
                  </a:lnTo>
                  <a:lnTo>
                    <a:pt x="5363842" y="521327"/>
                  </a:lnTo>
                  <a:lnTo>
                    <a:pt x="5373367" y="532757"/>
                  </a:lnTo>
                  <a:lnTo>
                    <a:pt x="5381940" y="544504"/>
                  </a:lnTo>
                  <a:lnTo>
                    <a:pt x="5390830" y="556568"/>
                  </a:lnTo>
                  <a:lnTo>
                    <a:pt x="5399402" y="568950"/>
                  </a:lnTo>
                  <a:lnTo>
                    <a:pt x="5407657" y="581332"/>
                  </a:lnTo>
                  <a:lnTo>
                    <a:pt x="5415595" y="594031"/>
                  </a:lnTo>
                  <a:lnTo>
                    <a:pt x="5423215" y="606731"/>
                  </a:lnTo>
                  <a:lnTo>
                    <a:pt x="5430517" y="619747"/>
                  </a:lnTo>
                  <a:lnTo>
                    <a:pt x="5437502" y="633082"/>
                  </a:lnTo>
                  <a:lnTo>
                    <a:pt x="5444170" y="646416"/>
                  </a:lnTo>
                  <a:lnTo>
                    <a:pt x="5450520" y="660068"/>
                  </a:lnTo>
                  <a:lnTo>
                    <a:pt x="5456552" y="674037"/>
                  </a:lnTo>
                  <a:lnTo>
                    <a:pt x="5462267" y="688007"/>
                  </a:lnTo>
                  <a:lnTo>
                    <a:pt x="5467665" y="702293"/>
                  </a:lnTo>
                  <a:lnTo>
                    <a:pt x="5472745" y="716580"/>
                  </a:lnTo>
                  <a:lnTo>
                    <a:pt x="5477507" y="731184"/>
                  </a:lnTo>
                  <a:lnTo>
                    <a:pt x="5481952" y="745789"/>
                  </a:lnTo>
                  <a:lnTo>
                    <a:pt x="5485762" y="760393"/>
                  </a:lnTo>
                  <a:lnTo>
                    <a:pt x="5489572" y="775315"/>
                  </a:lnTo>
                  <a:lnTo>
                    <a:pt x="5492747" y="790554"/>
                  </a:lnTo>
                  <a:lnTo>
                    <a:pt x="5495605" y="805793"/>
                  </a:lnTo>
                  <a:lnTo>
                    <a:pt x="5498145" y="821033"/>
                  </a:lnTo>
                  <a:lnTo>
                    <a:pt x="5500367" y="836589"/>
                  </a:lnTo>
                  <a:lnTo>
                    <a:pt x="5502272" y="852146"/>
                  </a:lnTo>
                  <a:lnTo>
                    <a:pt x="5503542" y="867703"/>
                  </a:lnTo>
                  <a:lnTo>
                    <a:pt x="5504495" y="883577"/>
                  </a:lnTo>
                  <a:lnTo>
                    <a:pt x="5505130" y="899451"/>
                  </a:lnTo>
                  <a:lnTo>
                    <a:pt x="5505447" y="915326"/>
                  </a:lnTo>
                  <a:lnTo>
                    <a:pt x="5505447" y="6237953"/>
                  </a:lnTo>
                  <a:lnTo>
                    <a:pt x="5505130" y="6253827"/>
                  </a:lnTo>
                  <a:lnTo>
                    <a:pt x="5504495" y="6270019"/>
                  </a:lnTo>
                  <a:lnTo>
                    <a:pt x="5503542" y="6285575"/>
                  </a:lnTo>
                  <a:lnTo>
                    <a:pt x="5502272" y="6301132"/>
                  </a:lnTo>
                  <a:lnTo>
                    <a:pt x="5500367" y="6317006"/>
                  </a:lnTo>
                  <a:lnTo>
                    <a:pt x="5498145" y="6332246"/>
                  </a:lnTo>
                  <a:lnTo>
                    <a:pt x="5495605" y="6347485"/>
                  </a:lnTo>
                  <a:lnTo>
                    <a:pt x="5492747" y="6363042"/>
                  </a:lnTo>
                  <a:lnTo>
                    <a:pt x="5489572" y="6377963"/>
                  </a:lnTo>
                  <a:lnTo>
                    <a:pt x="5485762" y="6392885"/>
                  </a:lnTo>
                  <a:lnTo>
                    <a:pt x="5481952" y="6407490"/>
                  </a:lnTo>
                  <a:lnTo>
                    <a:pt x="5477507" y="6422411"/>
                  </a:lnTo>
                  <a:lnTo>
                    <a:pt x="5472745" y="6436698"/>
                  </a:lnTo>
                  <a:lnTo>
                    <a:pt x="5467665" y="6450985"/>
                  </a:lnTo>
                  <a:lnTo>
                    <a:pt x="5462267" y="6465272"/>
                  </a:lnTo>
                  <a:lnTo>
                    <a:pt x="5456552" y="6479241"/>
                  </a:lnTo>
                  <a:lnTo>
                    <a:pt x="5450520" y="6493210"/>
                  </a:lnTo>
                  <a:lnTo>
                    <a:pt x="5444170" y="6506862"/>
                  </a:lnTo>
                  <a:lnTo>
                    <a:pt x="5437502" y="6520197"/>
                  </a:lnTo>
                  <a:lnTo>
                    <a:pt x="5430517" y="6533531"/>
                  </a:lnTo>
                  <a:lnTo>
                    <a:pt x="5423215" y="6546548"/>
                  </a:lnTo>
                  <a:lnTo>
                    <a:pt x="5415595" y="6559247"/>
                  </a:lnTo>
                  <a:lnTo>
                    <a:pt x="5407657" y="6572264"/>
                  </a:lnTo>
                  <a:lnTo>
                    <a:pt x="5399402" y="6584646"/>
                  </a:lnTo>
                  <a:lnTo>
                    <a:pt x="5390830" y="6597028"/>
                  </a:lnTo>
                  <a:lnTo>
                    <a:pt x="5381940" y="6609092"/>
                  </a:lnTo>
                  <a:lnTo>
                    <a:pt x="5373367" y="6620839"/>
                  </a:lnTo>
                  <a:lnTo>
                    <a:pt x="5363842" y="6632269"/>
                  </a:lnTo>
                  <a:lnTo>
                    <a:pt x="5354000" y="6643698"/>
                  </a:lnTo>
                  <a:lnTo>
                    <a:pt x="5344157" y="6654810"/>
                  </a:lnTo>
                  <a:lnTo>
                    <a:pt x="5333997" y="6665922"/>
                  </a:lnTo>
                  <a:lnTo>
                    <a:pt x="5323520" y="6676082"/>
                  </a:lnTo>
                  <a:lnTo>
                    <a:pt x="5313360" y="6686559"/>
                  </a:lnTo>
                  <a:lnTo>
                    <a:pt x="5302247" y="6696718"/>
                  </a:lnTo>
                  <a:lnTo>
                    <a:pt x="5291135" y="6706560"/>
                  </a:lnTo>
                  <a:lnTo>
                    <a:pt x="5279705" y="6716402"/>
                  </a:lnTo>
                  <a:lnTo>
                    <a:pt x="5268275" y="6725609"/>
                  </a:lnTo>
                  <a:lnTo>
                    <a:pt x="5256527" y="6734499"/>
                  </a:lnTo>
                  <a:lnTo>
                    <a:pt x="5244462" y="6743388"/>
                  </a:lnTo>
                  <a:lnTo>
                    <a:pt x="5232080" y="6751960"/>
                  </a:lnTo>
                  <a:lnTo>
                    <a:pt x="5219380" y="6760215"/>
                  </a:lnTo>
                  <a:lnTo>
                    <a:pt x="5206680" y="6768152"/>
                  </a:lnTo>
                  <a:lnTo>
                    <a:pt x="5193980" y="6775772"/>
                  </a:lnTo>
                  <a:lnTo>
                    <a:pt x="5180962" y="6783074"/>
                  </a:lnTo>
                  <a:lnTo>
                    <a:pt x="5167627" y="6790059"/>
                  </a:lnTo>
                  <a:lnTo>
                    <a:pt x="5154292" y="6796726"/>
                  </a:lnTo>
                  <a:lnTo>
                    <a:pt x="5140640" y="6803075"/>
                  </a:lnTo>
                  <a:lnTo>
                    <a:pt x="5126987" y="6809108"/>
                  </a:lnTo>
                  <a:lnTo>
                    <a:pt x="5112700" y="6814822"/>
                  </a:lnTo>
                  <a:lnTo>
                    <a:pt x="5098412" y="6820220"/>
                  </a:lnTo>
                  <a:lnTo>
                    <a:pt x="5084125" y="6825299"/>
                  </a:lnTo>
                  <a:lnTo>
                    <a:pt x="5069837" y="6830062"/>
                  </a:lnTo>
                  <a:lnTo>
                    <a:pt x="5054915" y="6834506"/>
                  </a:lnTo>
                  <a:lnTo>
                    <a:pt x="5040310" y="6838316"/>
                  </a:lnTo>
                  <a:lnTo>
                    <a:pt x="5025387" y="6842126"/>
                  </a:lnTo>
                  <a:lnTo>
                    <a:pt x="5010465" y="6845301"/>
                  </a:lnTo>
                  <a:lnTo>
                    <a:pt x="4994907" y="6848158"/>
                  </a:lnTo>
                  <a:lnTo>
                    <a:pt x="4979667" y="6850698"/>
                  </a:lnTo>
                  <a:lnTo>
                    <a:pt x="4964427" y="6852920"/>
                  </a:lnTo>
                  <a:lnTo>
                    <a:pt x="4948552" y="6854825"/>
                  </a:lnTo>
                  <a:lnTo>
                    <a:pt x="4932995" y="6856095"/>
                  </a:lnTo>
                  <a:lnTo>
                    <a:pt x="4917437" y="6857048"/>
                  </a:lnTo>
                  <a:lnTo>
                    <a:pt x="4901245" y="6857683"/>
                  </a:lnTo>
                  <a:lnTo>
                    <a:pt x="4885370" y="6858000"/>
                  </a:lnTo>
                  <a:lnTo>
                    <a:pt x="619760" y="6858000"/>
                  </a:lnTo>
                  <a:lnTo>
                    <a:pt x="603885" y="6857683"/>
                  </a:lnTo>
                  <a:lnTo>
                    <a:pt x="588010" y="6857048"/>
                  </a:lnTo>
                  <a:lnTo>
                    <a:pt x="572135" y="6856095"/>
                  </a:lnTo>
                  <a:lnTo>
                    <a:pt x="556578" y="6854825"/>
                  </a:lnTo>
                  <a:lnTo>
                    <a:pt x="541020" y="6852920"/>
                  </a:lnTo>
                  <a:lnTo>
                    <a:pt x="525463" y="6850698"/>
                  </a:lnTo>
                  <a:lnTo>
                    <a:pt x="510223" y="6848158"/>
                  </a:lnTo>
                  <a:lnTo>
                    <a:pt x="494983" y="6845301"/>
                  </a:lnTo>
                  <a:lnTo>
                    <a:pt x="479743" y="6842126"/>
                  </a:lnTo>
                  <a:lnTo>
                    <a:pt x="465138" y="6838316"/>
                  </a:lnTo>
                  <a:lnTo>
                    <a:pt x="450215" y="6834506"/>
                  </a:lnTo>
                  <a:lnTo>
                    <a:pt x="435610" y="6830062"/>
                  </a:lnTo>
                  <a:lnTo>
                    <a:pt x="421005" y="6825299"/>
                  </a:lnTo>
                  <a:lnTo>
                    <a:pt x="406718" y="6820220"/>
                  </a:lnTo>
                  <a:lnTo>
                    <a:pt x="392748" y="6814822"/>
                  </a:lnTo>
                  <a:lnTo>
                    <a:pt x="378460" y="6809108"/>
                  </a:lnTo>
                  <a:lnTo>
                    <a:pt x="364808" y="6803075"/>
                  </a:lnTo>
                  <a:lnTo>
                    <a:pt x="351155" y="6796726"/>
                  </a:lnTo>
                  <a:lnTo>
                    <a:pt x="337820" y="6790059"/>
                  </a:lnTo>
                  <a:lnTo>
                    <a:pt x="324485" y="6783074"/>
                  </a:lnTo>
                  <a:lnTo>
                    <a:pt x="311468" y="6775772"/>
                  </a:lnTo>
                  <a:lnTo>
                    <a:pt x="298768" y="6768152"/>
                  </a:lnTo>
                  <a:lnTo>
                    <a:pt x="286068" y="6760215"/>
                  </a:lnTo>
                  <a:lnTo>
                    <a:pt x="273050" y="6751960"/>
                  </a:lnTo>
                  <a:lnTo>
                    <a:pt x="260985" y="6743388"/>
                  </a:lnTo>
                  <a:lnTo>
                    <a:pt x="248920" y="6734499"/>
                  </a:lnTo>
                  <a:lnTo>
                    <a:pt x="237173" y="6725609"/>
                  </a:lnTo>
                  <a:lnTo>
                    <a:pt x="225425" y="6716402"/>
                  </a:lnTo>
                  <a:lnTo>
                    <a:pt x="213995" y="6706560"/>
                  </a:lnTo>
                  <a:lnTo>
                    <a:pt x="202883" y="6696718"/>
                  </a:lnTo>
                  <a:lnTo>
                    <a:pt x="192088" y="6686559"/>
                  </a:lnTo>
                  <a:lnTo>
                    <a:pt x="181610" y="6676082"/>
                  </a:lnTo>
                  <a:lnTo>
                    <a:pt x="171450" y="6665922"/>
                  </a:lnTo>
                  <a:lnTo>
                    <a:pt x="160973" y="6654810"/>
                  </a:lnTo>
                  <a:lnTo>
                    <a:pt x="151130" y="6643698"/>
                  </a:lnTo>
                  <a:lnTo>
                    <a:pt x="141605" y="6632269"/>
                  </a:lnTo>
                  <a:lnTo>
                    <a:pt x="132080" y="6620839"/>
                  </a:lnTo>
                  <a:lnTo>
                    <a:pt x="123190" y="6609092"/>
                  </a:lnTo>
                  <a:lnTo>
                    <a:pt x="114300" y="6597028"/>
                  </a:lnTo>
                  <a:lnTo>
                    <a:pt x="105728" y="6584646"/>
                  </a:lnTo>
                  <a:lnTo>
                    <a:pt x="97473" y="6572264"/>
                  </a:lnTo>
                  <a:lnTo>
                    <a:pt x="89853" y="6559247"/>
                  </a:lnTo>
                  <a:lnTo>
                    <a:pt x="82233" y="6546548"/>
                  </a:lnTo>
                  <a:lnTo>
                    <a:pt x="74613" y="6533531"/>
                  </a:lnTo>
                  <a:lnTo>
                    <a:pt x="67945" y="6520197"/>
                  </a:lnTo>
                  <a:lnTo>
                    <a:pt x="60960" y="6506862"/>
                  </a:lnTo>
                  <a:lnTo>
                    <a:pt x="54928" y="6493210"/>
                  </a:lnTo>
                  <a:lnTo>
                    <a:pt x="48578" y="6479241"/>
                  </a:lnTo>
                  <a:lnTo>
                    <a:pt x="43180" y="6465272"/>
                  </a:lnTo>
                  <a:lnTo>
                    <a:pt x="37465" y="6450985"/>
                  </a:lnTo>
                  <a:lnTo>
                    <a:pt x="32703" y="6436698"/>
                  </a:lnTo>
                  <a:lnTo>
                    <a:pt x="27623" y="6422411"/>
                  </a:lnTo>
                  <a:lnTo>
                    <a:pt x="23495" y="6407490"/>
                  </a:lnTo>
                  <a:lnTo>
                    <a:pt x="19685" y="6392885"/>
                  </a:lnTo>
                  <a:lnTo>
                    <a:pt x="15875" y="6377963"/>
                  </a:lnTo>
                  <a:lnTo>
                    <a:pt x="12700" y="6363042"/>
                  </a:lnTo>
                  <a:lnTo>
                    <a:pt x="9843" y="6347485"/>
                  </a:lnTo>
                  <a:lnTo>
                    <a:pt x="7303" y="6332246"/>
                  </a:lnTo>
                  <a:lnTo>
                    <a:pt x="4763" y="6317006"/>
                  </a:lnTo>
                  <a:lnTo>
                    <a:pt x="3175" y="6301132"/>
                  </a:lnTo>
                  <a:lnTo>
                    <a:pt x="1905" y="6285575"/>
                  </a:lnTo>
                  <a:lnTo>
                    <a:pt x="953" y="6270019"/>
                  </a:lnTo>
                  <a:lnTo>
                    <a:pt x="318" y="6253827"/>
                  </a:lnTo>
                  <a:lnTo>
                    <a:pt x="0" y="6237953"/>
                  </a:lnTo>
                  <a:lnTo>
                    <a:pt x="0" y="915326"/>
                  </a:lnTo>
                  <a:lnTo>
                    <a:pt x="318" y="899451"/>
                  </a:lnTo>
                  <a:lnTo>
                    <a:pt x="953" y="883577"/>
                  </a:lnTo>
                  <a:lnTo>
                    <a:pt x="1905" y="867703"/>
                  </a:lnTo>
                  <a:lnTo>
                    <a:pt x="3175" y="852146"/>
                  </a:lnTo>
                  <a:lnTo>
                    <a:pt x="4763" y="836589"/>
                  </a:lnTo>
                  <a:lnTo>
                    <a:pt x="7303" y="821033"/>
                  </a:lnTo>
                  <a:lnTo>
                    <a:pt x="9843" y="805793"/>
                  </a:lnTo>
                  <a:lnTo>
                    <a:pt x="12700" y="790554"/>
                  </a:lnTo>
                  <a:lnTo>
                    <a:pt x="15875" y="775315"/>
                  </a:lnTo>
                  <a:lnTo>
                    <a:pt x="19685" y="760393"/>
                  </a:lnTo>
                  <a:lnTo>
                    <a:pt x="23495" y="745789"/>
                  </a:lnTo>
                  <a:lnTo>
                    <a:pt x="27623" y="731184"/>
                  </a:lnTo>
                  <a:lnTo>
                    <a:pt x="32703" y="716580"/>
                  </a:lnTo>
                  <a:lnTo>
                    <a:pt x="37465" y="702293"/>
                  </a:lnTo>
                  <a:lnTo>
                    <a:pt x="43180" y="688007"/>
                  </a:lnTo>
                  <a:lnTo>
                    <a:pt x="48578" y="674037"/>
                  </a:lnTo>
                  <a:lnTo>
                    <a:pt x="54928" y="660068"/>
                  </a:lnTo>
                  <a:lnTo>
                    <a:pt x="60960" y="646416"/>
                  </a:lnTo>
                  <a:lnTo>
                    <a:pt x="67945" y="633082"/>
                  </a:lnTo>
                  <a:lnTo>
                    <a:pt x="74613" y="619747"/>
                  </a:lnTo>
                  <a:lnTo>
                    <a:pt x="82233" y="606731"/>
                  </a:lnTo>
                  <a:lnTo>
                    <a:pt x="89853" y="594031"/>
                  </a:lnTo>
                  <a:lnTo>
                    <a:pt x="97473" y="581332"/>
                  </a:lnTo>
                  <a:lnTo>
                    <a:pt x="105728" y="568950"/>
                  </a:lnTo>
                  <a:lnTo>
                    <a:pt x="114300" y="556568"/>
                  </a:lnTo>
                  <a:lnTo>
                    <a:pt x="123190" y="544504"/>
                  </a:lnTo>
                  <a:lnTo>
                    <a:pt x="132080" y="532757"/>
                  </a:lnTo>
                  <a:lnTo>
                    <a:pt x="141605" y="521327"/>
                  </a:lnTo>
                  <a:lnTo>
                    <a:pt x="151130" y="509898"/>
                  </a:lnTo>
                  <a:lnTo>
                    <a:pt x="160973" y="498786"/>
                  </a:lnTo>
                  <a:lnTo>
                    <a:pt x="171450" y="487674"/>
                  </a:lnTo>
                  <a:lnTo>
                    <a:pt x="181610" y="477197"/>
                  </a:lnTo>
                  <a:lnTo>
                    <a:pt x="192088" y="466720"/>
                  </a:lnTo>
                  <a:lnTo>
                    <a:pt x="202883" y="456560"/>
                  </a:lnTo>
                  <a:lnTo>
                    <a:pt x="213995" y="446718"/>
                  </a:lnTo>
                  <a:lnTo>
                    <a:pt x="225425" y="436876"/>
                  </a:lnTo>
                  <a:lnTo>
                    <a:pt x="237173" y="427669"/>
                  </a:lnTo>
                  <a:lnTo>
                    <a:pt x="248920" y="418780"/>
                  </a:lnTo>
                  <a:lnTo>
                    <a:pt x="260985" y="409890"/>
                  </a:lnTo>
                  <a:lnTo>
                    <a:pt x="273050" y="401318"/>
                  </a:lnTo>
                  <a:lnTo>
                    <a:pt x="286068" y="393381"/>
                  </a:lnTo>
                  <a:lnTo>
                    <a:pt x="298768" y="385126"/>
                  </a:lnTo>
                  <a:lnTo>
                    <a:pt x="311468" y="377507"/>
                  </a:lnTo>
                  <a:lnTo>
                    <a:pt x="324485" y="370522"/>
                  </a:lnTo>
                  <a:lnTo>
                    <a:pt x="337820" y="363220"/>
                  </a:lnTo>
                  <a:lnTo>
                    <a:pt x="351155" y="356870"/>
                  </a:lnTo>
                  <a:lnTo>
                    <a:pt x="364808" y="350203"/>
                  </a:lnTo>
                  <a:lnTo>
                    <a:pt x="378460" y="344171"/>
                  </a:lnTo>
                  <a:lnTo>
                    <a:pt x="392748" y="338456"/>
                  </a:lnTo>
                  <a:lnTo>
                    <a:pt x="406718" y="333059"/>
                  </a:lnTo>
                  <a:lnTo>
                    <a:pt x="421005" y="327979"/>
                  </a:lnTo>
                  <a:lnTo>
                    <a:pt x="435610" y="323534"/>
                  </a:lnTo>
                  <a:lnTo>
                    <a:pt x="450215" y="318772"/>
                  </a:lnTo>
                  <a:lnTo>
                    <a:pt x="465138" y="314962"/>
                  </a:lnTo>
                  <a:lnTo>
                    <a:pt x="479743" y="311471"/>
                  </a:lnTo>
                  <a:lnTo>
                    <a:pt x="494983" y="307977"/>
                  </a:lnTo>
                  <a:lnTo>
                    <a:pt x="510223" y="305120"/>
                  </a:lnTo>
                  <a:lnTo>
                    <a:pt x="525463" y="302581"/>
                  </a:lnTo>
                  <a:lnTo>
                    <a:pt x="541020" y="300676"/>
                  </a:lnTo>
                  <a:lnTo>
                    <a:pt x="556578" y="298771"/>
                  </a:lnTo>
                  <a:lnTo>
                    <a:pt x="572135" y="297183"/>
                  </a:lnTo>
                  <a:lnTo>
                    <a:pt x="588010" y="296231"/>
                  </a:lnTo>
                  <a:lnTo>
                    <a:pt x="603885" y="295596"/>
                  </a:lnTo>
                  <a:lnTo>
                    <a:pt x="619760" y="295278"/>
                  </a:lnTo>
                  <a:lnTo>
                    <a:pt x="1639884" y="295278"/>
                  </a:lnTo>
                  <a:lnTo>
                    <a:pt x="1639884" y="179388"/>
                  </a:lnTo>
                  <a:lnTo>
                    <a:pt x="2125900" y="179388"/>
                  </a:lnTo>
                  <a:lnTo>
                    <a:pt x="2038346"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chemeClr val="tx1">
                    <a:lumMod val="85000"/>
                    <a:lumOff val="15000"/>
                  </a:schemeClr>
                </a:solidFill>
                <a:ea typeface="微软雅黑"/>
              </a:endParaRPr>
            </a:p>
          </p:txBody>
        </p:sp>
      </p:grpSp>
      <p:grpSp>
        <p:nvGrpSpPr>
          <p:cNvPr id="43" name="组合 42"/>
          <p:cNvGrpSpPr/>
          <p:nvPr/>
        </p:nvGrpSpPr>
        <p:grpSpPr>
          <a:xfrm>
            <a:off x="2901133" y="2427678"/>
            <a:ext cx="741854" cy="741854"/>
            <a:chOff x="3868176" y="3252300"/>
            <a:chExt cx="989139" cy="989139"/>
          </a:xfrm>
        </p:grpSpPr>
        <p:sp>
          <p:nvSpPr>
            <p:cNvPr id="5" name="任意多边形 4"/>
            <p:cNvSpPr/>
            <p:nvPr/>
          </p:nvSpPr>
          <p:spPr>
            <a:xfrm rot="2157230">
              <a:off x="3868176" y="3252300"/>
              <a:ext cx="989139" cy="989139"/>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38" name="KSO_Shape"/>
            <p:cNvSpPr>
              <a:spLocks/>
            </p:cNvSpPr>
            <p:nvPr/>
          </p:nvSpPr>
          <p:spPr bwMode="auto">
            <a:xfrm>
              <a:off x="4062187" y="3418088"/>
              <a:ext cx="621332" cy="632936"/>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chemeClr val="tx1">
                    <a:lumMod val="85000"/>
                    <a:lumOff val="15000"/>
                  </a:schemeClr>
                </a:solidFill>
                <a:ea typeface="微软雅黑"/>
              </a:endParaRPr>
            </a:p>
          </p:txBody>
        </p:sp>
      </p:grpSp>
      <p:grpSp>
        <p:nvGrpSpPr>
          <p:cNvPr id="40" name="组合 39"/>
          <p:cNvGrpSpPr/>
          <p:nvPr/>
        </p:nvGrpSpPr>
        <p:grpSpPr>
          <a:xfrm>
            <a:off x="3336507" y="897812"/>
            <a:ext cx="741854" cy="741854"/>
            <a:chOff x="4448675" y="1212479"/>
            <a:chExt cx="989139" cy="989139"/>
          </a:xfrm>
        </p:grpSpPr>
        <p:sp>
          <p:nvSpPr>
            <p:cNvPr id="6" name="任意多边形 5"/>
            <p:cNvSpPr/>
            <p:nvPr/>
          </p:nvSpPr>
          <p:spPr>
            <a:xfrm rot="2157230">
              <a:off x="4448675" y="1212479"/>
              <a:ext cx="989139" cy="989139"/>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39" name="KSO_Shape"/>
            <p:cNvSpPr>
              <a:spLocks/>
            </p:cNvSpPr>
            <p:nvPr/>
          </p:nvSpPr>
          <p:spPr bwMode="auto">
            <a:xfrm>
              <a:off x="4733384" y="1413889"/>
              <a:ext cx="431418" cy="551920"/>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85000"/>
                    <a:lumOff val="15000"/>
                  </a:schemeClr>
                </a:solidFill>
                <a:ea typeface="微软雅黑"/>
              </a:endParaRPr>
            </a:p>
          </p:txBody>
        </p:sp>
      </p:grpSp>
    </p:spTree>
    <p:extLst>
      <p:ext uri="{BB962C8B-B14F-4D97-AF65-F5344CB8AC3E}">
        <p14:creationId xmlns:p14="http://schemas.microsoft.com/office/powerpoint/2010/main" val="1178537439"/>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
                                        <p:tgtEl>
                                          <p:spTgt spid="40"/>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00"/>
                                        <p:tgtEl>
                                          <p:spTgt spid="41"/>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
                                        <p:tgtEl>
                                          <p:spTgt spid="42"/>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200"/>
                                        <p:tgtEl>
                                          <p:spTgt spid="44"/>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00"/>
                                        <p:tgtEl>
                                          <p:spTgt spid="43"/>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9" grpId="0"/>
      <p:bldP spid="20" grpId="0"/>
      <p:bldP spid="22" grpId="0"/>
      <p:bldP spid="23" grpId="0"/>
      <p:bldP spid="24" grpId="0"/>
      <p:bldP spid="25" grpId="0"/>
      <p:bldP spid="26" grpId="0"/>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827932" cy="5143500"/>
          </a:xfrm>
          <a:prstGeom prst="rect">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 name="矩形 4"/>
          <p:cNvSpPr/>
          <p:nvPr/>
        </p:nvSpPr>
        <p:spPr>
          <a:xfrm>
            <a:off x="1827933" y="0"/>
            <a:ext cx="1827932" cy="5143500"/>
          </a:xfrm>
          <a:prstGeom prst="rect">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矩形 5"/>
          <p:cNvSpPr/>
          <p:nvPr/>
        </p:nvSpPr>
        <p:spPr>
          <a:xfrm>
            <a:off x="3659220" y="0"/>
            <a:ext cx="1827932" cy="5143500"/>
          </a:xfrm>
          <a:prstGeom prst="rect">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矩形 6"/>
          <p:cNvSpPr/>
          <p:nvPr/>
        </p:nvSpPr>
        <p:spPr>
          <a:xfrm>
            <a:off x="5488136" y="0"/>
            <a:ext cx="1827932" cy="5143500"/>
          </a:xfrm>
          <a:prstGeom prst="rect">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 name="矩形 7"/>
          <p:cNvSpPr/>
          <p:nvPr/>
        </p:nvSpPr>
        <p:spPr>
          <a:xfrm>
            <a:off x="7316069" y="0"/>
            <a:ext cx="1827932" cy="5143500"/>
          </a:xfrm>
          <a:prstGeom prst="rect">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TextBox 8"/>
          <p:cNvSpPr txBox="1"/>
          <p:nvPr/>
        </p:nvSpPr>
        <p:spPr>
          <a:xfrm>
            <a:off x="2232899" y="1382964"/>
            <a:ext cx="4678204" cy="2377574"/>
          </a:xfrm>
          <a:prstGeom prst="rect">
            <a:avLst/>
          </a:prstGeom>
          <a:noFill/>
        </p:spPr>
        <p:txBody>
          <a:bodyPr wrap="none" lIns="68580" tIns="34290" rIns="68580" bIns="34290" rtlCol="0" anchor="ctr">
            <a:spAutoFit/>
          </a:bodyPr>
          <a:lstStyle/>
          <a:p>
            <a:pPr algn="ctr"/>
            <a:r>
              <a:rPr lang="en-US" altLang="zh-CN" sz="15000" b="1" dirty="0">
                <a:solidFill>
                  <a:schemeClr val="bg1"/>
                </a:solidFill>
                <a:latin typeface="Century Gothic" pitchFamily="34" charset="0"/>
                <a:ea typeface="微软雅黑" pitchFamily="34" charset="-122"/>
              </a:rPr>
              <a:t>201X</a:t>
            </a:r>
            <a:endParaRPr lang="zh-CN" altLang="en-US" sz="15000" b="1" dirty="0">
              <a:solidFill>
                <a:schemeClr val="bg1"/>
              </a:solidFill>
              <a:latin typeface="Century Gothic" pitchFamily="34" charset="0"/>
              <a:ea typeface="微软雅黑" pitchFamily="34" charset="-122"/>
            </a:endParaRPr>
          </a:p>
        </p:txBody>
      </p:sp>
    </p:spTree>
    <p:extLst>
      <p:ext uri="{BB962C8B-B14F-4D97-AF65-F5344CB8AC3E}">
        <p14:creationId xmlns:p14="http://schemas.microsoft.com/office/powerpoint/2010/main" val="16599166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6" presetClass="emph" presetSubtype="0" fill="hold" grpId="1" nodeType="afterEffect">
                                  <p:stCondLst>
                                    <p:cond delay="0"/>
                                  </p:stCondLst>
                                  <p:childTnLst>
                                    <p:animScale>
                                      <p:cBhvr>
                                        <p:cTn id="11" dur="2000" fill="hold"/>
                                        <p:tgtEl>
                                          <p:spTgt spid="9"/>
                                        </p:tgtEl>
                                      </p:cBhvr>
                                      <p:by x="110000" y="110000"/>
                                    </p:animScale>
                                  </p:childTnLst>
                                </p:cTn>
                              </p:par>
                            </p:childTnLst>
                          </p:cTn>
                        </p:par>
                        <p:par>
                          <p:cTn id="12" fill="hold">
                            <p:stCondLst>
                              <p:cond delay="2500"/>
                            </p:stCondLst>
                            <p:childTnLst>
                              <p:par>
                                <p:cTn id="13" presetID="23" presetClass="exit" presetSubtype="20" fill="hold" grpId="2" nodeType="afterEffect">
                                  <p:stCondLst>
                                    <p:cond delay="0"/>
                                  </p:stCondLst>
                                  <p:childTnLst>
                                    <p:anim calcmode="lin" valueType="num">
                                      <p:cBhvr>
                                        <p:cTn id="14" dur="500"/>
                                        <p:tgtEl>
                                          <p:spTgt spid="9"/>
                                        </p:tgtEl>
                                        <p:attrNameLst>
                                          <p:attrName>ppt_w</p:attrName>
                                        </p:attrNameLst>
                                      </p:cBhvr>
                                      <p:tavLst>
                                        <p:tav tm="0">
                                          <p:val>
                                            <p:strVal val="ppt_w"/>
                                          </p:val>
                                        </p:tav>
                                        <p:tav tm="100000">
                                          <p:val>
                                            <p:strVal val="(6*min(max(ppt_w*ppt_h,.3),1)-7.4)/-.7*ppt_w"/>
                                          </p:val>
                                        </p:tav>
                                      </p:tavLst>
                                    </p:anim>
                                    <p:anim calcmode="lin" valueType="num">
                                      <p:cBhvr>
                                        <p:cTn id="15" dur="500"/>
                                        <p:tgtEl>
                                          <p:spTgt spid="9"/>
                                        </p:tgtEl>
                                        <p:attrNameLst>
                                          <p:attrName>ppt_h</p:attrName>
                                        </p:attrNameLst>
                                      </p:cBhvr>
                                      <p:tavLst>
                                        <p:tav tm="0">
                                          <p:val>
                                            <p:strVal val="ppt_h"/>
                                          </p:val>
                                        </p:tav>
                                        <p:tav tm="100000">
                                          <p:val>
                                            <p:strVal val="(6*min(max(ppt_w*ppt_h,.3),1)-7.4)/-.7*ppt_h"/>
                                          </p:val>
                                        </p:tav>
                                      </p:tavLst>
                                    </p:anim>
                                    <p:anim calcmode="lin" valueType="num">
                                      <p:cBhvr>
                                        <p:cTn id="16" dur="500"/>
                                        <p:tgtEl>
                                          <p:spTgt spid="9"/>
                                        </p:tgtEl>
                                        <p:attrNameLst>
                                          <p:attrName>ppt_y</p:attrName>
                                        </p:attrNameLst>
                                      </p:cBhvr>
                                      <p:tavLst>
                                        <p:tav tm="0">
                                          <p:val>
                                            <p:strVal val="ppt_y"/>
                                          </p:val>
                                        </p:tav>
                                        <p:tav tm="100000">
                                          <p:val>
                                            <p:strVal val="1+(6*min(max(ppt_w*ppt_h,.3),1)-7.4)/-.7*ppt_h/2"/>
                                          </p:val>
                                        </p:tav>
                                      </p:tavLst>
                                    </p:anim>
                                    <p:set>
                                      <p:cBhvr>
                                        <p:cTn id="17" dur="1" fill="hold">
                                          <p:stCondLst>
                                            <p:cond delay="499"/>
                                          </p:stCondLst>
                                        </p:cTn>
                                        <p:tgtEl>
                                          <p:spTgt spid="9"/>
                                        </p:tgtEl>
                                        <p:attrNameLst>
                                          <p:attrName>style.visibility</p:attrName>
                                        </p:attrNameLst>
                                      </p:cBhvr>
                                      <p:to>
                                        <p:strVal val="hidden"/>
                                      </p:to>
                                    </p:set>
                                  </p:childTnLst>
                                </p:cTn>
                              </p:par>
                            </p:childTnLst>
                          </p:cTn>
                        </p:par>
                        <p:par>
                          <p:cTn id="18" fill="hold">
                            <p:stCondLst>
                              <p:cond delay="3000"/>
                            </p:stCondLst>
                            <p:childTnLst>
                              <p:par>
                                <p:cTn id="19" presetID="16" presetClass="exit" presetSubtype="42" fill="hold" grpId="0" nodeType="afterEffect">
                                  <p:stCondLst>
                                    <p:cond delay="0"/>
                                  </p:stCondLst>
                                  <p:childTnLst>
                                    <p:animEffect transition="out" filter="barn(outHorizont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6" presetClass="exit" presetSubtype="42" fill="hold" grpId="0" nodeType="withEffect">
                                  <p:stCondLst>
                                    <p:cond delay="200"/>
                                  </p:stCondLst>
                                  <p:childTnLst>
                                    <p:animEffect transition="out" filter="barn(out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6" presetClass="exit" presetSubtype="42" fill="hold" grpId="0" nodeType="withEffect">
                                  <p:stCondLst>
                                    <p:cond delay="400"/>
                                  </p:stCondLst>
                                  <p:childTnLst>
                                    <p:animEffect transition="out" filter="barn(outHorizontal)">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6" presetClass="exit" presetSubtype="42" fill="hold" grpId="0" nodeType="withEffect">
                                  <p:stCondLst>
                                    <p:cond delay="600"/>
                                  </p:stCondLst>
                                  <p:childTnLst>
                                    <p:animEffect transition="out" filter="barn(outHorizontal)">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6" presetClass="exit" presetSubtype="42" fill="hold" grpId="0" nodeType="withEffect">
                                  <p:stCondLst>
                                    <p:cond delay="800"/>
                                  </p:stCondLst>
                                  <p:childTnLst>
                                    <p:animEffect transition="out" filter="barn(out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9" grpId="1"/>
      <p:bldP spid="9"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 y="2031132"/>
            <a:ext cx="9144000" cy="75604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059582"/>
            <a:ext cx="2163130" cy="1505045"/>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927" y="1059582"/>
            <a:ext cx="2223915" cy="150495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91" y="1060596"/>
            <a:ext cx="2257425" cy="1502921"/>
          </a:xfrm>
          <a:prstGeom prst="rect">
            <a:avLst/>
          </a:prstGeom>
        </p:spPr>
      </p:pic>
      <p:grpSp>
        <p:nvGrpSpPr>
          <p:cNvPr id="23" name="组合 22"/>
          <p:cNvGrpSpPr/>
          <p:nvPr/>
        </p:nvGrpSpPr>
        <p:grpSpPr>
          <a:xfrm>
            <a:off x="1132115" y="2968837"/>
            <a:ext cx="1646634" cy="1667565"/>
            <a:chOff x="1509486" y="4426857"/>
            <a:chExt cx="2195512" cy="2223418"/>
          </a:xfrm>
        </p:grpSpPr>
        <p:sp>
          <p:nvSpPr>
            <p:cNvPr id="12" name="文本框 11"/>
            <p:cNvSpPr txBox="1"/>
            <p:nvPr/>
          </p:nvSpPr>
          <p:spPr>
            <a:xfrm>
              <a:off x="1509486" y="4426857"/>
              <a:ext cx="2162628" cy="451405"/>
            </a:xfrm>
            <a:prstGeom prst="rect">
              <a:avLst/>
            </a:prstGeom>
            <a:noFill/>
          </p:spPr>
          <p:txBody>
            <a:bodyPr wrap="square" rtlCol="0">
              <a:spAutoFit/>
            </a:bodyPr>
            <a:lstStyle/>
            <a:p>
              <a:pPr algn="r"/>
              <a:r>
                <a:rPr lang="en-US" altLang="zh-CN" sz="1600" dirty="0">
                  <a:latin typeface="Century Gothic" pitchFamily="34" charset="0"/>
                  <a:ea typeface="微软雅黑"/>
                </a:rPr>
                <a:t>Main keyword</a:t>
              </a:r>
              <a:endParaRPr lang="zh-CN" altLang="en-US" sz="1600" dirty="0">
                <a:latin typeface="Century Gothic" pitchFamily="34" charset="0"/>
                <a:ea typeface="微软雅黑"/>
              </a:endParaRPr>
            </a:p>
          </p:txBody>
        </p:sp>
        <p:sp>
          <p:nvSpPr>
            <p:cNvPr id="15" name="矩形 14"/>
            <p:cNvSpPr/>
            <p:nvPr/>
          </p:nvSpPr>
          <p:spPr>
            <a:xfrm>
              <a:off x="1509486" y="5049838"/>
              <a:ext cx="2195512" cy="1600437"/>
            </a:xfrm>
            <a:prstGeom prst="rect">
              <a:avLst/>
            </a:prstGeom>
          </p:spPr>
          <p:txBody>
            <a:bodyPr wrap="square">
              <a:spAutoFit/>
            </a:bodyPr>
            <a:lstStyle/>
            <a:p>
              <a:pPr algn="ctr"/>
              <a:r>
                <a:rPr lang="en-US" altLang="zh-CN" sz="1200" dirty="0">
                  <a:latin typeface="微软雅黑"/>
                  <a:ea typeface="微软雅黑"/>
                  <a:cs typeface="Open Sans" panose="020B0606030504020204" pitchFamily="34" charset="0"/>
                </a:rPr>
                <a:t>Wuhan Jin horizon PPT design planning </a:t>
              </a:r>
              <a:r>
                <a:rPr lang="en-US" altLang="zh-CN" sz="1200" dirty="0" err="1">
                  <a:latin typeface="微软雅黑"/>
                  <a:ea typeface="微软雅黑"/>
                  <a:cs typeface="Open Sans" panose="020B0606030504020204" pitchFamily="34" charset="0"/>
                </a:rPr>
                <a:t>companyWuhan</a:t>
              </a:r>
              <a:r>
                <a:rPr lang="en-US" altLang="zh-CN" sz="1200" dirty="0">
                  <a:latin typeface="微软雅黑"/>
                  <a:ea typeface="微软雅黑"/>
                  <a:cs typeface="Open Sans" panose="020B0606030504020204" pitchFamily="34" charset="0"/>
                </a:rPr>
                <a:t> Jin horizon PPT design planning company</a:t>
              </a:r>
              <a:endParaRPr lang="zh-CN" altLang="en-US" sz="1200" dirty="0">
                <a:latin typeface="微软雅黑"/>
                <a:ea typeface="微软雅黑"/>
                <a:cs typeface="Open Sans" panose="020B0606030504020204" pitchFamily="34" charset="0"/>
              </a:endParaRPr>
            </a:p>
          </p:txBody>
        </p:sp>
      </p:grpSp>
      <p:grpSp>
        <p:nvGrpSpPr>
          <p:cNvPr id="24" name="组合 23"/>
          <p:cNvGrpSpPr/>
          <p:nvPr/>
        </p:nvGrpSpPr>
        <p:grpSpPr>
          <a:xfrm>
            <a:off x="3761015" y="2968836"/>
            <a:ext cx="1646634" cy="1667565"/>
            <a:chOff x="5014687" y="4426857"/>
            <a:chExt cx="2195512" cy="2223419"/>
          </a:xfrm>
        </p:grpSpPr>
        <p:sp>
          <p:nvSpPr>
            <p:cNvPr id="13" name="文本框 12"/>
            <p:cNvSpPr txBox="1"/>
            <p:nvPr/>
          </p:nvSpPr>
          <p:spPr>
            <a:xfrm>
              <a:off x="5014687" y="4426857"/>
              <a:ext cx="2162628" cy="451405"/>
            </a:xfrm>
            <a:prstGeom prst="rect">
              <a:avLst/>
            </a:prstGeom>
            <a:noFill/>
          </p:spPr>
          <p:txBody>
            <a:bodyPr wrap="square" rtlCol="0">
              <a:spAutoFit/>
            </a:bodyPr>
            <a:lstStyle/>
            <a:p>
              <a:pPr algn="r"/>
              <a:r>
                <a:rPr lang="en-US" altLang="zh-CN" sz="1600" dirty="0">
                  <a:latin typeface="Century Gothic" pitchFamily="34" charset="0"/>
                  <a:ea typeface="微软雅黑"/>
                </a:rPr>
                <a:t>Main keyword</a:t>
              </a:r>
              <a:endParaRPr lang="zh-CN" altLang="en-US" sz="1600" dirty="0">
                <a:latin typeface="Century Gothic" pitchFamily="34" charset="0"/>
                <a:ea typeface="微软雅黑"/>
              </a:endParaRPr>
            </a:p>
          </p:txBody>
        </p:sp>
        <p:sp>
          <p:nvSpPr>
            <p:cNvPr id="16" name="矩形 15"/>
            <p:cNvSpPr/>
            <p:nvPr/>
          </p:nvSpPr>
          <p:spPr>
            <a:xfrm>
              <a:off x="5014687" y="5049838"/>
              <a:ext cx="2195512" cy="1600438"/>
            </a:xfrm>
            <a:prstGeom prst="rect">
              <a:avLst/>
            </a:prstGeom>
          </p:spPr>
          <p:txBody>
            <a:bodyPr wrap="square">
              <a:spAutoFit/>
            </a:bodyPr>
            <a:lstStyle/>
            <a:p>
              <a:pPr algn="ctr"/>
              <a:r>
                <a:rPr lang="en-US" altLang="zh-CN" sz="1200" dirty="0">
                  <a:latin typeface="微软雅黑"/>
                  <a:ea typeface="微软雅黑"/>
                  <a:cs typeface="Open Sans" panose="020B0606030504020204" pitchFamily="34" charset="0"/>
                </a:rPr>
                <a:t>Wuhan Jin horizon PPT design planning </a:t>
              </a:r>
              <a:r>
                <a:rPr lang="en-US" altLang="zh-CN" sz="1200" dirty="0" err="1">
                  <a:latin typeface="微软雅黑"/>
                  <a:ea typeface="微软雅黑"/>
                  <a:cs typeface="Open Sans" panose="020B0606030504020204" pitchFamily="34" charset="0"/>
                </a:rPr>
                <a:t>companyWuhan</a:t>
              </a:r>
              <a:r>
                <a:rPr lang="en-US" altLang="zh-CN" sz="1200" dirty="0">
                  <a:latin typeface="微软雅黑"/>
                  <a:ea typeface="微软雅黑"/>
                  <a:cs typeface="Open Sans" panose="020B0606030504020204" pitchFamily="34" charset="0"/>
                </a:rPr>
                <a:t> Jin horizon PPT design planning company</a:t>
              </a:r>
              <a:endParaRPr lang="zh-CN" altLang="en-US" sz="1200" dirty="0">
                <a:latin typeface="微软雅黑"/>
                <a:ea typeface="微软雅黑"/>
                <a:cs typeface="Open Sans" panose="020B0606030504020204" pitchFamily="34" charset="0"/>
              </a:endParaRPr>
            </a:p>
          </p:txBody>
        </p:sp>
      </p:grpSp>
      <p:grpSp>
        <p:nvGrpSpPr>
          <p:cNvPr id="25" name="组合 24"/>
          <p:cNvGrpSpPr/>
          <p:nvPr/>
        </p:nvGrpSpPr>
        <p:grpSpPr>
          <a:xfrm>
            <a:off x="6348899" y="2968837"/>
            <a:ext cx="1646634" cy="1667565"/>
            <a:chOff x="8465198" y="4426857"/>
            <a:chExt cx="2195512" cy="2223418"/>
          </a:xfrm>
        </p:grpSpPr>
        <p:sp>
          <p:nvSpPr>
            <p:cNvPr id="14" name="文本框 13"/>
            <p:cNvSpPr txBox="1"/>
            <p:nvPr/>
          </p:nvSpPr>
          <p:spPr>
            <a:xfrm>
              <a:off x="8465198" y="4426857"/>
              <a:ext cx="2162628" cy="451405"/>
            </a:xfrm>
            <a:prstGeom prst="rect">
              <a:avLst/>
            </a:prstGeom>
            <a:noFill/>
          </p:spPr>
          <p:txBody>
            <a:bodyPr wrap="square" rtlCol="0">
              <a:spAutoFit/>
            </a:bodyPr>
            <a:lstStyle/>
            <a:p>
              <a:pPr algn="r"/>
              <a:r>
                <a:rPr lang="en-US" altLang="zh-CN" sz="1600" dirty="0">
                  <a:latin typeface="Century Gothic" pitchFamily="34" charset="0"/>
                  <a:ea typeface="微软雅黑"/>
                </a:rPr>
                <a:t>Main keyword</a:t>
              </a:r>
              <a:endParaRPr lang="zh-CN" altLang="en-US" sz="1600" dirty="0">
                <a:latin typeface="Century Gothic" pitchFamily="34" charset="0"/>
                <a:ea typeface="微软雅黑"/>
              </a:endParaRPr>
            </a:p>
          </p:txBody>
        </p:sp>
        <p:sp>
          <p:nvSpPr>
            <p:cNvPr id="17" name="矩形 16"/>
            <p:cNvSpPr/>
            <p:nvPr/>
          </p:nvSpPr>
          <p:spPr>
            <a:xfrm>
              <a:off x="8465198" y="5049838"/>
              <a:ext cx="2195512" cy="1600437"/>
            </a:xfrm>
            <a:prstGeom prst="rect">
              <a:avLst/>
            </a:prstGeom>
          </p:spPr>
          <p:txBody>
            <a:bodyPr wrap="square">
              <a:spAutoFit/>
            </a:bodyPr>
            <a:lstStyle/>
            <a:p>
              <a:pPr algn="ctr"/>
              <a:r>
                <a:rPr lang="en-US" altLang="zh-CN" sz="1200" dirty="0">
                  <a:latin typeface="微软雅黑"/>
                  <a:ea typeface="微软雅黑"/>
                  <a:cs typeface="Open Sans" panose="020B0606030504020204" pitchFamily="34" charset="0"/>
                </a:rPr>
                <a:t>Wuhan Jin horizon PPT design planning </a:t>
              </a:r>
              <a:r>
                <a:rPr lang="en-US" altLang="zh-CN" sz="1200" dirty="0" err="1">
                  <a:latin typeface="微软雅黑"/>
                  <a:ea typeface="微软雅黑"/>
                  <a:cs typeface="Open Sans" panose="020B0606030504020204" pitchFamily="34" charset="0"/>
                </a:rPr>
                <a:t>companyWuhan</a:t>
              </a:r>
              <a:r>
                <a:rPr lang="en-US" altLang="zh-CN" sz="1200" dirty="0">
                  <a:latin typeface="微软雅黑"/>
                  <a:ea typeface="微软雅黑"/>
                  <a:cs typeface="Open Sans" panose="020B0606030504020204" pitchFamily="34" charset="0"/>
                </a:rPr>
                <a:t> Jin horizon PPT design planning company</a:t>
              </a:r>
              <a:endParaRPr lang="zh-CN" altLang="en-US" sz="1200" dirty="0">
                <a:latin typeface="微软雅黑"/>
                <a:ea typeface="微软雅黑"/>
                <a:cs typeface="Open Sans" panose="020B0606030504020204" pitchFamily="34" charset="0"/>
              </a:endParaRPr>
            </a:p>
          </p:txBody>
        </p:sp>
      </p:grpSp>
    </p:spTree>
    <p:extLst>
      <p:ext uri="{BB962C8B-B14F-4D97-AF65-F5344CB8AC3E}">
        <p14:creationId xmlns:p14="http://schemas.microsoft.com/office/powerpoint/2010/main" val="1726971988"/>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00"/>
                                        <p:tgtEl>
                                          <p:spTgt spid="11"/>
                                        </p:tgtEl>
                                      </p:cBhvr>
                                    </p:animEffect>
                                  </p:childTnLst>
                                </p:cTn>
                              </p:par>
                            </p:childTnLst>
                          </p:cTn>
                        </p:par>
                        <p:par>
                          <p:cTn id="8" fill="hold">
                            <p:stCondLst>
                              <p:cond delay="300"/>
                            </p:stCondLst>
                            <p:childTnLst>
                              <p:par>
                                <p:cTn id="9" presetID="2" presetClass="entr" presetSubtype="1"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 fill="hold"/>
                                        <p:tgtEl>
                                          <p:spTgt spid="9"/>
                                        </p:tgtEl>
                                        <p:attrNameLst>
                                          <p:attrName>ppt_x</p:attrName>
                                        </p:attrNameLst>
                                      </p:cBhvr>
                                      <p:tavLst>
                                        <p:tav tm="0">
                                          <p:val>
                                            <p:strVal val="#ppt_x"/>
                                          </p:val>
                                        </p:tav>
                                        <p:tav tm="100000">
                                          <p:val>
                                            <p:strVal val="#ppt_x"/>
                                          </p:val>
                                        </p:tav>
                                      </p:tavLst>
                                    </p:anim>
                                    <p:anim calcmode="lin" valueType="num">
                                      <p:cBhvr additive="base">
                                        <p:cTn id="12" dur="3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300" fill="hold"/>
                                        <p:tgtEl>
                                          <p:spTgt spid="7"/>
                                        </p:tgtEl>
                                        <p:attrNameLst>
                                          <p:attrName>ppt_x</p:attrName>
                                        </p:attrNameLst>
                                      </p:cBhvr>
                                      <p:tavLst>
                                        <p:tav tm="0">
                                          <p:val>
                                            <p:strVal val="#ppt_x"/>
                                          </p:val>
                                        </p:tav>
                                        <p:tav tm="100000">
                                          <p:val>
                                            <p:strVal val="#ppt_x"/>
                                          </p:val>
                                        </p:tav>
                                      </p:tavLst>
                                    </p:anim>
                                    <p:anim calcmode="lin" valueType="num">
                                      <p:cBhvr additive="base">
                                        <p:cTn id="16" dur="3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300" fill="hold"/>
                                        <p:tgtEl>
                                          <p:spTgt spid="8"/>
                                        </p:tgtEl>
                                        <p:attrNameLst>
                                          <p:attrName>ppt_x</p:attrName>
                                        </p:attrNameLst>
                                      </p:cBhvr>
                                      <p:tavLst>
                                        <p:tav tm="0">
                                          <p:val>
                                            <p:strVal val="#ppt_x"/>
                                          </p:val>
                                        </p:tav>
                                        <p:tav tm="100000">
                                          <p:val>
                                            <p:strVal val="#ppt_x"/>
                                          </p:val>
                                        </p:tav>
                                      </p:tavLst>
                                    </p:anim>
                                    <p:anim calcmode="lin" valueType="num">
                                      <p:cBhvr additive="base">
                                        <p:cTn id="20" dur="3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85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3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3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21626" y="287593"/>
            <a:ext cx="2300748" cy="530915"/>
          </a:xfrm>
          <a:prstGeom prst="rect">
            <a:avLst/>
          </a:prstGeom>
          <a:noFill/>
        </p:spPr>
        <p:txBody>
          <a:bodyPr wrap="square" lIns="68580" tIns="34290" rIns="68580" bIns="34290" rtlCol="0">
            <a:spAutoFit/>
          </a:bodyPr>
          <a:lstStyle/>
          <a:p>
            <a:pPr algn="ctr"/>
            <a:r>
              <a:rPr lang="en-US" altLang="zh-CN" sz="3000" dirty="0">
                <a:latin typeface="Century Gothic" pitchFamily="34" charset="0"/>
                <a:ea typeface="微软雅黑"/>
              </a:rPr>
              <a:t>CONTENT</a:t>
            </a:r>
            <a:endParaRPr lang="zh-CN" altLang="en-US" sz="3000" dirty="0">
              <a:latin typeface="Century Gothic" pitchFamily="34" charset="0"/>
              <a:ea typeface="微软雅黑"/>
            </a:endParaRPr>
          </a:p>
        </p:txBody>
      </p:sp>
      <p:sp>
        <p:nvSpPr>
          <p:cNvPr id="24" name="矩形 23"/>
          <p:cNvSpPr/>
          <p:nvPr/>
        </p:nvSpPr>
        <p:spPr>
          <a:xfrm>
            <a:off x="4243388" y="818509"/>
            <a:ext cx="657225" cy="3428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ea typeface="微软雅黑"/>
            </a:endParaRPr>
          </a:p>
        </p:txBody>
      </p:sp>
      <p:grpSp>
        <p:nvGrpSpPr>
          <p:cNvPr id="36" name="组合 35"/>
          <p:cNvGrpSpPr/>
          <p:nvPr/>
        </p:nvGrpSpPr>
        <p:grpSpPr>
          <a:xfrm>
            <a:off x="961116" y="1851670"/>
            <a:ext cx="1327355" cy="1327355"/>
            <a:chOff x="1281487" y="2930652"/>
            <a:chExt cx="1769807" cy="1769807"/>
          </a:xfrm>
        </p:grpSpPr>
        <p:sp>
          <p:nvSpPr>
            <p:cNvPr id="26" name="椭圆 25"/>
            <p:cNvSpPr/>
            <p:nvPr/>
          </p:nvSpPr>
          <p:spPr>
            <a:xfrm>
              <a:off x="1281487"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25" name="KSO_Shape"/>
            <p:cNvSpPr>
              <a:spLocks/>
            </p:cNvSpPr>
            <p:nvPr/>
          </p:nvSpPr>
          <p:spPr bwMode="auto">
            <a:xfrm>
              <a:off x="1793090" y="3388112"/>
              <a:ext cx="746601" cy="854886"/>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7" name="组合 36"/>
          <p:cNvGrpSpPr/>
          <p:nvPr/>
        </p:nvGrpSpPr>
        <p:grpSpPr>
          <a:xfrm>
            <a:off x="2930320" y="1851670"/>
            <a:ext cx="1327355" cy="1327355"/>
            <a:chOff x="3888043" y="2930652"/>
            <a:chExt cx="1769807" cy="1769807"/>
          </a:xfrm>
        </p:grpSpPr>
        <p:sp>
          <p:nvSpPr>
            <p:cNvPr id="27" name="椭圆 26"/>
            <p:cNvSpPr/>
            <p:nvPr/>
          </p:nvSpPr>
          <p:spPr>
            <a:xfrm>
              <a:off x="3888043"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3" name="KSO_Shape"/>
            <p:cNvSpPr>
              <a:spLocks/>
            </p:cNvSpPr>
            <p:nvPr/>
          </p:nvSpPr>
          <p:spPr bwMode="auto">
            <a:xfrm>
              <a:off x="4429567" y="3388112"/>
              <a:ext cx="686758" cy="854886"/>
            </a:xfrm>
            <a:custGeom>
              <a:avLst/>
              <a:gdLst>
                <a:gd name="T0" fmla="*/ 1652585 w 5505447"/>
                <a:gd name="T1" fmla="*/ 4997450 h 6858000"/>
                <a:gd name="T2" fmla="*/ 1652586 w 5505447"/>
                <a:gd name="T3" fmla="*/ 4335463 h 6858000"/>
                <a:gd name="T4" fmla="*/ 4694235 w 5505447"/>
                <a:gd name="T5" fmla="*/ 4089400 h 6858000"/>
                <a:gd name="T6" fmla="*/ 3722685 w 5505447"/>
                <a:gd name="T7" fmla="*/ 3795713 h 6858000"/>
                <a:gd name="T8" fmla="*/ 2624135 w 5505447"/>
                <a:gd name="T9" fmla="*/ 3611563 h 6858000"/>
                <a:gd name="T10" fmla="*/ 2881310 w 5505447"/>
                <a:gd name="T11" fmla="*/ 4089401 h 6858000"/>
                <a:gd name="T12" fmla="*/ 3722685 w 5505447"/>
                <a:gd name="T13" fmla="*/ 3071816 h 6858000"/>
                <a:gd name="T14" fmla="*/ 2624135 w 5505447"/>
                <a:gd name="T15" fmla="*/ 2995616 h 6858000"/>
                <a:gd name="T16" fmla="*/ 3722685 w 5505447"/>
                <a:gd name="T17" fmla="*/ 2703514 h 6858000"/>
                <a:gd name="T18" fmla="*/ 3544885 w 5505447"/>
                <a:gd name="T19" fmla="*/ 2517776 h 6858000"/>
                <a:gd name="T20" fmla="*/ 811212 w 5505447"/>
                <a:gd name="T21" fmla="*/ 3181354 h 6858000"/>
                <a:gd name="T22" fmla="*/ 1652588 w 5505447"/>
                <a:gd name="T23" fmla="*/ 1979617 h 6858000"/>
                <a:gd name="T24" fmla="*/ 2624135 w 5505447"/>
                <a:gd name="T25" fmla="*/ 1903417 h 6858000"/>
                <a:gd name="T26" fmla="*/ 1652588 w 5505447"/>
                <a:gd name="T27" fmla="*/ 1609729 h 6858000"/>
                <a:gd name="T28" fmla="*/ 3544885 w 5505447"/>
                <a:gd name="T29" fmla="*/ 1609728 h 6858000"/>
                <a:gd name="T30" fmla="*/ 4728059 w 5505447"/>
                <a:gd name="T31" fmla="*/ 5365062 h 6858000"/>
                <a:gd name="T32" fmla="*/ 550863 w 5505447"/>
                <a:gd name="T33" fmla="*/ 830266 h 6858000"/>
                <a:gd name="T34" fmla="*/ 3519813 w 5505447"/>
                <a:gd name="T35" fmla="*/ 482329 h 6858000"/>
                <a:gd name="T36" fmla="*/ 3474335 w 5505447"/>
                <a:gd name="T37" fmla="*/ 533264 h 6858000"/>
                <a:gd name="T38" fmla="*/ 3463913 w 5505447"/>
                <a:gd name="T39" fmla="*/ 603618 h 6858000"/>
                <a:gd name="T40" fmla="*/ 3493284 w 5505447"/>
                <a:gd name="T41" fmla="*/ 665695 h 6858000"/>
                <a:gd name="T42" fmla="*/ 3551394 w 5505447"/>
                <a:gd name="T43" fmla="*/ 701349 h 6858000"/>
                <a:gd name="T44" fmla="*/ 3622453 w 5505447"/>
                <a:gd name="T45" fmla="*/ 697848 h 6858000"/>
                <a:gd name="T46" fmla="*/ 3676773 w 5505447"/>
                <a:gd name="T47" fmla="*/ 656781 h 6858000"/>
                <a:gd name="T48" fmla="*/ 3700143 w 5505447"/>
                <a:gd name="T49" fmla="*/ 591521 h 6858000"/>
                <a:gd name="T50" fmla="*/ 3683405 w 5505447"/>
                <a:gd name="T51" fmla="*/ 523077 h 6858000"/>
                <a:gd name="T52" fmla="*/ 3632875 w 5505447"/>
                <a:gd name="T53" fmla="*/ 477235 h 6858000"/>
                <a:gd name="T54" fmla="*/ 1963242 w 5505447"/>
                <a:gd name="T55" fmla="*/ 465775 h 6858000"/>
                <a:gd name="T56" fmla="*/ 1899340 w 5505447"/>
                <a:gd name="T57" fmla="*/ 492516 h 6858000"/>
                <a:gd name="T58" fmla="*/ 1861189 w 5505447"/>
                <a:gd name="T59" fmla="*/ 549499 h 6858000"/>
                <a:gd name="T60" fmla="*/ 1861189 w 5505447"/>
                <a:gd name="T61" fmla="*/ 620808 h 6858000"/>
                <a:gd name="T62" fmla="*/ 1899340 w 5505447"/>
                <a:gd name="T63" fmla="*/ 677792 h 6858000"/>
                <a:gd name="T64" fmla="*/ 1963242 w 5505447"/>
                <a:gd name="T65" fmla="*/ 704533 h 6858000"/>
                <a:gd name="T66" fmla="*/ 2032549 w 5505447"/>
                <a:gd name="T67" fmla="*/ 690526 h 6858000"/>
                <a:gd name="T68" fmla="*/ 2080873 w 5505447"/>
                <a:gd name="T69" fmla="*/ 642456 h 6858000"/>
                <a:gd name="T70" fmla="*/ 2094861 w 5505447"/>
                <a:gd name="T71" fmla="*/ 572739 h 6858000"/>
                <a:gd name="T72" fmla="*/ 2067838 w 5505447"/>
                <a:gd name="T73" fmla="*/ 509070 h 6858000"/>
                <a:gd name="T74" fmla="*/ 2010930 w 5505447"/>
                <a:gd name="T75" fmla="*/ 470550 h 6858000"/>
                <a:gd name="T76" fmla="*/ 4885370 w 5505447"/>
                <a:gd name="T77" fmla="*/ 295278 h 6858000"/>
                <a:gd name="T78" fmla="*/ 5069837 w 5505447"/>
                <a:gd name="T79" fmla="*/ 323534 h 6858000"/>
                <a:gd name="T80" fmla="*/ 5232080 w 5505447"/>
                <a:gd name="T81" fmla="*/ 401318 h 6858000"/>
                <a:gd name="T82" fmla="*/ 5363842 w 5505447"/>
                <a:gd name="T83" fmla="*/ 521327 h 6858000"/>
                <a:gd name="T84" fmla="*/ 5456552 w 5505447"/>
                <a:gd name="T85" fmla="*/ 674037 h 6858000"/>
                <a:gd name="T86" fmla="*/ 5502272 w 5505447"/>
                <a:gd name="T87" fmla="*/ 852146 h 6858000"/>
                <a:gd name="T88" fmla="*/ 5495605 w 5505447"/>
                <a:gd name="T89" fmla="*/ 6347485 h 6858000"/>
                <a:gd name="T90" fmla="*/ 5437502 w 5505447"/>
                <a:gd name="T91" fmla="*/ 6520197 h 6858000"/>
                <a:gd name="T92" fmla="*/ 5333997 w 5505447"/>
                <a:gd name="T93" fmla="*/ 6665922 h 6858000"/>
                <a:gd name="T94" fmla="*/ 5193980 w 5505447"/>
                <a:gd name="T95" fmla="*/ 6775772 h 6858000"/>
                <a:gd name="T96" fmla="*/ 5025387 w 5505447"/>
                <a:gd name="T97" fmla="*/ 6842126 h 6858000"/>
                <a:gd name="T98" fmla="*/ 588010 w 5505447"/>
                <a:gd name="T99" fmla="*/ 6857048 h 6858000"/>
                <a:gd name="T100" fmla="*/ 406718 w 5505447"/>
                <a:gd name="T101" fmla="*/ 6820220 h 6858000"/>
                <a:gd name="T102" fmla="*/ 248920 w 5505447"/>
                <a:gd name="T103" fmla="*/ 6734499 h 6858000"/>
                <a:gd name="T104" fmla="*/ 123190 w 5505447"/>
                <a:gd name="T105" fmla="*/ 6609092 h 6858000"/>
                <a:gd name="T106" fmla="*/ 37465 w 5505447"/>
                <a:gd name="T107" fmla="*/ 6450985 h 6858000"/>
                <a:gd name="T108" fmla="*/ 953 w 5505447"/>
                <a:gd name="T109" fmla="*/ 6270019 h 6858000"/>
                <a:gd name="T110" fmla="*/ 15875 w 5505447"/>
                <a:gd name="T111" fmla="*/ 775315 h 6858000"/>
                <a:gd name="T112" fmla="*/ 82233 w 5505447"/>
                <a:gd name="T113" fmla="*/ 606731 h 6858000"/>
                <a:gd name="T114" fmla="*/ 192088 w 5505447"/>
                <a:gd name="T115" fmla="*/ 466720 h 6858000"/>
                <a:gd name="T116" fmla="*/ 337820 w 5505447"/>
                <a:gd name="T117" fmla="*/ 363220 h 6858000"/>
                <a:gd name="T118" fmla="*/ 510223 w 5505447"/>
                <a:gd name="T119" fmla="*/ 30512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5447" h="6858000">
                  <a:moveTo>
                    <a:pt x="4951951" y="5119688"/>
                  </a:moveTo>
                  <a:lnTo>
                    <a:pt x="4954585" y="5119688"/>
                  </a:lnTo>
                  <a:lnTo>
                    <a:pt x="4953367" y="5121008"/>
                  </a:lnTo>
                  <a:lnTo>
                    <a:pt x="4951951" y="5119688"/>
                  </a:lnTo>
                  <a:close/>
                  <a:moveTo>
                    <a:pt x="3981447" y="5119688"/>
                  </a:moveTo>
                  <a:lnTo>
                    <a:pt x="4951950" y="5119688"/>
                  </a:lnTo>
                  <a:lnTo>
                    <a:pt x="3981447" y="6160425"/>
                  </a:lnTo>
                  <a:lnTo>
                    <a:pt x="3981447" y="5119688"/>
                  </a:lnTo>
                  <a:close/>
                  <a:moveTo>
                    <a:pt x="1652585" y="4889500"/>
                  </a:moveTo>
                  <a:lnTo>
                    <a:pt x="2624135" y="4889500"/>
                  </a:lnTo>
                  <a:lnTo>
                    <a:pt x="2624135" y="4997450"/>
                  </a:lnTo>
                  <a:lnTo>
                    <a:pt x="1652585" y="4997450"/>
                  </a:lnTo>
                  <a:lnTo>
                    <a:pt x="1652585" y="4889500"/>
                  </a:lnTo>
                  <a:close/>
                  <a:moveTo>
                    <a:pt x="1652585" y="4705350"/>
                  </a:moveTo>
                  <a:lnTo>
                    <a:pt x="2624135" y="4705350"/>
                  </a:lnTo>
                  <a:lnTo>
                    <a:pt x="2624135" y="4813300"/>
                  </a:lnTo>
                  <a:lnTo>
                    <a:pt x="1652585" y="4813300"/>
                  </a:lnTo>
                  <a:lnTo>
                    <a:pt x="1652585" y="4705350"/>
                  </a:lnTo>
                  <a:close/>
                  <a:moveTo>
                    <a:pt x="1652585" y="4519613"/>
                  </a:moveTo>
                  <a:lnTo>
                    <a:pt x="2624135" y="4519613"/>
                  </a:lnTo>
                  <a:lnTo>
                    <a:pt x="2624135" y="4629151"/>
                  </a:lnTo>
                  <a:lnTo>
                    <a:pt x="1652585" y="4629151"/>
                  </a:lnTo>
                  <a:lnTo>
                    <a:pt x="1652585" y="4519613"/>
                  </a:lnTo>
                  <a:close/>
                  <a:moveTo>
                    <a:pt x="1652586" y="4335463"/>
                  </a:moveTo>
                  <a:lnTo>
                    <a:pt x="2624135" y="4335463"/>
                  </a:lnTo>
                  <a:lnTo>
                    <a:pt x="2624135" y="4443413"/>
                  </a:lnTo>
                  <a:lnTo>
                    <a:pt x="1652586" y="4443413"/>
                  </a:lnTo>
                  <a:lnTo>
                    <a:pt x="1652586" y="4335463"/>
                  </a:lnTo>
                  <a:close/>
                  <a:moveTo>
                    <a:pt x="811210" y="4335463"/>
                  </a:moveTo>
                  <a:lnTo>
                    <a:pt x="1474786" y="4335463"/>
                  </a:lnTo>
                  <a:lnTo>
                    <a:pt x="1474786" y="4997451"/>
                  </a:lnTo>
                  <a:lnTo>
                    <a:pt x="811210" y="4997451"/>
                  </a:lnTo>
                  <a:lnTo>
                    <a:pt x="811210" y="4335463"/>
                  </a:lnTo>
                  <a:close/>
                  <a:moveTo>
                    <a:pt x="3722685" y="3981450"/>
                  </a:moveTo>
                  <a:lnTo>
                    <a:pt x="4694235" y="3981450"/>
                  </a:lnTo>
                  <a:lnTo>
                    <a:pt x="4694235" y="4089400"/>
                  </a:lnTo>
                  <a:lnTo>
                    <a:pt x="3722685" y="4089400"/>
                  </a:lnTo>
                  <a:lnTo>
                    <a:pt x="3722685" y="3981450"/>
                  </a:lnTo>
                  <a:close/>
                  <a:moveTo>
                    <a:pt x="1652586" y="3981450"/>
                  </a:moveTo>
                  <a:lnTo>
                    <a:pt x="2624135" y="3981450"/>
                  </a:lnTo>
                  <a:lnTo>
                    <a:pt x="2624135" y="4089400"/>
                  </a:lnTo>
                  <a:lnTo>
                    <a:pt x="1652586" y="4089400"/>
                  </a:lnTo>
                  <a:lnTo>
                    <a:pt x="1652586" y="3981450"/>
                  </a:lnTo>
                  <a:close/>
                  <a:moveTo>
                    <a:pt x="3722685" y="3795713"/>
                  </a:moveTo>
                  <a:lnTo>
                    <a:pt x="4694235" y="3795713"/>
                  </a:lnTo>
                  <a:lnTo>
                    <a:pt x="4694235" y="3905251"/>
                  </a:lnTo>
                  <a:lnTo>
                    <a:pt x="3722685" y="3905251"/>
                  </a:lnTo>
                  <a:lnTo>
                    <a:pt x="3722685" y="3795713"/>
                  </a:lnTo>
                  <a:close/>
                  <a:moveTo>
                    <a:pt x="1652586" y="3795713"/>
                  </a:moveTo>
                  <a:lnTo>
                    <a:pt x="2624135" y="3795713"/>
                  </a:lnTo>
                  <a:lnTo>
                    <a:pt x="2624135" y="3905251"/>
                  </a:lnTo>
                  <a:lnTo>
                    <a:pt x="1652586" y="3905251"/>
                  </a:lnTo>
                  <a:lnTo>
                    <a:pt x="1652586" y="3795713"/>
                  </a:lnTo>
                  <a:close/>
                  <a:moveTo>
                    <a:pt x="3722685" y="3611563"/>
                  </a:moveTo>
                  <a:lnTo>
                    <a:pt x="4694235" y="3611563"/>
                  </a:lnTo>
                  <a:lnTo>
                    <a:pt x="4694235" y="3719513"/>
                  </a:lnTo>
                  <a:lnTo>
                    <a:pt x="3722685" y="3719513"/>
                  </a:lnTo>
                  <a:lnTo>
                    <a:pt x="3722685" y="3611563"/>
                  </a:lnTo>
                  <a:close/>
                  <a:moveTo>
                    <a:pt x="1652586" y="3611563"/>
                  </a:moveTo>
                  <a:lnTo>
                    <a:pt x="2624135" y="3611563"/>
                  </a:lnTo>
                  <a:lnTo>
                    <a:pt x="2624135" y="3719513"/>
                  </a:lnTo>
                  <a:lnTo>
                    <a:pt x="1652586" y="3719513"/>
                  </a:lnTo>
                  <a:lnTo>
                    <a:pt x="1652586" y="3611563"/>
                  </a:lnTo>
                  <a:close/>
                  <a:moveTo>
                    <a:pt x="3722685" y="3427415"/>
                  </a:moveTo>
                  <a:lnTo>
                    <a:pt x="4694235" y="3427415"/>
                  </a:lnTo>
                  <a:lnTo>
                    <a:pt x="4694235" y="3535363"/>
                  </a:lnTo>
                  <a:lnTo>
                    <a:pt x="3722685" y="3535363"/>
                  </a:lnTo>
                  <a:lnTo>
                    <a:pt x="3722685" y="3427415"/>
                  </a:lnTo>
                  <a:close/>
                  <a:moveTo>
                    <a:pt x="2881310" y="3427415"/>
                  </a:moveTo>
                  <a:lnTo>
                    <a:pt x="3544885" y="3427415"/>
                  </a:lnTo>
                  <a:lnTo>
                    <a:pt x="3544885" y="4089401"/>
                  </a:lnTo>
                  <a:lnTo>
                    <a:pt x="2881310" y="4089401"/>
                  </a:lnTo>
                  <a:lnTo>
                    <a:pt x="2881310" y="3427415"/>
                  </a:lnTo>
                  <a:close/>
                  <a:moveTo>
                    <a:pt x="1652586" y="3427415"/>
                  </a:moveTo>
                  <a:lnTo>
                    <a:pt x="2624135" y="3427415"/>
                  </a:lnTo>
                  <a:lnTo>
                    <a:pt x="2624135" y="3535365"/>
                  </a:lnTo>
                  <a:lnTo>
                    <a:pt x="1652586" y="3535365"/>
                  </a:lnTo>
                  <a:lnTo>
                    <a:pt x="1652586" y="3427415"/>
                  </a:lnTo>
                  <a:close/>
                  <a:moveTo>
                    <a:pt x="811211" y="3427415"/>
                  </a:moveTo>
                  <a:lnTo>
                    <a:pt x="1474786" y="3427415"/>
                  </a:lnTo>
                  <a:lnTo>
                    <a:pt x="1474786" y="4089401"/>
                  </a:lnTo>
                  <a:lnTo>
                    <a:pt x="811211" y="4089401"/>
                  </a:lnTo>
                  <a:lnTo>
                    <a:pt x="811211" y="3427415"/>
                  </a:lnTo>
                  <a:close/>
                  <a:moveTo>
                    <a:pt x="3722685" y="3071816"/>
                  </a:moveTo>
                  <a:lnTo>
                    <a:pt x="4694235" y="3071816"/>
                  </a:lnTo>
                  <a:lnTo>
                    <a:pt x="4694235" y="3181354"/>
                  </a:lnTo>
                  <a:lnTo>
                    <a:pt x="3722685" y="3181354"/>
                  </a:lnTo>
                  <a:lnTo>
                    <a:pt x="3722685" y="3071816"/>
                  </a:lnTo>
                  <a:close/>
                  <a:moveTo>
                    <a:pt x="1652587" y="3071816"/>
                  </a:moveTo>
                  <a:lnTo>
                    <a:pt x="2624135" y="3071816"/>
                  </a:lnTo>
                  <a:lnTo>
                    <a:pt x="2624135" y="3181354"/>
                  </a:lnTo>
                  <a:lnTo>
                    <a:pt x="1652587" y="3181354"/>
                  </a:lnTo>
                  <a:lnTo>
                    <a:pt x="1652587" y="3071816"/>
                  </a:lnTo>
                  <a:close/>
                  <a:moveTo>
                    <a:pt x="1652587" y="2887666"/>
                  </a:moveTo>
                  <a:lnTo>
                    <a:pt x="2624135" y="2887666"/>
                  </a:lnTo>
                  <a:lnTo>
                    <a:pt x="2624135" y="2995616"/>
                  </a:lnTo>
                  <a:lnTo>
                    <a:pt x="1652587" y="2995616"/>
                  </a:lnTo>
                  <a:lnTo>
                    <a:pt x="1652587" y="2887666"/>
                  </a:lnTo>
                  <a:close/>
                  <a:moveTo>
                    <a:pt x="3722685" y="2887665"/>
                  </a:moveTo>
                  <a:lnTo>
                    <a:pt x="4694235" y="2887665"/>
                  </a:lnTo>
                  <a:lnTo>
                    <a:pt x="4694235" y="2995615"/>
                  </a:lnTo>
                  <a:lnTo>
                    <a:pt x="3722685" y="2995615"/>
                  </a:lnTo>
                  <a:lnTo>
                    <a:pt x="3722685" y="2887665"/>
                  </a:lnTo>
                  <a:close/>
                  <a:moveTo>
                    <a:pt x="3722685" y="2703514"/>
                  </a:moveTo>
                  <a:lnTo>
                    <a:pt x="4694235" y="2703514"/>
                  </a:lnTo>
                  <a:lnTo>
                    <a:pt x="4694235" y="2811465"/>
                  </a:lnTo>
                  <a:lnTo>
                    <a:pt x="3722685" y="2811465"/>
                  </a:lnTo>
                  <a:lnTo>
                    <a:pt x="3722685" y="2703514"/>
                  </a:lnTo>
                  <a:close/>
                  <a:moveTo>
                    <a:pt x="1652587" y="2703514"/>
                  </a:moveTo>
                  <a:lnTo>
                    <a:pt x="2624135" y="2703514"/>
                  </a:lnTo>
                  <a:lnTo>
                    <a:pt x="2624135" y="2811465"/>
                  </a:lnTo>
                  <a:lnTo>
                    <a:pt x="1652587" y="2811465"/>
                  </a:lnTo>
                  <a:lnTo>
                    <a:pt x="1652587" y="2703514"/>
                  </a:lnTo>
                  <a:close/>
                  <a:moveTo>
                    <a:pt x="3722685" y="2517776"/>
                  </a:moveTo>
                  <a:lnTo>
                    <a:pt x="4694235" y="2517776"/>
                  </a:lnTo>
                  <a:lnTo>
                    <a:pt x="4694235" y="2627315"/>
                  </a:lnTo>
                  <a:lnTo>
                    <a:pt x="3722685" y="2627315"/>
                  </a:lnTo>
                  <a:lnTo>
                    <a:pt x="3722685" y="2517776"/>
                  </a:lnTo>
                  <a:close/>
                  <a:moveTo>
                    <a:pt x="2881310" y="2517776"/>
                  </a:moveTo>
                  <a:lnTo>
                    <a:pt x="3544885" y="2517776"/>
                  </a:lnTo>
                  <a:lnTo>
                    <a:pt x="3544885" y="3181354"/>
                  </a:lnTo>
                  <a:lnTo>
                    <a:pt x="2881310" y="3181354"/>
                  </a:lnTo>
                  <a:lnTo>
                    <a:pt x="2881310" y="2517776"/>
                  </a:lnTo>
                  <a:close/>
                  <a:moveTo>
                    <a:pt x="1652587" y="2517776"/>
                  </a:moveTo>
                  <a:lnTo>
                    <a:pt x="2624135" y="2517776"/>
                  </a:lnTo>
                  <a:lnTo>
                    <a:pt x="2624135" y="2627315"/>
                  </a:lnTo>
                  <a:lnTo>
                    <a:pt x="1652587" y="2627315"/>
                  </a:lnTo>
                  <a:lnTo>
                    <a:pt x="1652587" y="2517776"/>
                  </a:lnTo>
                  <a:close/>
                  <a:moveTo>
                    <a:pt x="811212" y="2517776"/>
                  </a:moveTo>
                  <a:lnTo>
                    <a:pt x="1474787" y="2517776"/>
                  </a:lnTo>
                  <a:lnTo>
                    <a:pt x="1474787" y="3181354"/>
                  </a:lnTo>
                  <a:lnTo>
                    <a:pt x="811212" y="3181354"/>
                  </a:lnTo>
                  <a:lnTo>
                    <a:pt x="811212" y="2517776"/>
                  </a:lnTo>
                  <a:close/>
                  <a:moveTo>
                    <a:pt x="3722685" y="2163766"/>
                  </a:moveTo>
                  <a:lnTo>
                    <a:pt x="4694235" y="2163766"/>
                  </a:lnTo>
                  <a:lnTo>
                    <a:pt x="4694235" y="2273303"/>
                  </a:lnTo>
                  <a:lnTo>
                    <a:pt x="3722685" y="2273303"/>
                  </a:lnTo>
                  <a:lnTo>
                    <a:pt x="3722685" y="2163766"/>
                  </a:lnTo>
                  <a:close/>
                  <a:moveTo>
                    <a:pt x="1652588" y="2163766"/>
                  </a:moveTo>
                  <a:lnTo>
                    <a:pt x="2624135" y="2163766"/>
                  </a:lnTo>
                  <a:lnTo>
                    <a:pt x="2624135" y="2273304"/>
                  </a:lnTo>
                  <a:lnTo>
                    <a:pt x="1652588" y="2273304"/>
                  </a:lnTo>
                  <a:lnTo>
                    <a:pt x="1652588" y="2163766"/>
                  </a:lnTo>
                  <a:close/>
                  <a:moveTo>
                    <a:pt x="1652588" y="1979617"/>
                  </a:moveTo>
                  <a:lnTo>
                    <a:pt x="2624135" y="1979617"/>
                  </a:lnTo>
                  <a:lnTo>
                    <a:pt x="2624135" y="2087566"/>
                  </a:lnTo>
                  <a:lnTo>
                    <a:pt x="1652588" y="2087566"/>
                  </a:lnTo>
                  <a:lnTo>
                    <a:pt x="1652588" y="1979617"/>
                  </a:lnTo>
                  <a:close/>
                  <a:moveTo>
                    <a:pt x="3722685" y="1979616"/>
                  </a:moveTo>
                  <a:lnTo>
                    <a:pt x="4694235" y="1979616"/>
                  </a:lnTo>
                  <a:lnTo>
                    <a:pt x="4694235" y="2087566"/>
                  </a:lnTo>
                  <a:lnTo>
                    <a:pt x="3722685" y="2087566"/>
                  </a:lnTo>
                  <a:lnTo>
                    <a:pt x="3722685" y="1979616"/>
                  </a:lnTo>
                  <a:close/>
                  <a:moveTo>
                    <a:pt x="1652588" y="1793879"/>
                  </a:moveTo>
                  <a:lnTo>
                    <a:pt x="2624135" y="1793879"/>
                  </a:lnTo>
                  <a:lnTo>
                    <a:pt x="2624135" y="1903417"/>
                  </a:lnTo>
                  <a:lnTo>
                    <a:pt x="1652588" y="1903417"/>
                  </a:lnTo>
                  <a:lnTo>
                    <a:pt x="1652588" y="1793879"/>
                  </a:lnTo>
                  <a:close/>
                  <a:moveTo>
                    <a:pt x="3722685" y="1793878"/>
                  </a:moveTo>
                  <a:lnTo>
                    <a:pt x="4694235" y="1793878"/>
                  </a:lnTo>
                  <a:lnTo>
                    <a:pt x="4694235" y="1903416"/>
                  </a:lnTo>
                  <a:lnTo>
                    <a:pt x="3722685" y="1903416"/>
                  </a:lnTo>
                  <a:lnTo>
                    <a:pt x="3722685" y="1793878"/>
                  </a:lnTo>
                  <a:close/>
                  <a:moveTo>
                    <a:pt x="1652588" y="1609729"/>
                  </a:moveTo>
                  <a:lnTo>
                    <a:pt x="2624135" y="1609729"/>
                  </a:lnTo>
                  <a:lnTo>
                    <a:pt x="2624135" y="1719267"/>
                  </a:lnTo>
                  <a:lnTo>
                    <a:pt x="1652588" y="1719267"/>
                  </a:lnTo>
                  <a:lnTo>
                    <a:pt x="1652588" y="1609729"/>
                  </a:lnTo>
                  <a:close/>
                  <a:moveTo>
                    <a:pt x="811213" y="1609729"/>
                  </a:moveTo>
                  <a:lnTo>
                    <a:pt x="1474788" y="1609729"/>
                  </a:lnTo>
                  <a:lnTo>
                    <a:pt x="1474788" y="2273303"/>
                  </a:lnTo>
                  <a:lnTo>
                    <a:pt x="811213" y="2273303"/>
                  </a:lnTo>
                  <a:lnTo>
                    <a:pt x="811213" y="1609729"/>
                  </a:lnTo>
                  <a:close/>
                  <a:moveTo>
                    <a:pt x="3722685" y="1609728"/>
                  </a:moveTo>
                  <a:lnTo>
                    <a:pt x="4694235" y="1609728"/>
                  </a:lnTo>
                  <a:lnTo>
                    <a:pt x="4694235" y="1719266"/>
                  </a:lnTo>
                  <a:lnTo>
                    <a:pt x="3722685" y="1719266"/>
                  </a:lnTo>
                  <a:lnTo>
                    <a:pt x="3722685" y="1609728"/>
                  </a:lnTo>
                  <a:close/>
                  <a:moveTo>
                    <a:pt x="2881310" y="1609728"/>
                  </a:moveTo>
                  <a:lnTo>
                    <a:pt x="3544885" y="1609728"/>
                  </a:lnTo>
                  <a:lnTo>
                    <a:pt x="3544885" y="2273303"/>
                  </a:lnTo>
                  <a:lnTo>
                    <a:pt x="2881310" y="2273303"/>
                  </a:lnTo>
                  <a:lnTo>
                    <a:pt x="2881310" y="1609728"/>
                  </a:lnTo>
                  <a:close/>
                  <a:moveTo>
                    <a:pt x="550863" y="830266"/>
                  </a:moveTo>
                  <a:lnTo>
                    <a:pt x="550863" y="6173788"/>
                  </a:lnTo>
                  <a:lnTo>
                    <a:pt x="3970893" y="6173788"/>
                  </a:lnTo>
                  <a:lnTo>
                    <a:pt x="3972506" y="6175293"/>
                  </a:lnTo>
                  <a:lnTo>
                    <a:pt x="3973909" y="6173788"/>
                  </a:lnTo>
                  <a:lnTo>
                    <a:pt x="3981237" y="6173788"/>
                  </a:lnTo>
                  <a:lnTo>
                    <a:pt x="3981447" y="6173561"/>
                  </a:lnTo>
                  <a:lnTo>
                    <a:pt x="3981447" y="6165704"/>
                  </a:lnTo>
                  <a:lnTo>
                    <a:pt x="4728059" y="5365062"/>
                  </a:lnTo>
                  <a:lnTo>
                    <a:pt x="4609280" y="5493722"/>
                  </a:lnTo>
                  <a:lnTo>
                    <a:pt x="4732169" y="5360654"/>
                  </a:lnTo>
                  <a:lnTo>
                    <a:pt x="4954584" y="5122143"/>
                  </a:lnTo>
                  <a:lnTo>
                    <a:pt x="4953428" y="5121066"/>
                  </a:lnTo>
                  <a:lnTo>
                    <a:pt x="4954585" y="5119813"/>
                  </a:lnTo>
                  <a:lnTo>
                    <a:pt x="4954585" y="5119688"/>
                  </a:lnTo>
                  <a:lnTo>
                    <a:pt x="4954585" y="830266"/>
                  </a:lnTo>
                  <a:lnTo>
                    <a:pt x="3916359" y="830266"/>
                  </a:lnTo>
                  <a:lnTo>
                    <a:pt x="3916359" y="990601"/>
                  </a:lnTo>
                  <a:lnTo>
                    <a:pt x="1639884" y="990601"/>
                  </a:lnTo>
                  <a:lnTo>
                    <a:pt x="1639884" y="830266"/>
                  </a:lnTo>
                  <a:lnTo>
                    <a:pt x="550863" y="830266"/>
                  </a:lnTo>
                  <a:close/>
                  <a:moveTo>
                    <a:pt x="3581397" y="465138"/>
                  </a:moveTo>
                  <a:lnTo>
                    <a:pt x="3575396" y="465456"/>
                  </a:lnTo>
                  <a:lnTo>
                    <a:pt x="3569396" y="465775"/>
                  </a:lnTo>
                  <a:lnTo>
                    <a:pt x="3563079" y="466730"/>
                  </a:lnTo>
                  <a:lnTo>
                    <a:pt x="3557395" y="467685"/>
                  </a:lnTo>
                  <a:lnTo>
                    <a:pt x="3551394" y="468958"/>
                  </a:lnTo>
                  <a:lnTo>
                    <a:pt x="3546025" y="470550"/>
                  </a:lnTo>
                  <a:lnTo>
                    <a:pt x="3540656" y="472460"/>
                  </a:lnTo>
                  <a:lnTo>
                    <a:pt x="3534972" y="474688"/>
                  </a:lnTo>
                  <a:lnTo>
                    <a:pt x="3529919" y="477235"/>
                  </a:lnTo>
                  <a:lnTo>
                    <a:pt x="3524550" y="479782"/>
                  </a:lnTo>
                  <a:lnTo>
                    <a:pt x="3519813" y="482329"/>
                  </a:lnTo>
                  <a:lnTo>
                    <a:pt x="3514760" y="485831"/>
                  </a:lnTo>
                  <a:lnTo>
                    <a:pt x="3510338" y="489014"/>
                  </a:lnTo>
                  <a:lnTo>
                    <a:pt x="3505917" y="492516"/>
                  </a:lnTo>
                  <a:lnTo>
                    <a:pt x="3501495" y="496654"/>
                  </a:lnTo>
                  <a:lnTo>
                    <a:pt x="3497390" y="500474"/>
                  </a:lnTo>
                  <a:lnTo>
                    <a:pt x="3493284" y="504294"/>
                  </a:lnTo>
                  <a:lnTo>
                    <a:pt x="3489494" y="509070"/>
                  </a:lnTo>
                  <a:lnTo>
                    <a:pt x="3486020" y="513526"/>
                  </a:lnTo>
                  <a:lnTo>
                    <a:pt x="3482862" y="517983"/>
                  </a:lnTo>
                  <a:lnTo>
                    <a:pt x="3479388" y="523077"/>
                  </a:lnTo>
                  <a:lnTo>
                    <a:pt x="3476862" y="527852"/>
                  </a:lnTo>
                  <a:lnTo>
                    <a:pt x="3474335" y="533264"/>
                  </a:lnTo>
                  <a:lnTo>
                    <a:pt x="3471809" y="538357"/>
                  </a:lnTo>
                  <a:lnTo>
                    <a:pt x="3469598" y="544087"/>
                  </a:lnTo>
                  <a:lnTo>
                    <a:pt x="3467703" y="549499"/>
                  </a:lnTo>
                  <a:lnTo>
                    <a:pt x="3466124" y="555229"/>
                  </a:lnTo>
                  <a:lnTo>
                    <a:pt x="3464861" y="560960"/>
                  </a:lnTo>
                  <a:lnTo>
                    <a:pt x="3463913" y="567008"/>
                  </a:lnTo>
                  <a:lnTo>
                    <a:pt x="3462966" y="572738"/>
                  </a:lnTo>
                  <a:lnTo>
                    <a:pt x="3462650" y="579105"/>
                  </a:lnTo>
                  <a:lnTo>
                    <a:pt x="3462334" y="585154"/>
                  </a:lnTo>
                  <a:lnTo>
                    <a:pt x="3462650" y="591521"/>
                  </a:lnTo>
                  <a:lnTo>
                    <a:pt x="3462966" y="597251"/>
                  </a:lnTo>
                  <a:lnTo>
                    <a:pt x="3463913" y="603618"/>
                  </a:lnTo>
                  <a:lnTo>
                    <a:pt x="3464861" y="609348"/>
                  </a:lnTo>
                  <a:lnTo>
                    <a:pt x="3466124" y="615397"/>
                  </a:lnTo>
                  <a:lnTo>
                    <a:pt x="3467703" y="620808"/>
                  </a:lnTo>
                  <a:lnTo>
                    <a:pt x="3469598" y="626539"/>
                  </a:lnTo>
                  <a:lnTo>
                    <a:pt x="3471809" y="631950"/>
                  </a:lnTo>
                  <a:lnTo>
                    <a:pt x="3474335" y="637362"/>
                  </a:lnTo>
                  <a:lnTo>
                    <a:pt x="3476862" y="642456"/>
                  </a:lnTo>
                  <a:lnTo>
                    <a:pt x="3479388" y="647231"/>
                  </a:lnTo>
                  <a:lnTo>
                    <a:pt x="3482862" y="652324"/>
                  </a:lnTo>
                  <a:lnTo>
                    <a:pt x="3486020" y="656781"/>
                  </a:lnTo>
                  <a:lnTo>
                    <a:pt x="3489494" y="661556"/>
                  </a:lnTo>
                  <a:lnTo>
                    <a:pt x="3493284" y="665695"/>
                  </a:lnTo>
                  <a:lnTo>
                    <a:pt x="3497390" y="669833"/>
                  </a:lnTo>
                  <a:lnTo>
                    <a:pt x="3501495" y="673972"/>
                  </a:lnTo>
                  <a:lnTo>
                    <a:pt x="3505917" y="677792"/>
                  </a:lnTo>
                  <a:lnTo>
                    <a:pt x="3510338" y="681294"/>
                  </a:lnTo>
                  <a:lnTo>
                    <a:pt x="3514760" y="684795"/>
                  </a:lnTo>
                  <a:lnTo>
                    <a:pt x="3519813" y="687661"/>
                  </a:lnTo>
                  <a:lnTo>
                    <a:pt x="3524550" y="690526"/>
                  </a:lnTo>
                  <a:lnTo>
                    <a:pt x="3529919" y="693072"/>
                  </a:lnTo>
                  <a:lnTo>
                    <a:pt x="3534972" y="695938"/>
                  </a:lnTo>
                  <a:lnTo>
                    <a:pt x="3540656" y="697848"/>
                  </a:lnTo>
                  <a:lnTo>
                    <a:pt x="3546025" y="699758"/>
                  </a:lnTo>
                  <a:lnTo>
                    <a:pt x="3551394" y="701349"/>
                  </a:lnTo>
                  <a:lnTo>
                    <a:pt x="3557395" y="702623"/>
                  </a:lnTo>
                  <a:lnTo>
                    <a:pt x="3563079" y="703578"/>
                  </a:lnTo>
                  <a:lnTo>
                    <a:pt x="3569396" y="704533"/>
                  </a:lnTo>
                  <a:lnTo>
                    <a:pt x="3575396" y="704851"/>
                  </a:lnTo>
                  <a:lnTo>
                    <a:pt x="3581397" y="704851"/>
                  </a:lnTo>
                  <a:lnTo>
                    <a:pt x="3587713" y="704851"/>
                  </a:lnTo>
                  <a:lnTo>
                    <a:pt x="3593713" y="704533"/>
                  </a:lnTo>
                  <a:lnTo>
                    <a:pt x="3599714" y="703578"/>
                  </a:lnTo>
                  <a:lnTo>
                    <a:pt x="3605399" y="702623"/>
                  </a:lnTo>
                  <a:lnTo>
                    <a:pt x="3611399" y="701349"/>
                  </a:lnTo>
                  <a:lnTo>
                    <a:pt x="3616768" y="699758"/>
                  </a:lnTo>
                  <a:lnTo>
                    <a:pt x="3622453" y="697848"/>
                  </a:lnTo>
                  <a:lnTo>
                    <a:pt x="3627822" y="695938"/>
                  </a:lnTo>
                  <a:lnTo>
                    <a:pt x="3632875" y="693072"/>
                  </a:lnTo>
                  <a:lnTo>
                    <a:pt x="3638243" y="690526"/>
                  </a:lnTo>
                  <a:lnTo>
                    <a:pt x="3642981" y="687661"/>
                  </a:lnTo>
                  <a:lnTo>
                    <a:pt x="3648034" y="684795"/>
                  </a:lnTo>
                  <a:lnTo>
                    <a:pt x="3652455" y="681294"/>
                  </a:lnTo>
                  <a:lnTo>
                    <a:pt x="3657192" y="677792"/>
                  </a:lnTo>
                  <a:lnTo>
                    <a:pt x="3661614" y="673972"/>
                  </a:lnTo>
                  <a:lnTo>
                    <a:pt x="3665404" y="669833"/>
                  </a:lnTo>
                  <a:lnTo>
                    <a:pt x="3669509" y="665695"/>
                  </a:lnTo>
                  <a:lnTo>
                    <a:pt x="3673299" y="661556"/>
                  </a:lnTo>
                  <a:lnTo>
                    <a:pt x="3676773" y="656781"/>
                  </a:lnTo>
                  <a:lnTo>
                    <a:pt x="3680247" y="652324"/>
                  </a:lnTo>
                  <a:lnTo>
                    <a:pt x="3683405" y="647231"/>
                  </a:lnTo>
                  <a:lnTo>
                    <a:pt x="3685932" y="642456"/>
                  </a:lnTo>
                  <a:lnTo>
                    <a:pt x="3688458" y="637362"/>
                  </a:lnTo>
                  <a:lnTo>
                    <a:pt x="3691300" y="631950"/>
                  </a:lnTo>
                  <a:lnTo>
                    <a:pt x="3693195" y="626539"/>
                  </a:lnTo>
                  <a:lnTo>
                    <a:pt x="3695090" y="620808"/>
                  </a:lnTo>
                  <a:lnTo>
                    <a:pt x="3696669" y="615397"/>
                  </a:lnTo>
                  <a:lnTo>
                    <a:pt x="3697933" y="609348"/>
                  </a:lnTo>
                  <a:lnTo>
                    <a:pt x="3698880" y="603618"/>
                  </a:lnTo>
                  <a:lnTo>
                    <a:pt x="3699828" y="597251"/>
                  </a:lnTo>
                  <a:lnTo>
                    <a:pt x="3700143" y="591521"/>
                  </a:lnTo>
                  <a:lnTo>
                    <a:pt x="3700459" y="585154"/>
                  </a:lnTo>
                  <a:lnTo>
                    <a:pt x="3700143" y="579105"/>
                  </a:lnTo>
                  <a:lnTo>
                    <a:pt x="3699828" y="572738"/>
                  </a:lnTo>
                  <a:lnTo>
                    <a:pt x="3698880" y="567008"/>
                  </a:lnTo>
                  <a:lnTo>
                    <a:pt x="3697933" y="560960"/>
                  </a:lnTo>
                  <a:lnTo>
                    <a:pt x="3696669" y="555229"/>
                  </a:lnTo>
                  <a:lnTo>
                    <a:pt x="3695090" y="549499"/>
                  </a:lnTo>
                  <a:lnTo>
                    <a:pt x="3693195" y="544087"/>
                  </a:lnTo>
                  <a:lnTo>
                    <a:pt x="3691300" y="538357"/>
                  </a:lnTo>
                  <a:lnTo>
                    <a:pt x="3688458" y="533264"/>
                  </a:lnTo>
                  <a:lnTo>
                    <a:pt x="3685932" y="527852"/>
                  </a:lnTo>
                  <a:lnTo>
                    <a:pt x="3683405" y="523077"/>
                  </a:lnTo>
                  <a:lnTo>
                    <a:pt x="3680247" y="517983"/>
                  </a:lnTo>
                  <a:lnTo>
                    <a:pt x="3676773" y="513526"/>
                  </a:lnTo>
                  <a:lnTo>
                    <a:pt x="3673299" y="509070"/>
                  </a:lnTo>
                  <a:lnTo>
                    <a:pt x="3669509" y="504294"/>
                  </a:lnTo>
                  <a:lnTo>
                    <a:pt x="3665404" y="500474"/>
                  </a:lnTo>
                  <a:lnTo>
                    <a:pt x="3661614" y="496654"/>
                  </a:lnTo>
                  <a:lnTo>
                    <a:pt x="3657192" y="492516"/>
                  </a:lnTo>
                  <a:lnTo>
                    <a:pt x="3652455" y="489014"/>
                  </a:lnTo>
                  <a:lnTo>
                    <a:pt x="3648034" y="485831"/>
                  </a:lnTo>
                  <a:lnTo>
                    <a:pt x="3642981" y="482329"/>
                  </a:lnTo>
                  <a:lnTo>
                    <a:pt x="3638243" y="479782"/>
                  </a:lnTo>
                  <a:lnTo>
                    <a:pt x="3632875" y="477235"/>
                  </a:lnTo>
                  <a:lnTo>
                    <a:pt x="3627822" y="474688"/>
                  </a:lnTo>
                  <a:lnTo>
                    <a:pt x="3622453" y="472460"/>
                  </a:lnTo>
                  <a:lnTo>
                    <a:pt x="3616768" y="470550"/>
                  </a:lnTo>
                  <a:lnTo>
                    <a:pt x="3611399" y="468958"/>
                  </a:lnTo>
                  <a:lnTo>
                    <a:pt x="3605399" y="467685"/>
                  </a:lnTo>
                  <a:lnTo>
                    <a:pt x="3599714" y="466730"/>
                  </a:lnTo>
                  <a:lnTo>
                    <a:pt x="3593713" y="465775"/>
                  </a:lnTo>
                  <a:lnTo>
                    <a:pt x="3587713" y="465456"/>
                  </a:lnTo>
                  <a:lnTo>
                    <a:pt x="3581397" y="465138"/>
                  </a:lnTo>
                  <a:close/>
                  <a:moveTo>
                    <a:pt x="1975323" y="465138"/>
                  </a:moveTo>
                  <a:lnTo>
                    <a:pt x="1969282" y="465457"/>
                  </a:lnTo>
                  <a:lnTo>
                    <a:pt x="1963242" y="465775"/>
                  </a:lnTo>
                  <a:lnTo>
                    <a:pt x="1957201" y="466730"/>
                  </a:lnTo>
                  <a:lnTo>
                    <a:pt x="1951161" y="467685"/>
                  </a:lnTo>
                  <a:lnTo>
                    <a:pt x="1945756" y="468958"/>
                  </a:lnTo>
                  <a:lnTo>
                    <a:pt x="1939716" y="470550"/>
                  </a:lnTo>
                  <a:lnTo>
                    <a:pt x="1934311" y="472460"/>
                  </a:lnTo>
                  <a:lnTo>
                    <a:pt x="1928588" y="474689"/>
                  </a:lnTo>
                  <a:lnTo>
                    <a:pt x="1923502" y="477235"/>
                  </a:lnTo>
                  <a:lnTo>
                    <a:pt x="1918415" y="479782"/>
                  </a:lnTo>
                  <a:lnTo>
                    <a:pt x="1913328" y="482329"/>
                  </a:lnTo>
                  <a:lnTo>
                    <a:pt x="1908559" y="485831"/>
                  </a:lnTo>
                  <a:lnTo>
                    <a:pt x="1903790" y="489014"/>
                  </a:lnTo>
                  <a:lnTo>
                    <a:pt x="1899340" y="492516"/>
                  </a:lnTo>
                  <a:lnTo>
                    <a:pt x="1895206" y="496654"/>
                  </a:lnTo>
                  <a:lnTo>
                    <a:pt x="1890756" y="500474"/>
                  </a:lnTo>
                  <a:lnTo>
                    <a:pt x="1886941" y="504294"/>
                  </a:lnTo>
                  <a:lnTo>
                    <a:pt x="1882808" y="509070"/>
                  </a:lnTo>
                  <a:lnTo>
                    <a:pt x="1879310" y="513527"/>
                  </a:lnTo>
                  <a:lnTo>
                    <a:pt x="1876131" y="517983"/>
                  </a:lnTo>
                  <a:lnTo>
                    <a:pt x="1873270" y="523077"/>
                  </a:lnTo>
                  <a:lnTo>
                    <a:pt x="1870091" y="527852"/>
                  </a:lnTo>
                  <a:lnTo>
                    <a:pt x="1867547" y="533264"/>
                  </a:lnTo>
                  <a:lnTo>
                    <a:pt x="1865004" y="538357"/>
                  </a:lnTo>
                  <a:lnTo>
                    <a:pt x="1863097" y="544088"/>
                  </a:lnTo>
                  <a:lnTo>
                    <a:pt x="1861189" y="549499"/>
                  </a:lnTo>
                  <a:lnTo>
                    <a:pt x="1859281" y="555230"/>
                  </a:lnTo>
                  <a:lnTo>
                    <a:pt x="1858010" y="560960"/>
                  </a:lnTo>
                  <a:lnTo>
                    <a:pt x="1857056" y="567008"/>
                  </a:lnTo>
                  <a:lnTo>
                    <a:pt x="1856102" y="572739"/>
                  </a:lnTo>
                  <a:lnTo>
                    <a:pt x="1855784" y="579105"/>
                  </a:lnTo>
                  <a:lnTo>
                    <a:pt x="1855784" y="585154"/>
                  </a:lnTo>
                  <a:lnTo>
                    <a:pt x="1855784" y="591521"/>
                  </a:lnTo>
                  <a:lnTo>
                    <a:pt x="1856102" y="597251"/>
                  </a:lnTo>
                  <a:lnTo>
                    <a:pt x="1857056" y="603618"/>
                  </a:lnTo>
                  <a:lnTo>
                    <a:pt x="1858010" y="609348"/>
                  </a:lnTo>
                  <a:lnTo>
                    <a:pt x="1859281" y="615397"/>
                  </a:lnTo>
                  <a:lnTo>
                    <a:pt x="1861189" y="620808"/>
                  </a:lnTo>
                  <a:lnTo>
                    <a:pt x="1863097" y="626539"/>
                  </a:lnTo>
                  <a:lnTo>
                    <a:pt x="1865004" y="631951"/>
                  </a:lnTo>
                  <a:lnTo>
                    <a:pt x="1867547" y="637362"/>
                  </a:lnTo>
                  <a:lnTo>
                    <a:pt x="1870091" y="642456"/>
                  </a:lnTo>
                  <a:lnTo>
                    <a:pt x="1873270" y="647231"/>
                  </a:lnTo>
                  <a:lnTo>
                    <a:pt x="1876131" y="652324"/>
                  </a:lnTo>
                  <a:lnTo>
                    <a:pt x="1879310" y="656781"/>
                  </a:lnTo>
                  <a:lnTo>
                    <a:pt x="1882808" y="661556"/>
                  </a:lnTo>
                  <a:lnTo>
                    <a:pt x="1886941" y="665695"/>
                  </a:lnTo>
                  <a:lnTo>
                    <a:pt x="1890756" y="669833"/>
                  </a:lnTo>
                  <a:lnTo>
                    <a:pt x="1895206" y="673972"/>
                  </a:lnTo>
                  <a:lnTo>
                    <a:pt x="1899340" y="677792"/>
                  </a:lnTo>
                  <a:lnTo>
                    <a:pt x="1903790" y="681294"/>
                  </a:lnTo>
                  <a:lnTo>
                    <a:pt x="1908559" y="684796"/>
                  </a:lnTo>
                  <a:lnTo>
                    <a:pt x="1913328" y="687661"/>
                  </a:lnTo>
                  <a:lnTo>
                    <a:pt x="1918415" y="690526"/>
                  </a:lnTo>
                  <a:lnTo>
                    <a:pt x="1923502" y="693073"/>
                  </a:lnTo>
                  <a:lnTo>
                    <a:pt x="1928588" y="695938"/>
                  </a:lnTo>
                  <a:lnTo>
                    <a:pt x="1934311" y="697848"/>
                  </a:lnTo>
                  <a:lnTo>
                    <a:pt x="1939716" y="699758"/>
                  </a:lnTo>
                  <a:lnTo>
                    <a:pt x="1945756" y="701349"/>
                  </a:lnTo>
                  <a:lnTo>
                    <a:pt x="1951161" y="702623"/>
                  </a:lnTo>
                  <a:lnTo>
                    <a:pt x="1957201" y="703578"/>
                  </a:lnTo>
                  <a:lnTo>
                    <a:pt x="1963242" y="704533"/>
                  </a:lnTo>
                  <a:lnTo>
                    <a:pt x="1969282" y="704851"/>
                  </a:lnTo>
                  <a:lnTo>
                    <a:pt x="1975323" y="704851"/>
                  </a:lnTo>
                  <a:lnTo>
                    <a:pt x="1981681" y="704851"/>
                  </a:lnTo>
                  <a:lnTo>
                    <a:pt x="1987722" y="704533"/>
                  </a:lnTo>
                  <a:lnTo>
                    <a:pt x="1993762" y="703578"/>
                  </a:lnTo>
                  <a:lnTo>
                    <a:pt x="1999485" y="702623"/>
                  </a:lnTo>
                  <a:lnTo>
                    <a:pt x="2005525" y="701349"/>
                  </a:lnTo>
                  <a:lnTo>
                    <a:pt x="2010930" y="699758"/>
                  </a:lnTo>
                  <a:lnTo>
                    <a:pt x="2016653" y="697848"/>
                  </a:lnTo>
                  <a:lnTo>
                    <a:pt x="2022057" y="695938"/>
                  </a:lnTo>
                  <a:lnTo>
                    <a:pt x="2027462" y="693073"/>
                  </a:lnTo>
                  <a:lnTo>
                    <a:pt x="2032549" y="690526"/>
                  </a:lnTo>
                  <a:lnTo>
                    <a:pt x="2037635" y="687661"/>
                  </a:lnTo>
                  <a:lnTo>
                    <a:pt x="2042404" y="684796"/>
                  </a:lnTo>
                  <a:lnTo>
                    <a:pt x="2047491" y="681294"/>
                  </a:lnTo>
                  <a:lnTo>
                    <a:pt x="2051624" y="677792"/>
                  </a:lnTo>
                  <a:lnTo>
                    <a:pt x="2056075" y="673972"/>
                  </a:lnTo>
                  <a:lnTo>
                    <a:pt x="2060208" y="669833"/>
                  </a:lnTo>
                  <a:lnTo>
                    <a:pt x="2064341" y="665695"/>
                  </a:lnTo>
                  <a:lnTo>
                    <a:pt x="2067838" y="661556"/>
                  </a:lnTo>
                  <a:lnTo>
                    <a:pt x="2071653" y="656781"/>
                  </a:lnTo>
                  <a:lnTo>
                    <a:pt x="2074832" y="652324"/>
                  </a:lnTo>
                  <a:lnTo>
                    <a:pt x="2078012" y="647231"/>
                  </a:lnTo>
                  <a:lnTo>
                    <a:pt x="2080873" y="642456"/>
                  </a:lnTo>
                  <a:lnTo>
                    <a:pt x="2083734" y="637362"/>
                  </a:lnTo>
                  <a:lnTo>
                    <a:pt x="2085960" y="631951"/>
                  </a:lnTo>
                  <a:lnTo>
                    <a:pt x="2088185" y="626539"/>
                  </a:lnTo>
                  <a:lnTo>
                    <a:pt x="2089775" y="620808"/>
                  </a:lnTo>
                  <a:lnTo>
                    <a:pt x="2091364" y="615397"/>
                  </a:lnTo>
                  <a:lnTo>
                    <a:pt x="2092636" y="609348"/>
                  </a:lnTo>
                  <a:lnTo>
                    <a:pt x="2094225" y="603618"/>
                  </a:lnTo>
                  <a:lnTo>
                    <a:pt x="2094861" y="597251"/>
                  </a:lnTo>
                  <a:lnTo>
                    <a:pt x="2095179" y="591521"/>
                  </a:lnTo>
                  <a:lnTo>
                    <a:pt x="2095497" y="585154"/>
                  </a:lnTo>
                  <a:lnTo>
                    <a:pt x="2095179" y="579105"/>
                  </a:lnTo>
                  <a:lnTo>
                    <a:pt x="2094861" y="572739"/>
                  </a:lnTo>
                  <a:lnTo>
                    <a:pt x="2094225" y="567008"/>
                  </a:lnTo>
                  <a:lnTo>
                    <a:pt x="2092636" y="560960"/>
                  </a:lnTo>
                  <a:lnTo>
                    <a:pt x="2091364" y="555230"/>
                  </a:lnTo>
                  <a:lnTo>
                    <a:pt x="2089775" y="549499"/>
                  </a:lnTo>
                  <a:lnTo>
                    <a:pt x="2088185" y="544088"/>
                  </a:lnTo>
                  <a:lnTo>
                    <a:pt x="2085960" y="538357"/>
                  </a:lnTo>
                  <a:lnTo>
                    <a:pt x="2083734" y="533264"/>
                  </a:lnTo>
                  <a:lnTo>
                    <a:pt x="2080873" y="527852"/>
                  </a:lnTo>
                  <a:lnTo>
                    <a:pt x="2078012" y="523077"/>
                  </a:lnTo>
                  <a:lnTo>
                    <a:pt x="2074832" y="517983"/>
                  </a:lnTo>
                  <a:lnTo>
                    <a:pt x="2071653" y="513527"/>
                  </a:lnTo>
                  <a:lnTo>
                    <a:pt x="2067838" y="509070"/>
                  </a:lnTo>
                  <a:lnTo>
                    <a:pt x="2064341" y="504294"/>
                  </a:lnTo>
                  <a:lnTo>
                    <a:pt x="2060208" y="500474"/>
                  </a:lnTo>
                  <a:lnTo>
                    <a:pt x="2056075" y="496654"/>
                  </a:lnTo>
                  <a:lnTo>
                    <a:pt x="2051624" y="492516"/>
                  </a:lnTo>
                  <a:lnTo>
                    <a:pt x="2047491" y="489014"/>
                  </a:lnTo>
                  <a:lnTo>
                    <a:pt x="2042404" y="485831"/>
                  </a:lnTo>
                  <a:lnTo>
                    <a:pt x="2037635" y="482329"/>
                  </a:lnTo>
                  <a:lnTo>
                    <a:pt x="2032549" y="479782"/>
                  </a:lnTo>
                  <a:lnTo>
                    <a:pt x="2027462" y="477235"/>
                  </a:lnTo>
                  <a:lnTo>
                    <a:pt x="2022057" y="474689"/>
                  </a:lnTo>
                  <a:lnTo>
                    <a:pt x="2016653" y="472460"/>
                  </a:lnTo>
                  <a:lnTo>
                    <a:pt x="2010930" y="470550"/>
                  </a:lnTo>
                  <a:lnTo>
                    <a:pt x="2005525" y="468958"/>
                  </a:lnTo>
                  <a:lnTo>
                    <a:pt x="1999485" y="467685"/>
                  </a:lnTo>
                  <a:lnTo>
                    <a:pt x="1993762" y="466730"/>
                  </a:lnTo>
                  <a:lnTo>
                    <a:pt x="1987722" y="465775"/>
                  </a:lnTo>
                  <a:lnTo>
                    <a:pt x="1981681" y="465457"/>
                  </a:lnTo>
                  <a:lnTo>
                    <a:pt x="1975323" y="465138"/>
                  </a:lnTo>
                  <a:close/>
                  <a:moveTo>
                    <a:pt x="2038346" y="0"/>
                  </a:moveTo>
                  <a:lnTo>
                    <a:pt x="3519484" y="0"/>
                  </a:lnTo>
                  <a:lnTo>
                    <a:pt x="3431641" y="179388"/>
                  </a:lnTo>
                  <a:lnTo>
                    <a:pt x="3916359" y="179388"/>
                  </a:lnTo>
                  <a:lnTo>
                    <a:pt x="3916359" y="295278"/>
                  </a:lnTo>
                  <a:lnTo>
                    <a:pt x="4885370" y="295278"/>
                  </a:lnTo>
                  <a:lnTo>
                    <a:pt x="4901245" y="295596"/>
                  </a:lnTo>
                  <a:lnTo>
                    <a:pt x="4917437" y="296231"/>
                  </a:lnTo>
                  <a:lnTo>
                    <a:pt x="4932995" y="297183"/>
                  </a:lnTo>
                  <a:lnTo>
                    <a:pt x="4948552" y="298771"/>
                  </a:lnTo>
                  <a:lnTo>
                    <a:pt x="4964427" y="300676"/>
                  </a:lnTo>
                  <a:lnTo>
                    <a:pt x="4979667" y="302581"/>
                  </a:lnTo>
                  <a:lnTo>
                    <a:pt x="4994907" y="305120"/>
                  </a:lnTo>
                  <a:lnTo>
                    <a:pt x="5010465" y="307977"/>
                  </a:lnTo>
                  <a:lnTo>
                    <a:pt x="5025387" y="311471"/>
                  </a:lnTo>
                  <a:lnTo>
                    <a:pt x="5040310" y="314962"/>
                  </a:lnTo>
                  <a:lnTo>
                    <a:pt x="5054915" y="318772"/>
                  </a:lnTo>
                  <a:lnTo>
                    <a:pt x="5069837" y="323534"/>
                  </a:lnTo>
                  <a:lnTo>
                    <a:pt x="5084125" y="327979"/>
                  </a:lnTo>
                  <a:lnTo>
                    <a:pt x="5098412" y="333059"/>
                  </a:lnTo>
                  <a:lnTo>
                    <a:pt x="5112700" y="338456"/>
                  </a:lnTo>
                  <a:lnTo>
                    <a:pt x="5126987" y="344171"/>
                  </a:lnTo>
                  <a:lnTo>
                    <a:pt x="5140640" y="350203"/>
                  </a:lnTo>
                  <a:lnTo>
                    <a:pt x="5154292" y="356870"/>
                  </a:lnTo>
                  <a:lnTo>
                    <a:pt x="5167627" y="363220"/>
                  </a:lnTo>
                  <a:lnTo>
                    <a:pt x="5180962" y="370522"/>
                  </a:lnTo>
                  <a:lnTo>
                    <a:pt x="5193980" y="377507"/>
                  </a:lnTo>
                  <a:lnTo>
                    <a:pt x="5206680" y="385126"/>
                  </a:lnTo>
                  <a:lnTo>
                    <a:pt x="5219380" y="393381"/>
                  </a:lnTo>
                  <a:lnTo>
                    <a:pt x="5232080" y="401318"/>
                  </a:lnTo>
                  <a:lnTo>
                    <a:pt x="5244462" y="409890"/>
                  </a:lnTo>
                  <a:lnTo>
                    <a:pt x="5256527" y="418780"/>
                  </a:lnTo>
                  <a:lnTo>
                    <a:pt x="5268275" y="427669"/>
                  </a:lnTo>
                  <a:lnTo>
                    <a:pt x="5279705" y="436876"/>
                  </a:lnTo>
                  <a:lnTo>
                    <a:pt x="5291135" y="446718"/>
                  </a:lnTo>
                  <a:lnTo>
                    <a:pt x="5302247" y="456560"/>
                  </a:lnTo>
                  <a:lnTo>
                    <a:pt x="5313360" y="466720"/>
                  </a:lnTo>
                  <a:lnTo>
                    <a:pt x="5323520" y="477197"/>
                  </a:lnTo>
                  <a:lnTo>
                    <a:pt x="5333997" y="487674"/>
                  </a:lnTo>
                  <a:lnTo>
                    <a:pt x="5344157" y="498786"/>
                  </a:lnTo>
                  <a:lnTo>
                    <a:pt x="5354000" y="509898"/>
                  </a:lnTo>
                  <a:lnTo>
                    <a:pt x="5363842" y="521327"/>
                  </a:lnTo>
                  <a:lnTo>
                    <a:pt x="5373367" y="532757"/>
                  </a:lnTo>
                  <a:lnTo>
                    <a:pt x="5381940" y="544504"/>
                  </a:lnTo>
                  <a:lnTo>
                    <a:pt x="5390830" y="556568"/>
                  </a:lnTo>
                  <a:lnTo>
                    <a:pt x="5399402" y="568950"/>
                  </a:lnTo>
                  <a:lnTo>
                    <a:pt x="5407657" y="581332"/>
                  </a:lnTo>
                  <a:lnTo>
                    <a:pt x="5415595" y="594031"/>
                  </a:lnTo>
                  <a:lnTo>
                    <a:pt x="5423215" y="606731"/>
                  </a:lnTo>
                  <a:lnTo>
                    <a:pt x="5430517" y="619747"/>
                  </a:lnTo>
                  <a:lnTo>
                    <a:pt x="5437502" y="633082"/>
                  </a:lnTo>
                  <a:lnTo>
                    <a:pt x="5444170" y="646416"/>
                  </a:lnTo>
                  <a:lnTo>
                    <a:pt x="5450520" y="660068"/>
                  </a:lnTo>
                  <a:lnTo>
                    <a:pt x="5456552" y="674037"/>
                  </a:lnTo>
                  <a:lnTo>
                    <a:pt x="5462267" y="688007"/>
                  </a:lnTo>
                  <a:lnTo>
                    <a:pt x="5467665" y="702293"/>
                  </a:lnTo>
                  <a:lnTo>
                    <a:pt x="5472745" y="716580"/>
                  </a:lnTo>
                  <a:lnTo>
                    <a:pt x="5477507" y="731184"/>
                  </a:lnTo>
                  <a:lnTo>
                    <a:pt x="5481952" y="745789"/>
                  </a:lnTo>
                  <a:lnTo>
                    <a:pt x="5485762" y="760393"/>
                  </a:lnTo>
                  <a:lnTo>
                    <a:pt x="5489572" y="775315"/>
                  </a:lnTo>
                  <a:lnTo>
                    <a:pt x="5492747" y="790554"/>
                  </a:lnTo>
                  <a:lnTo>
                    <a:pt x="5495605" y="805793"/>
                  </a:lnTo>
                  <a:lnTo>
                    <a:pt x="5498145" y="821033"/>
                  </a:lnTo>
                  <a:lnTo>
                    <a:pt x="5500367" y="836589"/>
                  </a:lnTo>
                  <a:lnTo>
                    <a:pt x="5502272" y="852146"/>
                  </a:lnTo>
                  <a:lnTo>
                    <a:pt x="5503542" y="867703"/>
                  </a:lnTo>
                  <a:lnTo>
                    <a:pt x="5504495" y="883577"/>
                  </a:lnTo>
                  <a:lnTo>
                    <a:pt x="5505130" y="899451"/>
                  </a:lnTo>
                  <a:lnTo>
                    <a:pt x="5505447" y="915326"/>
                  </a:lnTo>
                  <a:lnTo>
                    <a:pt x="5505447" y="6237953"/>
                  </a:lnTo>
                  <a:lnTo>
                    <a:pt x="5505130" y="6253827"/>
                  </a:lnTo>
                  <a:lnTo>
                    <a:pt x="5504495" y="6270019"/>
                  </a:lnTo>
                  <a:lnTo>
                    <a:pt x="5503542" y="6285575"/>
                  </a:lnTo>
                  <a:lnTo>
                    <a:pt x="5502272" y="6301132"/>
                  </a:lnTo>
                  <a:lnTo>
                    <a:pt x="5500367" y="6317006"/>
                  </a:lnTo>
                  <a:lnTo>
                    <a:pt x="5498145" y="6332246"/>
                  </a:lnTo>
                  <a:lnTo>
                    <a:pt x="5495605" y="6347485"/>
                  </a:lnTo>
                  <a:lnTo>
                    <a:pt x="5492747" y="6363042"/>
                  </a:lnTo>
                  <a:lnTo>
                    <a:pt x="5489572" y="6377963"/>
                  </a:lnTo>
                  <a:lnTo>
                    <a:pt x="5485762" y="6392885"/>
                  </a:lnTo>
                  <a:lnTo>
                    <a:pt x="5481952" y="6407490"/>
                  </a:lnTo>
                  <a:lnTo>
                    <a:pt x="5477507" y="6422411"/>
                  </a:lnTo>
                  <a:lnTo>
                    <a:pt x="5472745" y="6436698"/>
                  </a:lnTo>
                  <a:lnTo>
                    <a:pt x="5467665" y="6450985"/>
                  </a:lnTo>
                  <a:lnTo>
                    <a:pt x="5462267" y="6465272"/>
                  </a:lnTo>
                  <a:lnTo>
                    <a:pt x="5456552" y="6479241"/>
                  </a:lnTo>
                  <a:lnTo>
                    <a:pt x="5450520" y="6493210"/>
                  </a:lnTo>
                  <a:lnTo>
                    <a:pt x="5444170" y="6506862"/>
                  </a:lnTo>
                  <a:lnTo>
                    <a:pt x="5437502" y="6520197"/>
                  </a:lnTo>
                  <a:lnTo>
                    <a:pt x="5430517" y="6533531"/>
                  </a:lnTo>
                  <a:lnTo>
                    <a:pt x="5423215" y="6546548"/>
                  </a:lnTo>
                  <a:lnTo>
                    <a:pt x="5415595" y="6559247"/>
                  </a:lnTo>
                  <a:lnTo>
                    <a:pt x="5407657" y="6572264"/>
                  </a:lnTo>
                  <a:lnTo>
                    <a:pt x="5399402" y="6584646"/>
                  </a:lnTo>
                  <a:lnTo>
                    <a:pt x="5390830" y="6597028"/>
                  </a:lnTo>
                  <a:lnTo>
                    <a:pt x="5381940" y="6609092"/>
                  </a:lnTo>
                  <a:lnTo>
                    <a:pt x="5373367" y="6620839"/>
                  </a:lnTo>
                  <a:lnTo>
                    <a:pt x="5363842" y="6632269"/>
                  </a:lnTo>
                  <a:lnTo>
                    <a:pt x="5354000" y="6643698"/>
                  </a:lnTo>
                  <a:lnTo>
                    <a:pt x="5344157" y="6654810"/>
                  </a:lnTo>
                  <a:lnTo>
                    <a:pt x="5333997" y="6665922"/>
                  </a:lnTo>
                  <a:lnTo>
                    <a:pt x="5323520" y="6676082"/>
                  </a:lnTo>
                  <a:lnTo>
                    <a:pt x="5313360" y="6686559"/>
                  </a:lnTo>
                  <a:lnTo>
                    <a:pt x="5302247" y="6696718"/>
                  </a:lnTo>
                  <a:lnTo>
                    <a:pt x="5291135" y="6706560"/>
                  </a:lnTo>
                  <a:lnTo>
                    <a:pt x="5279705" y="6716402"/>
                  </a:lnTo>
                  <a:lnTo>
                    <a:pt x="5268275" y="6725609"/>
                  </a:lnTo>
                  <a:lnTo>
                    <a:pt x="5256527" y="6734499"/>
                  </a:lnTo>
                  <a:lnTo>
                    <a:pt x="5244462" y="6743388"/>
                  </a:lnTo>
                  <a:lnTo>
                    <a:pt x="5232080" y="6751960"/>
                  </a:lnTo>
                  <a:lnTo>
                    <a:pt x="5219380" y="6760215"/>
                  </a:lnTo>
                  <a:lnTo>
                    <a:pt x="5206680" y="6768152"/>
                  </a:lnTo>
                  <a:lnTo>
                    <a:pt x="5193980" y="6775772"/>
                  </a:lnTo>
                  <a:lnTo>
                    <a:pt x="5180962" y="6783074"/>
                  </a:lnTo>
                  <a:lnTo>
                    <a:pt x="5167627" y="6790059"/>
                  </a:lnTo>
                  <a:lnTo>
                    <a:pt x="5154292" y="6796726"/>
                  </a:lnTo>
                  <a:lnTo>
                    <a:pt x="5140640" y="6803075"/>
                  </a:lnTo>
                  <a:lnTo>
                    <a:pt x="5126987" y="6809108"/>
                  </a:lnTo>
                  <a:lnTo>
                    <a:pt x="5112700" y="6814822"/>
                  </a:lnTo>
                  <a:lnTo>
                    <a:pt x="5098412" y="6820220"/>
                  </a:lnTo>
                  <a:lnTo>
                    <a:pt x="5084125" y="6825299"/>
                  </a:lnTo>
                  <a:lnTo>
                    <a:pt x="5069837" y="6830062"/>
                  </a:lnTo>
                  <a:lnTo>
                    <a:pt x="5054915" y="6834506"/>
                  </a:lnTo>
                  <a:lnTo>
                    <a:pt x="5040310" y="6838316"/>
                  </a:lnTo>
                  <a:lnTo>
                    <a:pt x="5025387" y="6842126"/>
                  </a:lnTo>
                  <a:lnTo>
                    <a:pt x="5010465" y="6845301"/>
                  </a:lnTo>
                  <a:lnTo>
                    <a:pt x="4994907" y="6848158"/>
                  </a:lnTo>
                  <a:lnTo>
                    <a:pt x="4979667" y="6850698"/>
                  </a:lnTo>
                  <a:lnTo>
                    <a:pt x="4964427" y="6852920"/>
                  </a:lnTo>
                  <a:lnTo>
                    <a:pt x="4948552" y="6854825"/>
                  </a:lnTo>
                  <a:lnTo>
                    <a:pt x="4932995" y="6856095"/>
                  </a:lnTo>
                  <a:lnTo>
                    <a:pt x="4917437" y="6857048"/>
                  </a:lnTo>
                  <a:lnTo>
                    <a:pt x="4901245" y="6857683"/>
                  </a:lnTo>
                  <a:lnTo>
                    <a:pt x="4885370" y="6858000"/>
                  </a:lnTo>
                  <a:lnTo>
                    <a:pt x="619760" y="6858000"/>
                  </a:lnTo>
                  <a:lnTo>
                    <a:pt x="603885" y="6857683"/>
                  </a:lnTo>
                  <a:lnTo>
                    <a:pt x="588010" y="6857048"/>
                  </a:lnTo>
                  <a:lnTo>
                    <a:pt x="572135" y="6856095"/>
                  </a:lnTo>
                  <a:lnTo>
                    <a:pt x="556578" y="6854825"/>
                  </a:lnTo>
                  <a:lnTo>
                    <a:pt x="541020" y="6852920"/>
                  </a:lnTo>
                  <a:lnTo>
                    <a:pt x="525463" y="6850698"/>
                  </a:lnTo>
                  <a:lnTo>
                    <a:pt x="510223" y="6848158"/>
                  </a:lnTo>
                  <a:lnTo>
                    <a:pt x="494983" y="6845301"/>
                  </a:lnTo>
                  <a:lnTo>
                    <a:pt x="479743" y="6842126"/>
                  </a:lnTo>
                  <a:lnTo>
                    <a:pt x="465138" y="6838316"/>
                  </a:lnTo>
                  <a:lnTo>
                    <a:pt x="450215" y="6834506"/>
                  </a:lnTo>
                  <a:lnTo>
                    <a:pt x="435610" y="6830062"/>
                  </a:lnTo>
                  <a:lnTo>
                    <a:pt x="421005" y="6825299"/>
                  </a:lnTo>
                  <a:lnTo>
                    <a:pt x="406718" y="6820220"/>
                  </a:lnTo>
                  <a:lnTo>
                    <a:pt x="392748" y="6814822"/>
                  </a:lnTo>
                  <a:lnTo>
                    <a:pt x="378460" y="6809108"/>
                  </a:lnTo>
                  <a:lnTo>
                    <a:pt x="364808" y="6803075"/>
                  </a:lnTo>
                  <a:lnTo>
                    <a:pt x="351155" y="6796726"/>
                  </a:lnTo>
                  <a:lnTo>
                    <a:pt x="337820" y="6790059"/>
                  </a:lnTo>
                  <a:lnTo>
                    <a:pt x="324485" y="6783074"/>
                  </a:lnTo>
                  <a:lnTo>
                    <a:pt x="311468" y="6775772"/>
                  </a:lnTo>
                  <a:lnTo>
                    <a:pt x="298768" y="6768152"/>
                  </a:lnTo>
                  <a:lnTo>
                    <a:pt x="286068" y="6760215"/>
                  </a:lnTo>
                  <a:lnTo>
                    <a:pt x="273050" y="6751960"/>
                  </a:lnTo>
                  <a:lnTo>
                    <a:pt x="260985" y="6743388"/>
                  </a:lnTo>
                  <a:lnTo>
                    <a:pt x="248920" y="6734499"/>
                  </a:lnTo>
                  <a:lnTo>
                    <a:pt x="237173" y="6725609"/>
                  </a:lnTo>
                  <a:lnTo>
                    <a:pt x="225425" y="6716402"/>
                  </a:lnTo>
                  <a:lnTo>
                    <a:pt x="213995" y="6706560"/>
                  </a:lnTo>
                  <a:lnTo>
                    <a:pt x="202883" y="6696718"/>
                  </a:lnTo>
                  <a:lnTo>
                    <a:pt x="192088" y="6686559"/>
                  </a:lnTo>
                  <a:lnTo>
                    <a:pt x="181610" y="6676082"/>
                  </a:lnTo>
                  <a:lnTo>
                    <a:pt x="171450" y="6665922"/>
                  </a:lnTo>
                  <a:lnTo>
                    <a:pt x="160973" y="6654810"/>
                  </a:lnTo>
                  <a:lnTo>
                    <a:pt x="151130" y="6643698"/>
                  </a:lnTo>
                  <a:lnTo>
                    <a:pt x="141605" y="6632269"/>
                  </a:lnTo>
                  <a:lnTo>
                    <a:pt x="132080" y="6620839"/>
                  </a:lnTo>
                  <a:lnTo>
                    <a:pt x="123190" y="6609092"/>
                  </a:lnTo>
                  <a:lnTo>
                    <a:pt x="114300" y="6597028"/>
                  </a:lnTo>
                  <a:lnTo>
                    <a:pt x="105728" y="6584646"/>
                  </a:lnTo>
                  <a:lnTo>
                    <a:pt x="97473" y="6572264"/>
                  </a:lnTo>
                  <a:lnTo>
                    <a:pt x="89853" y="6559247"/>
                  </a:lnTo>
                  <a:lnTo>
                    <a:pt x="82233" y="6546548"/>
                  </a:lnTo>
                  <a:lnTo>
                    <a:pt x="74613" y="6533531"/>
                  </a:lnTo>
                  <a:lnTo>
                    <a:pt x="67945" y="6520197"/>
                  </a:lnTo>
                  <a:lnTo>
                    <a:pt x="60960" y="6506862"/>
                  </a:lnTo>
                  <a:lnTo>
                    <a:pt x="54928" y="6493210"/>
                  </a:lnTo>
                  <a:lnTo>
                    <a:pt x="48578" y="6479241"/>
                  </a:lnTo>
                  <a:lnTo>
                    <a:pt x="43180" y="6465272"/>
                  </a:lnTo>
                  <a:lnTo>
                    <a:pt x="37465" y="6450985"/>
                  </a:lnTo>
                  <a:lnTo>
                    <a:pt x="32703" y="6436698"/>
                  </a:lnTo>
                  <a:lnTo>
                    <a:pt x="27623" y="6422411"/>
                  </a:lnTo>
                  <a:lnTo>
                    <a:pt x="23495" y="6407490"/>
                  </a:lnTo>
                  <a:lnTo>
                    <a:pt x="19685" y="6392885"/>
                  </a:lnTo>
                  <a:lnTo>
                    <a:pt x="15875" y="6377963"/>
                  </a:lnTo>
                  <a:lnTo>
                    <a:pt x="12700" y="6363042"/>
                  </a:lnTo>
                  <a:lnTo>
                    <a:pt x="9843" y="6347485"/>
                  </a:lnTo>
                  <a:lnTo>
                    <a:pt x="7303" y="6332246"/>
                  </a:lnTo>
                  <a:lnTo>
                    <a:pt x="4763" y="6317006"/>
                  </a:lnTo>
                  <a:lnTo>
                    <a:pt x="3175" y="6301132"/>
                  </a:lnTo>
                  <a:lnTo>
                    <a:pt x="1905" y="6285575"/>
                  </a:lnTo>
                  <a:lnTo>
                    <a:pt x="953" y="6270019"/>
                  </a:lnTo>
                  <a:lnTo>
                    <a:pt x="318" y="6253827"/>
                  </a:lnTo>
                  <a:lnTo>
                    <a:pt x="0" y="6237953"/>
                  </a:lnTo>
                  <a:lnTo>
                    <a:pt x="0" y="915326"/>
                  </a:lnTo>
                  <a:lnTo>
                    <a:pt x="318" y="899451"/>
                  </a:lnTo>
                  <a:lnTo>
                    <a:pt x="953" y="883577"/>
                  </a:lnTo>
                  <a:lnTo>
                    <a:pt x="1905" y="867703"/>
                  </a:lnTo>
                  <a:lnTo>
                    <a:pt x="3175" y="852146"/>
                  </a:lnTo>
                  <a:lnTo>
                    <a:pt x="4763" y="836589"/>
                  </a:lnTo>
                  <a:lnTo>
                    <a:pt x="7303" y="821033"/>
                  </a:lnTo>
                  <a:lnTo>
                    <a:pt x="9843" y="805793"/>
                  </a:lnTo>
                  <a:lnTo>
                    <a:pt x="12700" y="790554"/>
                  </a:lnTo>
                  <a:lnTo>
                    <a:pt x="15875" y="775315"/>
                  </a:lnTo>
                  <a:lnTo>
                    <a:pt x="19685" y="760393"/>
                  </a:lnTo>
                  <a:lnTo>
                    <a:pt x="23495" y="745789"/>
                  </a:lnTo>
                  <a:lnTo>
                    <a:pt x="27623" y="731184"/>
                  </a:lnTo>
                  <a:lnTo>
                    <a:pt x="32703" y="716580"/>
                  </a:lnTo>
                  <a:lnTo>
                    <a:pt x="37465" y="702293"/>
                  </a:lnTo>
                  <a:lnTo>
                    <a:pt x="43180" y="688007"/>
                  </a:lnTo>
                  <a:lnTo>
                    <a:pt x="48578" y="674037"/>
                  </a:lnTo>
                  <a:lnTo>
                    <a:pt x="54928" y="660068"/>
                  </a:lnTo>
                  <a:lnTo>
                    <a:pt x="60960" y="646416"/>
                  </a:lnTo>
                  <a:lnTo>
                    <a:pt x="67945" y="633082"/>
                  </a:lnTo>
                  <a:lnTo>
                    <a:pt x="74613" y="619747"/>
                  </a:lnTo>
                  <a:lnTo>
                    <a:pt x="82233" y="606731"/>
                  </a:lnTo>
                  <a:lnTo>
                    <a:pt x="89853" y="594031"/>
                  </a:lnTo>
                  <a:lnTo>
                    <a:pt x="97473" y="581332"/>
                  </a:lnTo>
                  <a:lnTo>
                    <a:pt x="105728" y="568950"/>
                  </a:lnTo>
                  <a:lnTo>
                    <a:pt x="114300" y="556568"/>
                  </a:lnTo>
                  <a:lnTo>
                    <a:pt x="123190" y="544504"/>
                  </a:lnTo>
                  <a:lnTo>
                    <a:pt x="132080" y="532757"/>
                  </a:lnTo>
                  <a:lnTo>
                    <a:pt x="141605" y="521327"/>
                  </a:lnTo>
                  <a:lnTo>
                    <a:pt x="151130" y="509898"/>
                  </a:lnTo>
                  <a:lnTo>
                    <a:pt x="160973" y="498786"/>
                  </a:lnTo>
                  <a:lnTo>
                    <a:pt x="171450" y="487674"/>
                  </a:lnTo>
                  <a:lnTo>
                    <a:pt x="181610" y="477197"/>
                  </a:lnTo>
                  <a:lnTo>
                    <a:pt x="192088" y="466720"/>
                  </a:lnTo>
                  <a:lnTo>
                    <a:pt x="202883" y="456560"/>
                  </a:lnTo>
                  <a:lnTo>
                    <a:pt x="213995" y="446718"/>
                  </a:lnTo>
                  <a:lnTo>
                    <a:pt x="225425" y="436876"/>
                  </a:lnTo>
                  <a:lnTo>
                    <a:pt x="237173" y="427669"/>
                  </a:lnTo>
                  <a:lnTo>
                    <a:pt x="248920" y="418780"/>
                  </a:lnTo>
                  <a:lnTo>
                    <a:pt x="260985" y="409890"/>
                  </a:lnTo>
                  <a:lnTo>
                    <a:pt x="273050" y="401318"/>
                  </a:lnTo>
                  <a:lnTo>
                    <a:pt x="286068" y="393381"/>
                  </a:lnTo>
                  <a:lnTo>
                    <a:pt x="298768" y="385126"/>
                  </a:lnTo>
                  <a:lnTo>
                    <a:pt x="311468" y="377507"/>
                  </a:lnTo>
                  <a:lnTo>
                    <a:pt x="324485" y="370522"/>
                  </a:lnTo>
                  <a:lnTo>
                    <a:pt x="337820" y="363220"/>
                  </a:lnTo>
                  <a:lnTo>
                    <a:pt x="351155" y="356870"/>
                  </a:lnTo>
                  <a:lnTo>
                    <a:pt x="364808" y="350203"/>
                  </a:lnTo>
                  <a:lnTo>
                    <a:pt x="378460" y="344171"/>
                  </a:lnTo>
                  <a:lnTo>
                    <a:pt x="392748" y="338456"/>
                  </a:lnTo>
                  <a:lnTo>
                    <a:pt x="406718" y="333059"/>
                  </a:lnTo>
                  <a:lnTo>
                    <a:pt x="421005" y="327979"/>
                  </a:lnTo>
                  <a:lnTo>
                    <a:pt x="435610" y="323534"/>
                  </a:lnTo>
                  <a:lnTo>
                    <a:pt x="450215" y="318772"/>
                  </a:lnTo>
                  <a:lnTo>
                    <a:pt x="465138" y="314962"/>
                  </a:lnTo>
                  <a:lnTo>
                    <a:pt x="479743" y="311471"/>
                  </a:lnTo>
                  <a:lnTo>
                    <a:pt x="494983" y="307977"/>
                  </a:lnTo>
                  <a:lnTo>
                    <a:pt x="510223" y="305120"/>
                  </a:lnTo>
                  <a:lnTo>
                    <a:pt x="525463" y="302581"/>
                  </a:lnTo>
                  <a:lnTo>
                    <a:pt x="541020" y="300676"/>
                  </a:lnTo>
                  <a:lnTo>
                    <a:pt x="556578" y="298771"/>
                  </a:lnTo>
                  <a:lnTo>
                    <a:pt x="572135" y="297183"/>
                  </a:lnTo>
                  <a:lnTo>
                    <a:pt x="588010" y="296231"/>
                  </a:lnTo>
                  <a:lnTo>
                    <a:pt x="603885" y="295596"/>
                  </a:lnTo>
                  <a:lnTo>
                    <a:pt x="619760" y="295278"/>
                  </a:lnTo>
                  <a:lnTo>
                    <a:pt x="1639884" y="295278"/>
                  </a:lnTo>
                  <a:lnTo>
                    <a:pt x="1639884" y="179388"/>
                  </a:lnTo>
                  <a:lnTo>
                    <a:pt x="2125900" y="179388"/>
                  </a:lnTo>
                  <a:lnTo>
                    <a:pt x="2038346"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8" name="组合 37"/>
          <p:cNvGrpSpPr/>
          <p:nvPr/>
        </p:nvGrpSpPr>
        <p:grpSpPr>
          <a:xfrm>
            <a:off x="4899525" y="1851670"/>
            <a:ext cx="1327355" cy="1327355"/>
            <a:chOff x="6494599" y="2930652"/>
            <a:chExt cx="1769807" cy="1769807"/>
          </a:xfrm>
        </p:grpSpPr>
        <p:sp>
          <p:nvSpPr>
            <p:cNvPr id="29" name="椭圆 28"/>
            <p:cNvSpPr/>
            <p:nvPr/>
          </p:nvSpPr>
          <p:spPr>
            <a:xfrm>
              <a:off x="6494599" y="2930652"/>
              <a:ext cx="1769807" cy="176980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Century Gothic" pitchFamily="34" charset="0"/>
              </a:endParaRPr>
            </a:p>
          </p:txBody>
        </p:sp>
        <p:sp>
          <p:nvSpPr>
            <p:cNvPr id="34" name="KSO_Shape"/>
            <p:cNvSpPr>
              <a:spLocks/>
            </p:cNvSpPr>
            <p:nvPr/>
          </p:nvSpPr>
          <p:spPr bwMode="auto">
            <a:xfrm>
              <a:off x="6988820" y="3417577"/>
              <a:ext cx="781364" cy="795956"/>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9" name="组合 38"/>
          <p:cNvGrpSpPr/>
          <p:nvPr/>
        </p:nvGrpSpPr>
        <p:grpSpPr>
          <a:xfrm>
            <a:off x="6868729" y="1851670"/>
            <a:ext cx="1327355" cy="1327355"/>
            <a:chOff x="8776009" y="2930652"/>
            <a:chExt cx="1769807" cy="1769807"/>
          </a:xfrm>
        </p:grpSpPr>
        <p:sp>
          <p:nvSpPr>
            <p:cNvPr id="31" name="椭圆 30"/>
            <p:cNvSpPr/>
            <p:nvPr/>
          </p:nvSpPr>
          <p:spPr>
            <a:xfrm>
              <a:off x="8776009"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5" name="KSO_Shape"/>
            <p:cNvSpPr>
              <a:spLocks/>
            </p:cNvSpPr>
            <p:nvPr/>
          </p:nvSpPr>
          <p:spPr bwMode="auto">
            <a:xfrm>
              <a:off x="9349755" y="3417487"/>
              <a:ext cx="622314" cy="796137"/>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 name="组合 2"/>
          <p:cNvGrpSpPr/>
          <p:nvPr/>
        </p:nvGrpSpPr>
        <p:grpSpPr>
          <a:xfrm>
            <a:off x="753255" y="3406146"/>
            <a:ext cx="1743075" cy="1073496"/>
            <a:chOff x="1004340" y="4927086"/>
            <a:chExt cx="2324100" cy="1431328"/>
          </a:xfrm>
        </p:grpSpPr>
        <p:sp>
          <p:nvSpPr>
            <p:cNvPr id="40" name="文本框 39"/>
            <p:cNvSpPr txBox="1"/>
            <p:nvPr/>
          </p:nvSpPr>
          <p:spPr>
            <a:xfrm>
              <a:off x="1364643"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One</a:t>
              </a:r>
              <a:endParaRPr lang="zh-CN" altLang="en-US" dirty="0">
                <a:latin typeface="Century Gothic" pitchFamily="34" charset="0"/>
                <a:ea typeface="微软雅黑"/>
              </a:endParaRPr>
            </a:p>
          </p:txBody>
        </p:sp>
        <p:sp>
          <p:nvSpPr>
            <p:cNvPr id="44" name="文本框 43"/>
            <p:cNvSpPr txBox="1"/>
            <p:nvPr/>
          </p:nvSpPr>
          <p:spPr>
            <a:xfrm>
              <a:off x="1004340"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4" name="组合 3"/>
          <p:cNvGrpSpPr/>
          <p:nvPr/>
        </p:nvGrpSpPr>
        <p:grpSpPr>
          <a:xfrm>
            <a:off x="2722460" y="3406144"/>
            <a:ext cx="1743075" cy="1073496"/>
            <a:chOff x="3629946" y="4927086"/>
            <a:chExt cx="2324100" cy="1431328"/>
          </a:xfrm>
        </p:grpSpPr>
        <p:sp>
          <p:nvSpPr>
            <p:cNvPr id="41" name="文本框 40"/>
            <p:cNvSpPr txBox="1"/>
            <p:nvPr/>
          </p:nvSpPr>
          <p:spPr>
            <a:xfrm>
              <a:off x="3990249"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Two</a:t>
              </a:r>
              <a:endParaRPr lang="zh-CN" altLang="en-US" dirty="0">
                <a:latin typeface="Century Gothic" pitchFamily="34" charset="0"/>
                <a:ea typeface="微软雅黑"/>
              </a:endParaRPr>
            </a:p>
          </p:txBody>
        </p:sp>
        <p:sp>
          <p:nvSpPr>
            <p:cNvPr id="45" name="文本框 44"/>
            <p:cNvSpPr txBox="1"/>
            <p:nvPr/>
          </p:nvSpPr>
          <p:spPr>
            <a:xfrm>
              <a:off x="3629946"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5" name="组合 4"/>
          <p:cNvGrpSpPr/>
          <p:nvPr/>
        </p:nvGrpSpPr>
        <p:grpSpPr>
          <a:xfrm>
            <a:off x="4691664" y="3406146"/>
            <a:ext cx="1743075" cy="1073496"/>
            <a:chOff x="6255552" y="4927086"/>
            <a:chExt cx="2324100" cy="1431328"/>
          </a:xfrm>
        </p:grpSpPr>
        <p:sp>
          <p:nvSpPr>
            <p:cNvPr id="42" name="文本框 41"/>
            <p:cNvSpPr txBox="1"/>
            <p:nvPr/>
          </p:nvSpPr>
          <p:spPr>
            <a:xfrm>
              <a:off x="6615855" y="4927086"/>
              <a:ext cx="1842347" cy="492443"/>
            </a:xfrm>
            <a:prstGeom prst="rect">
              <a:avLst/>
            </a:prstGeom>
            <a:noFill/>
          </p:spPr>
          <p:txBody>
            <a:bodyPr wrap="square" rtlCol="0">
              <a:spAutoFit/>
            </a:bodyPr>
            <a:lstStyle/>
            <a:p>
              <a:pPr algn="ctr"/>
              <a:r>
                <a:rPr lang="en-US" altLang="zh-CN" dirty="0">
                  <a:latin typeface="Century Gothic" pitchFamily="34" charset="0"/>
                  <a:ea typeface="微软雅黑"/>
                </a:rPr>
                <a:t>Part Three</a:t>
              </a:r>
              <a:endParaRPr lang="zh-CN" altLang="en-US" dirty="0">
                <a:latin typeface="Century Gothic" pitchFamily="34" charset="0"/>
                <a:ea typeface="微软雅黑"/>
              </a:endParaRPr>
            </a:p>
          </p:txBody>
        </p:sp>
        <p:sp>
          <p:nvSpPr>
            <p:cNvPr id="46" name="文本框 45"/>
            <p:cNvSpPr txBox="1"/>
            <p:nvPr/>
          </p:nvSpPr>
          <p:spPr>
            <a:xfrm>
              <a:off x="6255552"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6" name="组合 5"/>
          <p:cNvGrpSpPr/>
          <p:nvPr/>
        </p:nvGrpSpPr>
        <p:grpSpPr>
          <a:xfrm>
            <a:off x="6660869" y="3406144"/>
            <a:ext cx="1743075" cy="1073496"/>
            <a:chOff x="8881158" y="4927086"/>
            <a:chExt cx="2324100" cy="1431328"/>
          </a:xfrm>
        </p:grpSpPr>
        <p:sp>
          <p:nvSpPr>
            <p:cNvPr id="43" name="文本框 42"/>
            <p:cNvSpPr txBox="1"/>
            <p:nvPr/>
          </p:nvSpPr>
          <p:spPr>
            <a:xfrm>
              <a:off x="9199882" y="4927086"/>
              <a:ext cx="1686651" cy="492443"/>
            </a:xfrm>
            <a:prstGeom prst="rect">
              <a:avLst/>
            </a:prstGeom>
            <a:noFill/>
          </p:spPr>
          <p:txBody>
            <a:bodyPr wrap="square" rtlCol="0">
              <a:spAutoFit/>
            </a:bodyPr>
            <a:lstStyle/>
            <a:p>
              <a:pPr algn="ctr"/>
              <a:r>
                <a:rPr lang="en-US" altLang="zh-CN" dirty="0">
                  <a:latin typeface="Century Gothic" pitchFamily="34" charset="0"/>
                  <a:ea typeface="微软雅黑"/>
                </a:rPr>
                <a:t>Part Four</a:t>
              </a:r>
              <a:endParaRPr lang="zh-CN" altLang="en-US" dirty="0">
                <a:latin typeface="Century Gothic" pitchFamily="34" charset="0"/>
                <a:ea typeface="微软雅黑"/>
              </a:endParaRPr>
            </a:p>
          </p:txBody>
        </p:sp>
        <p:sp>
          <p:nvSpPr>
            <p:cNvPr id="47" name="文本框 46"/>
            <p:cNvSpPr txBox="1"/>
            <p:nvPr/>
          </p:nvSpPr>
          <p:spPr>
            <a:xfrm>
              <a:off x="8881158"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spTree>
    <p:extLst>
      <p:ext uri="{BB962C8B-B14F-4D97-AF65-F5344CB8AC3E}">
        <p14:creationId xmlns:p14="http://schemas.microsoft.com/office/powerpoint/2010/main" val="4110800067"/>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16" presetClass="entr" presetSubtype="37"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300"/>
                                        <p:tgtEl>
                                          <p:spTgt spid="24"/>
                                        </p:tgtEl>
                                      </p:cBhvr>
                                    </p:animEffect>
                                  </p:childTnLst>
                                </p:cTn>
                              </p:par>
                            </p:childTnLst>
                          </p:cTn>
                        </p:par>
                        <p:par>
                          <p:cTn id="14" fill="hold">
                            <p:stCondLst>
                              <p:cond delay="600"/>
                            </p:stCondLst>
                            <p:childTnLst>
                              <p:par>
                                <p:cTn id="15" presetID="42"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
                                        <p:tgtEl>
                                          <p:spTgt spid="36"/>
                                        </p:tgtEl>
                                      </p:cBhvr>
                                    </p:animEffect>
                                    <p:anim calcmode="lin" valueType="num">
                                      <p:cBhvr>
                                        <p:cTn id="18" dur="300" fill="hold"/>
                                        <p:tgtEl>
                                          <p:spTgt spid="36"/>
                                        </p:tgtEl>
                                        <p:attrNameLst>
                                          <p:attrName>ppt_x</p:attrName>
                                        </p:attrNameLst>
                                      </p:cBhvr>
                                      <p:tavLst>
                                        <p:tav tm="0">
                                          <p:val>
                                            <p:strVal val="#ppt_x"/>
                                          </p:val>
                                        </p:tav>
                                        <p:tav tm="100000">
                                          <p:val>
                                            <p:strVal val="#ppt_x"/>
                                          </p:val>
                                        </p:tav>
                                      </p:tavLst>
                                    </p:anim>
                                    <p:anim calcmode="lin" valueType="num">
                                      <p:cBhvr>
                                        <p:cTn id="19" dur="3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900"/>
                            </p:stCondLst>
                            <p:childTnLst>
                              <p:par>
                                <p:cTn id="21" presetID="10" presetClass="entr" presetSubtype="0" fill="hold" nodeType="after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145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300"/>
                                        <p:tgtEl>
                                          <p:spTgt spid="37"/>
                                        </p:tgtEl>
                                      </p:cBhvr>
                                    </p:animEffect>
                                    <p:anim calcmode="lin" valueType="num">
                                      <p:cBhvr>
                                        <p:cTn id="28" dur="300" fill="hold"/>
                                        <p:tgtEl>
                                          <p:spTgt spid="37"/>
                                        </p:tgtEl>
                                        <p:attrNameLst>
                                          <p:attrName>ppt_x</p:attrName>
                                        </p:attrNameLst>
                                      </p:cBhvr>
                                      <p:tavLst>
                                        <p:tav tm="0">
                                          <p:val>
                                            <p:strVal val="#ppt_x"/>
                                          </p:val>
                                        </p:tav>
                                        <p:tav tm="100000">
                                          <p:val>
                                            <p:strVal val="#ppt_x"/>
                                          </p:val>
                                        </p:tav>
                                      </p:tavLst>
                                    </p:anim>
                                    <p:anim calcmode="lin" valueType="num">
                                      <p:cBhvr>
                                        <p:cTn id="29" dur="3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1750"/>
                            </p:stCondLst>
                            <p:childTnLst>
                              <p:par>
                                <p:cTn id="31" presetID="10" presetClass="entr" presetSubtype="0" fill="hold" nodeType="after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
                                        <p:tgtEl>
                                          <p:spTgt spid="4"/>
                                        </p:tgtEl>
                                      </p:cBhvr>
                                    </p:animEffect>
                                  </p:childTnLst>
                                </p:cTn>
                              </p:par>
                            </p:childTnLst>
                          </p:cTn>
                        </p:par>
                        <p:par>
                          <p:cTn id="34" fill="hold">
                            <p:stCondLst>
                              <p:cond delay="2300"/>
                            </p:stCondLst>
                            <p:childTnLst>
                              <p:par>
                                <p:cTn id="35" presetID="42"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300"/>
                                        <p:tgtEl>
                                          <p:spTgt spid="38"/>
                                        </p:tgtEl>
                                      </p:cBhvr>
                                    </p:animEffect>
                                    <p:anim calcmode="lin" valueType="num">
                                      <p:cBhvr>
                                        <p:cTn id="38" dur="300" fill="hold"/>
                                        <p:tgtEl>
                                          <p:spTgt spid="38"/>
                                        </p:tgtEl>
                                        <p:attrNameLst>
                                          <p:attrName>ppt_x</p:attrName>
                                        </p:attrNameLst>
                                      </p:cBhvr>
                                      <p:tavLst>
                                        <p:tav tm="0">
                                          <p:val>
                                            <p:strVal val="#ppt_x"/>
                                          </p:val>
                                        </p:tav>
                                        <p:tav tm="100000">
                                          <p:val>
                                            <p:strVal val="#ppt_x"/>
                                          </p:val>
                                        </p:tav>
                                      </p:tavLst>
                                    </p:anim>
                                    <p:anim calcmode="lin" valueType="num">
                                      <p:cBhvr>
                                        <p:cTn id="39" dur="3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2600"/>
                            </p:stCondLst>
                            <p:childTnLst>
                              <p:par>
                                <p:cTn id="41" presetID="10" presetClass="entr" presetSubtype="0" fill="hold" nodeType="afterEffect">
                                  <p:stCondLst>
                                    <p:cond delay="2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300"/>
                                        <p:tgtEl>
                                          <p:spTgt spid="5"/>
                                        </p:tgtEl>
                                      </p:cBhvr>
                                    </p:animEffect>
                                  </p:childTnLst>
                                </p:cTn>
                              </p:par>
                            </p:childTnLst>
                          </p:cTn>
                        </p:par>
                        <p:par>
                          <p:cTn id="44" fill="hold">
                            <p:stCondLst>
                              <p:cond delay="3150"/>
                            </p:stCondLst>
                            <p:childTnLst>
                              <p:par>
                                <p:cTn id="45" presetID="42"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300"/>
                                        <p:tgtEl>
                                          <p:spTgt spid="39"/>
                                        </p:tgtEl>
                                      </p:cBhvr>
                                    </p:animEffect>
                                    <p:anim calcmode="lin" valueType="num">
                                      <p:cBhvr>
                                        <p:cTn id="48" dur="300" fill="hold"/>
                                        <p:tgtEl>
                                          <p:spTgt spid="39"/>
                                        </p:tgtEl>
                                        <p:attrNameLst>
                                          <p:attrName>ppt_x</p:attrName>
                                        </p:attrNameLst>
                                      </p:cBhvr>
                                      <p:tavLst>
                                        <p:tav tm="0">
                                          <p:val>
                                            <p:strVal val="#ppt_x"/>
                                          </p:val>
                                        </p:tav>
                                        <p:tav tm="100000">
                                          <p:val>
                                            <p:strVal val="#ppt_x"/>
                                          </p:val>
                                        </p:tav>
                                      </p:tavLst>
                                    </p:anim>
                                    <p:anim calcmode="lin" valueType="num">
                                      <p:cBhvr>
                                        <p:cTn id="49" dur="300" fill="hold"/>
                                        <p:tgtEl>
                                          <p:spTgt spid="39"/>
                                        </p:tgtEl>
                                        <p:attrNameLst>
                                          <p:attrName>ppt_y</p:attrName>
                                        </p:attrNameLst>
                                      </p:cBhvr>
                                      <p:tavLst>
                                        <p:tav tm="0">
                                          <p:val>
                                            <p:strVal val="#ppt_y+.1"/>
                                          </p:val>
                                        </p:tav>
                                        <p:tav tm="100000">
                                          <p:val>
                                            <p:strVal val="#ppt_y"/>
                                          </p:val>
                                        </p:tav>
                                      </p:tavLst>
                                    </p:anim>
                                  </p:childTnLst>
                                </p:cTn>
                              </p:par>
                            </p:childTnLst>
                          </p:cTn>
                        </p:par>
                        <p:par>
                          <p:cTn id="50" fill="hold">
                            <p:stCondLst>
                              <p:cond delay="3450"/>
                            </p:stCondLst>
                            <p:childTnLst>
                              <p:par>
                                <p:cTn id="51" presetID="10" presetClass="entr" presetSubtype="0" fill="hold" nodeType="afterEffect">
                                  <p:stCondLst>
                                    <p:cond delay="25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17757" r="17352"/>
          <a:stretch/>
        </p:blipFill>
        <p:spPr>
          <a:xfrm>
            <a:off x="0" y="0"/>
            <a:ext cx="5007429" cy="5143500"/>
          </a:xfrm>
          <a:prstGeom prst="rect">
            <a:avLst/>
          </a:prstGeom>
        </p:spPr>
      </p:pic>
      <p:grpSp>
        <p:nvGrpSpPr>
          <p:cNvPr id="34" name="组合 33"/>
          <p:cNvGrpSpPr/>
          <p:nvPr/>
        </p:nvGrpSpPr>
        <p:grpSpPr>
          <a:xfrm>
            <a:off x="5704115" y="1930006"/>
            <a:ext cx="3208837" cy="559018"/>
            <a:chOff x="7605486" y="2573338"/>
            <a:chExt cx="4278449" cy="745356"/>
          </a:xfrm>
        </p:grpSpPr>
        <p:sp>
          <p:nvSpPr>
            <p:cNvPr id="16" name="椭圆 15"/>
            <p:cNvSpPr/>
            <p:nvPr/>
          </p:nvSpPr>
          <p:spPr>
            <a:xfrm>
              <a:off x="7605486" y="2573338"/>
              <a:ext cx="601663" cy="601662"/>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Century Gothic" pitchFamily="34" charset="0"/>
                  <a:ea typeface="微软雅黑"/>
                </a:rPr>
                <a:t>1</a:t>
              </a:r>
              <a:endParaRPr lang="zh-CN" altLang="en-US" dirty="0">
                <a:solidFill>
                  <a:schemeClr val="bg1"/>
                </a:solidFill>
                <a:latin typeface="Century Gothic" pitchFamily="34" charset="0"/>
                <a:ea typeface="微软雅黑"/>
              </a:endParaRPr>
            </a:p>
          </p:txBody>
        </p:sp>
        <p:sp>
          <p:nvSpPr>
            <p:cNvPr id="24" name="矩形 23"/>
            <p:cNvSpPr/>
            <p:nvPr/>
          </p:nvSpPr>
          <p:spPr>
            <a:xfrm>
              <a:off x="8366805" y="2580031"/>
              <a:ext cx="3517130" cy="738663"/>
            </a:xfrm>
            <a:prstGeom prst="rect">
              <a:avLst/>
            </a:prstGeom>
          </p:spPr>
          <p:txBody>
            <a:bodyPr wrap="square">
              <a:spAutoFit/>
            </a:bodyPr>
            <a:lstStyle/>
            <a:p>
              <a:r>
                <a:rPr lang="en-US" altLang="zh-CN" sz="1000" dirty="0">
                  <a:latin typeface="Century Gothic" pitchFamily="34" charset="0"/>
                  <a:ea typeface="微软雅黑"/>
                </a:rPr>
                <a:t> Wuhan Jin horizon PPT design planning company Wuhan Jin horizon PPT design planning company</a:t>
              </a:r>
              <a:endParaRPr lang="zh-CN" altLang="en-US" sz="1000" dirty="0">
                <a:latin typeface="Century Gothic" pitchFamily="34" charset="0"/>
                <a:ea typeface="微软雅黑"/>
              </a:endParaRPr>
            </a:p>
          </p:txBody>
        </p:sp>
      </p:grpSp>
      <p:grpSp>
        <p:nvGrpSpPr>
          <p:cNvPr id="35" name="组合 34"/>
          <p:cNvGrpSpPr/>
          <p:nvPr/>
        </p:nvGrpSpPr>
        <p:grpSpPr>
          <a:xfrm>
            <a:off x="5704115" y="2708335"/>
            <a:ext cx="3208837" cy="553998"/>
            <a:chOff x="7605486" y="3611111"/>
            <a:chExt cx="4278449" cy="738664"/>
          </a:xfrm>
        </p:grpSpPr>
        <p:sp>
          <p:nvSpPr>
            <p:cNvPr id="18" name="椭圆 17"/>
            <p:cNvSpPr/>
            <p:nvPr/>
          </p:nvSpPr>
          <p:spPr>
            <a:xfrm>
              <a:off x="7605486" y="3624298"/>
              <a:ext cx="601663" cy="601663"/>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Century Gothic" pitchFamily="34" charset="0"/>
                  <a:ea typeface="微软雅黑"/>
                </a:rPr>
                <a:t>2</a:t>
              </a:r>
              <a:endParaRPr lang="zh-CN" altLang="en-US" dirty="0">
                <a:solidFill>
                  <a:schemeClr val="bg1"/>
                </a:solidFill>
                <a:latin typeface="Century Gothic" pitchFamily="34" charset="0"/>
                <a:ea typeface="微软雅黑"/>
              </a:endParaRPr>
            </a:p>
          </p:txBody>
        </p:sp>
        <p:sp>
          <p:nvSpPr>
            <p:cNvPr id="25" name="矩形 24"/>
            <p:cNvSpPr/>
            <p:nvPr/>
          </p:nvSpPr>
          <p:spPr>
            <a:xfrm>
              <a:off x="8366805" y="3611111"/>
              <a:ext cx="3517130" cy="738664"/>
            </a:xfrm>
            <a:prstGeom prst="rect">
              <a:avLst/>
            </a:prstGeom>
          </p:spPr>
          <p:txBody>
            <a:bodyPr wrap="square">
              <a:spAutoFit/>
            </a:bodyPr>
            <a:lstStyle/>
            <a:p>
              <a:r>
                <a:rPr lang="en-US" altLang="zh-CN" sz="1000" dirty="0">
                  <a:latin typeface="Century Gothic" pitchFamily="34" charset="0"/>
                  <a:ea typeface="微软雅黑"/>
                </a:rPr>
                <a:t> Wuhan Jin horizon PPT design planning company Wuhan Jin horizon PPT design planning company</a:t>
              </a:r>
              <a:endParaRPr lang="zh-CN" altLang="en-US" sz="1000" dirty="0">
                <a:latin typeface="Century Gothic" pitchFamily="34" charset="0"/>
                <a:ea typeface="微软雅黑"/>
              </a:endParaRPr>
            </a:p>
          </p:txBody>
        </p:sp>
      </p:grpSp>
      <p:grpSp>
        <p:nvGrpSpPr>
          <p:cNvPr id="36" name="组合 35"/>
          <p:cNvGrpSpPr/>
          <p:nvPr/>
        </p:nvGrpSpPr>
        <p:grpSpPr>
          <a:xfrm>
            <a:off x="5704115" y="3454372"/>
            <a:ext cx="3208837" cy="553998"/>
            <a:chOff x="7605486" y="4605825"/>
            <a:chExt cx="4278449" cy="738663"/>
          </a:xfrm>
        </p:grpSpPr>
        <p:sp>
          <p:nvSpPr>
            <p:cNvPr id="22" name="椭圆 21"/>
            <p:cNvSpPr/>
            <p:nvPr/>
          </p:nvSpPr>
          <p:spPr>
            <a:xfrm>
              <a:off x="7605486" y="4620340"/>
              <a:ext cx="601663" cy="601662"/>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Century Gothic" pitchFamily="34" charset="0"/>
                  <a:ea typeface="微软雅黑"/>
                </a:rPr>
                <a:t>3</a:t>
              </a:r>
              <a:endParaRPr lang="zh-CN" altLang="en-US" dirty="0">
                <a:solidFill>
                  <a:schemeClr val="bg1"/>
                </a:solidFill>
                <a:latin typeface="Century Gothic" pitchFamily="34" charset="0"/>
                <a:ea typeface="微软雅黑"/>
              </a:endParaRPr>
            </a:p>
          </p:txBody>
        </p:sp>
        <p:sp>
          <p:nvSpPr>
            <p:cNvPr id="26" name="矩形 25"/>
            <p:cNvSpPr/>
            <p:nvPr/>
          </p:nvSpPr>
          <p:spPr>
            <a:xfrm>
              <a:off x="8366805" y="4605825"/>
              <a:ext cx="3517130" cy="738663"/>
            </a:xfrm>
            <a:prstGeom prst="rect">
              <a:avLst/>
            </a:prstGeom>
          </p:spPr>
          <p:txBody>
            <a:bodyPr wrap="square">
              <a:spAutoFit/>
            </a:bodyPr>
            <a:lstStyle/>
            <a:p>
              <a:r>
                <a:rPr lang="en-US" altLang="zh-CN" sz="1000" dirty="0">
                  <a:latin typeface="Century Gothic" pitchFamily="34" charset="0"/>
                  <a:ea typeface="微软雅黑"/>
                </a:rPr>
                <a:t> Wuhan Jin horizon PPT design planning company Wuhan Jin horizon PPT design planning company</a:t>
              </a:r>
              <a:endParaRPr lang="zh-CN" altLang="en-US" sz="1000" dirty="0">
                <a:latin typeface="Century Gothic" pitchFamily="34" charset="0"/>
                <a:ea typeface="微软雅黑"/>
              </a:endParaRPr>
            </a:p>
          </p:txBody>
        </p:sp>
      </p:grpSp>
      <p:grpSp>
        <p:nvGrpSpPr>
          <p:cNvPr id="30" name="组合 29"/>
          <p:cNvGrpSpPr/>
          <p:nvPr/>
        </p:nvGrpSpPr>
        <p:grpSpPr>
          <a:xfrm>
            <a:off x="8325702" y="4757056"/>
            <a:ext cx="387805" cy="141515"/>
            <a:chOff x="10885943" y="6342743"/>
            <a:chExt cx="517073" cy="188686"/>
          </a:xfrm>
          <a:solidFill>
            <a:srgbClr val="0070C0"/>
          </a:solidFill>
        </p:grpSpPr>
        <p:sp>
          <p:nvSpPr>
            <p:cNvPr id="27" name="燕尾形 26"/>
            <p:cNvSpPr/>
            <p:nvPr/>
          </p:nvSpPr>
          <p:spPr>
            <a:xfrm>
              <a:off x="10885943" y="6342743"/>
              <a:ext cx="188686" cy="188686"/>
            </a:xfrm>
            <a:prstGeom prst="chevron">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28" name="燕尾形 27"/>
            <p:cNvSpPr/>
            <p:nvPr/>
          </p:nvSpPr>
          <p:spPr>
            <a:xfrm>
              <a:off x="11048322" y="6342743"/>
              <a:ext cx="188686" cy="188686"/>
            </a:xfrm>
            <a:prstGeom prst="chevron">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29" name="燕尾形 28"/>
            <p:cNvSpPr/>
            <p:nvPr/>
          </p:nvSpPr>
          <p:spPr>
            <a:xfrm>
              <a:off x="11214330" y="6342743"/>
              <a:ext cx="188686" cy="188686"/>
            </a:xfrm>
            <a:prstGeom prst="chevron">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sp>
        <p:nvSpPr>
          <p:cNvPr id="37" name="文本框 6"/>
          <p:cNvSpPr txBox="1"/>
          <p:nvPr/>
        </p:nvSpPr>
        <p:spPr>
          <a:xfrm>
            <a:off x="5400601" y="271462"/>
            <a:ext cx="2714625" cy="300083"/>
          </a:xfrm>
          <a:prstGeom prst="rect">
            <a:avLst/>
          </a:prstGeom>
          <a:noFill/>
        </p:spPr>
        <p:txBody>
          <a:bodyPr wrap="square" lIns="68580" tIns="34290" rIns="68580" bIns="34290" rtlCol="0">
            <a:spAutoFit/>
          </a:bodyPr>
          <a:lstStyle/>
          <a:p>
            <a:r>
              <a:rPr lang="en-US" altLang="zh-CN" sz="1500" dirty="0">
                <a:latin typeface="Century Gothic" pitchFamily="34" charset="0"/>
              </a:rPr>
              <a:t>ADD THE TITLE HERE</a:t>
            </a:r>
            <a:endParaRPr lang="zh-CN" altLang="en-US" sz="1500" dirty="0">
              <a:latin typeface="Century Gothic" pitchFamily="34" charset="0"/>
            </a:endParaRPr>
          </a:p>
        </p:txBody>
      </p:sp>
      <p:sp>
        <p:nvSpPr>
          <p:cNvPr id="38" name="矩形 37"/>
          <p:cNvSpPr/>
          <p:nvPr/>
        </p:nvSpPr>
        <p:spPr>
          <a:xfrm>
            <a:off x="5400600" y="571546"/>
            <a:ext cx="4572000" cy="207749"/>
          </a:xfrm>
          <a:prstGeom prst="rect">
            <a:avLst/>
          </a:prstGeom>
        </p:spPr>
        <p:txBody>
          <a:bodyPr lIns="68580" tIns="34290" rIns="68580" bIns="34290">
            <a:spAutoFit/>
          </a:bodyPr>
          <a:lstStyle/>
          <a:p>
            <a:r>
              <a:rPr lang="en-US" altLang="zh-CN" sz="900" dirty="0">
                <a:latin typeface="Century Gothic" pitchFamily="34" charset="0"/>
                <a:ea typeface="华文细黑" panose="02010600040101010101" pitchFamily="2" charset="-122"/>
                <a:cs typeface="Tahoma" panose="020B0604030504040204" pitchFamily="34" charset="0"/>
              </a:rPr>
              <a:t>The PPT design of the Jin horizon</a:t>
            </a:r>
            <a:endParaRPr lang="zh-CN" altLang="en-US" sz="900" dirty="0">
              <a:latin typeface="Century Gothic" pitchFamily="34" charset="0"/>
              <a:ea typeface="华文细黑" panose="02010600040101010101" pitchFamily="2" charset="-122"/>
              <a:cs typeface="Tahoma" panose="020B0604030504040204" pitchFamily="34" charset="0"/>
            </a:endParaRPr>
          </a:p>
        </p:txBody>
      </p:sp>
    </p:spTree>
    <p:extLst>
      <p:ext uri="{BB962C8B-B14F-4D97-AF65-F5344CB8AC3E}">
        <p14:creationId xmlns:p14="http://schemas.microsoft.com/office/powerpoint/2010/main" val="3737597940"/>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
                                        <p:tgtEl>
                                          <p:spTgt spid="13"/>
                                        </p:tgtEl>
                                      </p:cBhvr>
                                    </p:animEffect>
                                  </p:childTnLst>
                                </p:cTn>
                              </p:par>
                            </p:childTnLst>
                          </p:cTn>
                        </p:par>
                        <p:par>
                          <p:cTn id="8" fill="hold">
                            <p:stCondLst>
                              <p:cond delay="3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300"/>
                                        <p:tgtEl>
                                          <p:spTgt spid="37"/>
                                        </p:tgtEl>
                                      </p:cBhvr>
                                    </p:animEffect>
                                    <p:anim calcmode="lin" valueType="num">
                                      <p:cBhvr>
                                        <p:cTn id="12" dur="300" fill="hold"/>
                                        <p:tgtEl>
                                          <p:spTgt spid="37"/>
                                        </p:tgtEl>
                                        <p:attrNameLst>
                                          <p:attrName>ppt_x</p:attrName>
                                        </p:attrNameLst>
                                      </p:cBhvr>
                                      <p:tavLst>
                                        <p:tav tm="0">
                                          <p:val>
                                            <p:strVal val="#ppt_x"/>
                                          </p:val>
                                        </p:tav>
                                        <p:tav tm="100000">
                                          <p:val>
                                            <p:strVal val="#ppt_x"/>
                                          </p:val>
                                        </p:tav>
                                      </p:tavLst>
                                    </p:anim>
                                    <p:anim calcmode="lin" valueType="num">
                                      <p:cBhvr>
                                        <p:cTn id="13" dur="300" fill="hold"/>
                                        <p:tgtEl>
                                          <p:spTgt spid="37"/>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300"/>
                                        <p:tgtEl>
                                          <p:spTgt spid="38"/>
                                        </p:tgtEl>
                                      </p:cBhvr>
                                    </p:animEffect>
                                    <p:anim calcmode="lin" valueType="num">
                                      <p:cBhvr>
                                        <p:cTn id="17" dur="300" fill="hold"/>
                                        <p:tgtEl>
                                          <p:spTgt spid="38"/>
                                        </p:tgtEl>
                                        <p:attrNameLst>
                                          <p:attrName>ppt_x</p:attrName>
                                        </p:attrNameLst>
                                      </p:cBhvr>
                                      <p:tavLst>
                                        <p:tav tm="0">
                                          <p:val>
                                            <p:strVal val="#ppt_x"/>
                                          </p:val>
                                        </p:tav>
                                        <p:tav tm="100000">
                                          <p:val>
                                            <p:strVal val="#ppt_x"/>
                                          </p:val>
                                        </p:tav>
                                      </p:tavLst>
                                    </p:anim>
                                    <p:anim calcmode="lin" valueType="num">
                                      <p:cBhvr>
                                        <p:cTn id="18" dur="300" fill="hold"/>
                                        <p:tgtEl>
                                          <p:spTgt spid="38"/>
                                        </p:tgtEl>
                                        <p:attrNameLst>
                                          <p:attrName>ppt_y</p:attrName>
                                        </p:attrNameLst>
                                      </p:cBhvr>
                                      <p:tavLst>
                                        <p:tav tm="0">
                                          <p:val>
                                            <p:strVal val="#ppt_y-.1"/>
                                          </p:val>
                                        </p:tav>
                                        <p:tav tm="100000">
                                          <p:val>
                                            <p:strVal val="#ppt_y"/>
                                          </p:val>
                                        </p:tav>
                                      </p:tavLst>
                                    </p:anim>
                                  </p:childTnLst>
                                </p:cTn>
                              </p:par>
                            </p:childTnLst>
                          </p:cTn>
                        </p:par>
                        <p:par>
                          <p:cTn id="19" fill="hold">
                            <p:stCondLst>
                              <p:cond delay="600"/>
                            </p:stCondLst>
                            <p:childTnLst>
                              <p:par>
                                <p:cTn id="20" presetID="2" presetClass="entr" presetSubtype="2"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300" fill="hold"/>
                                        <p:tgtEl>
                                          <p:spTgt spid="34"/>
                                        </p:tgtEl>
                                        <p:attrNameLst>
                                          <p:attrName>ppt_x</p:attrName>
                                        </p:attrNameLst>
                                      </p:cBhvr>
                                      <p:tavLst>
                                        <p:tav tm="0">
                                          <p:val>
                                            <p:strVal val="1+#ppt_w/2"/>
                                          </p:val>
                                        </p:tav>
                                        <p:tav tm="100000">
                                          <p:val>
                                            <p:strVal val="#ppt_x"/>
                                          </p:val>
                                        </p:tav>
                                      </p:tavLst>
                                    </p:anim>
                                    <p:anim calcmode="lin" valueType="num">
                                      <p:cBhvr additive="base">
                                        <p:cTn id="23" dur="3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900"/>
                            </p:stCondLst>
                            <p:childTnLst>
                              <p:par>
                                <p:cTn id="25" presetID="2" presetClass="entr" presetSubtype="2"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300" fill="hold"/>
                                        <p:tgtEl>
                                          <p:spTgt spid="35"/>
                                        </p:tgtEl>
                                        <p:attrNameLst>
                                          <p:attrName>ppt_x</p:attrName>
                                        </p:attrNameLst>
                                      </p:cBhvr>
                                      <p:tavLst>
                                        <p:tav tm="0">
                                          <p:val>
                                            <p:strVal val="1+#ppt_w/2"/>
                                          </p:val>
                                        </p:tav>
                                        <p:tav tm="100000">
                                          <p:val>
                                            <p:strVal val="#ppt_x"/>
                                          </p:val>
                                        </p:tav>
                                      </p:tavLst>
                                    </p:anim>
                                    <p:anim calcmode="lin" valueType="num">
                                      <p:cBhvr additive="base">
                                        <p:cTn id="28" dur="3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1200"/>
                            </p:stCondLst>
                            <p:childTnLst>
                              <p:par>
                                <p:cTn id="30" presetID="2" presetClass="entr" presetSubtype="2"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300" fill="hold"/>
                                        <p:tgtEl>
                                          <p:spTgt spid="36"/>
                                        </p:tgtEl>
                                        <p:attrNameLst>
                                          <p:attrName>ppt_x</p:attrName>
                                        </p:attrNameLst>
                                      </p:cBhvr>
                                      <p:tavLst>
                                        <p:tav tm="0">
                                          <p:val>
                                            <p:strVal val="1+#ppt_w/2"/>
                                          </p:val>
                                        </p:tav>
                                        <p:tav tm="100000">
                                          <p:val>
                                            <p:strVal val="#ppt_x"/>
                                          </p:val>
                                        </p:tav>
                                      </p:tavLst>
                                    </p:anim>
                                    <p:anim calcmode="lin" valueType="num">
                                      <p:cBhvr additive="base">
                                        <p:cTn id="33" dur="3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3238" y="1261112"/>
            <a:ext cx="1188442" cy="820923"/>
            <a:chOff x="503238" y="1765168"/>
            <a:chExt cx="1188442" cy="820923"/>
          </a:xfrm>
        </p:grpSpPr>
        <p:sp>
          <p:nvSpPr>
            <p:cNvPr id="7" name="矩形 6"/>
            <p:cNvSpPr/>
            <p:nvPr/>
          </p:nvSpPr>
          <p:spPr>
            <a:xfrm>
              <a:off x="503238" y="2038404"/>
              <a:ext cx="1188442" cy="5476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13" name="矩形 12"/>
            <p:cNvSpPr/>
            <p:nvPr/>
          </p:nvSpPr>
          <p:spPr>
            <a:xfrm>
              <a:off x="503238" y="2142970"/>
              <a:ext cx="570990" cy="338554"/>
            </a:xfrm>
            <a:prstGeom prst="rect">
              <a:avLst/>
            </a:prstGeom>
          </p:spPr>
          <p:txBody>
            <a:bodyPr wrap="none">
              <a:spAutoFit/>
            </a:bodyPr>
            <a:lstStyle/>
            <a:p>
              <a:r>
                <a:rPr lang="en-US" altLang="zh-CN" sz="1600" dirty="0">
                  <a:latin typeface="Century Gothic" pitchFamily="34" charset="0"/>
                  <a:cs typeface="Arial" panose="020B0604020202020204" pitchFamily="34" charset="0"/>
                </a:rPr>
                <a:t>20%</a:t>
              </a:r>
            </a:p>
          </p:txBody>
        </p:sp>
        <p:sp>
          <p:nvSpPr>
            <p:cNvPr id="16" name="矩形 15"/>
            <p:cNvSpPr/>
            <p:nvPr/>
          </p:nvSpPr>
          <p:spPr>
            <a:xfrm>
              <a:off x="503238" y="1765168"/>
              <a:ext cx="1096775" cy="261610"/>
            </a:xfrm>
            <a:prstGeom prst="rect">
              <a:avLst/>
            </a:prstGeom>
          </p:spPr>
          <p:txBody>
            <a:bodyPr wrap="none">
              <a:spAutoFit/>
            </a:bodyPr>
            <a:lstStyle/>
            <a:p>
              <a:r>
                <a:rPr lang="en-US" altLang="zh-CN" sz="1100" dirty="0">
                  <a:latin typeface="Century Gothic" pitchFamily="34" charset="0"/>
                  <a:cs typeface="Arial" panose="020B0604020202020204" pitchFamily="34" charset="0"/>
                </a:rPr>
                <a:t>ADD THE TITLE</a:t>
              </a:r>
            </a:p>
          </p:txBody>
        </p:sp>
      </p:grpSp>
      <p:grpSp>
        <p:nvGrpSpPr>
          <p:cNvPr id="3" name="组合 2"/>
          <p:cNvGrpSpPr/>
          <p:nvPr/>
        </p:nvGrpSpPr>
        <p:grpSpPr>
          <a:xfrm>
            <a:off x="1691680" y="1261112"/>
            <a:ext cx="4068452" cy="820923"/>
            <a:chOff x="1691680" y="1765168"/>
            <a:chExt cx="4068452" cy="820923"/>
          </a:xfrm>
        </p:grpSpPr>
        <p:sp>
          <p:nvSpPr>
            <p:cNvPr id="8" name="矩形 7"/>
            <p:cNvSpPr/>
            <p:nvPr/>
          </p:nvSpPr>
          <p:spPr>
            <a:xfrm>
              <a:off x="1691680" y="2038404"/>
              <a:ext cx="4068452" cy="5476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14" name="矩形 13"/>
            <p:cNvSpPr/>
            <p:nvPr/>
          </p:nvSpPr>
          <p:spPr>
            <a:xfrm>
              <a:off x="1691680" y="2142970"/>
              <a:ext cx="570990" cy="338554"/>
            </a:xfrm>
            <a:prstGeom prst="rect">
              <a:avLst/>
            </a:prstGeom>
          </p:spPr>
          <p:txBody>
            <a:bodyPr wrap="none">
              <a:spAutoFit/>
            </a:bodyPr>
            <a:lstStyle/>
            <a:p>
              <a:r>
                <a:rPr lang="en-US" altLang="zh-CN" sz="1600" dirty="0">
                  <a:solidFill>
                    <a:schemeClr val="bg1"/>
                  </a:solidFill>
                  <a:latin typeface="Century Gothic" pitchFamily="34" charset="0"/>
                  <a:cs typeface="Arial" panose="020B0604020202020204" pitchFamily="34" charset="0"/>
                </a:rPr>
                <a:t>50%</a:t>
              </a:r>
            </a:p>
          </p:txBody>
        </p:sp>
        <p:sp>
          <p:nvSpPr>
            <p:cNvPr id="17" name="矩形 16"/>
            <p:cNvSpPr/>
            <p:nvPr/>
          </p:nvSpPr>
          <p:spPr>
            <a:xfrm>
              <a:off x="1691680" y="1765168"/>
              <a:ext cx="1096775" cy="261610"/>
            </a:xfrm>
            <a:prstGeom prst="rect">
              <a:avLst/>
            </a:prstGeom>
          </p:spPr>
          <p:txBody>
            <a:bodyPr wrap="none">
              <a:spAutoFit/>
            </a:bodyPr>
            <a:lstStyle/>
            <a:p>
              <a:r>
                <a:rPr lang="en-US" altLang="zh-CN" sz="1100" dirty="0">
                  <a:latin typeface="Century Gothic" pitchFamily="34" charset="0"/>
                  <a:cs typeface="Arial" panose="020B0604020202020204" pitchFamily="34" charset="0"/>
                </a:rPr>
                <a:t>ADD THE TITLE</a:t>
              </a:r>
            </a:p>
          </p:txBody>
        </p:sp>
      </p:grpSp>
      <p:grpSp>
        <p:nvGrpSpPr>
          <p:cNvPr id="4" name="组合 3"/>
          <p:cNvGrpSpPr/>
          <p:nvPr/>
        </p:nvGrpSpPr>
        <p:grpSpPr>
          <a:xfrm>
            <a:off x="5760132" y="1261112"/>
            <a:ext cx="2875868" cy="820923"/>
            <a:chOff x="5760132" y="1765168"/>
            <a:chExt cx="2875868" cy="820923"/>
          </a:xfrm>
        </p:grpSpPr>
        <p:sp>
          <p:nvSpPr>
            <p:cNvPr id="9" name="矩形 8"/>
            <p:cNvSpPr/>
            <p:nvPr/>
          </p:nvSpPr>
          <p:spPr>
            <a:xfrm>
              <a:off x="5760132" y="2038404"/>
              <a:ext cx="2875868" cy="54768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5" name="矩形 14"/>
            <p:cNvSpPr/>
            <p:nvPr/>
          </p:nvSpPr>
          <p:spPr>
            <a:xfrm>
              <a:off x="5760132" y="2142970"/>
              <a:ext cx="570990" cy="338554"/>
            </a:xfrm>
            <a:prstGeom prst="rect">
              <a:avLst/>
            </a:prstGeom>
          </p:spPr>
          <p:txBody>
            <a:bodyPr wrap="none">
              <a:spAutoFit/>
            </a:bodyPr>
            <a:lstStyle/>
            <a:p>
              <a:r>
                <a:rPr lang="en-US" altLang="zh-CN" sz="1600" dirty="0">
                  <a:solidFill>
                    <a:schemeClr val="bg1"/>
                  </a:solidFill>
                  <a:latin typeface="Century Gothic" pitchFamily="34" charset="0"/>
                  <a:cs typeface="Arial" panose="020B0604020202020204" pitchFamily="34" charset="0"/>
                </a:rPr>
                <a:t>30%</a:t>
              </a:r>
            </a:p>
          </p:txBody>
        </p:sp>
        <p:sp>
          <p:nvSpPr>
            <p:cNvPr id="18" name="矩形 17"/>
            <p:cNvSpPr/>
            <p:nvPr/>
          </p:nvSpPr>
          <p:spPr>
            <a:xfrm>
              <a:off x="5760132" y="1765168"/>
              <a:ext cx="1096775" cy="261610"/>
            </a:xfrm>
            <a:prstGeom prst="rect">
              <a:avLst/>
            </a:prstGeom>
          </p:spPr>
          <p:txBody>
            <a:bodyPr wrap="none">
              <a:spAutoFit/>
            </a:bodyPr>
            <a:lstStyle/>
            <a:p>
              <a:r>
                <a:rPr lang="en-US" altLang="zh-CN" sz="1100" dirty="0">
                  <a:latin typeface="Century Gothic" pitchFamily="34" charset="0"/>
                  <a:cs typeface="Arial" panose="020B0604020202020204" pitchFamily="34" charset="0"/>
                </a:rPr>
                <a:t>ADD THE TITLE</a:t>
              </a:r>
            </a:p>
          </p:txBody>
        </p:sp>
      </p:grpSp>
      <p:grpSp>
        <p:nvGrpSpPr>
          <p:cNvPr id="23" name="组合 22"/>
          <p:cNvGrpSpPr/>
          <p:nvPr/>
        </p:nvGrpSpPr>
        <p:grpSpPr>
          <a:xfrm>
            <a:off x="503238" y="2594960"/>
            <a:ext cx="2592598" cy="1296931"/>
            <a:chOff x="503238" y="2836720"/>
            <a:chExt cx="2592598" cy="1296931"/>
          </a:xfrm>
        </p:grpSpPr>
        <p:sp>
          <p:nvSpPr>
            <p:cNvPr id="19" name="矩形 1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latin typeface="Century Gothic" pitchFamily="34" charset="0"/>
                  <a:cs typeface="Arial" panose="020B0604020202020204" pitchFamily="34" charset="0"/>
                </a:rPr>
                <a:t> Wuhan Jin horizon PPT design planning company</a:t>
              </a:r>
            </a:p>
          </p:txBody>
        </p:sp>
        <p:sp>
          <p:nvSpPr>
            <p:cNvPr id="20" name="矩形 19"/>
            <p:cNvSpPr/>
            <p:nvPr/>
          </p:nvSpPr>
          <p:spPr>
            <a:xfrm>
              <a:off x="503238" y="2836720"/>
              <a:ext cx="1096775" cy="261610"/>
            </a:xfrm>
            <a:prstGeom prst="rect">
              <a:avLst/>
            </a:prstGeom>
          </p:spPr>
          <p:txBody>
            <a:bodyPr wrap="none">
              <a:spAutoFit/>
            </a:bodyPr>
            <a:lstStyle/>
            <a:p>
              <a:r>
                <a:rPr lang="en-US" altLang="zh-CN" sz="1100" dirty="0">
                  <a:latin typeface="Century Gothic" pitchFamily="34" charset="0"/>
                  <a:cs typeface="Arial" panose="020B0604020202020204" pitchFamily="34" charset="0"/>
                </a:rPr>
                <a:t>ADD THE TITLE</a:t>
              </a:r>
            </a:p>
          </p:txBody>
        </p:sp>
        <p:sp>
          <p:nvSpPr>
            <p:cNvPr id="22" name="矩形 21"/>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latin typeface="Century Gothic" pitchFamily="34" charset="0"/>
                  <a:cs typeface="Arial" panose="020B0604020202020204" pitchFamily="34" charset="0"/>
                </a:rPr>
                <a:t> Wuhan Jin horizon PPT design planning company</a:t>
              </a:r>
            </a:p>
          </p:txBody>
        </p:sp>
      </p:grpSp>
      <p:grpSp>
        <p:nvGrpSpPr>
          <p:cNvPr id="24" name="组合 23"/>
          <p:cNvGrpSpPr/>
          <p:nvPr/>
        </p:nvGrpSpPr>
        <p:grpSpPr>
          <a:xfrm>
            <a:off x="3275856" y="2594960"/>
            <a:ext cx="2592598" cy="1296931"/>
            <a:chOff x="503238" y="2836720"/>
            <a:chExt cx="2592598" cy="1296931"/>
          </a:xfrm>
        </p:grpSpPr>
        <p:sp>
          <p:nvSpPr>
            <p:cNvPr id="25" name="矩形 24"/>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latin typeface="Century Gothic" pitchFamily="34" charset="0"/>
                  <a:cs typeface="Arial" panose="020B0604020202020204" pitchFamily="34" charset="0"/>
                </a:rPr>
                <a:t> Wuhan Jin horizon PPT design planning company</a:t>
              </a:r>
            </a:p>
          </p:txBody>
        </p:sp>
        <p:sp>
          <p:nvSpPr>
            <p:cNvPr id="26" name="矩形 25"/>
            <p:cNvSpPr/>
            <p:nvPr/>
          </p:nvSpPr>
          <p:spPr>
            <a:xfrm>
              <a:off x="503238" y="2836720"/>
              <a:ext cx="1096775" cy="261610"/>
            </a:xfrm>
            <a:prstGeom prst="rect">
              <a:avLst/>
            </a:prstGeom>
          </p:spPr>
          <p:txBody>
            <a:bodyPr wrap="none">
              <a:spAutoFit/>
            </a:bodyPr>
            <a:lstStyle/>
            <a:p>
              <a:r>
                <a:rPr lang="en-US" altLang="zh-CN" sz="1100" dirty="0">
                  <a:latin typeface="Century Gothic" pitchFamily="34" charset="0"/>
                  <a:cs typeface="Arial" panose="020B0604020202020204" pitchFamily="34" charset="0"/>
                </a:rPr>
                <a:t>ADD THE TITLE</a:t>
              </a:r>
            </a:p>
          </p:txBody>
        </p:sp>
        <p:sp>
          <p:nvSpPr>
            <p:cNvPr id="27" name="矩形 26"/>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latin typeface="Century Gothic" pitchFamily="34" charset="0"/>
                  <a:cs typeface="Arial" panose="020B0604020202020204" pitchFamily="34" charset="0"/>
                </a:rPr>
                <a:t> Wuhan Jin horizon PPT design planning company</a:t>
              </a:r>
            </a:p>
          </p:txBody>
        </p:sp>
      </p:grpSp>
      <p:grpSp>
        <p:nvGrpSpPr>
          <p:cNvPr id="28" name="组合 27"/>
          <p:cNvGrpSpPr/>
          <p:nvPr/>
        </p:nvGrpSpPr>
        <p:grpSpPr>
          <a:xfrm>
            <a:off x="6204880" y="2594960"/>
            <a:ext cx="2592598" cy="1296931"/>
            <a:chOff x="503238" y="2836720"/>
            <a:chExt cx="2592598" cy="1296931"/>
          </a:xfrm>
        </p:grpSpPr>
        <p:sp>
          <p:nvSpPr>
            <p:cNvPr id="29" name="矩形 2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latin typeface="Century Gothic" pitchFamily="34" charset="0"/>
                  <a:cs typeface="Arial" panose="020B0604020202020204" pitchFamily="34" charset="0"/>
                </a:rPr>
                <a:t> Wuhan Jin horizon PPT design planning company</a:t>
              </a:r>
            </a:p>
          </p:txBody>
        </p:sp>
        <p:sp>
          <p:nvSpPr>
            <p:cNvPr id="30" name="矩形 29"/>
            <p:cNvSpPr/>
            <p:nvPr/>
          </p:nvSpPr>
          <p:spPr>
            <a:xfrm>
              <a:off x="503238" y="2836720"/>
              <a:ext cx="1096775" cy="261610"/>
            </a:xfrm>
            <a:prstGeom prst="rect">
              <a:avLst/>
            </a:prstGeom>
          </p:spPr>
          <p:txBody>
            <a:bodyPr wrap="none">
              <a:spAutoFit/>
            </a:bodyPr>
            <a:lstStyle/>
            <a:p>
              <a:r>
                <a:rPr lang="en-US" altLang="zh-CN" sz="1100" dirty="0">
                  <a:latin typeface="Century Gothic" pitchFamily="34" charset="0"/>
                  <a:cs typeface="Arial" panose="020B0604020202020204" pitchFamily="34" charset="0"/>
                </a:rPr>
                <a:t>ADD THE TITLE</a:t>
              </a:r>
            </a:p>
          </p:txBody>
        </p:sp>
        <p:sp>
          <p:nvSpPr>
            <p:cNvPr id="31" name="矩形 30"/>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latin typeface="Century Gothic" pitchFamily="34" charset="0"/>
                  <a:cs typeface="Arial" panose="020B0604020202020204" pitchFamily="34" charset="0"/>
                </a:rPr>
                <a:t> Wuhan Jin horizon PPT design planning company</a:t>
              </a:r>
            </a:p>
          </p:txBody>
        </p:sp>
      </p:grpSp>
    </p:spTree>
    <p:extLst>
      <p:ext uri="{BB962C8B-B14F-4D97-AF65-F5344CB8AC3E}">
        <p14:creationId xmlns:p14="http://schemas.microsoft.com/office/powerpoint/2010/main" val="296013137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12" presetClass="entr" presetSubtype="1" fill="hold" nodeType="with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down)">
                                      <p:cBhvr>
                                        <p:cTn id="20" dur="500"/>
                                        <p:tgtEl>
                                          <p:spTgt spid="23"/>
                                        </p:tgtEl>
                                      </p:cBhvr>
                                    </p:animEffect>
                                  </p:childTnLst>
                                </p:cTn>
                              </p:par>
                              <p:par>
                                <p:cTn id="21" presetID="12" presetClass="entr" presetSubtype="1" fill="hold" nodeType="withEffect">
                                  <p:stCondLst>
                                    <p:cond delay="125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down)">
                                      <p:cBhvr>
                                        <p:cTn id="24" dur="500"/>
                                        <p:tgtEl>
                                          <p:spTgt spid="24"/>
                                        </p:tgtEl>
                                      </p:cBhvr>
                                    </p:animEffect>
                                  </p:childTnLst>
                                </p:cTn>
                              </p:par>
                              <p:par>
                                <p:cTn id="25" presetID="12" presetClass="entr" presetSubtype="1" fill="hold" nodeType="withEffect">
                                  <p:stCondLst>
                                    <p:cond delay="1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p:tgtEl>
                                          <p:spTgt spid="28"/>
                                        </p:tgtEl>
                                        <p:attrNameLst>
                                          <p:attrName>ppt_y</p:attrName>
                                        </p:attrNameLst>
                                      </p:cBhvr>
                                      <p:tavLst>
                                        <p:tav tm="0">
                                          <p:val>
                                            <p:strVal val="#ppt_y-#ppt_h*1.125000"/>
                                          </p:val>
                                        </p:tav>
                                        <p:tav tm="100000">
                                          <p:val>
                                            <p:strVal val="#ppt_y"/>
                                          </p:val>
                                        </p:tav>
                                      </p:tavLst>
                                    </p:anim>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图片 15"/>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16450" y="1005805"/>
            <a:ext cx="1981200" cy="2877889"/>
          </a:xfrm>
          <a:custGeom>
            <a:avLst/>
            <a:gdLst>
              <a:gd name="T0" fmla="*/ 0 w 2101914"/>
              <a:gd name="T1" fmla="*/ 0 h 3066130"/>
              <a:gd name="T2" fmla="*/ 2101914 w 2101914"/>
              <a:gd name="T3" fmla="*/ 0 h 3066130"/>
              <a:gd name="T4" fmla="*/ 2101914 w 2101914"/>
              <a:gd name="T5" fmla="*/ 3066130 h 3066130"/>
              <a:gd name="T6" fmla="*/ 0 w 2101914"/>
              <a:gd name="T7" fmla="*/ 3066130 h 3066130"/>
              <a:gd name="T8" fmla="*/ 0 w 2101914"/>
              <a:gd name="T9" fmla="*/ 0 h 3066130"/>
              <a:gd name="T10" fmla="*/ 2101914 w 2101914"/>
              <a:gd name="T11" fmla="*/ 3066130 h 3066130"/>
            </a:gdLst>
            <a:ahLst/>
            <a:cxnLst>
              <a:cxn ang="0">
                <a:pos x="T0" y="T1"/>
              </a:cxn>
              <a:cxn ang="0">
                <a:pos x="T2" y="T3"/>
              </a:cxn>
              <a:cxn ang="0">
                <a:pos x="T4" y="T5"/>
              </a:cxn>
              <a:cxn ang="0">
                <a:pos x="T6" y="T7"/>
              </a:cxn>
            </a:cxnLst>
            <a:rect l="T8" t="T9" r="T10" b="T11"/>
            <a:pathLst>
              <a:path w="2101914" h="3066130">
                <a:moveTo>
                  <a:pt x="0" y="0"/>
                </a:moveTo>
                <a:lnTo>
                  <a:pt x="2101914" y="0"/>
                </a:lnTo>
                <a:lnTo>
                  <a:pt x="2101914" y="3066130"/>
                </a:lnTo>
                <a:lnTo>
                  <a:pt x="0" y="306613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mpd="sng">
                <a:solidFill>
                  <a:srgbClr val="000000"/>
                </a:solidFill>
                <a:bevel/>
                <a:headEnd/>
                <a:tailEnd/>
              </a14:hiddenLine>
            </a:ext>
          </a:extLst>
        </p:spPr>
      </p:pic>
      <p:pic>
        <p:nvPicPr>
          <p:cNvPr id="6154" name="图片 14"/>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78442" y="1000125"/>
            <a:ext cx="1973642" cy="2889250"/>
          </a:xfrm>
          <a:custGeom>
            <a:avLst/>
            <a:gdLst>
              <a:gd name="T0" fmla="*/ 0 w 2101914"/>
              <a:gd name="T1" fmla="*/ 0 h 3066130"/>
              <a:gd name="T2" fmla="*/ 2101914 w 2101914"/>
              <a:gd name="T3" fmla="*/ 0 h 3066130"/>
              <a:gd name="T4" fmla="*/ 2101914 w 2101914"/>
              <a:gd name="T5" fmla="*/ 3066130 h 3066130"/>
              <a:gd name="T6" fmla="*/ 0 w 2101914"/>
              <a:gd name="T7" fmla="*/ 3066130 h 3066130"/>
              <a:gd name="T8" fmla="*/ 0 w 2101914"/>
              <a:gd name="T9" fmla="*/ 0 h 3066130"/>
              <a:gd name="T10" fmla="*/ 2101914 w 2101914"/>
              <a:gd name="T11" fmla="*/ 3066130 h 3066130"/>
            </a:gdLst>
            <a:ahLst/>
            <a:cxnLst>
              <a:cxn ang="0">
                <a:pos x="T0" y="T1"/>
              </a:cxn>
              <a:cxn ang="0">
                <a:pos x="T2" y="T3"/>
              </a:cxn>
              <a:cxn ang="0">
                <a:pos x="T4" y="T5"/>
              </a:cxn>
              <a:cxn ang="0">
                <a:pos x="T6" y="T7"/>
              </a:cxn>
            </a:cxnLst>
            <a:rect l="T8" t="T9" r="T10" b="T11"/>
            <a:pathLst>
              <a:path w="2101914" h="3066130">
                <a:moveTo>
                  <a:pt x="0" y="0"/>
                </a:moveTo>
                <a:lnTo>
                  <a:pt x="2101914" y="0"/>
                </a:lnTo>
                <a:lnTo>
                  <a:pt x="2101914" y="3066130"/>
                </a:lnTo>
                <a:lnTo>
                  <a:pt x="0" y="306613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mpd="sng">
                <a:solidFill>
                  <a:srgbClr val="000000"/>
                </a:solidFill>
                <a:bevel/>
                <a:headEnd/>
                <a:tailEnd/>
              </a14:hiddenLine>
            </a:ext>
          </a:extLst>
        </p:spPr>
      </p:pic>
      <p:pic>
        <p:nvPicPr>
          <p:cNvPr id="6155" name="图片 16"/>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6702476" y="1000125"/>
            <a:ext cx="1952524" cy="2889250"/>
          </a:xfrm>
          <a:custGeom>
            <a:avLst/>
            <a:gdLst>
              <a:gd name="T0" fmla="*/ 0 w 2101914"/>
              <a:gd name="T1" fmla="*/ 0 h 3066130"/>
              <a:gd name="T2" fmla="*/ 2101914 w 2101914"/>
              <a:gd name="T3" fmla="*/ 0 h 3066130"/>
              <a:gd name="T4" fmla="*/ 2101914 w 2101914"/>
              <a:gd name="T5" fmla="*/ 3066130 h 3066130"/>
              <a:gd name="T6" fmla="*/ 0 w 2101914"/>
              <a:gd name="T7" fmla="*/ 3066130 h 3066130"/>
              <a:gd name="T8" fmla="*/ 0 w 2101914"/>
              <a:gd name="T9" fmla="*/ 0 h 3066130"/>
              <a:gd name="T10" fmla="*/ 2101914 w 2101914"/>
              <a:gd name="T11" fmla="*/ 3066130 h 3066130"/>
            </a:gdLst>
            <a:ahLst/>
            <a:cxnLst>
              <a:cxn ang="0">
                <a:pos x="T0" y="T1"/>
              </a:cxn>
              <a:cxn ang="0">
                <a:pos x="T2" y="T3"/>
              </a:cxn>
              <a:cxn ang="0">
                <a:pos x="T4" y="T5"/>
              </a:cxn>
              <a:cxn ang="0">
                <a:pos x="T6" y="T7"/>
              </a:cxn>
            </a:cxnLst>
            <a:rect l="T8" t="T9" r="T10" b="T11"/>
            <a:pathLst>
              <a:path w="2101914" h="3066130">
                <a:moveTo>
                  <a:pt x="0" y="0"/>
                </a:moveTo>
                <a:lnTo>
                  <a:pt x="2101914" y="0"/>
                </a:lnTo>
                <a:lnTo>
                  <a:pt x="2101914" y="3066130"/>
                </a:lnTo>
                <a:lnTo>
                  <a:pt x="0" y="306613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mpd="sng">
                <a:solidFill>
                  <a:srgbClr val="000000"/>
                </a:solidFill>
                <a:bevel/>
                <a:headEnd/>
                <a:tailEnd/>
              </a14:hiddenLine>
            </a:ext>
          </a:extLst>
        </p:spPr>
      </p:pic>
      <p:sp>
        <p:nvSpPr>
          <p:cNvPr id="6156" name="矩形 18"/>
          <p:cNvSpPr>
            <a:spLocks noChangeArrowheads="1"/>
          </p:cNvSpPr>
          <p:nvPr/>
        </p:nvSpPr>
        <p:spPr bwMode="auto">
          <a:xfrm>
            <a:off x="2546350" y="1000125"/>
            <a:ext cx="1981200" cy="2889250"/>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bg1"/>
              </a:solidFill>
              <a:latin typeface="Century Gothic" pitchFamily="34" charset="0"/>
              <a:ea typeface="微软雅黑"/>
              <a:sym typeface="宋体" charset="-122"/>
            </a:endParaRPr>
          </a:p>
        </p:txBody>
      </p:sp>
      <p:sp>
        <p:nvSpPr>
          <p:cNvPr id="6157" name="矩形 55"/>
          <p:cNvSpPr>
            <a:spLocks noChangeArrowheads="1"/>
          </p:cNvSpPr>
          <p:nvPr/>
        </p:nvSpPr>
        <p:spPr bwMode="auto">
          <a:xfrm>
            <a:off x="478442" y="4103688"/>
            <a:ext cx="8176558" cy="44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pPr>
            <a:r>
              <a:rPr lang="en-US" altLang="zh-CN" sz="1000" dirty="0">
                <a:latin typeface="Century Gothic" pitchFamily="34" charset="0"/>
                <a:ea typeface="微软雅黑"/>
                <a:cs typeface="Open Sans" pitchFamily="2" charset="-122"/>
                <a:sym typeface="News Gothic MT" charset="-122"/>
              </a:rPr>
              <a:t> Wuhan Jin horizon PPT design planning company Wuhan Jin horizon PPT design planning company Wuhan Jin horizon PPT design planning company</a:t>
            </a:r>
            <a:endParaRPr lang="zh-CN" altLang="en-US" sz="1000" dirty="0">
              <a:latin typeface="Century Gothic" pitchFamily="34" charset="0"/>
              <a:ea typeface="微软雅黑"/>
              <a:cs typeface="Open Sans" pitchFamily="2" charset="-122"/>
            </a:endParaRPr>
          </a:p>
        </p:txBody>
      </p:sp>
      <p:sp>
        <p:nvSpPr>
          <p:cNvPr id="6158" name="文本框 22"/>
          <p:cNvSpPr>
            <a:spLocks noChangeArrowheads="1"/>
          </p:cNvSpPr>
          <p:nvPr/>
        </p:nvSpPr>
        <p:spPr bwMode="auto">
          <a:xfrm>
            <a:off x="2895600" y="1311275"/>
            <a:ext cx="128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4000">
                <a:solidFill>
                  <a:schemeClr val="bg1"/>
                </a:solidFill>
                <a:latin typeface="Century Gothic" pitchFamily="34" charset="0"/>
                <a:ea typeface="微软雅黑"/>
                <a:sym typeface="HelveticaNeueLT Pro 67 MdCn" pitchFamily="2" charset="-122"/>
              </a:rPr>
              <a:t>34%</a:t>
            </a:r>
            <a:endParaRPr lang="zh-CN" altLang="en-US" sz="4000">
              <a:solidFill>
                <a:schemeClr val="bg1"/>
              </a:solidFill>
              <a:latin typeface="Century Gothic" pitchFamily="34" charset="0"/>
              <a:ea typeface="微软雅黑"/>
              <a:sym typeface="HelveticaNeueLT Pro 67 MdCn" pitchFamily="2" charset="-122"/>
            </a:endParaRPr>
          </a:p>
        </p:txBody>
      </p:sp>
      <p:sp>
        <p:nvSpPr>
          <p:cNvPr id="6159" name="直接连接符 23"/>
          <p:cNvSpPr>
            <a:spLocks noChangeShapeType="1"/>
          </p:cNvSpPr>
          <p:nvPr/>
        </p:nvSpPr>
        <p:spPr bwMode="auto">
          <a:xfrm>
            <a:off x="3060700" y="2012950"/>
            <a:ext cx="950913" cy="0"/>
          </a:xfrm>
          <a:prstGeom prst="line">
            <a:avLst/>
          </a:prstGeom>
          <a:noFill/>
          <a:ln w="6350">
            <a:solidFill>
              <a:schemeClr val="bg1"/>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latin typeface="Century Gothic" pitchFamily="34" charset="0"/>
            </a:endParaRPr>
          </a:p>
        </p:txBody>
      </p:sp>
      <p:sp>
        <p:nvSpPr>
          <p:cNvPr id="6160" name="文本框 24"/>
          <p:cNvSpPr>
            <a:spLocks noChangeArrowheads="1"/>
          </p:cNvSpPr>
          <p:nvPr/>
        </p:nvSpPr>
        <p:spPr bwMode="auto">
          <a:xfrm>
            <a:off x="2895600" y="2024063"/>
            <a:ext cx="1282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1600" dirty="0">
                <a:solidFill>
                  <a:schemeClr val="bg1"/>
                </a:solidFill>
                <a:latin typeface="Century Gothic" pitchFamily="34" charset="0"/>
                <a:ea typeface="微软雅黑"/>
                <a:sym typeface="HelveticaNeueLT Pro 67 MdCn" pitchFamily="2" charset="-122"/>
              </a:rPr>
              <a:t>From 2014 </a:t>
            </a:r>
            <a:endParaRPr lang="zh-CN" altLang="en-US" sz="1600" dirty="0">
              <a:solidFill>
                <a:schemeClr val="bg1"/>
              </a:solidFill>
              <a:latin typeface="Century Gothic" pitchFamily="34" charset="0"/>
              <a:ea typeface="微软雅黑"/>
              <a:sym typeface="HelveticaNeueLT Pro 67 MdCn" pitchFamily="2" charset="-122"/>
            </a:endParaRPr>
          </a:p>
        </p:txBody>
      </p:sp>
      <p:sp>
        <p:nvSpPr>
          <p:cNvPr id="6161" name="矩形 55"/>
          <p:cNvSpPr>
            <a:spLocks noChangeArrowheads="1"/>
          </p:cNvSpPr>
          <p:nvPr/>
        </p:nvSpPr>
        <p:spPr bwMode="auto">
          <a:xfrm>
            <a:off x="2546350" y="2403475"/>
            <a:ext cx="1981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dirty="0">
                <a:solidFill>
                  <a:schemeClr val="bg1"/>
                </a:solidFill>
                <a:latin typeface="Century Gothic" pitchFamily="34" charset="0"/>
                <a:ea typeface="微软雅黑"/>
              </a:rPr>
              <a:t> Wuhan Jin horizon PPT design planning company Wuhan Jin horizon PPT design planning company Wuhan Jin horizon PPT design planning company Wuhan Jin horizon PPT design planning company</a:t>
            </a:r>
          </a:p>
        </p:txBody>
      </p:sp>
    </p:spTree>
    <p:extLst>
      <p:ext uri="{BB962C8B-B14F-4D97-AF65-F5344CB8AC3E}">
        <p14:creationId xmlns:p14="http://schemas.microsoft.com/office/powerpoint/2010/main" val="2265690736"/>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750"/>
                                  </p:stCondLst>
                                  <p:childTnLst>
                                    <p:set>
                                      <p:cBhvr>
                                        <p:cTn id="6" dur="1" fill="hold">
                                          <p:stCondLst>
                                            <p:cond delay="0"/>
                                          </p:stCondLst>
                                        </p:cTn>
                                        <p:tgtEl>
                                          <p:spTgt spid="6155"/>
                                        </p:tgtEl>
                                        <p:attrNameLst>
                                          <p:attrName>style.visibility</p:attrName>
                                        </p:attrNameLst>
                                      </p:cBhvr>
                                      <p:to>
                                        <p:strVal val="visible"/>
                                      </p:to>
                                    </p:set>
                                    <p:animEffect>
                                      <p:cBhvr>
                                        <p:cTn id="7" dur="900"/>
                                        <p:tgtEl>
                                          <p:spTgt spid="6155"/>
                                        </p:tgtEl>
                                      </p:cBhvr>
                                    </p:animEffect>
                                  </p:childTnLst>
                                </p:cTn>
                              </p:par>
                              <p:par>
                                <p:cTn id="8" presetID="35" presetClass="path" presetSubtype="0" accel="100000" fill="hold" nodeType="withEffect">
                                  <p:stCondLst>
                                    <p:cond delay="0"/>
                                  </p:stCondLst>
                                  <p:childTnLst>
                                    <p:animMotion origin="layout" path="M 0 0 L -0.25 0 E" pathEditMode="relative" rAng="0" ptsTypes="">
                                      <p:cBhvr>
                                        <p:cTn id="9" dur="1000" spd="-100000" fill="hold"/>
                                        <p:tgtEl>
                                          <p:spTgt spid="6155"/>
                                        </p:tgtEl>
                                        <p:attrNameLst>
                                          <p:attrName>ppt_x,ppt_y</p:attrName>
                                        </p:attrNameLst>
                                      </p:cBhvr>
                                      <p:rCtr x="0" y="0"/>
                                    </p:animMotion>
                                  </p:childTnLst>
                                </p:cTn>
                              </p:par>
                              <p:par>
                                <p:cTn id="10" presetID="6" presetClass="emph" presetSubtype="0" autoRev="1" fill="hold" nodeType="withEffect">
                                  <p:stCondLst>
                                    <p:cond delay="0"/>
                                  </p:stCondLst>
                                  <p:childTnLst>
                                    <p:animScale>
                                      <p:cBhvr>
                                        <p:cTn id="11" dur="500" fill="hold"/>
                                        <p:tgtEl>
                                          <p:spTgt spid="6155"/>
                                        </p:tgtEl>
                                      </p:cBhvr>
                                      <p:by x="120000" y="120000"/>
                                    </p:animScale>
                                  </p:childTnLst>
                                </p:cTn>
                              </p:par>
                              <p:par>
                                <p:cTn id="12" presetID="10" presetClass="entr" presetSubtype="0" fill="hold" nodeType="withEffect">
                                  <p:stCondLst>
                                    <p:cond delay="600"/>
                                  </p:stCondLst>
                                  <p:childTnLst>
                                    <p:set>
                                      <p:cBhvr>
                                        <p:cTn id="13" dur="1" fill="hold">
                                          <p:stCondLst>
                                            <p:cond delay="0"/>
                                          </p:stCondLst>
                                        </p:cTn>
                                        <p:tgtEl>
                                          <p:spTgt spid="6153"/>
                                        </p:tgtEl>
                                        <p:attrNameLst>
                                          <p:attrName>style.visibility</p:attrName>
                                        </p:attrNameLst>
                                      </p:cBhvr>
                                      <p:to>
                                        <p:strVal val="visible"/>
                                      </p:to>
                                    </p:set>
                                    <p:animEffect>
                                      <p:cBhvr>
                                        <p:cTn id="14" dur="900"/>
                                        <p:tgtEl>
                                          <p:spTgt spid="6153"/>
                                        </p:tgtEl>
                                      </p:cBhvr>
                                    </p:animEffect>
                                  </p:childTnLst>
                                </p:cTn>
                              </p:par>
                              <p:par>
                                <p:cTn id="15" presetID="35" presetClass="path" presetSubtype="0" accel="90000" decel="10000" fill="hold" nodeType="withEffect">
                                  <p:stCondLst>
                                    <p:cond delay="100"/>
                                  </p:stCondLst>
                                  <p:childTnLst>
                                    <p:animMotion origin="layout" path="M 0 0 L -0.25 0 E" pathEditMode="relative" rAng="0" ptsTypes="">
                                      <p:cBhvr>
                                        <p:cTn id="16" dur="1000" spd="-100000" fill="hold"/>
                                        <p:tgtEl>
                                          <p:spTgt spid="6153"/>
                                        </p:tgtEl>
                                        <p:attrNameLst>
                                          <p:attrName>ppt_x,ppt_y</p:attrName>
                                        </p:attrNameLst>
                                      </p:cBhvr>
                                      <p:rCtr x="0" y="0"/>
                                    </p:animMotion>
                                  </p:childTnLst>
                                </p:cTn>
                              </p:par>
                              <p:par>
                                <p:cTn id="17" presetID="6" presetClass="emph" presetSubtype="0" autoRev="1" fill="hold" nodeType="withEffect">
                                  <p:stCondLst>
                                    <p:cond delay="100"/>
                                  </p:stCondLst>
                                  <p:childTnLst>
                                    <p:animScale>
                                      <p:cBhvr>
                                        <p:cTn id="18" dur="500" fill="hold"/>
                                        <p:tgtEl>
                                          <p:spTgt spid="6153"/>
                                        </p:tgtEl>
                                      </p:cBhvr>
                                      <p:by x="120000" y="120000"/>
                                    </p:animScale>
                                  </p:childTnLst>
                                </p:cTn>
                              </p:par>
                              <p:par>
                                <p:cTn id="19" presetID="10" presetClass="entr" presetSubtype="0" fill="hold" grpId="0" nodeType="withEffect">
                                  <p:stCondLst>
                                    <p:cond delay="700"/>
                                  </p:stCondLst>
                                  <p:childTnLst>
                                    <p:set>
                                      <p:cBhvr>
                                        <p:cTn id="20" dur="1" fill="hold">
                                          <p:stCondLst>
                                            <p:cond delay="0"/>
                                          </p:stCondLst>
                                        </p:cTn>
                                        <p:tgtEl>
                                          <p:spTgt spid="6156"/>
                                        </p:tgtEl>
                                        <p:attrNameLst>
                                          <p:attrName>style.visibility</p:attrName>
                                        </p:attrNameLst>
                                      </p:cBhvr>
                                      <p:to>
                                        <p:strVal val="visible"/>
                                      </p:to>
                                    </p:set>
                                    <p:animEffect>
                                      <p:cBhvr>
                                        <p:cTn id="21" dur="900"/>
                                        <p:tgtEl>
                                          <p:spTgt spid="6156"/>
                                        </p:tgtEl>
                                      </p:cBhvr>
                                    </p:animEffect>
                                  </p:childTnLst>
                                </p:cTn>
                              </p:par>
                              <p:par>
                                <p:cTn id="22" presetID="35" presetClass="path" presetSubtype="0" accel="90000" decel="10000" fill="hold" grpId="1" nodeType="withEffect">
                                  <p:stCondLst>
                                    <p:cond delay="200"/>
                                  </p:stCondLst>
                                  <p:childTnLst>
                                    <p:animMotion origin="layout" path="M 0 0 L -0.25 0 E" pathEditMode="relative" rAng="0" ptsTypes="">
                                      <p:cBhvr>
                                        <p:cTn id="23" dur="1000" spd="-100000" fill="hold"/>
                                        <p:tgtEl>
                                          <p:spTgt spid="6156"/>
                                        </p:tgtEl>
                                        <p:attrNameLst>
                                          <p:attrName>ppt_x,ppt_y</p:attrName>
                                        </p:attrNameLst>
                                      </p:cBhvr>
                                      <p:rCtr x="0" y="0"/>
                                    </p:animMotion>
                                  </p:childTnLst>
                                </p:cTn>
                              </p:par>
                              <p:par>
                                <p:cTn id="24" presetID="6" presetClass="emph" presetSubtype="0" autoRev="1" fill="hold" grpId="2" nodeType="withEffect">
                                  <p:stCondLst>
                                    <p:cond delay="200"/>
                                  </p:stCondLst>
                                  <p:childTnLst>
                                    <p:animScale>
                                      <p:cBhvr>
                                        <p:cTn id="25" dur="500" fill="hold"/>
                                        <p:tgtEl>
                                          <p:spTgt spid="6156"/>
                                        </p:tgtEl>
                                      </p:cBhvr>
                                      <p:by x="120000" y="120000"/>
                                    </p:animScale>
                                  </p:childTnLst>
                                </p:cTn>
                              </p:par>
                              <p:par>
                                <p:cTn id="26" presetID="10" presetClass="entr" presetSubtype="0" fill="hold" nodeType="withEffect">
                                  <p:stCondLst>
                                    <p:cond delay="800"/>
                                  </p:stCondLst>
                                  <p:childTnLst>
                                    <p:set>
                                      <p:cBhvr>
                                        <p:cTn id="27" dur="1" fill="hold">
                                          <p:stCondLst>
                                            <p:cond delay="0"/>
                                          </p:stCondLst>
                                        </p:cTn>
                                        <p:tgtEl>
                                          <p:spTgt spid="6154"/>
                                        </p:tgtEl>
                                        <p:attrNameLst>
                                          <p:attrName>style.visibility</p:attrName>
                                        </p:attrNameLst>
                                      </p:cBhvr>
                                      <p:to>
                                        <p:strVal val="visible"/>
                                      </p:to>
                                    </p:set>
                                    <p:animEffect>
                                      <p:cBhvr>
                                        <p:cTn id="28" dur="900"/>
                                        <p:tgtEl>
                                          <p:spTgt spid="6154"/>
                                        </p:tgtEl>
                                      </p:cBhvr>
                                    </p:animEffect>
                                  </p:childTnLst>
                                </p:cTn>
                              </p:par>
                              <p:par>
                                <p:cTn id="29" presetID="35" presetClass="path" presetSubtype="0" accel="90000" decel="10000" fill="hold" nodeType="withEffect">
                                  <p:stCondLst>
                                    <p:cond delay="300"/>
                                  </p:stCondLst>
                                  <p:childTnLst>
                                    <p:animMotion origin="layout" path="M 0 0 L -0.25 0 E" pathEditMode="relative" rAng="0" ptsTypes="">
                                      <p:cBhvr>
                                        <p:cTn id="30" dur="1000" spd="-100000" fill="hold"/>
                                        <p:tgtEl>
                                          <p:spTgt spid="6154"/>
                                        </p:tgtEl>
                                        <p:attrNameLst>
                                          <p:attrName>ppt_x,ppt_y</p:attrName>
                                        </p:attrNameLst>
                                      </p:cBhvr>
                                      <p:rCtr x="0" y="0"/>
                                    </p:animMotion>
                                  </p:childTnLst>
                                </p:cTn>
                              </p:par>
                              <p:par>
                                <p:cTn id="31" presetID="6" presetClass="emph" presetSubtype="0" autoRev="1" fill="hold" nodeType="withEffect">
                                  <p:stCondLst>
                                    <p:cond delay="300"/>
                                  </p:stCondLst>
                                  <p:childTnLst>
                                    <p:animScale>
                                      <p:cBhvr>
                                        <p:cTn id="32" dur="500" fill="hold"/>
                                        <p:tgtEl>
                                          <p:spTgt spid="6154"/>
                                        </p:tgtEl>
                                      </p:cBhvr>
                                      <p:by x="120000" y="120000"/>
                                    </p:animScale>
                                  </p:childTnLst>
                                </p:cTn>
                              </p:par>
                              <p:par>
                                <p:cTn id="33" presetID="10" presetClass="entr" presetSubtype="0" fill="hold" grpId="0" nodeType="withEffect">
                                  <p:stCondLst>
                                    <p:cond delay="1850"/>
                                  </p:stCondLst>
                                  <p:childTnLst>
                                    <p:set>
                                      <p:cBhvr>
                                        <p:cTn id="34" dur="1" fill="hold">
                                          <p:stCondLst>
                                            <p:cond delay="0"/>
                                          </p:stCondLst>
                                        </p:cTn>
                                        <p:tgtEl>
                                          <p:spTgt spid="6158"/>
                                        </p:tgtEl>
                                        <p:attrNameLst>
                                          <p:attrName>style.visibility</p:attrName>
                                        </p:attrNameLst>
                                      </p:cBhvr>
                                      <p:to>
                                        <p:strVal val="visible"/>
                                      </p:to>
                                    </p:set>
                                    <p:animEffect>
                                      <p:cBhvr>
                                        <p:cTn id="35" dur="500"/>
                                        <p:tgtEl>
                                          <p:spTgt spid="6158"/>
                                        </p:tgtEl>
                                      </p:cBhvr>
                                    </p:animEffect>
                                  </p:childTnLst>
                                </p:cTn>
                              </p:par>
                              <p:par>
                                <p:cTn id="36" presetID="16" presetClass="entr" presetSubtype="37" fill="hold" grpId="0" nodeType="withEffect">
                                  <p:stCondLst>
                                    <p:cond delay="1600"/>
                                  </p:stCondLst>
                                  <p:childTnLst>
                                    <p:set>
                                      <p:cBhvr>
                                        <p:cTn id="37" dur="1" fill="hold">
                                          <p:stCondLst>
                                            <p:cond delay="0"/>
                                          </p:stCondLst>
                                        </p:cTn>
                                        <p:tgtEl>
                                          <p:spTgt spid="6159"/>
                                        </p:tgtEl>
                                        <p:attrNameLst>
                                          <p:attrName>style.visibility</p:attrName>
                                        </p:attrNameLst>
                                      </p:cBhvr>
                                      <p:to>
                                        <p:strVal val="visible"/>
                                      </p:to>
                                    </p:set>
                                    <p:animEffect>
                                      <p:cBhvr>
                                        <p:cTn id="38" dur="250"/>
                                        <p:tgtEl>
                                          <p:spTgt spid="6159"/>
                                        </p:tgtEl>
                                      </p:cBhvr>
                                    </p:animEffect>
                                  </p:childTnLst>
                                </p:cTn>
                              </p:par>
                              <p:par>
                                <p:cTn id="39" presetID="10" presetClass="entr" presetSubtype="0" fill="hold" grpId="0" nodeType="withEffect">
                                  <p:stCondLst>
                                    <p:cond delay="1850"/>
                                  </p:stCondLst>
                                  <p:childTnLst>
                                    <p:set>
                                      <p:cBhvr>
                                        <p:cTn id="40" dur="1" fill="hold">
                                          <p:stCondLst>
                                            <p:cond delay="0"/>
                                          </p:stCondLst>
                                        </p:cTn>
                                        <p:tgtEl>
                                          <p:spTgt spid="6160"/>
                                        </p:tgtEl>
                                        <p:attrNameLst>
                                          <p:attrName>style.visibility</p:attrName>
                                        </p:attrNameLst>
                                      </p:cBhvr>
                                      <p:to>
                                        <p:strVal val="visible"/>
                                      </p:to>
                                    </p:set>
                                    <p:animEffect>
                                      <p:cBhvr>
                                        <p:cTn id="41" dur="500"/>
                                        <p:tgtEl>
                                          <p:spTgt spid="6160"/>
                                        </p:tgtEl>
                                      </p:cBhvr>
                                    </p:animEffect>
                                  </p:childTnLst>
                                </p:cTn>
                              </p:par>
                              <p:par>
                                <p:cTn id="42" presetID="50" presetClass="entr" presetSubtype="0" decel="100000" fill="hold" grpId="0" nodeType="withEffect">
                                  <p:stCondLst>
                                    <p:cond delay="1600"/>
                                  </p:stCondLst>
                                  <p:iterate type="lt">
                                    <p:tmPct val="10000"/>
                                  </p:iterate>
                                  <p:childTnLst>
                                    <p:set>
                                      <p:cBhvr>
                                        <p:cTn id="43" dur="1" fill="hold">
                                          <p:stCondLst>
                                            <p:cond delay="0"/>
                                          </p:stCondLst>
                                        </p:cTn>
                                        <p:tgtEl>
                                          <p:spTgt spid="6161"/>
                                        </p:tgtEl>
                                        <p:attrNameLst>
                                          <p:attrName>style.visibility</p:attrName>
                                        </p:attrNameLst>
                                      </p:cBhvr>
                                      <p:to>
                                        <p:strVal val="visible"/>
                                      </p:to>
                                    </p:set>
                                    <p:anim calcmode="lin" valueType="num">
                                      <p:cBhvr>
                                        <p:cTn id="44" dur="50" fill="hold"/>
                                        <p:tgtEl>
                                          <p:spTgt spid="6161"/>
                                        </p:tgtEl>
                                        <p:attrNameLst>
                                          <p:attrName>ppt_w</p:attrName>
                                        </p:attrNameLst>
                                      </p:cBhvr>
                                      <p:tavLst>
                                        <p:tav tm="0">
                                          <p:val>
                                            <p:strVal val="#ppt_w+.3"/>
                                          </p:val>
                                        </p:tav>
                                        <p:tav tm="100000">
                                          <p:val>
                                            <p:strVal val="#ppt_w"/>
                                          </p:val>
                                        </p:tav>
                                      </p:tavLst>
                                    </p:anim>
                                    <p:anim calcmode="lin" valueType="num">
                                      <p:cBhvr>
                                        <p:cTn id="45" dur="50" fill="hold"/>
                                        <p:tgtEl>
                                          <p:spTgt spid="6161"/>
                                        </p:tgtEl>
                                        <p:attrNameLst>
                                          <p:attrName>ppt_h</p:attrName>
                                        </p:attrNameLst>
                                      </p:cBhvr>
                                      <p:tavLst>
                                        <p:tav tm="0">
                                          <p:val>
                                            <p:strVal val="#ppt_h"/>
                                          </p:val>
                                        </p:tav>
                                        <p:tav tm="100000">
                                          <p:val>
                                            <p:strVal val="#ppt_h"/>
                                          </p:val>
                                        </p:tav>
                                      </p:tavLst>
                                    </p:anim>
                                    <p:animEffect>
                                      <p:cBhvr>
                                        <p:cTn id="46" dur="50"/>
                                        <p:tgtEl>
                                          <p:spTgt spid="6161"/>
                                        </p:tgtEl>
                                      </p:cBhvr>
                                    </p:animEffect>
                                  </p:childTnLst>
                                </p:cTn>
                              </p:par>
                              <p:par>
                                <p:cTn id="47" presetID="10" presetClass="entr" presetSubtype="0" fill="hold" grpId="0" nodeType="withEffect">
                                  <p:stCondLst>
                                    <p:cond delay="3100"/>
                                  </p:stCondLst>
                                  <p:childTnLst>
                                    <p:set>
                                      <p:cBhvr>
                                        <p:cTn id="48" dur="1" fill="hold">
                                          <p:stCondLst>
                                            <p:cond delay="0"/>
                                          </p:stCondLst>
                                        </p:cTn>
                                        <p:tgtEl>
                                          <p:spTgt spid="6157"/>
                                        </p:tgtEl>
                                        <p:attrNameLst>
                                          <p:attrName>style.visibility</p:attrName>
                                        </p:attrNameLst>
                                      </p:cBhvr>
                                      <p:to>
                                        <p:strVal val="visible"/>
                                      </p:to>
                                    </p:set>
                                    <p:animEffect>
                                      <p:cBhvr>
                                        <p:cTn id="49" dur="1000"/>
                                        <p:tgtEl>
                                          <p:spTgt spid="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bldLvl="0" animBg="1" autoUpdateAnimBg="0"/>
      <p:bldP spid="6156" grpId="1" bldLvl="0" animBg="1" autoUpdateAnimBg="0"/>
      <p:bldP spid="6156" grpId="2" bldLvl="0" animBg="1" autoUpdateAnimBg="0"/>
      <p:bldP spid="6157" grpId="0" bldLvl="0" autoUpdateAnimBg="0"/>
      <p:bldP spid="6158" grpId="0" bldLvl="0" autoUpdateAnimBg="0"/>
      <p:bldP spid="6159" grpId="0" animBg="1"/>
      <p:bldP spid="6160" grpId="0" bldLvl="0" autoUpdateAnimBg="0"/>
      <p:bldP spid="6161" grpId="0" bldLvl="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4" name="组合 29"/>
          <p:cNvGrpSpPr>
            <a:grpSpLocks/>
          </p:cNvGrpSpPr>
          <p:nvPr/>
        </p:nvGrpSpPr>
        <p:grpSpPr bwMode="auto">
          <a:xfrm>
            <a:off x="876995" y="2571750"/>
            <a:ext cx="873125" cy="993775"/>
            <a:chOff x="0" y="0"/>
            <a:chExt cx="872891" cy="993808"/>
          </a:xfrm>
        </p:grpSpPr>
        <p:sp>
          <p:nvSpPr>
            <p:cNvPr id="6182" name="任意多边形 25"/>
            <p:cNvSpPr>
              <a:spLocks noChangeArrowheads="1"/>
            </p:cNvSpPr>
            <p:nvPr/>
          </p:nvSpPr>
          <p:spPr bwMode="auto">
            <a:xfrm rot="10800000">
              <a:off x="0" y="0"/>
              <a:ext cx="872891" cy="993808"/>
            </a:xfrm>
            <a:custGeom>
              <a:avLst/>
              <a:gdLst>
                <a:gd name="T0" fmla="*/ 860307 w 826161"/>
                <a:gd name="T1" fmla="*/ 1050021 h 940604"/>
                <a:gd name="T2" fmla="*/ 61957 w 826161"/>
                <a:gd name="T3" fmla="*/ 1050021 h 940604"/>
                <a:gd name="T4" fmla="*/ 0 w 826161"/>
                <a:gd name="T5" fmla="*/ 988065 h 940604"/>
                <a:gd name="T6" fmla="*/ 0 w 826161"/>
                <a:gd name="T7" fmla="*/ 189713 h 940604"/>
                <a:gd name="T8" fmla="*/ 61957 w 826161"/>
                <a:gd name="T9" fmla="*/ 127755 h 940604"/>
                <a:gd name="T10" fmla="*/ 387035 w 826161"/>
                <a:gd name="T11" fmla="*/ 127755 h 940604"/>
                <a:gd name="T12" fmla="*/ 461133 w 826161"/>
                <a:gd name="T13" fmla="*/ 0 h 940604"/>
                <a:gd name="T14" fmla="*/ 535230 w 826161"/>
                <a:gd name="T15" fmla="*/ 127755 h 940604"/>
                <a:gd name="T16" fmla="*/ 860307 w 826161"/>
                <a:gd name="T17" fmla="*/ 127755 h 940604"/>
                <a:gd name="T18" fmla="*/ 922264 w 826161"/>
                <a:gd name="T19" fmla="*/ 189713 h 940604"/>
                <a:gd name="T20" fmla="*/ 922264 w 826161"/>
                <a:gd name="T21" fmla="*/ 988065 h 940604"/>
                <a:gd name="T22" fmla="*/ 860307 w 826161"/>
                <a:gd name="T23" fmla="*/ 1050021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6181" name="Freeform 63"/>
            <p:cNvSpPr>
              <a:spLocks noChangeAspect="1" noChangeArrowheads="1"/>
            </p:cNvSpPr>
            <p:nvPr/>
          </p:nvSpPr>
          <p:spPr bwMode="auto">
            <a:xfrm>
              <a:off x="144260" y="151244"/>
              <a:ext cx="584370" cy="567090"/>
            </a:xfrm>
            <a:custGeom>
              <a:avLst/>
              <a:gdLst>
                <a:gd name="T0" fmla="*/ 855965322 w 312"/>
                <a:gd name="T1" fmla="*/ 0 h 303"/>
                <a:gd name="T2" fmla="*/ 733183941 w 312"/>
                <a:gd name="T3" fmla="*/ 42033909 h 303"/>
                <a:gd name="T4" fmla="*/ 634959211 w 312"/>
                <a:gd name="T5" fmla="*/ 171639240 h 303"/>
                <a:gd name="T6" fmla="*/ 694594918 w 312"/>
                <a:gd name="T7" fmla="*/ 392315857 h 303"/>
                <a:gd name="T8" fmla="*/ 684070639 w 312"/>
                <a:gd name="T9" fmla="*/ 392315857 h 303"/>
                <a:gd name="T10" fmla="*/ 620926839 w 312"/>
                <a:gd name="T11" fmla="*/ 322260590 h 303"/>
                <a:gd name="T12" fmla="*/ 322740808 w 312"/>
                <a:gd name="T13" fmla="*/ 619999684 h 303"/>
                <a:gd name="T14" fmla="*/ 249072729 w 312"/>
                <a:gd name="T15" fmla="*/ 609492611 h 303"/>
                <a:gd name="T16" fmla="*/ 101732823 w 312"/>
                <a:gd name="T17" fmla="*/ 672542538 h 303"/>
                <a:gd name="T18" fmla="*/ 24556651 w 312"/>
                <a:gd name="T19" fmla="*/ 893221026 h 303"/>
                <a:gd name="T20" fmla="*/ 49113302 w 312"/>
                <a:gd name="T21" fmla="*/ 931751329 h 303"/>
                <a:gd name="T22" fmla="*/ 49113302 w 312"/>
                <a:gd name="T23" fmla="*/ 931751329 h 303"/>
                <a:gd name="T24" fmla="*/ 185927055 w 312"/>
                <a:gd name="T25" fmla="*/ 798644264 h 303"/>
                <a:gd name="T26" fmla="*/ 280643693 w 312"/>
                <a:gd name="T27" fmla="*/ 893221026 h 303"/>
                <a:gd name="T28" fmla="*/ 140321846 w 312"/>
                <a:gd name="T29" fmla="*/ 1036837036 h 303"/>
                <a:gd name="T30" fmla="*/ 245564636 w 312"/>
                <a:gd name="T31" fmla="*/ 1061356660 h 303"/>
                <a:gd name="T32" fmla="*/ 350805552 w 312"/>
                <a:gd name="T33" fmla="*/ 1033333431 h 303"/>
                <a:gd name="T34" fmla="*/ 470078840 w 312"/>
                <a:gd name="T35" fmla="*/ 854690723 h 303"/>
                <a:gd name="T36" fmla="*/ 406935040 w 312"/>
                <a:gd name="T37" fmla="*/ 669040804 h 303"/>
                <a:gd name="T38" fmla="*/ 413951226 w 312"/>
                <a:gd name="T39" fmla="*/ 665537198 h 303"/>
                <a:gd name="T40" fmla="*/ 484111212 w 312"/>
                <a:gd name="T41" fmla="*/ 732090731 h 303"/>
                <a:gd name="T42" fmla="*/ 778789150 w 312"/>
                <a:gd name="T43" fmla="*/ 441356976 h 303"/>
                <a:gd name="T44" fmla="*/ 859473415 w 312"/>
                <a:gd name="T45" fmla="*/ 451864050 h 303"/>
                <a:gd name="T46" fmla="*/ 898062438 w 312"/>
                <a:gd name="T47" fmla="*/ 444858710 h 303"/>
                <a:gd name="T48" fmla="*/ 1045400470 w 312"/>
                <a:gd name="T49" fmla="*/ 339774874 h 303"/>
                <a:gd name="T50" fmla="*/ 1059432842 w 312"/>
                <a:gd name="T51" fmla="*/ 119096386 h 303"/>
                <a:gd name="T52" fmla="*/ 912094810 w 312"/>
                <a:gd name="T53" fmla="*/ 262712397 h 303"/>
                <a:gd name="T54" fmla="*/ 820886266 w 312"/>
                <a:gd name="T55" fmla="*/ 168135634 h 303"/>
                <a:gd name="T56" fmla="*/ 961208112 w 312"/>
                <a:gd name="T57" fmla="*/ 24519624 h 303"/>
                <a:gd name="T58" fmla="*/ 855965322 w 312"/>
                <a:gd name="T59" fmla="*/ 0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
                <a:gd name="T91" fmla="*/ 0 h 303"/>
                <a:gd name="T92" fmla="*/ 312 w 312"/>
                <a:gd name="T93" fmla="*/ 303 h 3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latin typeface="Century Gothic" pitchFamily="34" charset="0"/>
                <a:ea typeface="微软雅黑"/>
              </a:endParaRPr>
            </a:p>
          </p:txBody>
        </p:sp>
      </p:grpSp>
      <p:sp>
        <p:nvSpPr>
          <p:cNvPr id="7177" name="矩形 55"/>
          <p:cNvSpPr>
            <a:spLocks noChangeArrowheads="1"/>
          </p:cNvSpPr>
          <p:nvPr/>
        </p:nvSpPr>
        <p:spPr bwMode="auto">
          <a:xfrm>
            <a:off x="573782" y="3624262"/>
            <a:ext cx="1479550" cy="99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defRPr/>
            </a:pPr>
            <a:r>
              <a:rPr lang="en-US" altLang="zh-CN" sz="1000" dirty="0">
                <a:latin typeface="Century Gothic" pitchFamily="34" charset="0"/>
                <a:ea typeface="微软雅黑"/>
                <a:cs typeface="Open Sans" panose="020B0606030504020204" pitchFamily="34" charset="0"/>
                <a:sym typeface="News Gothic MT" charset="0"/>
              </a:rPr>
              <a:t> Wuhan Jin horizon PPT design planning company Wuhan Jin horizon PPT design planning company</a:t>
            </a:r>
            <a:endParaRPr lang="zh-CN" altLang="en-US" sz="1000" dirty="0">
              <a:latin typeface="Century Gothic" pitchFamily="34" charset="0"/>
              <a:ea typeface="微软雅黑"/>
              <a:cs typeface="Open Sans" panose="020B0606030504020204" pitchFamily="34" charset="0"/>
            </a:endParaRPr>
          </a:p>
        </p:txBody>
      </p:sp>
      <p:grpSp>
        <p:nvGrpSpPr>
          <p:cNvPr id="7178" name="组合 30"/>
          <p:cNvGrpSpPr>
            <a:grpSpLocks/>
          </p:cNvGrpSpPr>
          <p:nvPr/>
        </p:nvGrpSpPr>
        <p:grpSpPr bwMode="auto">
          <a:xfrm>
            <a:off x="2918991" y="2571750"/>
            <a:ext cx="873125" cy="993775"/>
            <a:chOff x="0" y="0"/>
            <a:chExt cx="872891" cy="993808"/>
          </a:xfrm>
        </p:grpSpPr>
        <p:sp>
          <p:nvSpPr>
            <p:cNvPr id="6177" name="任意多边形 26"/>
            <p:cNvSpPr>
              <a:spLocks noChangeArrowheads="1"/>
            </p:cNvSpPr>
            <p:nvPr/>
          </p:nvSpPr>
          <p:spPr bwMode="auto">
            <a:xfrm rot="10800000">
              <a:off x="0" y="0"/>
              <a:ext cx="872891" cy="993808"/>
            </a:xfrm>
            <a:custGeom>
              <a:avLst/>
              <a:gdLst>
                <a:gd name="T0" fmla="*/ 860307 w 826161"/>
                <a:gd name="T1" fmla="*/ 1050021 h 940604"/>
                <a:gd name="T2" fmla="*/ 61957 w 826161"/>
                <a:gd name="T3" fmla="*/ 1050021 h 940604"/>
                <a:gd name="T4" fmla="*/ 0 w 826161"/>
                <a:gd name="T5" fmla="*/ 988065 h 940604"/>
                <a:gd name="T6" fmla="*/ 0 w 826161"/>
                <a:gd name="T7" fmla="*/ 189713 h 940604"/>
                <a:gd name="T8" fmla="*/ 61957 w 826161"/>
                <a:gd name="T9" fmla="*/ 127755 h 940604"/>
                <a:gd name="T10" fmla="*/ 387035 w 826161"/>
                <a:gd name="T11" fmla="*/ 127755 h 940604"/>
                <a:gd name="T12" fmla="*/ 461133 w 826161"/>
                <a:gd name="T13" fmla="*/ 0 h 940604"/>
                <a:gd name="T14" fmla="*/ 535230 w 826161"/>
                <a:gd name="T15" fmla="*/ 127755 h 940604"/>
                <a:gd name="T16" fmla="*/ 860307 w 826161"/>
                <a:gd name="T17" fmla="*/ 127755 h 940604"/>
                <a:gd name="T18" fmla="*/ 922264 w 826161"/>
                <a:gd name="T19" fmla="*/ 189713 h 940604"/>
                <a:gd name="T20" fmla="*/ 922264 w 826161"/>
                <a:gd name="T21" fmla="*/ 988065 h 940604"/>
                <a:gd name="T22" fmla="*/ 860307 w 826161"/>
                <a:gd name="T23" fmla="*/ 1050021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nvGrpSpPr>
            <p:cNvPr id="6176" name="Group 44"/>
            <p:cNvGrpSpPr>
              <a:grpSpLocks/>
            </p:cNvGrpSpPr>
            <p:nvPr/>
          </p:nvGrpSpPr>
          <p:grpSpPr bwMode="auto">
            <a:xfrm>
              <a:off x="144461" y="151245"/>
              <a:ext cx="583968" cy="567090"/>
              <a:chOff x="0" y="0"/>
              <a:chExt cx="1730" cy="1680"/>
            </a:xfrm>
          </p:grpSpPr>
          <p:sp>
            <p:nvSpPr>
              <p:cNvPr id="6178" name="Freeform 45"/>
              <p:cNvSpPr>
                <a:spLocks noChangeArrowheads="1"/>
              </p:cNvSpPr>
              <p:nvPr/>
            </p:nvSpPr>
            <p:spPr bwMode="auto">
              <a:xfrm>
                <a:off x="0" y="0"/>
                <a:ext cx="1521" cy="1336"/>
              </a:xfrm>
              <a:custGeom>
                <a:avLst/>
                <a:gdLst>
                  <a:gd name="T0" fmla="*/ 2014 w 327"/>
                  <a:gd name="T1" fmla="*/ 107 h 287"/>
                  <a:gd name="T2" fmla="*/ 2661 w 327"/>
                  <a:gd name="T3" fmla="*/ 88 h 287"/>
                  <a:gd name="T4" fmla="*/ 4349 w 327"/>
                  <a:gd name="T5" fmla="*/ 801 h 287"/>
                  <a:gd name="T6" fmla="*/ 4847 w 327"/>
                  <a:gd name="T7" fmla="*/ 847 h 287"/>
                  <a:gd name="T8" fmla="*/ 6470 w 327"/>
                  <a:gd name="T9" fmla="*/ 237 h 287"/>
                  <a:gd name="T10" fmla="*/ 6921 w 327"/>
                  <a:gd name="T11" fmla="*/ 196 h 287"/>
                  <a:gd name="T12" fmla="*/ 7033 w 327"/>
                  <a:gd name="T13" fmla="*/ 628 h 287"/>
                  <a:gd name="T14" fmla="*/ 7033 w 327"/>
                  <a:gd name="T15" fmla="*/ 2881 h 287"/>
                  <a:gd name="T16" fmla="*/ 6424 w 327"/>
                  <a:gd name="T17" fmla="*/ 2253 h 287"/>
                  <a:gd name="T18" fmla="*/ 6405 w 327"/>
                  <a:gd name="T19" fmla="*/ 954 h 287"/>
                  <a:gd name="T20" fmla="*/ 4628 w 327"/>
                  <a:gd name="T21" fmla="*/ 1559 h 287"/>
                  <a:gd name="T22" fmla="*/ 2358 w 327"/>
                  <a:gd name="T23" fmla="*/ 628 h 287"/>
                  <a:gd name="T24" fmla="*/ 586 w 327"/>
                  <a:gd name="T25" fmla="*/ 1452 h 287"/>
                  <a:gd name="T26" fmla="*/ 586 w 327"/>
                  <a:gd name="T27" fmla="*/ 5395 h 287"/>
                  <a:gd name="T28" fmla="*/ 2033 w 327"/>
                  <a:gd name="T29" fmla="*/ 4743 h 287"/>
                  <a:gd name="T30" fmla="*/ 2270 w 327"/>
                  <a:gd name="T31" fmla="*/ 5353 h 287"/>
                  <a:gd name="T32" fmla="*/ 498 w 327"/>
                  <a:gd name="T33" fmla="*/ 6131 h 287"/>
                  <a:gd name="T34" fmla="*/ 42 w 327"/>
                  <a:gd name="T35" fmla="*/ 6177 h 287"/>
                  <a:gd name="T36" fmla="*/ 42 w 327"/>
                  <a:gd name="T37" fmla="*/ 996 h 287"/>
                  <a:gd name="T38" fmla="*/ 2014 w 327"/>
                  <a:gd name="T39" fmla="*/ 107 h 2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87"/>
                  <a:gd name="T62" fmla="*/ 327 w 327"/>
                  <a:gd name="T63" fmla="*/ 287 h 2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latin typeface="Century Gothic" pitchFamily="34" charset="0"/>
                  <a:ea typeface="微软雅黑"/>
                </a:endParaRPr>
              </a:p>
            </p:txBody>
          </p:sp>
          <p:sp>
            <p:nvSpPr>
              <p:cNvPr id="6179" name="Freeform 46"/>
              <p:cNvSpPr>
                <a:spLocks noEditPoints="1" noChangeArrowheads="1"/>
              </p:cNvSpPr>
              <p:nvPr/>
            </p:nvSpPr>
            <p:spPr bwMode="auto">
              <a:xfrm>
                <a:off x="498" y="461"/>
                <a:ext cx="1232" cy="1219"/>
              </a:xfrm>
              <a:custGeom>
                <a:avLst/>
                <a:gdLst>
                  <a:gd name="T0" fmla="*/ 279 w 265"/>
                  <a:gd name="T1" fmla="*/ 2554 h 262"/>
                  <a:gd name="T2" fmla="*/ 2120 w 265"/>
                  <a:gd name="T3" fmla="*/ 42 h 262"/>
                  <a:gd name="T4" fmla="*/ 3608 w 265"/>
                  <a:gd name="T5" fmla="*/ 456 h 262"/>
                  <a:gd name="T6" fmla="*/ 4282 w 265"/>
                  <a:gd name="T7" fmla="*/ 1256 h 262"/>
                  <a:gd name="T8" fmla="*/ 4454 w 265"/>
                  <a:gd name="T9" fmla="*/ 2382 h 262"/>
                  <a:gd name="T10" fmla="*/ 3975 w 265"/>
                  <a:gd name="T11" fmla="*/ 3615 h 262"/>
                  <a:gd name="T12" fmla="*/ 4649 w 265"/>
                  <a:gd name="T13" fmla="*/ 3918 h 262"/>
                  <a:gd name="T14" fmla="*/ 5514 w 265"/>
                  <a:gd name="T15" fmla="*/ 4764 h 262"/>
                  <a:gd name="T16" fmla="*/ 4840 w 265"/>
                  <a:gd name="T17" fmla="*/ 5453 h 262"/>
                  <a:gd name="T18" fmla="*/ 3826 w 265"/>
                  <a:gd name="T19" fmla="*/ 4569 h 262"/>
                  <a:gd name="T20" fmla="*/ 3477 w 265"/>
                  <a:gd name="T21" fmla="*/ 3959 h 262"/>
                  <a:gd name="T22" fmla="*/ 1943 w 265"/>
                  <a:gd name="T23" fmla="*/ 4220 h 262"/>
                  <a:gd name="T24" fmla="*/ 279 w 265"/>
                  <a:gd name="T25" fmla="*/ 2554 h 262"/>
                  <a:gd name="T26" fmla="*/ 2162 w 265"/>
                  <a:gd name="T27" fmla="*/ 777 h 262"/>
                  <a:gd name="T28" fmla="*/ 1079 w 265"/>
                  <a:gd name="T29" fmla="*/ 1601 h 262"/>
                  <a:gd name="T30" fmla="*/ 1771 w 265"/>
                  <a:gd name="T31" fmla="*/ 3420 h 262"/>
                  <a:gd name="T32" fmla="*/ 3696 w 265"/>
                  <a:gd name="T33" fmla="*/ 2489 h 262"/>
                  <a:gd name="T34" fmla="*/ 2162 w 265"/>
                  <a:gd name="T35" fmla="*/ 777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262"/>
                  <a:gd name="T56" fmla="*/ 265 w 265"/>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latin typeface="Century Gothic" pitchFamily="34" charset="0"/>
                  <a:ea typeface="微软雅黑"/>
                </a:endParaRPr>
              </a:p>
            </p:txBody>
          </p:sp>
          <p:sp>
            <p:nvSpPr>
              <p:cNvPr id="6180" name="Freeform 47"/>
              <p:cNvSpPr>
                <a:spLocks noChangeArrowheads="1"/>
              </p:cNvSpPr>
              <p:nvPr/>
            </p:nvSpPr>
            <p:spPr bwMode="auto">
              <a:xfrm>
                <a:off x="749" y="894"/>
                <a:ext cx="279" cy="297"/>
              </a:xfrm>
              <a:custGeom>
                <a:avLst/>
                <a:gdLst>
                  <a:gd name="T0" fmla="*/ 0 w 60"/>
                  <a:gd name="T1" fmla="*/ 213 h 64"/>
                  <a:gd name="T2" fmla="*/ 409 w 60"/>
                  <a:gd name="T3" fmla="*/ 23 h 64"/>
                  <a:gd name="T4" fmla="*/ 670 w 60"/>
                  <a:gd name="T5" fmla="*/ 580 h 64"/>
                  <a:gd name="T6" fmla="*/ 1274 w 60"/>
                  <a:gd name="T7" fmla="*/ 905 h 64"/>
                  <a:gd name="T8" fmla="*/ 1297 w 60"/>
                  <a:gd name="T9" fmla="*/ 1248 h 64"/>
                  <a:gd name="T10" fmla="*/ 0 w 60"/>
                  <a:gd name="T11" fmla="*/ 213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latin typeface="Century Gothic" pitchFamily="34" charset="0"/>
                  <a:ea typeface="微软雅黑"/>
                </a:endParaRPr>
              </a:p>
            </p:txBody>
          </p:sp>
        </p:grpSp>
      </p:grpSp>
      <p:sp>
        <p:nvSpPr>
          <p:cNvPr id="7184" name="矩形 55"/>
          <p:cNvSpPr>
            <a:spLocks noChangeArrowheads="1"/>
          </p:cNvSpPr>
          <p:nvPr/>
        </p:nvSpPr>
        <p:spPr bwMode="auto">
          <a:xfrm>
            <a:off x="2635887" y="3624262"/>
            <a:ext cx="1481137" cy="99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defRPr/>
            </a:pPr>
            <a:r>
              <a:rPr lang="en-US" altLang="zh-CN" sz="1000" dirty="0">
                <a:latin typeface="Century Gothic" pitchFamily="34" charset="0"/>
                <a:ea typeface="微软雅黑"/>
                <a:cs typeface="Open Sans" panose="020B0606030504020204" pitchFamily="34" charset="0"/>
                <a:sym typeface="News Gothic MT" charset="0"/>
              </a:rPr>
              <a:t> Wuhan Jin horizon PPT design planning company Wuhan Jin horizon PPT design planning company</a:t>
            </a:r>
            <a:endParaRPr lang="zh-CN" altLang="en-US" sz="1000" dirty="0">
              <a:latin typeface="Century Gothic" pitchFamily="34" charset="0"/>
              <a:ea typeface="微软雅黑"/>
              <a:cs typeface="Open Sans" panose="020B0606030504020204" pitchFamily="34" charset="0"/>
            </a:endParaRPr>
          </a:p>
        </p:txBody>
      </p:sp>
      <p:grpSp>
        <p:nvGrpSpPr>
          <p:cNvPr id="7185" name="组合 36"/>
          <p:cNvGrpSpPr>
            <a:grpSpLocks/>
          </p:cNvGrpSpPr>
          <p:nvPr/>
        </p:nvGrpSpPr>
        <p:grpSpPr bwMode="auto">
          <a:xfrm>
            <a:off x="4960987" y="2571750"/>
            <a:ext cx="936625" cy="993775"/>
            <a:chOff x="0" y="0"/>
            <a:chExt cx="936375" cy="993808"/>
          </a:xfrm>
        </p:grpSpPr>
        <p:sp>
          <p:nvSpPr>
            <p:cNvPr id="6171" name="任意多边形 27"/>
            <p:cNvSpPr>
              <a:spLocks noChangeArrowheads="1"/>
            </p:cNvSpPr>
            <p:nvPr/>
          </p:nvSpPr>
          <p:spPr bwMode="auto">
            <a:xfrm rot="10800000">
              <a:off x="31742" y="0"/>
              <a:ext cx="872891" cy="993808"/>
            </a:xfrm>
            <a:custGeom>
              <a:avLst/>
              <a:gdLst>
                <a:gd name="T0" fmla="*/ 860307 w 826161"/>
                <a:gd name="T1" fmla="*/ 1050021 h 940604"/>
                <a:gd name="T2" fmla="*/ 61957 w 826161"/>
                <a:gd name="T3" fmla="*/ 1050021 h 940604"/>
                <a:gd name="T4" fmla="*/ 0 w 826161"/>
                <a:gd name="T5" fmla="*/ 988065 h 940604"/>
                <a:gd name="T6" fmla="*/ 0 w 826161"/>
                <a:gd name="T7" fmla="*/ 189713 h 940604"/>
                <a:gd name="T8" fmla="*/ 61957 w 826161"/>
                <a:gd name="T9" fmla="*/ 127755 h 940604"/>
                <a:gd name="T10" fmla="*/ 387035 w 826161"/>
                <a:gd name="T11" fmla="*/ 127755 h 940604"/>
                <a:gd name="T12" fmla="*/ 461133 w 826161"/>
                <a:gd name="T13" fmla="*/ 0 h 940604"/>
                <a:gd name="T14" fmla="*/ 535230 w 826161"/>
                <a:gd name="T15" fmla="*/ 127755 h 940604"/>
                <a:gd name="T16" fmla="*/ 860307 w 826161"/>
                <a:gd name="T17" fmla="*/ 127755 h 940604"/>
                <a:gd name="T18" fmla="*/ 922264 w 826161"/>
                <a:gd name="T19" fmla="*/ 189713 h 940604"/>
                <a:gd name="T20" fmla="*/ 922264 w 826161"/>
                <a:gd name="T21" fmla="*/ 988065 h 940604"/>
                <a:gd name="T22" fmla="*/ 860307 w 826161"/>
                <a:gd name="T23" fmla="*/ 1050021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nvGrpSpPr>
            <p:cNvPr id="6172" name="组合 32"/>
            <p:cNvGrpSpPr>
              <a:grpSpLocks/>
            </p:cNvGrpSpPr>
            <p:nvPr/>
          </p:nvGrpSpPr>
          <p:grpSpPr bwMode="auto">
            <a:xfrm>
              <a:off x="0" y="15342"/>
              <a:ext cx="936375" cy="782084"/>
              <a:chOff x="0" y="0"/>
              <a:chExt cx="1282050" cy="1070801"/>
            </a:xfrm>
          </p:grpSpPr>
          <p:sp>
            <p:nvSpPr>
              <p:cNvPr id="6173" name="文本框 33"/>
              <p:cNvSpPr>
                <a:spLocks noChangeArrowheads="1"/>
              </p:cNvSpPr>
              <p:nvPr/>
            </p:nvSpPr>
            <p:spPr bwMode="auto">
              <a:xfrm>
                <a:off x="0" y="0"/>
                <a:ext cx="1282050" cy="71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2800" dirty="0">
                    <a:solidFill>
                      <a:schemeClr val="bg1"/>
                    </a:solidFill>
                    <a:latin typeface="Century Gothic" pitchFamily="34" charset="0"/>
                    <a:ea typeface="微软雅黑"/>
                    <a:sym typeface="HelveticaNeueLT Pro 67 MdCn" pitchFamily="2" charset="-122"/>
                  </a:rPr>
                  <a:t>34%</a:t>
                </a:r>
                <a:endParaRPr lang="zh-CN" altLang="en-US" sz="2800" dirty="0">
                  <a:solidFill>
                    <a:schemeClr val="bg1"/>
                  </a:solidFill>
                  <a:latin typeface="Century Gothic" pitchFamily="34" charset="0"/>
                  <a:ea typeface="微软雅黑"/>
                  <a:sym typeface="HelveticaNeueLT Pro 67 MdCn" pitchFamily="2" charset="-122"/>
                </a:endParaRPr>
              </a:p>
            </p:txBody>
          </p:sp>
          <p:sp>
            <p:nvSpPr>
              <p:cNvPr id="6174" name="直接连接符 34"/>
              <p:cNvSpPr>
                <a:spLocks noChangeShapeType="1"/>
              </p:cNvSpPr>
              <p:nvPr/>
            </p:nvSpPr>
            <p:spPr bwMode="auto">
              <a:xfrm>
                <a:off x="165470" y="721511"/>
                <a:ext cx="951111" cy="1"/>
              </a:xfrm>
              <a:prstGeom prst="line">
                <a:avLst/>
              </a:prstGeom>
              <a:noFill/>
              <a:ln w="6350">
                <a:solidFill>
                  <a:schemeClr val="bg1"/>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solidFill>
                    <a:schemeClr val="tx1">
                      <a:lumMod val="85000"/>
                      <a:lumOff val="15000"/>
                    </a:schemeClr>
                  </a:solidFill>
                  <a:latin typeface="Century Gothic" pitchFamily="34" charset="0"/>
                </a:endParaRPr>
              </a:p>
            </p:txBody>
          </p:sp>
          <p:sp>
            <p:nvSpPr>
              <p:cNvPr id="6175" name="文本框 35"/>
              <p:cNvSpPr>
                <a:spLocks noChangeArrowheads="1"/>
              </p:cNvSpPr>
              <p:nvPr/>
            </p:nvSpPr>
            <p:spPr bwMode="auto">
              <a:xfrm>
                <a:off x="0" y="712602"/>
                <a:ext cx="1282050" cy="35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1100">
                    <a:solidFill>
                      <a:schemeClr val="bg1"/>
                    </a:solidFill>
                    <a:latin typeface="Century Gothic" pitchFamily="34" charset="0"/>
                    <a:ea typeface="微软雅黑"/>
                    <a:sym typeface="HelveticaNeueLT Pro 67 MdCn" pitchFamily="2" charset="-122"/>
                  </a:rPr>
                  <a:t>From 2014 </a:t>
                </a:r>
                <a:endParaRPr lang="zh-CN" altLang="en-US" sz="1100">
                  <a:solidFill>
                    <a:schemeClr val="bg1"/>
                  </a:solidFill>
                  <a:latin typeface="Century Gothic" pitchFamily="34" charset="0"/>
                  <a:ea typeface="微软雅黑"/>
                  <a:sym typeface="HelveticaNeueLT Pro 67 MdCn" pitchFamily="2" charset="-122"/>
                </a:endParaRPr>
              </a:p>
            </p:txBody>
          </p:sp>
        </p:grpSp>
      </p:grpSp>
      <p:sp>
        <p:nvSpPr>
          <p:cNvPr id="7191" name="矩形 55"/>
          <p:cNvSpPr>
            <a:spLocks noChangeArrowheads="1"/>
          </p:cNvSpPr>
          <p:nvPr/>
        </p:nvSpPr>
        <p:spPr bwMode="auto">
          <a:xfrm>
            <a:off x="4699579" y="3624262"/>
            <a:ext cx="1481137" cy="99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defRPr/>
            </a:pPr>
            <a:r>
              <a:rPr lang="en-US" altLang="zh-CN" sz="1000" dirty="0">
                <a:latin typeface="Century Gothic" pitchFamily="34" charset="0"/>
                <a:ea typeface="微软雅黑"/>
                <a:cs typeface="Open Sans" panose="020B0606030504020204" pitchFamily="34" charset="0"/>
                <a:sym typeface="News Gothic MT" charset="0"/>
              </a:rPr>
              <a:t> Wuhan Jin horizon PPT design planning company Wuhan Jin horizon PPT design planning company</a:t>
            </a:r>
            <a:endParaRPr lang="zh-CN" altLang="en-US" sz="1000" dirty="0">
              <a:latin typeface="Century Gothic" pitchFamily="34" charset="0"/>
              <a:ea typeface="微软雅黑"/>
              <a:cs typeface="Open Sans" panose="020B0606030504020204" pitchFamily="34" charset="0"/>
            </a:endParaRPr>
          </a:p>
        </p:txBody>
      </p:sp>
      <p:grpSp>
        <p:nvGrpSpPr>
          <p:cNvPr id="7192" name="组合 31"/>
          <p:cNvGrpSpPr>
            <a:grpSpLocks/>
          </p:cNvGrpSpPr>
          <p:nvPr/>
        </p:nvGrpSpPr>
        <p:grpSpPr bwMode="auto">
          <a:xfrm>
            <a:off x="7066483" y="2571750"/>
            <a:ext cx="873125" cy="993775"/>
            <a:chOff x="0" y="0"/>
            <a:chExt cx="872891" cy="993808"/>
          </a:xfrm>
        </p:grpSpPr>
        <p:sp>
          <p:nvSpPr>
            <p:cNvPr id="6167" name="任意多边形 28"/>
            <p:cNvSpPr>
              <a:spLocks noChangeArrowheads="1"/>
            </p:cNvSpPr>
            <p:nvPr/>
          </p:nvSpPr>
          <p:spPr bwMode="auto">
            <a:xfrm rot="10800000">
              <a:off x="0" y="0"/>
              <a:ext cx="872891" cy="993808"/>
            </a:xfrm>
            <a:custGeom>
              <a:avLst/>
              <a:gdLst>
                <a:gd name="T0" fmla="*/ 860307 w 826161"/>
                <a:gd name="T1" fmla="*/ 1050021 h 940604"/>
                <a:gd name="T2" fmla="*/ 61957 w 826161"/>
                <a:gd name="T3" fmla="*/ 1050021 h 940604"/>
                <a:gd name="T4" fmla="*/ 0 w 826161"/>
                <a:gd name="T5" fmla="*/ 988065 h 940604"/>
                <a:gd name="T6" fmla="*/ 0 w 826161"/>
                <a:gd name="T7" fmla="*/ 189713 h 940604"/>
                <a:gd name="T8" fmla="*/ 61957 w 826161"/>
                <a:gd name="T9" fmla="*/ 127755 h 940604"/>
                <a:gd name="T10" fmla="*/ 387035 w 826161"/>
                <a:gd name="T11" fmla="*/ 127755 h 940604"/>
                <a:gd name="T12" fmla="*/ 461133 w 826161"/>
                <a:gd name="T13" fmla="*/ 0 h 940604"/>
                <a:gd name="T14" fmla="*/ 535230 w 826161"/>
                <a:gd name="T15" fmla="*/ 127755 h 940604"/>
                <a:gd name="T16" fmla="*/ 860307 w 826161"/>
                <a:gd name="T17" fmla="*/ 127755 h 940604"/>
                <a:gd name="T18" fmla="*/ 922264 w 826161"/>
                <a:gd name="T19" fmla="*/ 189713 h 940604"/>
                <a:gd name="T20" fmla="*/ 922264 w 826161"/>
                <a:gd name="T21" fmla="*/ 988065 h 940604"/>
                <a:gd name="T22" fmla="*/ 860307 w 826161"/>
                <a:gd name="T23" fmla="*/ 1050021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nvGrpSpPr>
            <p:cNvPr id="6166" name="Group 58"/>
            <p:cNvGrpSpPr>
              <a:grpSpLocks/>
            </p:cNvGrpSpPr>
            <p:nvPr/>
          </p:nvGrpSpPr>
          <p:grpSpPr bwMode="auto">
            <a:xfrm>
              <a:off x="201716" y="148754"/>
              <a:ext cx="469458" cy="564600"/>
              <a:chOff x="0" y="0"/>
              <a:chExt cx="676" cy="813"/>
            </a:xfrm>
          </p:grpSpPr>
          <p:sp>
            <p:nvSpPr>
              <p:cNvPr id="6168" name="Freeform 59"/>
              <p:cNvSpPr>
                <a:spLocks noChangeArrowheads="1"/>
              </p:cNvSpPr>
              <p:nvPr/>
            </p:nvSpPr>
            <p:spPr bwMode="auto">
              <a:xfrm>
                <a:off x="0" y="3"/>
                <a:ext cx="294" cy="388"/>
              </a:xfrm>
              <a:custGeom>
                <a:avLst/>
                <a:gdLst>
                  <a:gd name="T0" fmla="*/ 296 w 123"/>
                  <a:gd name="T1" fmla="*/ 33 h 163"/>
                  <a:gd name="T2" fmla="*/ 406 w 123"/>
                  <a:gd name="T3" fmla="*/ 40 h 163"/>
                  <a:gd name="T4" fmla="*/ 657 w 123"/>
                  <a:gd name="T5" fmla="*/ 333 h 163"/>
                  <a:gd name="T6" fmla="*/ 657 w 123"/>
                  <a:gd name="T7" fmla="*/ 459 h 163"/>
                  <a:gd name="T8" fmla="*/ 480 w 123"/>
                  <a:gd name="T9" fmla="*/ 471 h 163"/>
                  <a:gd name="T10" fmla="*/ 645 w 123"/>
                  <a:gd name="T11" fmla="*/ 776 h 163"/>
                  <a:gd name="T12" fmla="*/ 370 w 123"/>
                  <a:gd name="T13" fmla="*/ 924 h 163"/>
                  <a:gd name="T14" fmla="*/ 206 w 123"/>
                  <a:gd name="T15" fmla="*/ 471 h 163"/>
                  <a:gd name="T16" fmla="*/ 0 w 123"/>
                  <a:gd name="T17" fmla="*/ 398 h 163"/>
                  <a:gd name="T18" fmla="*/ 120 w 123"/>
                  <a:gd name="T19" fmla="*/ 238 h 163"/>
                  <a:gd name="T20" fmla="*/ 296 w 123"/>
                  <a:gd name="T21" fmla="*/ 33 h 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163"/>
                  <a:gd name="T35" fmla="*/ 123 w 123"/>
                  <a:gd name="T36" fmla="*/ 163 h 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163">
                    <a:moveTo>
                      <a:pt x="52" y="6"/>
                    </a:moveTo>
                    <a:cubicBezTo>
                      <a:pt x="56" y="0"/>
                      <a:pt x="67" y="1"/>
                      <a:pt x="71" y="7"/>
                    </a:cubicBezTo>
                    <a:cubicBezTo>
                      <a:pt x="85" y="25"/>
                      <a:pt x="100" y="42"/>
                      <a:pt x="115" y="59"/>
                    </a:cubicBezTo>
                    <a:cubicBezTo>
                      <a:pt x="121" y="65"/>
                      <a:pt x="123" y="76"/>
                      <a:pt x="115" y="81"/>
                    </a:cubicBezTo>
                    <a:cubicBezTo>
                      <a:pt x="105" y="83"/>
                      <a:pt x="95" y="82"/>
                      <a:pt x="84" y="83"/>
                    </a:cubicBezTo>
                    <a:cubicBezTo>
                      <a:pt x="81" y="105"/>
                      <a:pt x="95" y="125"/>
                      <a:pt x="113" y="137"/>
                    </a:cubicBezTo>
                    <a:cubicBezTo>
                      <a:pt x="97" y="145"/>
                      <a:pt x="82" y="156"/>
                      <a:pt x="65" y="163"/>
                    </a:cubicBezTo>
                    <a:cubicBezTo>
                      <a:pt x="46" y="141"/>
                      <a:pt x="33" y="113"/>
                      <a:pt x="36" y="83"/>
                    </a:cubicBezTo>
                    <a:cubicBezTo>
                      <a:pt x="24" y="81"/>
                      <a:pt x="1" y="88"/>
                      <a:pt x="0" y="70"/>
                    </a:cubicBezTo>
                    <a:cubicBezTo>
                      <a:pt x="4" y="59"/>
                      <a:pt x="13" y="51"/>
                      <a:pt x="21" y="42"/>
                    </a:cubicBezTo>
                    <a:cubicBezTo>
                      <a:pt x="31" y="31"/>
                      <a:pt x="41" y="18"/>
                      <a:pt x="52" y="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latin typeface="Century Gothic" pitchFamily="34" charset="0"/>
                  <a:ea typeface="微软雅黑"/>
                </a:endParaRPr>
              </a:p>
            </p:txBody>
          </p:sp>
          <p:sp>
            <p:nvSpPr>
              <p:cNvPr id="6169" name="Freeform 60"/>
              <p:cNvSpPr>
                <a:spLocks noChangeArrowheads="1"/>
              </p:cNvSpPr>
              <p:nvPr/>
            </p:nvSpPr>
            <p:spPr bwMode="auto">
              <a:xfrm>
                <a:off x="91" y="0"/>
                <a:ext cx="585" cy="813"/>
              </a:xfrm>
              <a:custGeom>
                <a:avLst/>
                <a:gdLst>
                  <a:gd name="T0" fmla="*/ 1020 w 245"/>
                  <a:gd name="T1" fmla="*/ 24 h 341"/>
                  <a:gd name="T2" fmla="*/ 1146 w 245"/>
                  <a:gd name="T3" fmla="*/ 91 h 341"/>
                  <a:gd name="T4" fmla="*/ 1373 w 245"/>
                  <a:gd name="T5" fmla="*/ 365 h 341"/>
                  <a:gd name="T6" fmla="*/ 1368 w 245"/>
                  <a:gd name="T7" fmla="*/ 460 h 341"/>
                  <a:gd name="T8" fmla="*/ 1203 w 245"/>
                  <a:gd name="T9" fmla="*/ 477 h 341"/>
                  <a:gd name="T10" fmla="*/ 981 w 245"/>
                  <a:gd name="T11" fmla="*/ 961 h 341"/>
                  <a:gd name="T12" fmla="*/ 497 w 245"/>
                  <a:gd name="T13" fmla="*/ 1256 h 341"/>
                  <a:gd name="T14" fmla="*/ 303 w 245"/>
                  <a:gd name="T15" fmla="*/ 1421 h 341"/>
                  <a:gd name="T16" fmla="*/ 263 w 245"/>
                  <a:gd name="T17" fmla="*/ 1926 h 341"/>
                  <a:gd name="T18" fmla="*/ 5 w 245"/>
                  <a:gd name="T19" fmla="*/ 1934 h 341"/>
                  <a:gd name="T20" fmla="*/ 5 w 245"/>
                  <a:gd name="T21" fmla="*/ 1519 h 341"/>
                  <a:gd name="T22" fmla="*/ 69 w 245"/>
                  <a:gd name="T23" fmla="*/ 1278 h 341"/>
                  <a:gd name="T24" fmla="*/ 308 w 245"/>
                  <a:gd name="T25" fmla="*/ 1047 h 341"/>
                  <a:gd name="T26" fmla="*/ 609 w 245"/>
                  <a:gd name="T27" fmla="*/ 863 h 341"/>
                  <a:gd name="T28" fmla="*/ 879 w 245"/>
                  <a:gd name="T29" fmla="*/ 653 h 341"/>
                  <a:gd name="T30" fmla="*/ 907 w 245"/>
                  <a:gd name="T31" fmla="*/ 477 h 341"/>
                  <a:gd name="T32" fmla="*/ 719 w 245"/>
                  <a:gd name="T33" fmla="*/ 443 h 341"/>
                  <a:gd name="T34" fmla="*/ 788 w 245"/>
                  <a:gd name="T35" fmla="*/ 291 h 341"/>
                  <a:gd name="T36" fmla="*/ 1020 w 245"/>
                  <a:gd name="T37" fmla="*/ 24 h 3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5"/>
                  <a:gd name="T58" fmla="*/ 0 h 341"/>
                  <a:gd name="T59" fmla="*/ 245 w 245"/>
                  <a:gd name="T60" fmla="*/ 341 h 3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5" h="341">
                    <a:moveTo>
                      <a:pt x="179" y="4"/>
                    </a:moveTo>
                    <a:cubicBezTo>
                      <a:pt x="189" y="0"/>
                      <a:pt x="195" y="10"/>
                      <a:pt x="201" y="16"/>
                    </a:cubicBezTo>
                    <a:cubicBezTo>
                      <a:pt x="214" y="32"/>
                      <a:pt x="229" y="47"/>
                      <a:pt x="241" y="64"/>
                    </a:cubicBezTo>
                    <a:cubicBezTo>
                      <a:pt x="245" y="69"/>
                      <a:pt x="244" y="77"/>
                      <a:pt x="240" y="81"/>
                    </a:cubicBezTo>
                    <a:cubicBezTo>
                      <a:pt x="231" y="85"/>
                      <a:pt x="221" y="83"/>
                      <a:pt x="211" y="84"/>
                    </a:cubicBezTo>
                    <a:cubicBezTo>
                      <a:pt x="209" y="115"/>
                      <a:pt x="199" y="149"/>
                      <a:pt x="172" y="169"/>
                    </a:cubicBezTo>
                    <a:cubicBezTo>
                      <a:pt x="145" y="187"/>
                      <a:pt x="115" y="203"/>
                      <a:pt x="87" y="221"/>
                    </a:cubicBezTo>
                    <a:cubicBezTo>
                      <a:pt x="75" y="229"/>
                      <a:pt x="59" y="235"/>
                      <a:pt x="53" y="250"/>
                    </a:cubicBezTo>
                    <a:cubicBezTo>
                      <a:pt x="42" y="278"/>
                      <a:pt x="50" y="310"/>
                      <a:pt x="46" y="339"/>
                    </a:cubicBezTo>
                    <a:cubicBezTo>
                      <a:pt x="31" y="341"/>
                      <a:pt x="16" y="341"/>
                      <a:pt x="1" y="340"/>
                    </a:cubicBezTo>
                    <a:cubicBezTo>
                      <a:pt x="0" y="316"/>
                      <a:pt x="1" y="291"/>
                      <a:pt x="1" y="267"/>
                    </a:cubicBezTo>
                    <a:cubicBezTo>
                      <a:pt x="1" y="252"/>
                      <a:pt x="3" y="237"/>
                      <a:pt x="12" y="225"/>
                    </a:cubicBezTo>
                    <a:cubicBezTo>
                      <a:pt x="25" y="210"/>
                      <a:pt x="41" y="198"/>
                      <a:pt x="54" y="184"/>
                    </a:cubicBezTo>
                    <a:cubicBezTo>
                      <a:pt x="71" y="171"/>
                      <a:pt x="90" y="164"/>
                      <a:pt x="107" y="152"/>
                    </a:cubicBezTo>
                    <a:cubicBezTo>
                      <a:pt x="123" y="140"/>
                      <a:pt x="144" y="133"/>
                      <a:pt x="154" y="115"/>
                    </a:cubicBezTo>
                    <a:cubicBezTo>
                      <a:pt x="159" y="105"/>
                      <a:pt x="163" y="94"/>
                      <a:pt x="159" y="84"/>
                    </a:cubicBezTo>
                    <a:cubicBezTo>
                      <a:pt x="148" y="82"/>
                      <a:pt x="135" y="86"/>
                      <a:pt x="126" y="78"/>
                    </a:cubicBezTo>
                    <a:cubicBezTo>
                      <a:pt x="122" y="67"/>
                      <a:pt x="132" y="59"/>
                      <a:pt x="138" y="51"/>
                    </a:cubicBezTo>
                    <a:cubicBezTo>
                      <a:pt x="152" y="36"/>
                      <a:pt x="164" y="18"/>
                      <a:pt x="179" y="4"/>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latin typeface="Century Gothic" pitchFamily="34" charset="0"/>
                  <a:ea typeface="微软雅黑"/>
                </a:endParaRPr>
              </a:p>
            </p:txBody>
          </p:sp>
          <p:sp>
            <p:nvSpPr>
              <p:cNvPr id="6170" name="Freeform 61"/>
              <p:cNvSpPr>
                <a:spLocks noChangeArrowheads="1"/>
              </p:cNvSpPr>
              <p:nvPr/>
            </p:nvSpPr>
            <p:spPr bwMode="auto">
              <a:xfrm>
                <a:off x="413" y="477"/>
                <a:ext cx="172" cy="336"/>
              </a:xfrm>
              <a:custGeom>
                <a:avLst/>
                <a:gdLst>
                  <a:gd name="T0" fmla="*/ 0 w 72"/>
                  <a:gd name="T1" fmla="*/ 143 h 141"/>
                  <a:gd name="T2" fmla="*/ 239 w 72"/>
                  <a:gd name="T3" fmla="*/ 0 h 141"/>
                  <a:gd name="T4" fmla="*/ 406 w 72"/>
                  <a:gd name="T5" fmla="*/ 357 h 141"/>
                  <a:gd name="T6" fmla="*/ 406 w 72"/>
                  <a:gd name="T7" fmla="*/ 789 h 141"/>
                  <a:gd name="T8" fmla="*/ 131 w 72"/>
                  <a:gd name="T9" fmla="*/ 796 h 141"/>
                  <a:gd name="T10" fmla="*/ 127 w 72"/>
                  <a:gd name="T11" fmla="*/ 357 h 141"/>
                  <a:gd name="T12" fmla="*/ 0 w 72"/>
                  <a:gd name="T13" fmla="*/ 164 h 141"/>
                  <a:gd name="T14" fmla="*/ 0 w 72"/>
                  <a:gd name="T15" fmla="*/ 143 h 141"/>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141"/>
                  <a:gd name="T26" fmla="*/ 72 w 72"/>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141">
                    <a:moveTo>
                      <a:pt x="0" y="25"/>
                    </a:moveTo>
                    <a:cubicBezTo>
                      <a:pt x="14" y="16"/>
                      <a:pt x="28" y="8"/>
                      <a:pt x="42" y="0"/>
                    </a:cubicBezTo>
                    <a:cubicBezTo>
                      <a:pt x="57" y="18"/>
                      <a:pt x="71" y="39"/>
                      <a:pt x="71" y="63"/>
                    </a:cubicBezTo>
                    <a:cubicBezTo>
                      <a:pt x="71" y="88"/>
                      <a:pt x="72" y="114"/>
                      <a:pt x="71" y="139"/>
                    </a:cubicBezTo>
                    <a:cubicBezTo>
                      <a:pt x="55" y="141"/>
                      <a:pt x="39" y="141"/>
                      <a:pt x="23" y="140"/>
                    </a:cubicBezTo>
                    <a:cubicBezTo>
                      <a:pt x="22" y="114"/>
                      <a:pt x="24" y="88"/>
                      <a:pt x="22" y="63"/>
                    </a:cubicBezTo>
                    <a:cubicBezTo>
                      <a:pt x="21" y="49"/>
                      <a:pt x="10" y="39"/>
                      <a:pt x="0" y="29"/>
                    </a:cubicBezTo>
                    <a:cubicBezTo>
                      <a:pt x="0" y="28"/>
                      <a:pt x="0" y="26"/>
                      <a:pt x="0" y="2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latin typeface="Century Gothic" pitchFamily="34" charset="0"/>
                  <a:ea typeface="微软雅黑"/>
                </a:endParaRPr>
              </a:p>
            </p:txBody>
          </p:sp>
        </p:grpSp>
      </p:grpSp>
      <p:sp>
        <p:nvSpPr>
          <p:cNvPr id="7198" name="矩形 55"/>
          <p:cNvSpPr>
            <a:spLocks noChangeArrowheads="1"/>
          </p:cNvSpPr>
          <p:nvPr/>
        </p:nvSpPr>
        <p:spPr bwMode="auto">
          <a:xfrm>
            <a:off x="6763271" y="3624262"/>
            <a:ext cx="1481137" cy="99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defRPr/>
            </a:pPr>
            <a:r>
              <a:rPr lang="en-US" altLang="zh-CN" sz="1000" dirty="0">
                <a:latin typeface="Century Gothic" pitchFamily="34" charset="0"/>
                <a:ea typeface="微软雅黑"/>
                <a:cs typeface="Open Sans" panose="020B0606030504020204" pitchFamily="34" charset="0"/>
                <a:sym typeface="News Gothic MT" charset="0"/>
              </a:rPr>
              <a:t> Wuhan Jin horizon PPT design planning company Wuhan Jin horizon PPT design planning company</a:t>
            </a:r>
            <a:endParaRPr lang="zh-CN" altLang="en-US" sz="1000" dirty="0">
              <a:latin typeface="Century Gothic" pitchFamily="34" charset="0"/>
              <a:ea typeface="微软雅黑"/>
              <a:cs typeface="Open Sans" panose="020B0606030504020204" pitchFamily="34" charset="0"/>
            </a:endParaRPr>
          </a:p>
        </p:txBody>
      </p:sp>
      <p:sp>
        <p:nvSpPr>
          <p:cNvPr id="7199" name="矩形 55"/>
          <p:cNvSpPr>
            <a:spLocks noChangeArrowheads="1"/>
          </p:cNvSpPr>
          <p:nvPr/>
        </p:nvSpPr>
        <p:spPr bwMode="auto">
          <a:xfrm>
            <a:off x="295274" y="1564233"/>
            <a:ext cx="8381181" cy="7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1200" dirty="0">
                <a:latin typeface="Century Gothic" pitchFamily="34" charset="0"/>
                <a:ea typeface="微软雅黑"/>
                <a:cs typeface="Open Sans" pitchFamily="2" charset="-122"/>
                <a:sym typeface="News Gothic MT" charset="-122"/>
              </a:rPr>
              <a:t> Wuhan Jin horizon PPT design planning company Wuhan Jin horizon PPT design planning company Wuhan Jin horizon PPT design planning company Wuhan Jin horizon PPT design planning company Wuhan Jin horizon PPT design planning company</a:t>
            </a:r>
            <a:endParaRPr lang="zh-CN" altLang="en-US" sz="1200" dirty="0">
              <a:latin typeface="Century Gothic" pitchFamily="34" charset="0"/>
              <a:ea typeface="微软雅黑"/>
              <a:cs typeface="Open Sans" pitchFamily="2" charset="-122"/>
            </a:endParaRPr>
          </a:p>
        </p:txBody>
      </p:sp>
      <p:sp>
        <p:nvSpPr>
          <p:cNvPr id="7201" name="矩形 51"/>
          <p:cNvSpPr>
            <a:spLocks noChangeArrowheads="1"/>
          </p:cNvSpPr>
          <p:nvPr/>
        </p:nvSpPr>
        <p:spPr bwMode="auto">
          <a:xfrm>
            <a:off x="295275" y="1161008"/>
            <a:ext cx="1765228" cy="369332"/>
          </a:xfrm>
          <a:prstGeom prst="rect">
            <a:avLst/>
          </a:prstGeom>
          <a:solidFill>
            <a:srgbClr val="E8432E"/>
          </a:solidFill>
          <a:ln>
            <a:noFill/>
          </a:ln>
        </p:spPr>
        <p:txBody>
          <a:bodyPr wrap="none">
            <a:spAutoFit/>
          </a:bodyPr>
          <a:lstStyle/>
          <a:p>
            <a:pPr algn="ctr"/>
            <a:r>
              <a:rPr lang="en-US" altLang="zh-CN" dirty="0">
                <a:solidFill>
                  <a:schemeClr val="bg1"/>
                </a:solidFill>
                <a:latin typeface="Century Gothic" pitchFamily="34" charset="0"/>
                <a:ea typeface="微软雅黑"/>
              </a:rPr>
              <a:t>Main keyword</a:t>
            </a:r>
            <a:endParaRPr lang="zh-CN" altLang="en-US" dirty="0">
              <a:solidFill>
                <a:schemeClr val="bg1"/>
              </a:solidFill>
              <a:latin typeface="Century Gothic" pitchFamily="34" charset="0"/>
              <a:ea typeface="微软雅黑"/>
            </a:endParaRPr>
          </a:p>
        </p:txBody>
      </p:sp>
    </p:spTree>
    <p:extLst>
      <p:ext uri="{BB962C8B-B14F-4D97-AF65-F5344CB8AC3E}">
        <p14:creationId xmlns:p14="http://schemas.microsoft.com/office/powerpoint/2010/main" val="2478612393"/>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7201"/>
                                        </p:tgtEl>
                                        <p:attrNameLst>
                                          <p:attrName>style.visibility</p:attrName>
                                        </p:attrNameLst>
                                      </p:cBhvr>
                                      <p:to>
                                        <p:strVal val="visible"/>
                                      </p:to>
                                    </p:set>
                                    <p:anim calcmode="lin" valueType="num">
                                      <p:cBhvr>
                                        <p:cTn id="7" dur="750" fill="hold"/>
                                        <p:tgtEl>
                                          <p:spTgt spid="7201"/>
                                        </p:tgtEl>
                                        <p:attrNameLst>
                                          <p:attrName>ppt_w</p:attrName>
                                        </p:attrNameLst>
                                      </p:cBhvr>
                                      <p:tavLst>
                                        <p:tav tm="0">
                                          <p:val>
                                            <p:fltVal val="0"/>
                                          </p:val>
                                        </p:tav>
                                        <p:tav tm="100000">
                                          <p:val>
                                            <p:strVal val="#ppt_w"/>
                                          </p:val>
                                        </p:tav>
                                      </p:tavLst>
                                    </p:anim>
                                    <p:anim calcmode="lin" valueType="num">
                                      <p:cBhvr>
                                        <p:cTn id="8" dur="750" fill="hold"/>
                                        <p:tgtEl>
                                          <p:spTgt spid="7201"/>
                                        </p:tgtEl>
                                        <p:attrNameLst>
                                          <p:attrName>ppt_h</p:attrName>
                                        </p:attrNameLst>
                                      </p:cBhvr>
                                      <p:tavLst>
                                        <p:tav tm="0">
                                          <p:val>
                                            <p:fltVal val="0"/>
                                          </p:val>
                                        </p:tav>
                                        <p:tav tm="100000">
                                          <p:val>
                                            <p:strVal val="#ppt_h"/>
                                          </p:val>
                                        </p:tav>
                                      </p:tavLst>
                                    </p:anim>
                                    <p:animEffect>
                                      <p:cBhvr>
                                        <p:cTn id="9" dur="750"/>
                                        <p:tgtEl>
                                          <p:spTgt spid="7201"/>
                                        </p:tgtEl>
                                      </p:cBhvr>
                                    </p:animEffect>
                                  </p:childTnLst>
                                </p:cTn>
                              </p:par>
                              <p:par>
                                <p:cTn id="10" presetID="35" presetClass="path" presetSubtype="0" accel="50000" decel="50000" fill="hold" grpId="1" nodeType="withEffect">
                                  <p:stCondLst>
                                    <p:cond delay="750"/>
                                  </p:stCondLst>
                                  <p:childTnLst>
                                    <p:animMotion origin="layout" path="M 1.66667E-6 -1.7284E-6 L -0.25 -1.7284E-6 " pathEditMode="relative" rAng="0" ptsTypes="AA">
                                      <p:cBhvr>
                                        <p:cTn id="11" dur="1250" spd="-100000" fill="hold"/>
                                        <p:tgtEl>
                                          <p:spTgt spid="7201"/>
                                        </p:tgtEl>
                                        <p:attrNameLst>
                                          <p:attrName>ppt_x,ppt_y</p:attrName>
                                        </p:attrNameLst>
                                      </p:cBhvr>
                                      <p:rCtr x="-12500" y="0"/>
                                    </p:animMotion>
                                  </p:childTnLst>
                                </p:cTn>
                              </p:par>
                              <p:par>
                                <p:cTn id="12" presetID="50" presetClass="entr" presetSubtype="0" decel="100000" fill="hold" grpId="0" nodeType="withEffect">
                                  <p:stCondLst>
                                    <p:cond delay="1500"/>
                                  </p:stCondLst>
                                  <p:iterate type="lt">
                                    <p:tmPct val="10000"/>
                                  </p:iterate>
                                  <p:childTnLst>
                                    <p:set>
                                      <p:cBhvr>
                                        <p:cTn id="13" dur="1" fill="hold">
                                          <p:stCondLst>
                                            <p:cond delay="0"/>
                                          </p:stCondLst>
                                        </p:cTn>
                                        <p:tgtEl>
                                          <p:spTgt spid="7199"/>
                                        </p:tgtEl>
                                        <p:attrNameLst>
                                          <p:attrName>style.visibility</p:attrName>
                                        </p:attrNameLst>
                                      </p:cBhvr>
                                      <p:to>
                                        <p:strVal val="visible"/>
                                      </p:to>
                                    </p:set>
                                    <p:anim calcmode="lin" valueType="num">
                                      <p:cBhvr>
                                        <p:cTn id="14" dur="100" fill="hold"/>
                                        <p:tgtEl>
                                          <p:spTgt spid="7199"/>
                                        </p:tgtEl>
                                        <p:attrNameLst>
                                          <p:attrName>ppt_w</p:attrName>
                                        </p:attrNameLst>
                                      </p:cBhvr>
                                      <p:tavLst>
                                        <p:tav tm="0">
                                          <p:val>
                                            <p:strVal val="#ppt_w+.3"/>
                                          </p:val>
                                        </p:tav>
                                        <p:tav tm="100000">
                                          <p:val>
                                            <p:strVal val="#ppt_w"/>
                                          </p:val>
                                        </p:tav>
                                      </p:tavLst>
                                    </p:anim>
                                    <p:anim calcmode="lin" valueType="num">
                                      <p:cBhvr>
                                        <p:cTn id="15" dur="100" fill="hold"/>
                                        <p:tgtEl>
                                          <p:spTgt spid="7199"/>
                                        </p:tgtEl>
                                        <p:attrNameLst>
                                          <p:attrName>ppt_h</p:attrName>
                                        </p:attrNameLst>
                                      </p:cBhvr>
                                      <p:tavLst>
                                        <p:tav tm="0">
                                          <p:val>
                                            <p:strVal val="#ppt_h"/>
                                          </p:val>
                                        </p:tav>
                                        <p:tav tm="100000">
                                          <p:val>
                                            <p:strVal val="#ppt_h"/>
                                          </p:val>
                                        </p:tav>
                                      </p:tavLst>
                                    </p:anim>
                                    <p:animEffect>
                                      <p:cBhvr>
                                        <p:cTn id="16" dur="100"/>
                                        <p:tgtEl>
                                          <p:spTgt spid="7199"/>
                                        </p:tgtEl>
                                      </p:cBhvr>
                                    </p:animEffect>
                                  </p:childTnLst>
                                </p:cTn>
                              </p:par>
                              <p:par>
                                <p:cTn id="17" presetID="10" presetClass="entr" presetSubtype="0" fill="hold" nodeType="withEffect">
                                  <p:stCondLst>
                                    <p:cond delay="4000"/>
                                  </p:stCondLst>
                                  <p:childTnLst>
                                    <p:set>
                                      <p:cBhvr>
                                        <p:cTn id="18" dur="1" fill="hold">
                                          <p:stCondLst>
                                            <p:cond delay="0"/>
                                          </p:stCondLst>
                                        </p:cTn>
                                        <p:tgtEl>
                                          <p:spTgt spid="7174"/>
                                        </p:tgtEl>
                                        <p:attrNameLst>
                                          <p:attrName>style.visibility</p:attrName>
                                        </p:attrNameLst>
                                      </p:cBhvr>
                                      <p:to>
                                        <p:strVal val="visible"/>
                                      </p:to>
                                    </p:set>
                                    <p:animEffect>
                                      <p:cBhvr>
                                        <p:cTn id="19" dur="500"/>
                                        <p:tgtEl>
                                          <p:spTgt spid="7174"/>
                                        </p:tgtEl>
                                      </p:cBhvr>
                                    </p:animEffect>
                                  </p:childTnLst>
                                </p:cTn>
                              </p:par>
                              <p:par>
                                <p:cTn id="20" presetID="10" presetClass="entr" presetSubtype="0" fill="hold" nodeType="withEffect">
                                  <p:stCondLst>
                                    <p:cond delay="400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500" fill="hold"/>
                                        <p:tgtEl>
                                          <p:spTgt spid="7174"/>
                                        </p:tgtEl>
                                        <p:attrNameLst>
                                          <p:attrName>ppt_w</p:attrName>
                                        </p:attrNameLst>
                                      </p:cBhvr>
                                      <p:tavLst>
                                        <p:tav tm="0">
                                          <p:val>
                                            <p:fltVal val="0"/>
                                          </p:val>
                                        </p:tav>
                                        <p:tav tm="100000">
                                          <p:val>
                                            <p:strVal val="#ppt_w"/>
                                          </p:val>
                                        </p:tav>
                                      </p:tavLst>
                                    </p:anim>
                                    <p:anim calcmode="lin" valueType="num">
                                      <p:cBhvr>
                                        <p:cTn id="23" dur="500" fill="hold"/>
                                        <p:tgtEl>
                                          <p:spTgt spid="7174"/>
                                        </p:tgtEl>
                                        <p:attrNameLst>
                                          <p:attrName>ppt_h</p:attrName>
                                        </p:attrNameLst>
                                      </p:cBhvr>
                                      <p:tavLst>
                                        <p:tav tm="0">
                                          <p:val>
                                            <p:fltVal val="0"/>
                                          </p:val>
                                        </p:tav>
                                        <p:tav tm="100000">
                                          <p:val>
                                            <p:strVal val="#ppt_h"/>
                                          </p:val>
                                        </p:tav>
                                      </p:tavLst>
                                    </p:anim>
                                    <p:animEffect>
                                      <p:cBhvr>
                                        <p:cTn id="24" dur="500"/>
                                        <p:tgtEl>
                                          <p:spTgt spid="7174"/>
                                        </p:tgtEl>
                                      </p:cBhvr>
                                    </p:animEffect>
                                  </p:childTnLst>
                                </p:cTn>
                              </p:par>
                              <p:par>
                                <p:cTn id="25" presetID="42" presetClass="path" presetSubtype="0" accel="50000" decel="50000" fill="hold" nodeType="withEffect">
                                  <p:stCondLst>
                                    <p:cond delay="4000"/>
                                  </p:stCondLst>
                                  <p:childTnLst>
                                    <p:animMotion origin="layout" path="M -2.77778E-6 3.7037E-6 L -2.77778E-6 0.10802 " pathEditMode="relative" rAng="0" ptsTypes="AA">
                                      <p:cBhvr>
                                        <p:cTn id="26" dur="500" spd="-100000" fill="hold"/>
                                        <p:tgtEl>
                                          <p:spTgt spid="7174"/>
                                        </p:tgtEl>
                                        <p:attrNameLst>
                                          <p:attrName>ppt_x,ppt_y</p:attrName>
                                        </p:attrNameLst>
                                      </p:cBhvr>
                                      <p:rCtr x="0" y="540100"/>
                                    </p:animMotion>
                                  </p:childTnLst>
                                </p:cTn>
                              </p:par>
                              <p:par>
                                <p:cTn id="27" presetID="10" presetClass="entr" presetSubtype="0" fill="hold" grpId="0" nodeType="withEffect">
                                  <p:stCondLst>
                                    <p:cond delay="4250"/>
                                  </p:stCondLst>
                                  <p:childTnLst>
                                    <p:set>
                                      <p:cBhvr>
                                        <p:cTn id="28" dur="1" fill="hold">
                                          <p:stCondLst>
                                            <p:cond delay="0"/>
                                          </p:stCondLst>
                                        </p:cTn>
                                        <p:tgtEl>
                                          <p:spTgt spid="7177"/>
                                        </p:tgtEl>
                                        <p:attrNameLst>
                                          <p:attrName>style.visibility</p:attrName>
                                        </p:attrNameLst>
                                      </p:cBhvr>
                                      <p:to>
                                        <p:strVal val="visible"/>
                                      </p:to>
                                    </p:set>
                                    <p:animEffect>
                                      <p:cBhvr>
                                        <p:cTn id="29" dur="500"/>
                                        <p:tgtEl>
                                          <p:spTgt spid="7177"/>
                                        </p:tgtEl>
                                      </p:cBhvr>
                                    </p:animEffect>
                                  </p:childTnLst>
                                </p:cTn>
                              </p:par>
                              <p:par>
                                <p:cTn id="30" presetID="10" presetClass="entr" presetSubtype="0" fill="hold" nodeType="withEffect">
                                  <p:stCondLst>
                                    <p:cond delay="4250"/>
                                  </p:stCondLst>
                                  <p:childTnLst>
                                    <p:set>
                                      <p:cBhvr>
                                        <p:cTn id="31" dur="1" fill="hold">
                                          <p:stCondLst>
                                            <p:cond delay="0"/>
                                          </p:stCondLst>
                                        </p:cTn>
                                        <p:tgtEl>
                                          <p:spTgt spid="7178"/>
                                        </p:tgtEl>
                                        <p:attrNameLst>
                                          <p:attrName>style.visibility</p:attrName>
                                        </p:attrNameLst>
                                      </p:cBhvr>
                                      <p:to>
                                        <p:strVal val="visible"/>
                                      </p:to>
                                    </p:set>
                                    <p:animEffect>
                                      <p:cBhvr>
                                        <p:cTn id="32" dur="500"/>
                                        <p:tgtEl>
                                          <p:spTgt spid="7178"/>
                                        </p:tgtEl>
                                      </p:cBhvr>
                                    </p:animEffect>
                                  </p:childTnLst>
                                </p:cTn>
                              </p:par>
                              <p:par>
                                <p:cTn id="33" presetID="10" presetClass="entr" presetSubtype="0" fill="hold" nodeType="withEffect">
                                  <p:stCondLst>
                                    <p:cond delay="4250"/>
                                  </p:stCondLst>
                                  <p:childTnLst>
                                    <p:set>
                                      <p:cBhvr>
                                        <p:cTn id="34" dur="1" fill="hold">
                                          <p:stCondLst>
                                            <p:cond delay="0"/>
                                          </p:stCondLst>
                                        </p:cTn>
                                        <p:tgtEl>
                                          <p:spTgt spid="7178"/>
                                        </p:tgtEl>
                                        <p:attrNameLst>
                                          <p:attrName>style.visibility</p:attrName>
                                        </p:attrNameLst>
                                      </p:cBhvr>
                                      <p:to>
                                        <p:strVal val="visible"/>
                                      </p:to>
                                    </p:set>
                                    <p:anim calcmode="lin" valueType="num">
                                      <p:cBhvr>
                                        <p:cTn id="35" dur="500" fill="hold"/>
                                        <p:tgtEl>
                                          <p:spTgt spid="7178"/>
                                        </p:tgtEl>
                                        <p:attrNameLst>
                                          <p:attrName>ppt_w</p:attrName>
                                        </p:attrNameLst>
                                      </p:cBhvr>
                                      <p:tavLst>
                                        <p:tav tm="0">
                                          <p:val>
                                            <p:fltVal val="0"/>
                                          </p:val>
                                        </p:tav>
                                        <p:tav tm="100000">
                                          <p:val>
                                            <p:strVal val="#ppt_w"/>
                                          </p:val>
                                        </p:tav>
                                      </p:tavLst>
                                    </p:anim>
                                    <p:anim calcmode="lin" valueType="num">
                                      <p:cBhvr>
                                        <p:cTn id="36" dur="500" fill="hold"/>
                                        <p:tgtEl>
                                          <p:spTgt spid="7178"/>
                                        </p:tgtEl>
                                        <p:attrNameLst>
                                          <p:attrName>ppt_h</p:attrName>
                                        </p:attrNameLst>
                                      </p:cBhvr>
                                      <p:tavLst>
                                        <p:tav tm="0">
                                          <p:val>
                                            <p:fltVal val="0"/>
                                          </p:val>
                                        </p:tav>
                                        <p:tav tm="100000">
                                          <p:val>
                                            <p:strVal val="#ppt_h"/>
                                          </p:val>
                                        </p:tav>
                                      </p:tavLst>
                                    </p:anim>
                                    <p:animEffect>
                                      <p:cBhvr>
                                        <p:cTn id="37" dur="500"/>
                                        <p:tgtEl>
                                          <p:spTgt spid="7178"/>
                                        </p:tgtEl>
                                      </p:cBhvr>
                                    </p:animEffect>
                                  </p:childTnLst>
                                </p:cTn>
                              </p:par>
                              <p:par>
                                <p:cTn id="38" presetID="42" presetClass="path" presetSubtype="0" accel="50000" decel="50000" fill="hold" nodeType="withEffect">
                                  <p:stCondLst>
                                    <p:cond delay="4250"/>
                                  </p:stCondLst>
                                  <p:childTnLst>
                                    <p:animMotion origin="layout" path="M -2.77778E-6 3.7037E-6 L -2.77778E-6 0.10802 " pathEditMode="relative" rAng="0" ptsTypes="AA">
                                      <p:cBhvr>
                                        <p:cTn id="39" dur="500" spd="-100000" fill="hold"/>
                                        <p:tgtEl>
                                          <p:spTgt spid="7178"/>
                                        </p:tgtEl>
                                        <p:attrNameLst>
                                          <p:attrName>ppt_x,ppt_y</p:attrName>
                                        </p:attrNameLst>
                                      </p:cBhvr>
                                      <p:rCtr x="0" y="540100"/>
                                    </p:animMotion>
                                  </p:childTnLst>
                                </p:cTn>
                              </p:par>
                              <p:par>
                                <p:cTn id="40" presetID="10" presetClass="entr" presetSubtype="0" fill="hold" grpId="0" nodeType="withEffect">
                                  <p:stCondLst>
                                    <p:cond delay="4500"/>
                                  </p:stCondLst>
                                  <p:childTnLst>
                                    <p:set>
                                      <p:cBhvr>
                                        <p:cTn id="41" dur="1" fill="hold">
                                          <p:stCondLst>
                                            <p:cond delay="0"/>
                                          </p:stCondLst>
                                        </p:cTn>
                                        <p:tgtEl>
                                          <p:spTgt spid="7184"/>
                                        </p:tgtEl>
                                        <p:attrNameLst>
                                          <p:attrName>style.visibility</p:attrName>
                                        </p:attrNameLst>
                                      </p:cBhvr>
                                      <p:to>
                                        <p:strVal val="visible"/>
                                      </p:to>
                                    </p:set>
                                    <p:animEffect>
                                      <p:cBhvr>
                                        <p:cTn id="42" dur="500"/>
                                        <p:tgtEl>
                                          <p:spTgt spid="7184"/>
                                        </p:tgtEl>
                                      </p:cBhvr>
                                    </p:animEffect>
                                  </p:childTnLst>
                                </p:cTn>
                              </p:par>
                              <p:par>
                                <p:cTn id="43" presetID="10" presetClass="entr" presetSubtype="0" fill="hold" nodeType="withEffect">
                                  <p:stCondLst>
                                    <p:cond delay="4500"/>
                                  </p:stCondLst>
                                  <p:childTnLst>
                                    <p:set>
                                      <p:cBhvr>
                                        <p:cTn id="44" dur="1" fill="hold">
                                          <p:stCondLst>
                                            <p:cond delay="0"/>
                                          </p:stCondLst>
                                        </p:cTn>
                                        <p:tgtEl>
                                          <p:spTgt spid="7185"/>
                                        </p:tgtEl>
                                        <p:attrNameLst>
                                          <p:attrName>style.visibility</p:attrName>
                                        </p:attrNameLst>
                                      </p:cBhvr>
                                      <p:to>
                                        <p:strVal val="visible"/>
                                      </p:to>
                                    </p:set>
                                    <p:animEffect>
                                      <p:cBhvr>
                                        <p:cTn id="45" dur="500"/>
                                        <p:tgtEl>
                                          <p:spTgt spid="7185"/>
                                        </p:tgtEl>
                                      </p:cBhvr>
                                    </p:animEffect>
                                  </p:childTnLst>
                                </p:cTn>
                              </p:par>
                              <p:par>
                                <p:cTn id="46" presetID="10" presetClass="entr" presetSubtype="0" fill="hold" nodeType="withEffect">
                                  <p:stCondLst>
                                    <p:cond delay="4500"/>
                                  </p:stCondLst>
                                  <p:childTnLst>
                                    <p:set>
                                      <p:cBhvr>
                                        <p:cTn id="47" dur="1" fill="hold">
                                          <p:stCondLst>
                                            <p:cond delay="0"/>
                                          </p:stCondLst>
                                        </p:cTn>
                                        <p:tgtEl>
                                          <p:spTgt spid="7185"/>
                                        </p:tgtEl>
                                        <p:attrNameLst>
                                          <p:attrName>style.visibility</p:attrName>
                                        </p:attrNameLst>
                                      </p:cBhvr>
                                      <p:to>
                                        <p:strVal val="visible"/>
                                      </p:to>
                                    </p:set>
                                    <p:anim calcmode="lin" valueType="num">
                                      <p:cBhvr>
                                        <p:cTn id="48" dur="500" fill="hold"/>
                                        <p:tgtEl>
                                          <p:spTgt spid="7185"/>
                                        </p:tgtEl>
                                        <p:attrNameLst>
                                          <p:attrName>ppt_w</p:attrName>
                                        </p:attrNameLst>
                                      </p:cBhvr>
                                      <p:tavLst>
                                        <p:tav tm="0">
                                          <p:val>
                                            <p:fltVal val="0"/>
                                          </p:val>
                                        </p:tav>
                                        <p:tav tm="100000">
                                          <p:val>
                                            <p:strVal val="#ppt_w"/>
                                          </p:val>
                                        </p:tav>
                                      </p:tavLst>
                                    </p:anim>
                                    <p:anim calcmode="lin" valueType="num">
                                      <p:cBhvr>
                                        <p:cTn id="49" dur="500" fill="hold"/>
                                        <p:tgtEl>
                                          <p:spTgt spid="7185"/>
                                        </p:tgtEl>
                                        <p:attrNameLst>
                                          <p:attrName>ppt_h</p:attrName>
                                        </p:attrNameLst>
                                      </p:cBhvr>
                                      <p:tavLst>
                                        <p:tav tm="0">
                                          <p:val>
                                            <p:fltVal val="0"/>
                                          </p:val>
                                        </p:tav>
                                        <p:tav tm="100000">
                                          <p:val>
                                            <p:strVal val="#ppt_h"/>
                                          </p:val>
                                        </p:tav>
                                      </p:tavLst>
                                    </p:anim>
                                    <p:animEffect>
                                      <p:cBhvr>
                                        <p:cTn id="50" dur="500"/>
                                        <p:tgtEl>
                                          <p:spTgt spid="7185"/>
                                        </p:tgtEl>
                                      </p:cBhvr>
                                    </p:animEffect>
                                  </p:childTnLst>
                                </p:cTn>
                              </p:par>
                              <p:par>
                                <p:cTn id="51" presetID="42" presetClass="path" presetSubtype="0" accel="50000" decel="50000" fill="hold" nodeType="withEffect">
                                  <p:stCondLst>
                                    <p:cond delay="4500"/>
                                  </p:stCondLst>
                                  <p:childTnLst>
                                    <p:animMotion origin="layout" path="M -2.77778E-6 3.7037E-6 L -2.77778E-6 0.10802 " pathEditMode="relative" rAng="0" ptsTypes="AA">
                                      <p:cBhvr>
                                        <p:cTn id="52" dur="500" spd="-100000" fill="hold"/>
                                        <p:tgtEl>
                                          <p:spTgt spid="7185"/>
                                        </p:tgtEl>
                                        <p:attrNameLst>
                                          <p:attrName>ppt_x,ppt_y</p:attrName>
                                        </p:attrNameLst>
                                      </p:cBhvr>
                                      <p:rCtr x="0" y="540100"/>
                                    </p:animMotion>
                                  </p:childTnLst>
                                </p:cTn>
                              </p:par>
                              <p:par>
                                <p:cTn id="53" presetID="10" presetClass="entr" presetSubtype="0" fill="hold" grpId="0" nodeType="withEffect">
                                  <p:stCondLst>
                                    <p:cond delay="4750"/>
                                  </p:stCondLst>
                                  <p:childTnLst>
                                    <p:set>
                                      <p:cBhvr>
                                        <p:cTn id="54" dur="1" fill="hold">
                                          <p:stCondLst>
                                            <p:cond delay="0"/>
                                          </p:stCondLst>
                                        </p:cTn>
                                        <p:tgtEl>
                                          <p:spTgt spid="7191"/>
                                        </p:tgtEl>
                                        <p:attrNameLst>
                                          <p:attrName>style.visibility</p:attrName>
                                        </p:attrNameLst>
                                      </p:cBhvr>
                                      <p:to>
                                        <p:strVal val="visible"/>
                                      </p:to>
                                    </p:set>
                                    <p:animEffect>
                                      <p:cBhvr>
                                        <p:cTn id="55" dur="500"/>
                                        <p:tgtEl>
                                          <p:spTgt spid="7191"/>
                                        </p:tgtEl>
                                      </p:cBhvr>
                                    </p:animEffect>
                                  </p:childTnLst>
                                </p:cTn>
                              </p:par>
                              <p:par>
                                <p:cTn id="56" presetID="10" presetClass="entr" presetSubtype="0" fill="hold" nodeType="withEffect">
                                  <p:stCondLst>
                                    <p:cond delay="4750"/>
                                  </p:stCondLst>
                                  <p:childTnLst>
                                    <p:set>
                                      <p:cBhvr>
                                        <p:cTn id="57" dur="1" fill="hold">
                                          <p:stCondLst>
                                            <p:cond delay="0"/>
                                          </p:stCondLst>
                                        </p:cTn>
                                        <p:tgtEl>
                                          <p:spTgt spid="7192"/>
                                        </p:tgtEl>
                                        <p:attrNameLst>
                                          <p:attrName>style.visibility</p:attrName>
                                        </p:attrNameLst>
                                      </p:cBhvr>
                                      <p:to>
                                        <p:strVal val="visible"/>
                                      </p:to>
                                    </p:set>
                                    <p:animEffect>
                                      <p:cBhvr>
                                        <p:cTn id="58" dur="500"/>
                                        <p:tgtEl>
                                          <p:spTgt spid="7192"/>
                                        </p:tgtEl>
                                      </p:cBhvr>
                                    </p:animEffect>
                                  </p:childTnLst>
                                </p:cTn>
                              </p:par>
                              <p:par>
                                <p:cTn id="59" presetID="10" presetClass="entr" presetSubtype="0" fill="hold" nodeType="withEffect">
                                  <p:stCondLst>
                                    <p:cond delay="4750"/>
                                  </p:stCondLst>
                                  <p:childTnLst>
                                    <p:set>
                                      <p:cBhvr>
                                        <p:cTn id="60" dur="1" fill="hold">
                                          <p:stCondLst>
                                            <p:cond delay="0"/>
                                          </p:stCondLst>
                                        </p:cTn>
                                        <p:tgtEl>
                                          <p:spTgt spid="7192"/>
                                        </p:tgtEl>
                                        <p:attrNameLst>
                                          <p:attrName>style.visibility</p:attrName>
                                        </p:attrNameLst>
                                      </p:cBhvr>
                                      <p:to>
                                        <p:strVal val="visible"/>
                                      </p:to>
                                    </p:set>
                                    <p:anim calcmode="lin" valueType="num">
                                      <p:cBhvr>
                                        <p:cTn id="61" dur="500" fill="hold"/>
                                        <p:tgtEl>
                                          <p:spTgt spid="7192"/>
                                        </p:tgtEl>
                                        <p:attrNameLst>
                                          <p:attrName>ppt_w</p:attrName>
                                        </p:attrNameLst>
                                      </p:cBhvr>
                                      <p:tavLst>
                                        <p:tav tm="0">
                                          <p:val>
                                            <p:fltVal val="0"/>
                                          </p:val>
                                        </p:tav>
                                        <p:tav tm="100000">
                                          <p:val>
                                            <p:strVal val="#ppt_w"/>
                                          </p:val>
                                        </p:tav>
                                      </p:tavLst>
                                    </p:anim>
                                    <p:anim calcmode="lin" valueType="num">
                                      <p:cBhvr>
                                        <p:cTn id="62" dur="500" fill="hold"/>
                                        <p:tgtEl>
                                          <p:spTgt spid="7192"/>
                                        </p:tgtEl>
                                        <p:attrNameLst>
                                          <p:attrName>ppt_h</p:attrName>
                                        </p:attrNameLst>
                                      </p:cBhvr>
                                      <p:tavLst>
                                        <p:tav tm="0">
                                          <p:val>
                                            <p:fltVal val="0"/>
                                          </p:val>
                                        </p:tav>
                                        <p:tav tm="100000">
                                          <p:val>
                                            <p:strVal val="#ppt_h"/>
                                          </p:val>
                                        </p:tav>
                                      </p:tavLst>
                                    </p:anim>
                                    <p:animEffect>
                                      <p:cBhvr>
                                        <p:cTn id="63" dur="500"/>
                                        <p:tgtEl>
                                          <p:spTgt spid="7192"/>
                                        </p:tgtEl>
                                      </p:cBhvr>
                                    </p:animEffect>
                                  </p:childTnLst>
                                </p:cTn>
                              </p:par>
                              <p:par>
                                <p:cTn id="64" presetID="42" presetClass="path" presetSubtype="0" accel="50000" decel="50000" fill="hold" nodeType="withEffect">
                                  <p:stCondLst>
                                    <p:cond delay="4750"/>
                                  </p:stCondLst>
                                  <p:childTnLst>
                                    <p:animMotion origin="layout" path="M -2.77778E-6 3.7037E-6 L -2.77778E-6 0.10802 " pathEditMode="relative" rAng="0" ptsTypes="AA">
                                      <p:cBhvr>
                                        <p:cTn id="65" dur="500" spd="-100000" fill="hold"/>
                                        <p:tgtEl>
                                          <p:spTgt spid="7192"/>
                                        </p:tgtEl>
                                        <p:attrNameLst>
                                          <p:attrName>ppt_x,ppt_y</p:attrName>
                                        </p:attrNameLst>
                                      </p:cBhvr>
                                      <p:rCtr x="0" y="540100"/>
                                    </p:animMotion>
                                  </p:childTnLst>
                                </p:cTn>
                              </p:par>
                              <p:par>
                                <p:cTn id="66" presetID="10" presetClass="entr" presetSubtype="0" fill="hold" grpId="0" nodeType="withEffect">
                                  <p:stCondLst>
                                    <p:cond delay="5000"/>
                                  </p:stCondLst>
                                  <p:childTnLst>
                                    <p:set>
                                      <p:cBhvr>
                                        <p:cTn id="67" dur="1" fill="hold">
                                          <p:stCondLst>
                                            <p:cond delay="0"/>
                                          </p:stCondLst>
                                        </p:cTn>
                                        <p:tgtEl>
                                          <p:spTgt spid="7198"/>
                                        </p:tgtEl>
                                        <p:attrNameLst>
                                          <p:attrName>style.visibility</p:attrName>
                                        </p:attrNameLst>
                                      </p:cBhvr>
                                      <p:to>
                                        <p:strVal val="visible"/>
                                      </p:to>
                                    </p:set>
                                    <p:animEffect>
                                      <p:cBhvr>
                                        <p:cTn id="68" dur="500"/>
                                        <p:tgtEl>
                                          <p:spTgt spid="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bldLvl="0" autoUpdateAnimBg="0"/>
      <p:bldP spid="7184" grpId="0" bldLvl="0" autoUpdateAnimBg="0"/>
      <p:bldP spid="7191" grpId="0" bldLvl="0" autoUpdateAnimBg="0"/>
      <p:bldP spid="7198" grpId="0" bldLvl="0" autoUpdateAnimBg="0"/>
      <p:bldP spid="7199" grpId="0" bldLvl="0" autoUpdateAnimBg="0"/>
      <p:bldP spid="7201" grpId="0" bldLvl="0" animBg="1" autoUpdateAnimBg="0"/>
      <p:bldP spid="7201" grpId="1" bldLvl="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6" name="组合 8"/>
          <p:cNvGrpSpPr>
            <a:grpSpLocks/>
          </p:cNvGrpSpPr>
          <p:nvPr/>
        </p:nvGrpSpPr>
        <p:grpSpPr bwMode="auto">
          <a:xfrm>
            <a:off x="588963" y="1419225"/>
            <a:ext cx="873125" cy="993775"/>
            <a:chOff x="0" y="0"/>
            <a:chExt cx="872891" cy="993808"/>
          </a:xfrm>
        </p:grpSpPr>
        <p:sp>
          <p:nvSpPr>
            <p:cNvPr id="8232" name="任意多边形 10"/>
            <p:cNvSpPr>
              <a:spLocks noChangeArrowheads="1"/>
            </p:cNvSpPr>
            <p:nvPr/>
          </p:nvSpPr>
          <p:spPr bwMode="auto">
            <a:xfrm rot="10800000">
              <a:off x="0" y="0"/>
              <a:ext cx="872891" cy="993808"/>
            </a:xfrm>
            <a:custGeom>
              <a:avLst/>
              <a:gdLst>
                <a:gd name="T0" fmla="*/ 860307 w 826161"/>
                <a:gd name="T1" fmla="*/ 1050021 h 940604"/>
                <a:gd name="T2" fmla="*/ 61957 w 826161"/>
                <a:gd name="T3" fmla="*/ 1050021 h 940604"/>
                <a:gd name="T4" fmla="*/ 0 w 826161"/>
                <a:gd name="T5" fmla="*/ 988065 h 940604"/>
                <a:gd name="T6" fmla="*/ 0 w 826161"/>
                <a:gd name="T7" fmla="*/ 189713 h 940604"/>
                <a:gd name="T8" fmla="*/ 61957 w 826161"/>
                <a:gd name="T9" fmla="*/ 127755 h 940604"/>
                <a:gd name="T10" fmla="*/ 387035 w 826161"/>
                <a:gd name="T11" fmla="*/ 127755 h 940604"/>
                <a:gd name="T12" fmla="*/ 461133 w 826161"/>
                <a:gd name="T13" fmla="*/ 0 h 940604"/>
                <a:gd name="T14" fmla="*/ 535230 w 826161"/>
                <a:gd name="T15" fmla="*/ 127755 h 940604"/>
                <a:gd name="T16" fmla="*/ 860307 w 826161"/>
                <a:gd name="T17" fmla="*/ 127755 h 940604"/>
                <a:gd name="T18" fmla="*/ 922264 w 826161"/>
                <a:gd name="T19" fmla="*/ 189713 h 940604"/>
                <a:gd name="T20" fmla="*/ 922264 w 826161"/>
                <a:gd name="T21" fmla="*/ 988065 h 940604"/>
                <a:gd name="T22" fmla="*/ 860307 w 826161"/>
                <a:gd name="T23" fmla="*/ 1050021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8231" name="Freeform 63"/>
            <p:cNvSpPr>
              <a:spLocks noChangeAspect="1" noChangeArrowheads="1"/>
            </p:cNvSpPr>
            <p:nvPr/>
          </p:nvSpPr>
          <p:spPr bwMode="auto">
            <a:xfrm>
              <a:off x="144260" y="151244"/>
              <a:ext cx="584370" cy="567090"/>
            </a:xfrm>
            <a:custGeom>
              <a:avLst/>
              <a:gdLst>
                <a:gd name="T0" fmla="*/ 855965322 w 312"/>
                <a:gd name="T1" fmla="*/ 0 h 303"/>
                <a:gd name="T2" fmla="*/ 733183941 w 312"/>
                <a:gd name="T3" fmla="*/ 42033909 h 303"/>
                <a:gd name="T4" fmla="*/ 634959211 w 312"/>
                <a:gd name="T5" fmla="*/ 171639240 h 303"/>
                <a:gd name="T6" fmla="*/ 694594918 w 312"/>
                <a:gd name="T7" fmla="*/ 392315857 h 303"/>
                <a:gd name="T8" fmla="*/ 684070639 w 312"/>
                <a:gd name="T9" fmla="*/ 392315857 h 303"/>
                <a:gd name="T10" fmla="*/ 620926839 w 312"/>
                <a:gd name="T11" fmla="*/ 322260590 h 303"/>
                <a:gd name="T12" fmla="*/ 322740808 w 312"/>
                <a:gd name="T13" fmla="*/ 619999684 h 303"/>
                <a:gd name="T14" fmla="*/ 249072729 w 312"/>
                <a:gd name="T15" fmla="*/ 609492611 h 303"/>
                <a:gd name="T16" fmla="*/ 101732823 w 312"/>
                <a:gd name="T17" fmla="*/ 672542538 h 303"/>
                <a:gd name="T18" fmla="*/ 24556651 w 312"/>
                <a:gd name="T19" fmla="*/ 893221026 h 303"/>
                <a:gd name="T20" fmla="*/ 49113302 w 312"/>
                <a:gd name="T21" fmla="*/ 931751329 h 303"/>
                <a:gd name="T22" fmla="*/ 49113302 w 312"/>
                <a:gd name="T23" fmla="*/ 931751329 h 303"/>
                <a:gd name="T24" fmla="*/ 185927055 w 312"/>
                <a:gd name="T25" fmla="*/ 798644264 h 303"/>
                <a:gd name="T26" fmla="*/ 280643693 w 312"/>
                <a:gd name="T27" fmla="*/ 893221026 h 303"/>
                <a:gd name="T28" fmla="*/ 140321846 w 312"/>
                <a:gd name="T29" fmla="*/ 1036837036 h 303"/>
                <a:gd name="T30" fmla="*/ 245564636 w 312"/>
                <a:gd name="T31" fmla="*/ 1061356660 h 303"/>
                <a:gd name="T32" fmla="*/ 350805552 w 312"/>
                <a:gd name="T33" fmla="*/ 1033333431 h 303"/>
                <a:gd name="T34" fmla="*/ 470078840 w 312"/>
                <a:gd name="T35" fmla="*/ 854690723 h 303"/>
                <a:gd name="T36" fmla="*/ 406935040 w 312"/>
                <a:gd name="T37" fmla="*/ 669040804 h 303"/>
                <a:gd name="T38" fmla="*/ 413951226 w 312"/>
                <a:gd name="T39" fmla="*/ 665537198 h 303"/>
                <a:gd name="T40" fmla="*/ 484111212 w 312"/>
                <a:gd name="T41" fmla="*/ 732090731 h 303"/>
                <a:gd name="T42" fmla="*/ 778789150 w 312"/>
                <a:gd name="T43" fmla="*/ 441356976 h 303"/>
                <a:gd name="T44" fmla="*/ 859473415 w 312"/>
                <a:gd name="T45" fmla="*/ 451864050 h 303"/>
                <a:gd name="T46" fmla="*/ 898062438 w 312"/>
                <a:gd name="T47" fmla="*/ 444858710 h 303"/>
                <a:gd name="T48" fmla="*/ 1045400470 w 312"/>
                <a:gd name="T49" fmla="*/ 339774874 h 303"/>
                <a:gd name="T50" fmla="*/ 1059432842 w 312"/>
                <a:gd name="T51" fmla="*/ 119096386 h 303"/>
                <a:gd name="T52" fmla="*/ 912094810 w 312"/>
                <a:gd name="T53" fmla="*/ 262712397 h 303"/>
                <a:gd name="T54" fmla="*/ 820886266 w 312"/>
                <a:gd name="T55" fmla="*/ 168135634 h 303"/>
                <a:gd name="T56" fmla="*/ 961208112 w 312"/>
                <a:gd name="T57" fmla="*/ 24519624 h 303"/>
                <a:gd name="T58" fmla="*/ 855965322 w 312"/>
                <a:gd name="T59" fmla="*/ 0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
                <a:gd name="T91" fmla="*/ 0 h 303"/>
                <a:gd name="T92" fmla="*/ 312 w 312"/>
                <a:gd name="T93" fmla="*/ 303 h 3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latin typeface="Century Gothic" pitchFamily="34" charset="0"/>
                <a:ea typeface="微软雅黑"/>
              </a:endParaRPr>
            </a:p>
          </p:txBody>
        </p:sp>
      </p:grpSp>
      <p:grpSp>
        <p:nvGrpSpPr>
          <p:cNvPr id="9229" name="组合 1"/>
          <p:cNvGrpSpPr>
            <a:grpSpLocks/>
          </p:cNvGrpSpPr>
          <p:nvPr/>
        </p:nvGrpSpPr>
        <p:grpSpPr bwMode="auto">
          <a:xfrm>
            <a:off x="3441700" y="1419225"/>
            <a:ext cx="873125" cy="993775"/>
            <a:chOff x="0" y="0"/>
            <a:chExt cx="872891" cy="993808"/>
          </a:xfrm>
        </p:grpSpPr>
        <p:sp>
          <p:nvSpPr>
            <p:cNvPr id="8227" name="任意多边形 14"/>
            <p:cNvSpPr>
              <a:spLocks noChangeArrowheads="1"/>
            </p:cNvSpPr>
            <p:nvPr/>
          </p:nvSpPr>
          <p:spPr bwMode="auto">
            <a:xfrm rot="10800000">
              <a:off x="0" y="0"/>
              <a:ext cx="872891" cy="993808"/>
            </a:xfrm>
            <a:custGeom>
              <a:avLst/>
              <a:gdLst>
                <a:gd name="T0" fmla="*/ 860307 w 826161"/>
                <a:gd name="T1" fmla="*/ 1050021 h 940604"/>
                <a:gd name="T2" fmla="*/ 61957 w 826161"/>
                <a:gd name="T3" fmla="*/ 1050021 h 940604"/>
                <a:gd name="T4" fmla="*/ 0 w 826161"/>
                <a:gd name="T5" fmla="*/ 988065 h 940604"/>
                <a:gd name="T6" fmla="*/ 0 w 826161"/>
                <a:gd name="T7" fmla="*/ 189713 h 940604"/>
                <a:gd name="T8" fmla="*/ 61957 w 826161"/>
                <a:gd name="T9" fmla="*/ 127755 h 940604"/>
                <a:gd name="T10" fmla="*/ 387035 w 826161"/>
                <a:gd name="T11" fmla="*/ 127755 h 940604"/>
                <a:gd name="T12" fmla="*/ 461133 w 826161"/>
                <a:gd name="T13" fmla="*/ 0 h 940604"/>
                <a:gd name="T14" fmla="*/ 535230 w 826161"/>
                <a:gd name="T15" fmla="*/ 127755 h 940604"/>
                <a:gd name="T16" fmla="*/ 860307 w 826161"/>
                <a:gd name="T17" fmla="*/ 127755 h 940604"/>
                <a:gd name="T18" fmla="*/ 922264 w 826161"/>
                <a:gd name="T19" fmla="*/ 189713 h 940604"/>
                <a:gd name="T20" fmla="*/ 922264 w 826161"/>
                <a:gd name="T21" fmla="*/ 988065 h 940604"/>
                <a:gd name="T22" fmla="*/ 860307 w 826161"/>
                <a:gd name="T23" fmla="*/ 1050021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nvGrpSpPr>
            <p:cNvPr id="8226" name="Group 44"/>
            <p:cNvGrpSpPr>
              <a:grpSpLocks/>
            </p:cNvGrpSpPr>
            <p:nvPr/>
          </p:nvGrpSpPr>
          <p:grpSpPr bwMode="auto">
            <a:xfrm>
              <a:off x="144461" y="151245"/>
              <a:ext cx="583968" cy="567090"/>
              <a:chOff x="0" y="0"/>
              <a:chExt cx="1730" cy="1680"/>
            </a:xfrm>
          </p:grpSpPr>
          <p:sp>
            <p:nvSpPr>
              <p:cNvPr id="8228" name="Freeform 45"/>
              <p:cNvSpPr>
                <a:spLocks noChangeArrowheads="1"/>
              </p:cNvSpPr>
              <p:nvPr/>
            </p:nvSpPr>
            <p:spPr bwMode="auto">
              <a:xfrm>
                <a:off x="0" y="0"/>
                <a:ext cx="1521" cy="1336"/>
              </a:xfrm>
              <a:custGeom>
                <a:avLst/>
                <a:gdLst>
                  <a:gd name="T0" fmla="*/ 2014 w 327"/>
                  <a:gd name="T1" fmla="*/ 107 h 287"/>
                  <a:gd name="T2" fmla="*/ 2661 w 327"/>
                  <a:gd name="T3" fmla="*/ 88 h 287"/>
                  <a:gd name="T4" fmla="*/ 4349 w 327"/>
                  <a:gd name="T5" fmla="*/ 801 h 287"/>
                  <a:gd name="T6" fmla="*/ 4847 w 327"/>
                  <a:gd name="T7" fmla="*/ 847 h 287"/>
                  <a:gd name="T8" fmla="*/ 6470 w 327"/>
                  <a:gd name="T9" fmla="*/ 237 h 287"/>
                  <a:gd name="T10" fmla="*/ 6921 w 327"/>
                  <a:gd name="T11" fmla="*/ 196 h 287"/>
                  <a:gd name="T12" fmla="*/ 7033 w 327"/>
                  <a:gd name="T13" fmla="*/ 628 h 287"/>
                  <a:gd name="T14" fmla="*/ 7033 w 327"/>
                  <a:gd name="T15" fmla="*/ 2881 h 287"/>
                  <a:gd name="T16" fmla="*/ 6424 w 327"/>
                  <a:gd name="T17" fmla="*/ 2253 h 287"/>
                  <a:gd name="T18" fmla="*/ 6405 w 327"/>
                  <a:gd name="T19" fmla="*/ 954 h 287"/>
                  <a:gd name="T20" fmla="*/ 4628 w 327"/>
                  <a:gd name="T21" fmla="*/ 1559 h 287"/>
                  <a:gd name="T22" fmla="*/ 2358 w 327"/>
                  <a:gd name="T23" fmla="*/ 628 h 287"/>
                  <a:gd name="T24" fmla="*/ 586 w 327"/>
                  <a:gd name="T25" fmla="*/ 1452 h 287"/>
                  <a:gd name="T26" fmla="*/ 586 w 327"/>
                  <a:gd name="T27" fmla="*/ 5395 h 287"/>
                  <a:gd name="T28" fmla="*/ 2033 w 327"/>
                  <a:gd name="T29" fmla="*/ 4743 h 287"/>
                  <a:gd name="T30" fmla="*/ 2270 w 327"/>
                  <a:gd name="T31" fmla="*/ 5353 h 287"/>
                  <a:gd name="T32" fmla="*/ 498 w 327"/>
                  <a:gd name="T33" fmla="*/ 6131 h 287"/>
                  <a:gd name="T34" fmla="*/ 42 w 327"/>
                  <a:gd name="T35" fmla="*/ 6177 h 287"/>
                  <a:gd name="T36" fmla="*/ 42 w 327"/>
                  <a:gd name="T37" fmla="*/ 996 h 287"/>
                  <a:gd name="T38" fmla="*/ 2014 w 327"/>
                  <a:gd name="T39" fmla="*/ 107 h 2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87"/>
                  <a:gd name="T62" fmla="*/ 327 w 327"/>
                  <a:gd name="T63" fmla="*/ 287 h 2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latin typeface="Century Gothic" pitchFamily="34" charset="0"/>
                  <a:ea typeface="微软雅黑"/>
                </a:endParaRPr>
              </a:p>
            </p:txBody>
          </p:sp>
          <p:sp>
            <p:nvSpPr>
              <p:cNvPr id="8229" name="Freeform 46"/>
              <p:cNvSpPr>
                <a:spLocks noEditPoints="1" noChangeArrowheads="1"/>
              </p:cNvSpPr>
              <p:nvPr/>
            </p:nvSpPr>
            <p:spPr bwMode="auto">
              <a:xfrm>
                <a:off x="498" y="461"/>
                <a:ext cx="1232" cy="1219"/>
              </a:xfrm>
              <a:custGeom>
                <a:avLst/>
                <a:gdLst>
                  <a:gd name="T0" fmla="*/ 279 w 265"/>
                  <a:gd name="T1" fmla="*/ 2554 h 262"/>
                  <a:gd name="T2" fmla="*/ 2120 w 265"/>
                  <a:gd name="T3" fmla="*/ 42 h 262"/>
                  <a:gd name="T4" fmla="*/ 3608 w 265"/>
                  <a:gd name="T5" fmla="*/ 456 h 262"/>
                  <a:gd name="T6" fmla="*/ 4282 w 265"/>
                  <a:gd name="T7" fmla="*/ 1256 h 262"/>
                  <a:gd name="T8" fmla="*/ 4454 w 265"/>
                  <a:gd name="T9" fmla="*/ 2382 h 262"/>
                  <a:gd name="T10" fmla="*/ 3975 w 265"/>
                  <a:gd name="T11" fmla="*/ 3615 h 262"/>
                  <a:gd name="T12" fmla="*/ 4649 w 265"/>
                  <a:gd name="T13" fmla="*/ 3918 h 262"/>
                  <a:gd name="T14" fmla="*/ 5514 w 265"/>
                  <a:gd name="T15" fmla="*/ 4764 h 262"/>
                  <a:gd name="T16" fmla="*/ 4840 w 265"/>
                  <a:gd name="T17" fmla="*/ 5453 h 262"/>
                  <a:gd name="T18" fmla="*/ 3826 w 265"/>
                  <a:gd name="T19" fmla="*/ 4569 h 262"/>
                  <a:gd name="T20" fmla="*/ 3477 w 265"/>
                  <a:gd name="T21" fmla="*/ 3959 h 262"/>
                  <a:gd name="T22" fmla="*/ 1943 w 265"/>
                  <a:gd name="T23" fmla="*/ 4220 h 262"/>
                  <a:gd name="T24" fmla="*/ 279 w 265"/>
                  <a:gd name="T25" fmla="*/ 2554 h 262"/>
                  <a:gd name="T26" fmla="*/ 2162 w 265"/>
                  <a:gd name="T27" fmla="*/ 777 h 262"/>
                  <a:gd name="T28" fmla="*/ 1079 w 265"/>
                  <a:gd name="T29" fmla="*/ 1601 h 262"/>
                  <a:gd name="T30" fmla="*/ 1771 w 265"/>
                  <a:gd name="T31" fmla="*/ 3420 h 262"/>
                  <a:gd name="T32" fmla="*/ 3696 w 265"/>
                  <a:gd name="T33" fmla="*/ 2489 h 262"/>
                  <a:gd name="T34" fmla="*/ 2162 w 265"/>
                  <a:gd name="T35" fmla="*/ 777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262"/>
                  <a:gd name="T56" fmla="*/ 265 w 265"/>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latin typeface="Century Gothic" pitchFamily="34" charset="0"/>
                  <a:ea typeface="微软雅黑"/>
                </a:endParaRPr>
              </a:p>
            </p:txBody>
          </p:sp>
          <p:sp>
            <p:nvSpPr>
              <p:cNvPr id="8230" name="Freeform 47"/>
              <p:cNvSpPr>
                <a:spLocks noChangeArrowheads="1"/>
              </p:cNvSpPr>
              <p:nvPr/>
            </p:nvSpPr>
            <p:spPr bwMode="auto">
              <a:xfrm>
                <a:off x="749" y="894"/>
                <a:ext cx="279" cy="297"/>
              </a:xfrm>
              <a:custGeom>
                <a:avLst/>
                <a:gdLst>
                  <a:gd name="T0" fmla="*/ 0 w 60"/>
                  <a:gd name="T1" fmla="*/ 213 h 64"/>
                  <a:gd name="T2" fmla="*/ 409 w 60"/>
                  <a:gd name="T3" fmla="*/ 23 h 64"/>
                  <a:gd name="T4" fmla="*/ 670 w 60"/>
                  <a:gd name="T5" fmla="*/ 580 h 64"/>
                  <a:gd name="T6" fmla="*/ 1274 w 60"/>
                  <a:gd name="T7" fmla="*/ 905 h 64"/>
                  <a:gd name="T8" fmla="*/ 1297 w 60"/>
                  <a:gd name="T9" fmla="*/ 1248 h 64"/>
                  <a:gd name="T10" fmla="*/ 0 w 60"/>
                  <a:gd name="T11" fmla="*/ 213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latin typeface="Century Gothic" pitchFamily="34" charset="0"/>
                  <a:ea typeface="微软雅黑"/>
                </a:endParaRPr>
              </a:p>
            </p:txBody>
          </p:sp>
        </p:grpSp>
      </p:grpSp>
      <p:grpSp>
        <p:nvGrpSpPr>
          <p:cNvPr id="9235" name="组合 19"/>
          <p:cNvGrpSpPr>
            <a:grpSpLocks/>
          </p:cNvGrpSpPr>
          <p:nvPr/>
        </p:nvGrpSpPr>
        <p:grpSpPr bwMode="auto">
          <a:xfrm>
            <a:off x="1960563" y="1419225"/>
            <a:ext cx="936625" cy="993775"/>
            <a:chOff x="0" y="0"/>
            <a:chExt cx="936375" cy="993808"/>
          </a:xfrm>
        </p:grpSpPr>
        <p:sp>
          <p:nvSpPr>
            <p:cNvPr id="8221" name="任意多边形 20"/>
            <p:cNvSpPr>
              <a:spLocks noChangeArrowheads="1"/>
            </p:cNvSpPr>
            <p:nvPr/>
          </p:nvSpPr>
          <p:spPr bwMode="auto">
            <a:xfrm rot="10800000">
              <a:off x="31742" y="0"/>
              <a:ext cx="872891" cy="993808"/>
            </a:xfrm>
            <a:custGeom>
              <a:avLst/>
              <a:gdLst>
                <a:gd name="T0" fmla="*/ 860307 w 826161"/>
                <a:gd name="T1" fmla="*/ 1050021 h 940604"/>
                <a:gd name="T2" fmla="*/ 61957 w 826161"/>
                <a:gd name="T3" fmla="*/ 1050021 h 940604"/>
                <a:gd name="T4" fmla="*/ 0 w 826161"/>
                <a:gd name="T5" fmla="*/ 988065 h 940604"/>
                <a:gd name="T6" fmla="*/ 0 w 826161"/>
                <a:gd name="T7" fmla="*/ 189713 h 940604"/>
                <a:gd name="T8" fmla="*/ 61957 w 826161"/>
                <a:gd name="T9" fmla="*/ 127755 h 940604"/>
                <a:gd name="T10" fmla="*/ 387035 w 826161"/>
                <a:gd name="T11" fmla="*/ 127755 h 940604"/>
                <a:gd name="T12" fmla="*/ 461133 w 826161"/>
                <a:gd name="T13" fmla="*/ 0 h 940604"/>
                <a:gd name="T14" fmla="*/ 535230 w 826161"/>
                <a:gd name="T15" fmla="*/ 127755 h 940604"/>
                <a:gd name="T16" fmla="*/ 860307 w 826161"/>
                <a:gd name="T17" fmla="*/ 127755 h 940604"/>
                <a:gd name="T18" fmla="*/ 922264 w 826161"/>
                <a:gd name="T19" fmla="*/ 189713 h 940604"/>
                <a:gd name="T20" fmla="*/ 922264 w 826161"/>
                <a:gd name="T21" fmla="*/ 988065 h 940604"/>
                <a:gd name="T22" fmla="*/ 860307 w 826161"/>
                <a:gd name="T23" fmla="*/ 1050021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nvGrpSpPr>
            <p:cNvPr id="8222" name="组合 21"/>
            <p:cNvGrpSpPr>
              <a:grpSpLocks/>
            </p:cNvGrpSpPr>
            <p:nvPr/>
          </p:nvGrpSpPr>
          <p:grpSpPr bwMode="auto">
            <a:xfrm>
              <a:off x="0" y="15342"/>
              <a:ext cx="936375" cy="782084"/>
              <a:chOff x="0" y="0"/>
              <a:chExt cx="1282050" cy="1070801"/>
            </a:xfrm>
          </p:grpSpPr>
          <p:sp>
            <p:nvSpPr>
              <p:cNvPr id="8223" name="文本框 22"/>
              <p:cNvSpPr>
                <a:spLocks noChangeArrowheads="1"/>
              </p:cNvSpPr>
              <p:nvPr/>
            </p:nvSpPr>
            <p:spPr bwMode="auto">
              <a:xfrm>
                <a:off x="0" y="0"/>
                <a:ext cx="1282050" cy="71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2800">
                    <a:solidFill>
                      <a:schemeClr val="bg1"/>
                    </a:solidFill>
                    <a:latin typeface="Century Gothic" pitchFamily="34" charset="0"/>
                    <a:ea typeface="微软雅黑"/>
                    <a:sym typeface="HelveticaNeueLT Pro 67 MdCn" pitchFamily="2" charset="-122"/>
                  </a:rPr>
                  <a:t>34%</a:t>
                </a:r>
                <a:endParaRPr lang="zh-CN" altLang="en-US" sz="2800">
                  <a:solidFill>
                    <a:schemeClr val="bg1"/>
                  </a:solidFill>
                  <a:latin typeface="Century Gothic" pitchFamily="34" charset="0"/>
                  <a:ea typeface="微软雅黑"/>
                  <a:sym typeface="HelveticaNeueLT Pro 67 MdCn" pitchFamily="2" charset="-122"/>
                </a:endParaRPr>
              </a:p>
            </p:txBody>
          </p:sp>
          <p:sp>
            <p:nvSpPr>
              <p:cNvPr id="8224" name="直接连接符 23"/>
              <p:cNvSpPr>
                <a:spLocks noChangeShapeType="1"/>
              </p:cNvSpPr>
              <p:nvPr/>
            </p:nvSpPr>
            <p:spPr bwMode="auto">
              <a:xfrm>
                <a:off x="165470" y="721511"/>
                <a:ext cx="951111" cy="1"/>
              </a:xfrm>
              <a:prstGeom prst="line">
                <a:avLst/>
              </a:prstGeom>
              <a:noFill/>
              <a:ln w="6350">
                <a:solidFill>
                  <a:schemeClr val="bg1"/>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latin typeface="Century Gothic" pitchFamily="34" charset="0"/>
                </a:endParaRPr>
              </a:p>
            </p:txBody>
          </p:sp>
          <p:sp>
            <p:nvSpPr>
              <p:cNvPr id="8225" name="文本框 24"/>
              <p:cNvSpPr>
                <a:spLocks noChangeArrowheads="1"/>
              </p:cNvSpPr>
              <p:nvPr/>
            </p:nvSpPr>
            <p:spPr bwMode="auto">
              <a:xfrm>
                <a:off x="0" y="712602"/>
                <a:ext cx="1282050" cy="35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1100">
                    <a:solidFill>
                      <a:schemeClr val="bg1"/>
                    </a:solidFill>
                    <a:latin typeface="Century Gothic" pitchFamily="34" charset="0"/>
                    <a:ea typeface="微软雅黑"/>
                    <a:sym typeface="HelveticaNeueLT Pro 67 MdCn" pitchFamily="2" charset="-122"/>
                  </a:rPr>
                  <a:t>From 2014 </a:t>
                </a:r>
                <a:endParaRPr lang="zh-CN" altLang="en-US" sz="1100">
                  <a:solidFill>
                    <a:schemeClr val="bg1"/>
                  </a:solidFill>
                  <a:latin typeface="Century Gothic" pitchFamily="34" charset="0"/>
                  <a:ea typeface="微软雅黑"/>
                  <a:sym typeface="HelveticaNeueLT Pro 67 MdCn" pitchFamily="2" charset="-122"/>
                </a:endParaRPr>
              </a:p>
            </p:txBody>
          </p:sp>
        </p:grpSp>
      </p:grpSp>
      <p:sp>
        <p:nvSpPr>
          <p:cNvPr id="9241" name="矩形 55"/>
          <p:cNvSpPr>
            <a:spLocks noChangeArrowheads="1"/>
          </p:cNvSpPr>
          <p:nvPr/>
        </p:nvSpPr>
        <p:spPr bwMode="auto">
          <a:xfrm>
            <a:off x="295275" y="3479031"/>
            <a:ext cx="4402138" cy="104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US" altLang="zh-CN" sz="1050" dirty="0">
                <a:latin typeface="Century Gothic" pitchFamily="34" charset="0"/>
                <a:ea typeface="微软雅黑"/>
                <a:cs typeface="Open Sans" pitchFamily="2" charset="-122"/>
                <a:sym typeface="News Gothic MT" charset="-122"/>
              </a:rPr>
              <a:t> Wuhan Jin horizon PPT design planning company Wuhan Jin horizon PPT design planning company Wuhan Jin horizon PPT design planning company Wuhan Jin horizon PPT design planning company Wuhan Jin horizon PPT design planning company</a:t>
            </a:r>
            <a:endParaRPr lang="zh-CN" altLang="en-US" sz="1050" dirty="0">
              <a:latin typeface="Century Gothic" pitchFamily="34" charset="0"/>
              <a:ea typeface="微软雅黑"/>
              <a:cs typeface="Open Sans" pitchFamily="2" charset="-122"/>
            </a:endParaRPr>
          </a:p>
        </p:txBody>
      </p:sp>
      <p:sp>
        <p:nvSpPr>
          <p:cNvPr id="9243" name="矩形 36"/>
          <p:cNvSpPr>
            <a:spLocks noChangeArrowheads="1"/>
          </p:cNvSpPr>
          <p:nvPr/>
        </p:nvSpPr>
        <p:spPr bwMode="auto">
          <a:xfrm>
            <a:off x="295275" y="3075806"/>
            <a:ext cx="1765227" cy="369332"/>
          </a:xfrm>
          <a:prstGeom prst="rect">
            <a:avLst/>
          </a:prstGeom>
          <a:solidFill>
            <a:srgbClr val="E8432E"/>
          </a:solidFill>
          <a:ln>
            <a:noFill/>
          </a:ln>
        </p:spPr>
        <p:txBody>
          <a:bodyPr wrap="none">
            <a:spAutoFit/>
          </a:bodyPr>
          <a:lstStyle/>
          <a:p>
            <a:pPr algn="ctr"/>
            <a:r>
              <a:rPr lang="en-US" altLang="zh-CN" dirty="0">
                <a:solidFill>
                  <a:schemeClr val="bg1"/>
                </a:solidFill>
                <a:latin typeface="Century Gothic" pitchFamily="34" charset="0"/>
                <a:ea typeface="微软雅黑"/>
              </a:rPr>
              <a:t>Main keyword</a:t>
            </a:r>
            <a:endParaRPr lang="zh-CN" altLang="en-US" dirty="0">
              <a:solidFill>
                <a:schemeClr val="bg1"/>
              </a:solidFill>
              <a:latin typeface="Century Gothic" pitchFamily="34" charset="0"/>
              <a:ea typeface="微软雅黑"/>
            </a:endParaRPr>
          </a:p>
        </p:txBody>
      </p:sp>
      <p:grpSp>
        <p:nvGrpSpPr>
          <p:cNvPr id="9244" name="组合 4"/>
          <p:cNvGrpSpPr>
            <a:grpSpLocks/>
          </p:cNvGrpSpPr>
          <p:nvPr/>
        </p:nvGrpSpPr>
        <p:grpSpPr bwMode="auto">
          <a:xfrm>
            <a:off x="5280025" y="1336675"/>
            <a:ext cx="3376613" cy="4268788"/>
            <a:chOff x="0" y="0"/>
            <a:chExt cx="3376368" cy="4268194"/>
          </a:xfrm>
        </p:grpSpPr>
        <p:pic>
          <p:nvPicPr>
            <p:cNvPr id="8209" name="图片 3"/>
            <p:cNvPicPr>
              <a:picLocks noChangeAspect="1" noChangeArrowheads="1"/>
            </p:cNvPicPr>
            <p:nvPr/>
          </p:nvPicPr>
          <p:blipFill>
            <a:blip r:embed="rId3">
              <a:extLst>
                <a:ext uri="{28A0092B-C50C-407E-A947-70E740481C1C}">
                  <a14:useLocalDpi xmlns:a14="http://schemas.microsoft.com/office/drawing/2010/main" val="0"/>
                </a:ext>
              </a:extLst>
            </a:blip>
            <a:srcRect l="53908" t="10519" r="5429" b="17484"/>
            <a:stretch>
              <a:fillRect/>
            </a:stretch>
          </p:blipFill>
          <p:spPr bwMode="auto">
            <a:xfrm>
              <a:off x="0" y="0"/>
              <a:ext cx="3376368" cy="426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8" name="组合 50"/>
            <p:cNvGrpSpPr>
              <a:grpSpLocks/>
            </p:cNvGrpSpPr>
            <p:nvPr/>
          </p:nvGrpSpPr>
          <p:grpSpPr bwMode="auto">
            <a:xfrm>
              <a:off x="243543" y="459204"/>
              <a:ext cx="2905125" cy="3234683"/>
              <a:chOff x="0" y="17065"/>
              <a:chExt cx="2905125" cy="3234683"/>
            </a:xfrm>
          </p:grpSpPr>
          <p:pic>
            <p:nvPicPr>
              <p:cNvPr id="8210" name="图片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7065"/>
                <a:ext cx="2905125" cy="323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任意多边形 46"/>
              <p:cNvSpPr>
                <a:spLocks noChangeArrowheads="1"/>
              </p:cNvSpPr>
              <p:nvPr/>
            </p:nvSpPr>
            <p:spPr bwMode="auto">
              <a:xfrm>
                <a:off x="442156" y="575973"/>
                <a:ext cx="609004" cy="446341"/>
              </a:xfrm>
              <a:custGeom>
                <a:avLst/>
                <a:gdLst>
                  <a:gd name="T0" fmla="*/ 1383752 w 4433135"/>
                  <a:gd name="T1" fmla="*/ 867104 h 3249065"/>
                  <a:gd name="T2" fmla="*/ 1258108 w 4433135"/>
                  <a:gd name="T3" fmla="*/ 868142 h 3249065"/>
                  <a:gd name="T4" fmla="*/ 1210263 w 4433135"/>
                  <a:gd name="T5" fmla="*/ 944893 h 3249065"/>
                  <a:gd name="T6" fmla="*/ 1459057 w 4433135"/>
                  <a:gd name="T7" fmla="*/ 2196531 h 3249065"/>
                  <a:gd name="T8" fmla="*/ 1733368 w 4433135"/>
                  <a:gd name="T9" fmla="*/ 2583239 h 3249065"/>
                  <a:gd name="T10" fmla="*/ 2049146 w 4433135"/>
                  <a:gd name="T11" fmla="*/ 2583239 h 3249065"/>
                  <a:gd name="T12" fmla="*/ 2103371 w 4433135"/>
                  <a:gd name="T13" fmla="*/ 2456304 h 3249065"/>
                  <a:gd name="T14" fmla="*/ 1832248 w 4433135"/>
                  <a:gd name="T15" fmla="*/ 1054116 h 3249065"/>
                  <a:gd name="T16" fmla="*/ 1720610 w 4433135"/>
                  <a:gd name="T17" fmla="*/ 868142 h 3249065"/>
                  <a:gd name="T18" fmla="*/ 1511289 w 4433135"/>
                  <a:gd name="T19" fmla="*/ 867589 h 3249065"/>
                  <a:gd name="T20" fmla="*/ 1383752 w 4433135"/>
                  <a:gd name="T21" fmla="*/ 867104 h 3249065"/>
                  <a:gd name="T22" fmla="*/ 146071 w 4433135"/>
                  <a:gd name="T23" fmla="*/ 0 h 3249065"/>
                  <a:gd name="T24" fmla="*/ 882914 w 4433135"/>
                  <a:gd name="T25" fmla="*/ 0 h 3249065"/>
                  <a:gd name="T26" fmla="*/ 880954 w 4433135"/>
                  <a:gd name="T27" fmla="*/ 74488 h 3249065"/>
                  <a:gd name="T28" fmla="*/ 1122741 w 4433135"/>
                  <a:gd name="T29" fmla="*/ 461420 h 3249065"/>
                  <a:gd name="T30" fmla="*/ 1786399 w 4433135"/>
                  <a:gd name="T31" fmla="*/ 283593 h 3249065"/>
                  <a:gd name="T32" fmla="*/ 1950131 w 4433135"/>
                  <a:gd name="T33" fmla="*/ 0 h 3249065"/>
                  <a:gd name="T34" fmla="*/ 2992123 w 4433135"/>
                  <a:gd name="T35" fmla="*/ 0 h 3249065"/>
                  <a:gd name="T36" fmla="*/ 2975391 w 4433135"/>
                  <a:gd name="T37" fmla="*/ 34734 h 3249065"/>
                  <a:gd name="T38" fmla="*/ 2853142 w 4433135"/>
                  <a:gd name="T39" fmla="*/ 640253 h 3249065"/>
                  <a:gd name="T40" fmla="*/ 2861174 w 4433135"/>
                  <a:gd name="T41" fmla="*/ 799307 h 3249065"/>
                  <a:gd name="T42" fmla="*/ 2870542 w 4433135"/>
                  <a:gd name="T43" fmla="*/ 860687 h 3249065"/>
                  <a:gd name="T44" fmla="*/ 2849298 w 4433135"/>
                  <a:gd name="T45" fmla="*/ 859746 h 3249065"/>
                  <a:gd name="T46" fmla="*/ 2617108 w 4433135"/>
                  <a:gd name="T47" fmla="*/ 855875 h 3249065"/>
                  <a:gd name="T48" fmla="*/ 2511161 w 4433135"/>
                  <a:gd name="T49" fmla="*/ 856055 h 3249065"/>
                  <a:gd name="T50" fmla="*/ 2397787 w 4433135"/>
                  <a:gd name="T51" fmla="*/ 858300 h 3249065"/>
                  <a:gd name="T52" fmla="*/ 2267900 w 4433135"/>
                  <a:gd name="T53" fmla="*/ 1007867 h 3249065"/>
                  <a:gd name="T54" fmla="*/ 2452890 w 4433135"/>
                  <a:gd name="T55" fmla="*/ 2491724 h 3249065"/>
                  <a:gd name="T56" fmla="*/ 2523737 w 4433135"/>
                  <a:gd name="T57" fmla="*/ 2594059 h 3249065"/>
                  <a:gd name="T58" fmla="*/ 2783511 w 4433135"/>
                  <a:gd name="T59" fmla="*/ 2590123 h 3249065"/>
                  <a:gd name="T60" fmla="*/ 2846486 w 4433135"/>
                  <a:gd name="T61" fmla="*/ 2479916 h 3249065"/>
                  <a:gd name="T62" fmla="*/ 2980514 w 4433135"/>
                  <a:gd name="T63" fmla="*/ 1369603 h 3249065"/>
                  <a:gd name="T64" fmla="*/ 2991426 w 4433135"/>
                  <a:gd name="T65" fmla="*/ 1279059 h 3249065"/>
                  <a:gd name="T66" fmla="*/ 3040898 w 4433135"/>
                  <a:gd name="T67" fmla="*/ 1381756 h 3249065"/>
                  <a:gd name="T68" fmla="*/ 3308774 w 4433135"/>
                  <a:gd name="T69" fmla="*/ 1740245 h 3249065"/>
                  <a:gd name="T70" fmla="*/ 3336412 w 4433135"/>
                  <a:gd name="T71" fmla="*/ 1765365 h 3249065"/>
                  <a:gd name="T72" fmla="*/ 3296438 w 4433135"/>
                  <a:gd name="T73" fmla="*/ 1973342 h 3249065"/>
                  <a:gd name="T74" fmla="*/ 3203877 w 4433135"/>
                  <a:gd name="T75" fmla="*/ 2456304 h 3249065"/>
                  <a:gd name="T76" fmla="*/ 3258102 w 4433135"/>
                  <a:gd name="T77" fmla="*/ 2583239 h 3249065"/>
                  <a:gd name="T78" fmla="*/ 3573880 w 4433135"/>
                  <a:gd name="T79" fmla="*/ 2583239 h 3249065"/>
                  <a:gd name="T80" fmla="*/ 3848192 w 4433135"/>
                  <a:gd name="T81" fmla="*/ 2196531 h 3249065"/>
                  <a:gd name="T82" fmla="*/ 3860345 w 4433135"/>
                  <a:gd name="T83" fmla="*/ 2138945 h 3249065"/>
                  <a:gd name="T84" fmla="*/ 3868876 w 4433135"/>
                  <a:gd name="T85" fmla="*/ 2097649 h 3249065"/>
                  <a:gd name="T86" fmla="*/ 3946171 w 4433135"/>
                  <a:gd name="T87" fmla="*/ 2125939 h 3249065"/>
                  <a:gd name="T88" fmla="*/ 4408766 w 4433135"/>
                  <a:gd name="T89" fmla="*/ 2195877 h 3249065"/>
                  <a:gd name="T90" fmla="*/ 4433135 w 4433135"/>
                  <a:gd name="T91" fmla="*/ 2194647 h 3249065"/>
                  <a:gd name="T92" fmla="*/ 4229977 w 4433135"/>
                  <a:gd name="T93" fmla="*/ 2999465 h 3249065"/>
                  <a:gd name="T94" fmla="*/ 3976107 w 4433135"/>
                  <a:gd name="T95" fmla="*/ 3247430 h 3249065"/>
                  <a:gd name="T96" fmla="*/ 1337046 w 4433135"/>
                  <a:gd name="T97" fmla="*/ 3247430 h 3249065"/>
                  <a:gd name="T98" fmla="*/ 1035944 w 4433135"/>
                  <a:gd name="T99" fmla="*/ 3023080 h 3249065"/>
                  <a:gd name="T100" fmla="*/ 507540 w 4433135"/>
                  <a:gd name="T101" fmla="*/ 904676 h 3249065"/>
                  <a:gd name="T102" fmla="*/ 501007 w 4433135"/>
                  <a:gd name="T103" fmla="*/ 876408 h 3249065"/>
                  <a:gd name="T104" fmla="*/ 146071 w 4433135"/>
                  <a:gd name="T105" fmla="*/ 876408 h 3249065"/>
                  <a:gd name="T106" fmla="*/ 0 w 4433135"/>
                  <a:gd name="T107" fmla="*/ 730337 h 3249065"/>
                  <a:gd name="T108" fmla="*/ 0 w 4433135"/>
                  <a:gd name="T109" fmla="*/ 146071 h 3249065"/>
                  <a:gd name="T110" fmla="*/ 146071 w 4433135"/>
                  <a:gd name="T111" fmla="*/ 0 h 32490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33135"/>
                  <a:gd name="T169" fmla="*/ 0 h 3249065"/>
                  <a:gd name="T170" fmla="*/ 4433135 w 4433135"/>
                  <a:gd name="T171" fmla="*/ 3249065 h 32490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33135" h="3249065">
                    <a:moveTo>
                      <a:pt x="1383752" y="867104"/>
                    </a:moveTo>
                    <a:cubicBezTo>
                      <a:pt x="1340842" y="867128"/>
                      <a:pt x="1298245" y="867404"/>
                      <a:pt x="1258108" y="868142"/>
                    </a:cubicBezTo>
                    <a:cubicBezTo>
                      <a:pt x="1226200" y="868728"/>
                      <a:pt x="1200798" y="897345"/>
                      <a:pt x="1210263" y="944893"/>
                    </a:cubicBezTo>
                    <a:cubicBezTo>
                      <a:pt x="1255501" y="1172141"/>
                      <a:pt x="1399244" y="1917234"/>
                      <a:pt x="1459057" y="2196531"/>
                    </a:cubicBezTo>
                    <a:cubicBezTo>
                      <a:pt x="1517533" y="2469589"/>
                      <a:pt x="1583985" y="2577827"/>
                      <a:pt x="1733368" y="2583239"/>
                    </a:cubicBezTo>
                    <a:cubicBezTo>
                      <a:pt x="1882751" y="2588652"/>
                      <a:pt x="1965151" y="2586683"/>
                      <a:pt x="2049146" y="2583239"/>
                    </a:cubicBezTo>
                    <a:cubicBezTo>
                      <a:pt x="2114849" y="2580546"/>
                      <a:pt x="2126761" y="2578319"/>
                      <a:pt x="2103371" y="2456304"/>
                    </a:cubicBezTo>
                    <a:cubicBezTo>
                      <a:pt x="2054855" y="2203216"/>
                      <a:pt x="1887410" y="1326877"/>
                      <a:pt x="1832248" y="1054116"/>
                    </a:cubicBezTo>
                    <a:cubicBezTo>
                      <a:pt x="1820648" y="996757"/>
                      <a:pt x="1822680" y="866667"/>
                      <a:pt x="1720610" y="868142"/>
                    </a:cubicBezTo>
                    <a:cubicBezTo>
                      <a:pt x="1669576" y="868880"/>
                      <a:pt x="1594087" y="868142"/>
                      <a:pt x="1511289" y="867589"/>
                    </a:cubicBezTo>
                    <a:cubicBezTo>
                      <a:pt x="1469890" y="867313"/>
                      <a:pt x="1426663" y="867082"/>
                      <a:pt x="1383752" y="867104"/>
                    </a:cubicBezTo>
                    <a:close/>
                    <a:moveTo>
                      <a:pt x="146071" y="0"/>
                    </a:moveTo>
                    <a:lnTo>
                      <a:pt x="882914" y="0"/>
                    </a:lnTo>
                    <a:lnTo>
                      <a:pt x="880954" y="74488"/>
                    </a:lnTo>
                    <a:cubicBezTo>
                      <a:pt x="891949" y="230061"/>
                      <a:pt x="977510" y="377571"/>
                      <a:pt x="1122741" y="461420"/>
                    </a:cubicBezTo>
                    <a:cubicBezTo>
                      <a:pt x="1355110" y="595579"/>
                      <a:pt x="1652240" y="515962"/>
                      <a:pt x="1786399" y="283593"/>
                    </a:cubicBezTo>
                    <a:lnTo>
                      <a:pt x="1950131" y="0"/>
                    </a:lnTo>
                    <a:lnTo>
                      <a:pt x="2992123" y="0"/>
                    </a:lnTo>
                    <a:lnTo>
                      <a:pt x="2975391" y="34734"/>
                    </a:lnTo>
                    <a:cubicBezTo>
                      <a:pt x="2896672" y="220847"/>
                      <a:pt x="2853142" y="425466"/>
                      <a:pt x="2853142" y="640253"/>
                    </a:cubicBezTo>
                    <a:cubicBezTo>
                      <a:pt x="2853142" y="693950"/>
                      <a:pt x="2855863" y="747011"/>
                      <a:pt x="2861174" y="799307"/>
                    </a:cubicBezTo>
                    <a:lnTo>
                      <a:pt x="2870542" y="860687"/>
                    </a:lnTo>
                    <a:lnTo>
                      <a:pt x="2849298" y="859746"/>
                    </a:lnTo>
                    <a:cubicBezTo>
                      <a:pt x="2785069" y="857540"/>
                      <a:pt x="2699546" y="856201"/>
                      <a:pt x="2617108" y="855875"/>
                    </a:cubicBezTo>
                    <a:cubicBezTo>
                      <a:pt x="2580470" y="855730"/>
                      <a:pt x="2544440" y="855786"/>
                      <a:pt x="2511161" y="856055"/>
                    </a:cubicBezTo>
                    <a:cubicBezTo>
                      <a:pt x="2466789" y="856415"/>
                      <a:pt x="2427307" y="857152"/>
                      <a:pt x="2397787" y="858300"/>
                    </a:cubicBezTo>
                    <a:cubicBezTo>
                      <a:pt x="2279708" y="862892"/>
                      <a:pt x="2261098" y="953733"/>
                      <a:pt x="2267900" y="1007867"/>
                    </a:cubicBezTo>
                    <a:cubicBezTo>
                      <a:pt x="2330617" y="1506995"/>
                      <a:pt x="2441738" y="2400541"/>
                      <a:pt x="2452890" y="2491724"/>
                    </a:cubicBezTo>
                    <a:cubicBezTo>
                      <a:pt x="2464042" y="2582907"/>
                      <a:pt x="2468634" y="2577660"/>
                      <a:pt x="2523737" y="2594059"/>
                    </a:cubicBezTo>
                    <a:lnTo>
                      <a:pt x="2783511" y="2590123"/>
                    </a:lnTo>
                    <a:cubicBezTo>
                      <a:pt x="2840561" y="2589259"/>
                      <a:pt x="2834023" y="2573068"/>
                      <a:pt x="2846486" y="2479916"/>
                    </a:cubicBezTo>
                    <a:cubicBezTo>
                      <a:pt x="2855055" y="2415875"/>
                      <a:pt x="2930735" y="1783074"/>
                      <a:pt x="2980514" y="1369603"/>
                    </a:cubicBezTo>
                    <a:lnTo>
                      <a:pt x="2991426" y="1279059"/>
                    </a:lnTo>
                    <a:lnTo>
                      <a:pt x="3040898" y="1381756"/>
                    </a:lnTo>
                    <a:cubicBezTo>
                      <a:pt x="3112742" y="1514009"/>
                      <a:pt x="3203207" y="1634678"/>
                      <a:pt x="3308774" y="1740245"/>
                    </a:cubicBezTo>
                    <a:lnTo>
                      <a:pt x="3336412" y="1765365"/>
                    </a:lnTo>
                    <a:lnTo>
                      <a:pt x="3296438" y="1973342"/>
                    </a:lnTo>
                    <a:cubicBezTo>
                      <a:pt x="3256989" y="2178844"/>
                      <a:pt x="3222071" y="2361396"/>
                      <a:pt x="3203877" y="2456304"/>
                    </a:cubicBezTo>
                    <a:cubicBezTo>
                      <a:pt x="3180486" y="2578319"/>
                      <a:pt x="3192398" y="2580546"/>
                      <a:pt x="3258102" y="2583239"/>
                    </a:cubicBezTo>
                    <a:cubicBezTo>
                      <a:pt x="3342096" y="2586683"/>
                      <a:pt x="3424497" y="2588652"/>
                      <a:pt x="3573880" y="2583239"/>
                    </a:cubicBezTo>
                    <a:cubicBezTo>
                      <a:pt x="3723264" y="2577827"/>
                      <a:pt x="3789714" y="2469589"/>
                      <a:pt x="3848192" y="2196531"/>
                    </a:cubicBezTo>
                    <a:cubicBezTo>
                      <a:pt x="3851930" y="2179075"/>
                      <a:pt x="3855996" y="2159800"/>
                      <a:pt x="3860345" y="2138945"/>
                    </a:cubicBezTo>
                    <a:lnTo>
                      <a:pt x="3868876" y="2097649"/>
                    </a:lnTo>
                    <a:lnTo>
                      <a:pt x="3946171" y="2125939"/>
                    </a:lnTo>
                    <a:cubicBezTo>
                      <a:pt x="4092305" y="2171392"/>
                      <a:pt x="4247676" y="2195877"/>
                      <a:pt x="4408766" y="2195877"/>
                    </a:cubicBezTo>
                    <a:lnTo>
                      <a:pt x="4433135" y="2194647"/>
                    </a:lnTo>
                    <a:lnTo>
                      <a:pt x="4229977" y="2999465"/>
                    </a:lnTo>
                    <a:cubicBezTo>
                      <a:pt x="4192585" y="3135255"/>
                      <a:pt x="4084504" y="3248248"/>
                      <a:pt x="3976107" y="3247430"/>
                    </a:cubicBezTo>
                    <a:cubicBezTo>
                      <a:pt x="3103632" y="3240841"/>
                      <a:pt x="1474260" y="3253335"/>
                      <a:pt x="1337046" y="3247430"/>
                    </a:cubicBezTo>
                    <a:cubicBezTo>
                      <a:pt x="1199831" y="3241526"/>
                      <a:pt x="1075123" y="3182143"/>
                      <a:pt x="1035944" y="3023080"/>
                    </a:cubicBezTo>
                    <a:cubicBezTo>
                      <a:pt x="943259" y="2646780"/>
                      <a:pt x="638350" y="1461446"/>
                      <a:pt x="507540" y="904676"/>
                    </a:cubicBezTo>
                    <a:lnTo>
                      <a:pt x="501007" y="876408"/>
                    </a:lnTo>
                    <a:lnTo>
                      <a:pt x="146071" y="876408"/>
                    </a:lnTo>
                    <a:cubicBezTo>
                      <a:pt x="65398" y="876408"/>
                      <a:pt x="0" y="811010"/>
                      <a:pt x="0" y="730337"/>
                    </a:cubicBezTo>
                    <a:lnTo>
                      <a:pt x="0" y="146071"/>
                    </a:lnTo>
                    <a:cubicBezTo>
                      <a:pt x="0" y="65398"/>
                      <a:pt x="65398" y="0"/>
                      <a:pt x="146071" y="0"/>
                    </a:cubicBezTo>
                    <a:close/>
                  </a:path>
                </a:pathLst>
              </a:custGeom>
              <a:no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latin typeface="Century Gothic" pitchFamily="34" charset="0"/>
                  <a:ea typeface="微软雅黑"/>
                </a:endParaRPr>
              </a:p>
            </p:txBody>
          </p:sp>
        </p:grpSp>
      </p:grpSp>
    </p:spTree>
    <p:extLst>
      <p:ext uri="{BB962C8B-B14F-4D97-AF65-F5344CB8AC3E}">
        <p14:creationId xmlns:p14="http://schemas.microsoft.com/office/powerpoint/2010/main" val="3263007475"/>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9244"/>
                                        </p:tgtEl>
                                        <p:attrNameLst>
                                          <p:attrName>style.visibility</p:attrName>
                                        </p:attrNameLst>
                                      </p:cBhvr>
                                      <p:to>
                                        <p:strVal val="visible"/>
                                      </p:to>
                                    </p:set>
                                    <p:animEffect>
                                      <p:cBhvr>
                                        <p:cTn id="7" dur="1000"/>
                                        <p:tgtEl>
                                          <p:spTgt spid="9244"/>
                                        </p:tgtEl>
                                      </p:cBhvr>
                                    </p:animEffect>
                                    <p:anim calcmode="lin" valueType="num">
                                      <p:cBhvr>
                                        <p:cTn id="8" dur="1000" fill="hold"/>
                                        <p:tgtEl>
                                          <p:spTgt spid="9244"/>
                                        </p:tgtEl>
                                        <p:attrNameLst>
                                          <p:attrName>ppt_x</p:attrName>
                                        </p:attrNameLst>
                                      </p:cBhvr>
                                      <p:tavLst>
                                        <p:tav tm="0">
                                          <p:val>
                                            <p:strVal val="#ppt_x"/>
                                          </p:val>
                                        </p:tav>
                                        <p:tav tm="100000">
                                          <p:val>
                                            <p:strVal val="#ppt_x"/>
                                          </p:val>
                                        </p:tav>
                                      </p:tavLst>
                                    </p:anim>
                                    <p:anim calcmode="lin" valueType="num">
                                      <p:cBhvr>
                                        <p:cTn id="9" dur="900" decel="100000" fill="hold"/>
                                        <p:tgtEl>
                                          <p:spTgt spid="924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24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3" presetClass="entr" presetSubtype="288" fill="hold" nodeType="afterEffect">
                                  <p:stCondLst>
                                    <p:cond delay="0"/>
                                  </p:stCondLst>
                                  <p:childTnLst>
                                    <p:set>
                                      <p:cBhvr>
                                        <p:cTn id="13" dur="1" fill="hold">
                                          <p:stCondLst>
                                            <p:cond delay="0"/>
                                          </p:stCondLst>
                                        </p:cTn>
                                        <p:tgtEl>
                                          <p:spTgt spid="9226"/>
                                        </p:tgtEl>
                                        <p:attrNameLst>
                                          <p:attrName>style.visibility</p:attrName>
                                        </p:attrNameLst>
                                      </p:cBhvr>
                                      <p:to>
                                        <p:strVal val="visible"/>
                                      </p:to>
                                    </p:set>
                                    <p:anim calcmode="lin" valueType="num">
                                      <p:cBhvr>
                                        <p:cTn id="14" dur="500" fill="hold"/>
                                        <p:tgtEl>
                                          <p:spTgt spid="9226"/>
                                        </p:tgtEl>
                                        <p:attrNameLst>
                                          <p:attrName>ppt_w</p:attrName>
                                        </p:attrNameLst>
                                      </p:cBhvr>
                                      <p:tavLst>
                                        <p:tav tm="0">
                                          <p:val>
                                            <p:strVal val="4/3*#ppt_w"/>
                                          </p:val>
                                        </p:tav>
                                        <p:tav tm="100000">
                                          <p:val>
                                            <p:strVal val="#ppt_w"/>
                                          </p:val>
                                        </p:tav>
                                      </p:tavLst>
                                    </p:anim>
                                    <p:anim calcmode="lin" valueType="num">
                                      <p:cBhvr>
                                        <p:cTn id="15" dur="500" fill="hold"/>
                                        <p:tgtEl>
                                          <p:spTgt spid="9226"/>
                                        </p:tgtEl>
                                        <p:attrNameLst>
                                          <p:attrName>ppt_h</p:attrName>
                                        </p:attrNameLst>
                                      </p:cBhvr>
                                      <p:tavLst>
                                        <p:tav tm="0">
                                          <p:val>
                                            <p:strVal val="4/3*#ppt_h"/>
                                          </p:val>
                                        </p:tav>
                                        <p:tav tm="100000">
                                          <p:val>
                                            <p:strVal val="#ppt_h"/>
                                          </p:val>
                                        </p:tav>
                                      </p:tavLst>
                                    </p:anim>
                                  </p:childTnLst>
                                </p:cTn>
                              </p:par>
                            </p:childTnLst>
                          </p:cTn>
                        </p:par>
                        <p:par>
                          <p:cTn id="16" fill="hold" nodeType="afterGroup">
                            <p:stCondLst>
                              <p:cond delay="1500"/>
                            </p:stCondLst>
                            <p:childTnLst>
                              <p:par>
                                <p:cTn id="17" presetID="23" presetClass="entr" presetSubtype="288" fill="hold" nodeType="afterEffect">
                                  <p:stCondLst>
                                    <p:cond delay="0"/>
                                  </p:stCondLst>
                                  <p:childTnLst>
                                    <p:set>
                                      <p:cBhvr>
                                        <p:cTn id="18" dur="1" fill="hold">
                                          <p:stCondLst>
                                            <p:cond delay="0"/>
                                          </p:stCondLst>
                                        </p:cTn>
                                        <p:tgtEl>
                                          <p:spTgt spid="9235"/>
                                        </p:tgtEl>
                                        <p:attrNameLst>
                                          <p:attrName>style.visibility</p:attrName>
                                        </p:attrNameLst>
                                      </p:cBhvr>
                                      <p:to>
                                        <p:strVal val="visible"/>
                                      </p:to>
                                    </p:set>
                                    <p:anim calcmode="lin" valueType="num">
                                      <p:cBhvr>
                                        <p:cTn id="19" dur="500" fill="hold"/>
                                        <p:tgtEl>
                                          <p:spTgt spid="9235"/>
                                        </p:tgtEl>
                                        <p:attrNameLst>
                                          <p:attrName>ppt_w</p:attrName>
                                        </p:attrNameLst>
                                      </p:cBhvr>
                                      <p:tavLst>
                                        <p:tav tm="0">
                                          <p:val>
                                            <p:strVal val="4/3*#ppt_w"/>
                                          </p:val>
                                        </p:tav>
                                        <p:tav tm="100000">
                                          <p:val>
                                            <p:strVal val="#ppt_w"/>
                                          </p:val>
                                        </p:tav>
                                      </p:tavLst>
                                    </p:anim>
                                    <p:anim calcmode="lin" valueType="num">
                                      <p:cBhvr>
                                        <p:cTn id="20" dur="500" fill="hold"/>
                                        <p:tgtEl>
                                          <p:spTgt spid="9235"/>
                                        </p:tgtEl>
                                        <p:attrNameLst>
                                          <p:attrName>ppt_h</p:attrName>
                                        </p:attrNameLst>
                                      </p:cBhvr>
                                      <p:tavLst>
                                        <p:tav tm="0">
                                          <p:val>
                                            <p:strVal val="4/3*#ppt_h"/>
                                          </p:val>
                                        </p:tav>
                                        <p:tav tm="100000">
                                          <p:val>
                                            <p:strVal val="#ppt_h"/>
                                          </p:val>
                                        </p:tav>
                                      </p:tavLst>
                                    </p:anim>
                                  </p:childTnLst>
                                </p:cTn>
                              </p:par>
                            </p:childTnLst>
                          </p:cTn>
                        </p:par>
                        <p:par>
                          <p:cTn id="21" fill="hold" nodeType="afterGroup">
                            <p:stCondLst>
                              <p:cond delay="2000"/>
                            </p:stCondLst>
                            <p:childTnLst>
                              <p:par>
                                <p:cTn id="22" presetID="23" presetClass="entr" presetSubtype="288" fill="hold" nodeType="afterEffect">
                                  <p:stCondLst>
                                    <p:cond delay="0"/>
                                  </p:stCondLst>
                                  <p:childTnLst>
                                    <p:set>
                                      <p:cBhvr>
                                        <p:cTn id="23" dur="1" fill="hold">
                                          <p:stCondLst>
                                            <p:cond delay="0"/>
                                          </p:stCondLst>
                                        </p:cTn>
                                        <p:tgtEl>
                                          <p:spTgt spid="9229"/>
                                        </p:tgtEl>
                                        <p:attrNameLst>
                                          <p:attrName>style.visibility</p:attrName>
                                        </p:attrNameLst>
                                      </p:cBhvr>
                                      <p:to>
                                        <p:strVal val="visible"/>
                                      </p:to>
                                    </p:set>
                                    <p:anim calcmode="lin" valueType="num">
                                      <p:cBhvr>
                                        <p:cTn id="24" dur="500" fill="hold"/>
                                        <p:tgtEl>
                                          <p:spTgt spid="9229"/>
                                        </p:tgtEl>
                                        <p:attrNameLst>
                                          <p:attrName>ppt_w</p:attrName>
                                        </p:attrNameLst>
                                      </p:cBhvr>
                                      <p:tavLst>
                                        <p:tav tm="0">
                                          <p:val>
                                            <p:strVal val="4/3*#ppt_w"/>
                                          </p:val>
                                        </p:tav>
                                        <p:tav tm="100000">
                                          <p:val>
                                            <p:strVal val="#ppt_w"/>
                                          </p:val>
                                        </p:tav>
                                      </p:tavLst>
                                    </p:anim>
                                    <p:anim calcmode="lin" valueType="num">
                                      <p:cBhvr>
                                        <p:cTn id="25" dur="500" fill="hold"/>
                                        <p:tgtEl>
                                          <p:spTgt spid="9229"/>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243"/>
                                        </p:tgtEl>
                                        <p:attrNameLst>
                                          <p:attrName>style.visibility</p:attrName>
                                        </p:attrNameLst>
                                      </p:cBhvr>
                                      <p:to>
                                        <p:strVal val="visible"/>
                                      </p:to>
                                    </p:set>
                                    <p:anim calcmode="lin" valueType="num">
                                      <p:cBhvr>
                                        <p:cTn id="28" dur="750" fill="hold"/>
                                        <p:tgtEl>
                                          <p:spTgt spid="9243"/>
                                        </p:tgtEl>
                                        <p:attrNameLst>
                                          <p:attrName>ppt_w</p:attrName>
                                        </p:attrNameLst>
                                      </p:cBhvr>
                                      <p:tavLst>
                                        <p:tav tm="0">
                                          <p:val>
                                            <p:fltVal val="0"/>
                                          </p:val>
                                        </p:tav>
                                        <p:tav tm="100000">
                                          <p:val>
                                            <p:strVal val="#ppt_w"/>
                                          </p:val>
                                        </p:tav>
                                      </p:tavLst>
                                    </p:anim>
                                    <p:anim calcmode="lin" valueType="num">
                                      <p:cBhvr>
                                        <p:cTn id="29" dur="750" fill="hold"/>
                                        <p:tgtEl>
                                          <p:spTgt spid="9243"/>
                                        </p:tgtEl>
                                        <p:attrNameLst>
                                          <p:attrName>ppt_h</p:attrName>
                                        </p:attrNameLst>
                                      </p:cBhvr>
                                      <p:tavLst>
                                        <p:tav tm="0">
                                          <p:val>
                                            <p:fltVal val="0"/>
                                          </p:val>
                                        </p:tav>
                                        <p:tav tm="100000">
                                          <p:val>
                                            <p:strVal val="#ppt_h"/>
                                          </p:val>
                                        </p:tav>
                                      </p:tavLst>
                                    </p:anim>
                                    <p:animEffect>
                                      <p:cBhvr>
                                        <p:cTn id="30" dur="750"/>
                                        <p:tgtEl>
                                          <p:spTgt spid="9243"/>
                                        </p:tgtEl>
                                      </p:cBhvr>
                                    </p:animEffect>
                                  </p:childTnLst>
                                </p:cTn>
                              </p:par>
                              <p:par>
                                <p:cTn id="31" presetID="35" presetClass="path" presetSubtype="0" accel="50000" decel="50000" fill="hold" grpId="1" nodeType="withEffect">
                                  <p:stCondLst>
                                    <p:cond delay="500"/>
                                  </p:stCondLst>
                                  <p:childTnLst>
                                    <p:animMotion origin="layout" path="M 5.55556E-7 2.34568E-6 L -0.25 2.34568E-6 " pathEditMode="relative" rAng="0" ptsTypes="AA">
                                      <p:cBhvr>
                                        <p:cTn id="32" dur="1250" spd="-100000" fill="hold"/>
                                        <p:tgtEl>
                                          <p:spTgt spid="9243"/>
                                        </p:tgtEl>
                                        <p:attrNameLst>
                                          <p:attrName>ppt_x,ppt_y</p:attrName>
                                        </p:attrNameLst>
                                      </p:cBhvr>
                                      <p:rCtr x="-12500" y="0"/>
                                    </p:animMotion>
                                  </p:childTnLst>
                                </p:cTn>
                              </p:par>
                            </p:childTnLst>
                          </p:cTn>
                        </p:par>
                        <p:par>
                          <p:cTn id="33" fill="hold" nodeType="afterGroup">
                            <p:stCondLst>
                              <p:cond delay="3750"/>
                            </p:stCondLst>
                            <p:childTnLst>
                              <p:par>
                                <p:cTn id="34" presetID="50" presetClass="entr" presetSubtype="0" decel="100000" fill="hold" grpId="0" nodeType="afterEffect">
                                  <p:stCondLst>
                                    <p:cond delay="0"/>
                                  </p:stCondLst>
                                  <p:iterate type="lt">
                                    <p:tmPct val="10000"/>
                                  </p:iterate>
                                  <p:childTnLst>
                                    <p:set>
                                      <p:cBhvr>
                                        <p:cTn id="35" dur="1" fill="hold">
                                          <p:stCondLst>
                                            <p:cond delay="0"/>
                                          </p:stCondLst>
                                        </p:cTn>
                                        <p:tgtEl>
                                          <p:spTgt spid="9241">
                                            <p:txEl>
                                              <p:pRg st="0" end="0"/>
                                            </p:txEl>
                                          </p:spTgt>
                                        </p:tgtEl>
                                        <p:attrNameLst>
                                          <p:attrName>style.visibility</p:attrName>
                                        </p:attrNameLst>
                                      </p:cBhvr>
                                      <p:to>
                                        <p:strVal val="visible"/>
                                      </p:to>
                                    </p:set>
                                    <p:anim calcmode="lin" valueType="num">
                                      <p:cBhvr>
                                        <p:cTn id="36" dur="50" fill="hold"/>
                                        <p:tgtEl>
                                          <p:spTgt spid="9241">
                                            <p:txEl>
                                              <p:pRg st="0" end="0"/>
                                            </p:txEl>
                                          </p:spTgt>
                                        </p:tgtEl>
                                        <p:attrNameLst>
                                          <p:attrName>ppt_w</p:attrName>
                                        </p:attrNameLst>
                                      </p:cBhvr>
                                      <p:tavLst>
                                        <p:tav tm="0">
                                          <p:val>
                                            <p:strVal val="#ppt_w+.3"/>
                                          </p:val>
                                        </p:tav>
                                        <p:tav tm="100000">
                                          <p:val>
                                            <p:strVal val="#ppt_w"/>
                                          </p:val>
                                        </p:tav>
                                      </p:tavLst>
                                    </p:anim>
                                    <p:anim calcmode="lin" valueType="num">
                                      <p:cBhvr>
                                        <p:cTn id="37" dur="50" fill="hold"/>
                                        <p:tgtEl>
                                          <p:spTgt spid="9241">
                                            <p:txEl>
                                              <p:pRg st="0" end="0"/>
                                            </p:txEl>
                                          </p:spTgt>
                                        </p:tgtEl>
                                        <p:attrNameLst>
                                          <p:attrName>ppt_h</p:attrName>
                                        </p:attrNameLst>
                                      </p:cBhvr>
                                      <p:tavLst>
                                        <p:tav tm="0">
                                          <p:val>
                                            <p:strVal val="#ppt_h"/>
                                          </p:val>
                                        </p:tav>
                                        <p:tav tm="100000">
                                          <p:val>
                                            <p:strVal val="#ppt_h"/>
                                          </p:val>
                                        </p:tav>
                                      </p:tavLst>
                                    </p:anim>
                                    <p:animEffect>
                                      <p:cBhvr>
                                        <p:cTn id="38" dur="50"/>
                                        <p:tgtEl>
                                          <p:spTgt spid="92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1" grpId="0" build="allAtOnce" bldLvl="0" autoUpdateAnimBg="0"/>
      <p:bldP spid="9243" grpId="0" bldLvl="0" animBg="1" autoUpdateAnimBg="0"/>
      <p:bldP spid="9243" grpId="1" bldLvl="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21626" y="287593"/>
            <a:ext cx="2300748" cy="530915"/>
          </a:xfrm>
          <a:prstGeom prst="rect">
            <a:avLst/>
          </a:prstGeom>
          <a:noFill/>
        </p:spPr>
        <p:txBody>
          <a:bodyPr wrap="square" lIns="68580" tIns="34290" rIns="68580" bIns="34290" rtlCol="0">
            <a:spAutoFit/>
          </a:bodyPr>
          <a:lstStyle/>
          <a:p>
            <a:pPr algn="ctr"/>
            <a:r>
              <a:rPr lang="en-US" altLang="zh-CN" sz="3000" dirty="0">
                <a:latin typeface="Century Gothic" pitchFamily="34" charset="0"/>
                <a:ea typeface="微软雅黑"/>
              </a:rPr>
              <a:t>CONTENT</a:t>
            </a:r>
            <a:endParaRPr lang="zh-CN" altLang="en-US" sz="3000" dirty="0">
              <a:latin typeface="Century Gothic" pitchFamily="34" charset="0"/>
              <a:ea typeface="微软雅黑"/>
            </a:endParaRPr>
          </a:p>
        </p:txBody>
      </p:sp>
      <p:sp>
        <p:nvSpPr>
          <p:cNvPr id="24" name="矩形 23"/>
          <p:cNvSpPr/>
          <p:nvPr/>
        </p:nvSpPr>
        <p:spPr>
          <a:xfrm>
            <a:off x="4243388" y="818509"/>
            <a:ext cx="657225" cy="34289"/>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ea typeface="微软雅黑"/>
            </a:endParaRPr>
          </a:p>
        </p:txBody>
      </p:sp>
      <p:grpSp>
        <p:nvGrpSpPr>
          <p:cNvPr id="36" name="组合 35"/>
          <p:cNvGrpSpPr/>
          <p:nvPr/>
        </p:nvGrpSpPr>
        <p:grpSpPr>
          <a:xfrm>
            <a:off x="961116" y="1851670"/>
            <a:ext cx="1327355" cy="1327355"/>
            <a:chOff x="1281487" y="2930652"/>
            <a:chExt cx="1769807" cy="1769807"/>
          </a:xfrm>
        </p:grpSpPr>
        <p:sp>
          <p:nvSpPr>
            <p:cNvPr id="26" name="椭圆 25"/>
            <p:cNvSpPr/>
            <p:nvPr/>
          </p:nvSpPr>
          <p:spPr>
            <a:xfrm>
              <a:off x="1281487"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25" name="KSO_Shape"/>
            <p:cNvSpPr>
              <a:spLocks/>
            </p:cNvSpPr>
            <p:nvPr/>
          </p:nvSpPr>
          <p:spPr bwMode="auto">
            <a:xfrm>
              <a:off x="1793090" y="3388112"/>
              <a:ext cx="746601" cy="854886"/>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7" name="组合 36"/>
          <p:cNvGrpSpPr/>
          <p:nvPr/>
        </p:nvGrpSpPr>
        <p:grpSpPr>
          <a:xfrm>
            <a:off x="2930320" y="1851670"/>
            <a:ext cx="1327355" cy="1327355"/>
            <a:chOff x="3888043" y="2930652"/>
            <a:chExt cx="1769807" cy="1769807"/>
          </a:xfrm>
        </p:grpSpPr>
        <p:sp>
          <p:nvSpPr>
            <p:cNvPr id="27" name="椭圆 26"/>
            <p:cNvSpPr/>
            <p:nvPr/>
          </p:nvSpPr>
          <p:spPr>
            <a:xfrm>
              <a:off x="3888043"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3" name="KSO_Shape"/>
            <p:cNvSpPr>
              <a:spLocks/>
            </p:cNvSpPr>
            <p:nvPr/>
          </p:nvSpPr>
          <p:spPr bwMode="auto">
            <a:xfrm>
              <a:off x="4429567" y="3388112"/>
              <a:ext cx="686758" cy="854886"/>
            </a:xfrm>
            <a:custGeom>
              <a:avLst/>
              <a:gdLst>
                <a:gd name="T0" fmla="*/ 1652585 w 5505447"/>
                <a:gd name="T1" fmla="*/ 4997450 h 6858000"/>
                <a:gd name="T2" fmla="*/ 1652586 w 5505447"/>
                <a:gd name="T3" fmla="*/ 4335463 h 6858000"/>
                <a:gd name="T4" fmla="*/ 4694235 w 5505447"/>
                <a:gd name="T5" fmla="*/ 4089400 h 6858000"/>
                <a:gd name="T6" fmla="*/ 3722685 w 5505447"/>
                <a:gd name="T7" fmla="*/ 3795713 h 6858000"/>
                <a:gd name="T8" fmla="*/ 2624135 w 5505447"/>
                <a:gd name="T9" fmla="*/ 3611563 h 6858000"/>
                <a:gd name="T10" fmla="*/ 2881310 w 5505447"/>
                <a:gd name="T11" fmla="*/ 4089401 h 6858000"/>
                <a:gd name="T12" fmla="*/ 3722685 w 5505447"/>
                <a:gd name="T13" fmla="*/ 3071816 h 6858000"/>
                <a:gd name="T14" fmla="*/ 2624135 w 5505447"/>
                <a:gd name="T15" fmla="*/ 2995616 h 6858000"/>
                <a:gd name="T16" fmla="*/ 3722685 w 5505447"/>
                <a:gd name="T17" fmla="*/ 2703514 h 6858000"/>
                <a:gd name="T18" fmla="*/ 3544885 w 5505447"/>
                <a:gd name="T19" fmla="*/ 2517776 h 6858000"/>
                <a:gd name="T20" fmla="*/ 811212 w 5505447"/>
                <a:gd name="T21" fmla="*/ 3181354 h 6858000"/>
                <a:gd name="T22" fmla="*/ 1652588 w 5505447"/>
                <a:gd name="T23" fmla="*/ 1979617 h 6858000"/>
                <a:gd name="T24" fmla="*/ 2624135 w 5505447"/>
                <a:gd name="T25" fmla="*/ 1903417 h 6858000"/>
                <a:gd name="T26" fmla="*/ 1652588 w 5505447"/>
                <a:gd name="T27" fmla="*/ 1609729 h 6858000"/>
                <a:gd name="T28" fmla="*/ 3544885 w 5505447"/>
                <a:gd name="T29" fmla="*/ 1609728 h 6858000"/>
                <a:gd name="T30" fmla="*/ 4728059 w 5505447"/>
                <a:gd name="T31" fmla="*/ 5365062 h 6858000"/>
                <a:gd name="T32" fmla="*/ 550863 w 5505447"/>
                <a:gd name="T33" fmla="*/ 830266 h 6858000"/>
                <a:gd name="T34" fmla="*/ 3519813 w 5505447"/>
                <a:gd name="T35" fmla="*/ 482329 h 6858000"/>
                <a:gd name="T36" fmla="*/ 3474335 w 5505447"/>
                <a:gd name="T37" fmla="*/ 533264 h 6858000"/>
                <a:gd name="T38" fmla="*/ 3463913 w 5505447"/>
                <a:gd name="T39" fmla="*/ 603618 h 6858000"/>
                <a:gd name="T40" fmla="*/ 3493284 w 5505447"/>
                <a:gd name="T41" fmla="*/ 665695 h 6858000"/>
                <a:gd name="T42" fmla="*/ 3551394 w 5505447"/>
                <a:gd name="T43" fmla="*/ 701349 h 6858000"/>
                <a:gd name="T44" fmla="*/ 3622453 w 5505447"/>
                <a:gd name="T45" fmla="*/ 697848 h 6858000"/>
                <a:gd name="T46" fmla="*/ 3676773 w 5505447"/>
                <a:gd name="T47" fmla="*/ 656781 h 6858000"/>
                <a:gd name="T48" fmla="*/ 3700143 w 5505447"/>
                <a:gd name="T49" fmla="*/ 591521 h 6858000"/>
                <a:gd name="T50" fmla="*/ 3683405 w 5505447"/>
                <a:gd name="T51" fmla="*/ 523077 h 6858000"/>
                <a:gd name="T52" fmla="*/ 3632875 w 5505447"/>
                <a:gd name="T53" fmla="*/ 477235 h 6858000"/>
                <a:gd name="T54" fmla="*/ 1963242 w 5505447"/>
                <a:gd name="T55" fmla="*/ 465775 h 6858000"/>
                <a:gd name="T56" fmla="*/ 1899340 w 5505447"/>
                <a:gd name="T57" fmla="*/ 492516 h 6858000"/>
                <a:gd name="T58" fmla="*/ 1861189 w 5505447"/>
                <a:gd name="T59" fmla="*/ 549499 h 6858000"/>
                <a:gd name="T60" fmla="*/ 1861189 w 5505447"/>
                <a:gd name="T61" fmla="*/ 620808 h 6858000"/>
                <a:gd name="T62" fmla="*/ 1899340 w 5505447"/>
                <a:gd name="T63" fmla="*/ 677792 h 6858000"/>
                <a:gd name="T64" fmla="*/ 1963242 w 5505447"/>
                <a:gd name="T65" fmla="*/ 704533 h 6858000"/>
                <a:gd name="T66" fmla="*/ 2032549 w 5505447"/>
                <a:gd name="T67" fmla="*/ 690526 h 6858000"/>
                <a:gd name="T68" fmla="*/ 2080873 w 5505447"/>
                <a:gd name="T69" fmla="*/ 642456 h 6858000"/>
                <a:gd name="T70" fmla="*/ 2094861 w 5505447"/>
                <a:gd name="T71" fmla="*/ 572739 h 6858000"/>
                <a:gd name="T72" fmla="*/ 2067838 w 5505447"/>
                <a:gd name="T73" fmla="*/ 509070 h 6858000"/>
                <a:gd name="T74" fmla="*/ 2010930 w 5505447"/>
                <a:gd name="T75" fmla="*/ 470550 h 6858000"/>
                <a:gd name="T76" fmla="*/ 4885370 w 5505447"/>
                <a:gd name="T77" fmla="*/ 295278 h 6858000"/>
                <a:gd name="T78" fmla="*/ 5069837 w 5505447"/>
                <a:gd name="T79" fmla="*/ 323534 h 6858000"/>
                <a:gd name="T80" fmla="*/ 5232080 w 5505447"/>
                <a:gd name="T81" fmla="*/ 401318 h 6858000"/>
                <a:gd name="T82" fmla="*/ 5363842 w 5505447"/>
                <a:gd name="T83" fmla="*/ 521327 h 6858000"/>
                <a:gd name="T84" fmla="*/ 5456552 w 5505447"/>
                <a:gd name="T85" fmla="*/ 674037 h 6858000"/>
                <a:gd name="T86" fmla="*/ 5502272 w 5505447"/>
                <a:gd name="T87" fmla="*/ 852146 h 6858000"/>
                <a:gd name="T88" fmla="*/ 5495605 w 5505447"/>
                <a:gd name="T89" fmla="*/ 6347485 h 6858000"/>
                <a:gd name="T90" fmla="*/ 5437502 w 5505447"/>
                <a:gd name="T91" fmla="*/ 6520197 h 6858000"/>
                <a:gd name="T92" fmla="*/ 5333997 w 5505447"/>
                <a:gd name="T93" fmla="*/ 6665922 h 6858000"/>
                <a:gd name="T94" fmla="*/ 5193980 w 5505447"/>
                <a:gd name="T95" fmla="*/ 6775772 h 6858000"/>
                <a:gd name="T96" fmla="*/ 5025387 w 5505447"/>
                <a:gd name="T97" fmla="*/ 6842126 h 6858000"/>
                <a:gd name="T98" fmla="*/ 588010 w 5505447"/>
                <a:gd name="T99" fmla="*/ 6857048 h 6858000"/>
                <a:gd name="T100" fmla="*/ 406718 w 5505447"/>
                <a:gd name="T101" fmla="*/ 6820220 h 6858000"/>
                <a:gd name="T102" fmla="*/ 248920 w 5505447"/>
                <a:gd name="T103" fmla="*/ 6734499 h 6858000"/>
                <a:gd name="T104" fmla="*/ 123190 w 5505447"/>
                <a:gd name="T105" fmla="*/ 6609092 h 6858000"/>
                <a:gd name="T106" fmla="*/ 37465 w 5505447"/>
                <a:gd name="T107" fmla="*/ 6450985 h 6858000"/>
                <a:gd name="T108" fmla="*/ 953 w 5505447"/>
                <a:gd name="T109" fmla="*/ 6270019 h 6858000"/>
                <a:gd name="T110" fmla="*/ 15875 w 5505447"/>
                <a:gd name="T111" fmla="*/ 775315 h 6858000"/>
                <a:gd name="T112" fmla="*/ 82233 w 5505447"/>
                <a:gd name="T113" fmla="*/ 606731 h 6858000"/>
                <a:gd name="T114" fmla="*/ 192088 w 5505447"/>
                <a:gd name="T115" fmla="*/ 466720 h 6858000"/>
                <a:gd name="T116" fmla="*/ 337820 w 5505447"/>
                <a:gd name="T117" fmla="*/ 363220 h 6858000"/>
                <a:gd name="T118" fmla="*/ 510223 w 5505447"/>
                <a:gd name="T119" fmla="*/ 30512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5447" h="6858000">
                  <a:moveTo>
                    <a:pt x="4951951" y="5119688"/>
                  </a:moveTo>
                  <a:lnTo>
                    <a:pt x="4954585" y="5119688"/>
                  </a:lnTo>
                  <a:lnTo>
                    <a:pt x="4953367" y="5121008"/>
                  </a:lnTo>
                  <a:lnTo>
                    <a:pt x="4951951" y="5119688"/>
                  </a:lnTo>
                  <a:close/>
                  <a:moveTo>
                    <a:pt x="3981447" y="5119688"/>
                  </a:moveTo>
                  <a:lnTo>
                    <a:pt x="4951950" y="5119688"/>
                  </a:lnTo>
                  <a:lnTo>
                    <a:pt x="3981447" y="6160425"/>
                  </a:lnTo>
                  <a:lnTo>
                    <a:pt x="3981447" y="5119688"/>
                  </a:lnTo>
                  <a:close/>
                  <a:moveTo>
                    <a:pt x="1652585" y="4889500"/>
                  </a:moveTo>
                  <a:lnTo>
                    <a:pt x="2624135" y="4889500"/>
                  </a:lnTo>
                  <a:lnTo>
                    <a:pt x="2624135" y="4997450"/>
                  </a:lnTo>
                  <a:lnTo>
                    <a:pt x="1652585" y="4997450"/>
                  </a:lnTo>
                  <a:lnTo>
                    <a:pt x="1652585" y="4889500"/>
                  </a:lnTo>
                  <a:close/>
                  <a:moveTo>
                    <a:pt x="1652585" y="4705350"/>
                  </a:moveTo>
                  <a:lnTo>
                    <a:pt x="2624135" y="4705350"/>
                  </a:lnTo>
                  <a:lnTo>
                    <a:pt x="2624135" y="4813300"/>
                  </a:lnTo>
                  <a:lnTo>
                    <a:pt x="1652585" y="4813300"/>
                  </a:lnTo>
                  <a:lnTo>
                    <a:pt x="1652585" y="4705350"/>
                  </a:lnTo>
                  <a:close/>
                  <a:moveTo>
                    <a:pt x="1652585" y="4519613"/>
                  </a:moveTo>
                  <a:lnTo>
                    <a:pt x="2624135" y="4519613"/>
                  </a:lnTo>
                  <a:lnTo>
                    <a:pt x="2624135" y="4629151"/>
                  </a:lnTo>
                  <a:lnTo>
                    <a:pt x="1652585" y="4629151"/>
                  </a:lnTo>
                  <a:lnTo>
                    <a:pt x="1652585" y="4519613"/>
                  </a:lnTo>
                  <a:close/>
                  <a:moveTo>
                    <a:pt x="1652586" y="4335463"/>
                  </a:moveTo>
                  <a:lnTo>
                    <a:pt x="2624135" y="4335463"/>
                  </a:lnTo>
                  <a:lnTo>
                    <a:pt x="2624135" y="4443413"/>
                  </a:lnTo>
                  <a:lnTo>
                    <a:pt x="1652586" y="4443413"/>
                  </a:lnTo>
                  <a:lnTo>
                    <a:pt x="1652586" y="4335463"/>
                  </a:lnTo>
                  <a:close/>
                  <a:moveTo>
                    <a:pt x="811210" y="4335463"/>
                  </a:moveTo>
                  <a:lnTo>
                    <a:pt x="1474786" y="4335463"/>
                  </a:lnTo>
                  <a:lnTo>
                    <a:pt x="1474786" y="4997451"/>
                  </a:lnTo>
                  <a:lnTo>
                    <a:pt x="811210" y="4997451"/>
                  </a:lnTo>
                  <a:lnTo>
                    <a:pt x="811210" y="4335463"/>
                  </a:lnTo>
                  <a:close/>
                  <a:moveTo>
                    <a:pt x="3722685" y="3981450"/>
                  </a:moveTo>
                  <a:lnTo>
                    <a:pt x="4694235" y="3981450"/>
                  </a:lnTo>
                  <a:lnTo>
                    <a:pt x="4694235" y="4089400"/>
                  </a:lnTo>
                  <a:lnTo>
                    <a:pt x="3722685" y="4089400"/>
                  </a:lnTo>
                  <a:lnTo>
                    <a:pt x="3722685" y="3981450"/>
                  </a:lnTo>
                  <a:close/>
                  <a:moveTo>
                    <a:pt x="1652586" y="3981450"/>
                  </a:moveTo>
                  <a:lnTo>
                    <a:pt x="2624135" y="3981450"/>
                  </a:lnTo>
                  <a:lnTo>
                    <a:pt x="2624135" y="4089400"/>
                  </a:lnTo>
                  <a:lnTo>
                    <a:pt x="1652586" y="4089400"/>
                  </a:lnTo>
                  <a:lnTo>
                    <a:pt x="1652586" y="3981450"/>
                  </a:lnTo>
                  <a:close/>
                  <a:moveTo>
                    <a:pt x="3722685" y="3795713"/>
                  </a:moveTo>
                  <a:lnTo>
                    <a:pt x="4694235" y="3795713"/>
                  </a:lnTo>
                  <a:lnTo>
                    <a:pt x="4694235" y="3905251"/>
                  </a:lnTo>
                  <a:lnTo>
                    <a:pt x="3722685" y="3905251"/>
                  </a:lnTo>
                  <a:lnTo>
                    <a:pt x="3722685" y="3795713"/>
                  </a:lnTo>
                  <a:close/>
                  <a:moveTo>
                    <a:pt x="1652586" y="3795713"/>
                  </a:moveTo>
                  <a:lnTo>
                    <a:pt x="2624135" y="3795713"/>
                  </a:lnTo>
                  <a:lnTo>
                    <a:pt x="2624135" y="3905251"/>
                  </a:lnTo>
                  <a:lnTo>
                    <a:pt x="1652586" y="3905251"/>
                  </a:lnTo>
                  <a:lnTo>
                    <a:pt x="1652586" y="3795713"/>
                  </a:lnTo>
                  <a:close/>
                  <a:moveTo>
                    <a:pt x="3722685" y="3611563"/>
                  </a:moveTo>
                  <a:lnTo>
                    <a:pt x="4694235" y="3611563"/>
                  </a:lnTo>
                  <a:lnTo>
                    <a:pt x="4694235" y="3719513"/>
                  </a:lnTo>
                  <a:lnTo>
                    <a:pt x="3722685" y="3719513"/>
                  </a:lnTo>
                  <a:lnTo>
                    <a:pt x="3722685" y="3611563"/>
                  </a:lnTo>
                  <a:close/>
                  <a:moveTo>
                    <a:pt x="1652586" y="3611563"/>
                  </a:moveTo>
                  <a:lnTo>
                    <a:pt x="2624135" y="3611563"/>
                  </a:lnTo>
                  <a:lnTo>
                    <a:pt x="2624135" y="3719513"/>
                  </a:lnTo>
                  <a:lnTo>
                    <a:pt x="1652586" y="3719513"/>
                  </a:lnTo>
                  <a:lnTo>
                    <a:pt x="1652586" y="3611563"/>
                  </a:lnTo>
                  <a:close/>
                  <a:moveTo>
                    <a:pt x="3722685" y="3427415"/>
                  </a:moveTo>
                  <a:lnTo>
                    <a:pt x="4694235" y="3427415"/>
                  </a:lnTo>
                  <a:lnTo>
                    <a:pt x="4694235" y="3535363"/>
                  </a:lnTo>
                  <a:lnTo>
                    <a:pt x="3722685" y="3535363"/>
                  </a:lnTo>
                  <a:lnTo>
                    <a:pt x="3722685" y="3427415"/>
                  </a:lnTo>
                  <a:close/>
                  <a:moveTo>
                    <a:pt x="2881310" y="3427415"/>
                  </a:moveTo>
                  <a:lnTo>
                    <a:pt x="3544885" y="3427415"/>
                  </a:lnTo>
                  <a:lnTo>
                    <a:pt x="3544885" y="4089401"/>
                  </a:lnTo>
                  <a:lnTo>
                    <a:pt x="2881310" y="4089401"/>
                  </a:lnTo>
                  <a:lnTo>
                    <a:pt x="2881310" y="3427415"/>
                  </a:lnTo>
                  <a:close/>
                  <a:moveTo>
                    <a:pt x="1652586" y="3427415"/>
                  </a:moveTo>
                  <a:lnTo>
                    <a:pt x="2624135" y="3427415"/>
                  </a:lnTo>
                  <a:lnTo>
                    <a:pt x="2624135" y="3535365"/>
                  </a:lnTo>
                  <a:lnTo>
                    <a:pt x="1652586" y="3535365"/>
                  </a:lnTo>
                  <a:lnTo>
                    <a:pt x="1652586" y="3427415"/>
                  </a:lnTo>
                  <a:close/>
                  <a:moveTo>
                    <a:pt x="811211" y="3427415"/>
                  </a:moveTo>
                  <a:lnTo>
                    <a:pt x="1474786" y="3427415"/>
                  </a:lnTo>
                  <a:lnTo>
                    <a:pt x="1474786" y="4089401"/>
                  </a:lnTo>
                  <a:lnTo>
                    <a:pt x="811211" y="4089401"/>
                  </a:lnTo>
                  <a:lnTo>
                    <a:pt x="811211" y="3427415"/>
                  </a:lnTo>
                  <a:close/>
                  <a:moveTo>
                    <a:pt x="3722685" y="3071816"/>
                  </a:moveTo>
                  <a:lnTo>
                    <a:pt x="4694235" y="3071816"/>
                  </a:lnTo>
                  <a:lnTo>
                    <a:pt x="4694235" y="3181354"/>
                  </a:lnTo>
                  <a:lnTo>
                    <a:pt x="3722685" y="3181354"/>
                  </a:lnTo>
                  <a:lnTo>
                    <a:pt x="3722685" y="3071816"/>
                  </a:lnTo>
                  <a:close/>
                  <a:moveTo>
                    <a:pt x="1652587" y="3071816"/>
                  </a:moveTo>
                  <a:lnTo>
                    <a:pt x="2624135" y="3071816"/>
                  </a:lnTo>
                  <a:lnTo>
                    <a:pt x="2624135" y="3181354"/>
                  </a:lnTo>
                  <a:lnTo>
                    <a:pt x="1652587" y="3181354"/>
                  </a:lnTo>
                  <a:lnTo>
                    <a:pt x="1652587" y="3071816"/>
                  </a:lnTo>
                  <a:close/>
                  <a:moveTo>
                    <a:pt x="1652587" y="2887666"/>
                  </a:moveTo>
                  <a:lnTo>
                    <a:pt x="2624135" y="2887666"/>
                  </a:lnTo>
                  <a:lnTo>
                    <a:pt x="2624135" y="2995616"/>
                  </a:lnTo>
                  <a:lnTo>
                    <a:pt x="1652587" y="2995616"/>
                  </a:lnTo>
                  <a:lnTo>
                    <a:pt x="1652587" y="2887666"/>
                  </a:lnTo>
                  <a:close/>
                  <a:moveTo>
                    <a:pt x="3722685" y="2887665"/>
                  </a:moveTo>
                  <a:lnTo>
                    <a:pt x="4694235" y="2887665"/>
                  </a:lnTo>
                  <a:lnTo>
                    <a:pt x="4694235" y="2995615"/>
                  </a:lnTo>
                  <a:lnTo>
                    <a:pt x="3722685" y="2995615"/>
                  </a:lnTo>
                  <a:lnTo>
                    <a:pt x="3722685" y="2887665"/>
                  </a:lnTo>
                  <a:close/>
                  <a:moveTo>
                    <a:pt x="3722685" y="2703514"/>
                  </a:moveTo>
                  <a:lnTo>
                    <a:pt x="4694235" y="2703514"/>
                  </a:lnTo>
                  <a:lnTo>
                    <a:pt x="4694235" y="2811465"/>
                  </a:lnTo>
                  <a:lnTo>
                    <a:pt x="3722685" y="2811465"/>
                  </a:lnTo>
                  <a:lnTo>
                    <a:pt x="3722685" y="2703514"/>
                  </a:lnTo>
                  <a:close/>
                  <a:moveTo>
                    <a:pt x="1652587" y="2703514"/>
                  </a:moveTo>
                  <a:lnTo>
                    <a:pt x="2624135" y="2703514"/>
                  </a:lnTo>
                  <a:lnTo>
                    <a:pt x="2624135" y="2811465"/>
                  </a:lnTo>
                  <a:lnTo>
                    <a:pt x="1652587" y="2811465"/>
                  </a:lnTo>
                  <a:lnTo>
                    <a:pt x="1652587" y="2703514"/>
                  </a:lnTo>
                  <a:close/>
                  <a:moveTo>
                    <a:pt x="3722685" y="2517776"/>
                  </a:moveTo>
                  <a:lnTo>
                    <a:pt x="4694235" y="2517776"/>
                  </a:lnTo>
                  <a:lnTo>
                    <a:pt x="4694235" y="2627315"/>
                  </a:lnTo>
                  <a:lnTo>
                    <a:pt x="3722685" y="2627315"/>
                  </a:lnTo>
                  <a:lnTo>
                    <a:pt x="3722685" y="2517776"/>
                  </a:lnTo>
                  <a:close/>
                  <a:moveTo>
                    <a:pt x="2881310" y="2517776"/>
                  </a:moveTo>
                  <a:lnTo>
                    <a:pt x="3544885" y="2517776"/>
                  </a:lnTo>
                  <a:lnTo>
                    <a:pt x="3544885" y="3181354"/>
                  </a:lnTo>
                  <a:lnTo>
                    <a:pt x="2881310" y="3181354"/>
                  </a:lnTo>
                  <a:lnTo>
                    <a:pt x="2881310" y="2517776"/>
                  </a:lnTo>
                  <a:close/>
                  <a:moveTo>
                    <a:pt x="1652587" y="2517776"/>
                  </a:moveTo>
                  <a:lnTo>
                    <a:pt x="2624135" y="2517776"/>
                  </a:lnTo>
                  <a:lnTo>
                    <a:pt x="2624135" y="2627315"/>
                  </a:lnTo>
                  <a:lnTo>
                    <a:pt x="1652587" y="2627315"/>
                  </a:lnTo>
                  <a:lnTo>
                    <a:pt x="1652587" y="2517776"/>
                  </a:lnTo>
                  <a:close/>
                  <a:moveTo>
                    <a:pt x="811212" y="2517776"/>
                  </a:moveTo>
                  <a:lnTo>
                    <a:pt x="1474787" y="2517776"/>
                  </a:lnTo>
                  <a:lnTo>
                    <a:pt x="1474787" y="3181354"/>
                  </a:lnTo>
                  <a:lnTo>
                    <a:pt x="811212" y="3181354"/>
                  </a:lnTo>
                  <a:lnTo>
                    <a:pt x="811212" y="2517776"/>
                  </a:lnTo>
                  <a:close/>
                  <a:moveTo>
                    <a:pt x="3722685" y="2163766"/>
                  </a:moveTo>
                  <a:lnTo>
                    <a:pt x="4694235" y="2163766"/>
                  </a:lnTo>
                  <a:lnTo>
                    <a:pt x="4694235" y="2273303"/>
                  </a:lnTo>
                  <a:lnTo>
                    <a:pt x="3722685" y="2273303"/>
                  </a:lnTo>
                  <a:lnTo>
                    <a:pt x="3722685" y="2163766"/>
                  </a:lnTo>
                  <a:close/>
                  <a:moveTo>
                    <a:pt x="1652588" y="2163766"/>
                  </a:moveTo>
                  <a:lnTo>
                    <a:pt x="2624135" y="2163766"/>
                  </a:lnTo>
                  <a:lnTo>
                    <a:pt x="2624135" y="2273304"/>
                  </a:lnTo>
                  <a:lnTo>
                    <a:pt x="1652588" y="2273304"/>
                  </a:lnTo>
                  <a:lnTo>
                    <a:pt x="1652588" y="2163766"/>
                  </a:lnTo>
                  <a:close/>
                  <a:moveTo>
                    <a:pt x="1652588" y="1979617"/>
                  </a:moveTo>
                  <a:lnTo>
                    <a:pt x="2624135" y="1979617"/>
                  </a:lnTo>
                  <a:lnTo>
                    <a:pt x="2624135" y="2087566"/>
                  </a:lnTo>
                  <a:lnTo>
                    <a:pt x="1652588" y="2087566"/>
                  </a:lnTo>
                  <a:lnTo>
                    <a:pt x="1652588" y="1979617"/>
                  </a:lnTo>
                  <a:close/>
                  <a:moveTo>
                    <a:pt x="3722685" y="1979616"/>
                  </a:moveTo>
                  <a:lnTo>
                    <a:pt x="4694235" y="1979616"/>
                  </a:lnTo>
                  <a:lnTo>
                    <a:pt x="4694235" y="2087566"/>
                  </a:lnTo>
                  <a:lnTo>
                    <a:pt x="3722685" y="2087566"/>
                  </a:lnTo>
                  <a:lnTo>
                    <a:pt x="3722685" y="1979616"/>
                  </a:lnTo>
                  <a:close/>
                  <a:moveTo>
                    <a:pt x="1652588" y="1793879"/>
                  </a:moveTo>
                  <a:lnTo>
                    <a:pt x="2624135" y="1793879"/>
                  </a:lnTo>
                  <a:lnTo>
                    <a:pt x="2624135" y="1903417"/>
                  </a:lnTo>
                  <a:lnTo>
                    <a:pt x="1652588" y="1903417"/>
                  </a:lnTo>
                  <a:lnTo>
                    <a:pt x="1652588" y="1793879"/>
                  </a:lnTo>
                  <a:close/>
                  <a:moveTo>
                    <a:pt x="3722685" y="1793878"/>
                  </a:moveTo>
                  <a:lnTo>
                    <a:pt x="4694235" y="1793878"/>
                  </a:lnTo>
                  <a:lnTo>
                    <a:pt x="4694235" y="1903416"/>
                  </a:lnTo>
                  <a:lnTo>
                    <a:pt x="3722685" y="1903416"/>
                  </a:lnTo>
                  <a:lnTo>
                    <a:pt x="3722685" y="1793878"/>
                  </a:lnTo>
                  <a:close/>
                  <a:moveTo>
                    <a:pt x="1652588" y="1609729"/>
                  </a:moveTo>
                  <a:lnTo>
                    <a:pt x="2624135" y="1609729"/>
                  </a:lnTo>
                  <a:lnTo>
                    <a:pt x="2624135" y="1719267"/>
                  </a:lnTo>
                  <a:lnTo>
                    <a:pt x="1652588" y="1719267"/>
                  </a:lnTo>
                  <a:lnTo>
                    <a:pt x="1652588" y="1609729"/>
                  </a:lnTo>
                  <a:close/>
                  <a:moveTo>
                    <a:pt x="811213" y="1609729"/>
                  </a:moveTo>
                  <a:lnTo>
                    <a:pt x="1474788" y="1609729"/>
                  </a:lnTo>
                  <a:lnTo>
                    <a:pt x="1474788" y="2273303"/>
                  </a:lnTo>
                  <a:lnTo>
                    <a:pt x="811213" y="2273303"/>
                  </a:lnTo>
                  <a:lnTo>
                    <a:pt x="811213" y="1609729"/>
                  </a:lnTo>
                  <a:close/>
                  <a:moveTo>
                    <a:pt x="3722685" y="1609728"/>
                  </a:moveTo>
                  <a:lnTo>
                    <a:pt x="4694235" y="1609728"/>
                  </a:lnTo>
                  <a:lnTo>
                    <a:pt x="4694235" y="1719266"/>
                  </a:lnTo>
                  <a:lnTo>
                    <a:pt x="3722685" y="1719266"/>
                  </a:lnTo>
                  <a:lnTo>
                    <a:pt x="3722685" y="1609728"/>
                  </a:lnTo>
                  <a:close/>
                  <a:moveTo>
                    <a:pt x="2881310" y="1609728"/>
                  </a:moveTo>
                  <a:lnTo>
                    <a:pt x="3544885" y="1609728"/>
                  </a:lnTo>
                  <a:lnTo>
                    <a:pt x="3544885" y="2273303"/>
                  </a:lnTo>
                  <a:lnTo>
                    <a:pt x="2881310" y="2273303"/>
                  </a:lnTo>
                  <a:lnTo>
                    <a:pt x="2881310" y="1609728"/>
                  </a:lnTo>
                  <a:close/>
                  <a:moveTo>
                    <a:pt x="550863" y="830266"/>
                  </a:moveTo>
                  <a:lnTo>
                    <a:pt x="550863" y="6173788"/>
                  </a:lnTo>
                  <a:lnTo>
                    <a:pt x="3970893" y="6173788"/>
                  </a:lnTo>
                  <a:lnTo>
                    <a:pt x="3972506" y="6175293"/>
                  </a:lnTo>
                  <a:lnTo>
                    <a:pt x="3973909" y="6173788"/>
                  </a:lnTo>
                  <a:lnTo>
                    <a:pt x="3981237" y="6173788"/>
                  </a:lnTo>
                  <a:lnTo>
                    <a:pt x="3981447" y="6173561"/>
                  </a:lnTo>
                  <a:lnTo>
                    <a:pt x="3981447" y="6165704"/>
                  </a:lnTo>
                  <a:lnTo>
                    <a:pt x="4728059" y="5365062"/>
                  </a:lnTo>
                  <a:lnTo>
                    <a:pt x="4609280" y="5493722"/>
                  </a:lnTo>
                  <a:lnTo>
                    <a:pt x="4732169" y="5360654"/>
                  </a:lnTo>
                  <a:lnTo>
                    <a:pt x="4954584" y="5122143"/>
                  </a:lnTo>
                  <a:lnTo>
                    <a:pt x="4953428" y="5121066"/>
                  </a:lnTo>
                  <a:lnTo>
                    <a:pt x="4954585" y="5119813"/>
                  </a:lnTo>
                  <a:lnTo>
                    <a:pt x="4954585" y="5119688"/>
                  </a:lnTo>
                  <a:lnTo>
                    <a:pt x="4954585" y="830266"/>
                  </a:lnTo>
                  <a:lnTo>
                    <a:pt x="3916359" y="830266"/>
                  </a:lnTo>
                  <a:lnTo>
                    <a:pt x="3916359" y="990601"/>
                  </a:lnTo>
                  <a:lnTo>
                    <a:pt x="1639884" y="990601"/>
                  </a:lnTo>
                  <a:lnTo>
                    <a:pt x="1639884" y="830266"/>
                  </a:lnTo>
                  <a:lnTo>
                    <a:pt x="550863" y="830266"/>
                  </a:lnTo>
                  <a:close/>
                  <a:moveTo>
                    <a:pt x="3581397" y="465138"/>
                  </a:moveTo>
                  <a:lnTo>
                    <a:pt x="3575396" y="465456"/>
                  </a:lnTo>
                  <a:lnTo>
                    <a:pt x="3569396" y="465775"/>
                  </a:lnTo>
                  <a:lnTo>
                    <a:pt x="3563079" y="466730"/>
                  </a:lnTo>
                  <a:lnTo>
                    <a:pt x="3557395" y="467685"/>
                  </a:lnTo>
                  <a:lnTo>
                    <a:pt x="3551394" y="468958"/>
                  </a:lnTo>
                  <a:lnTo>
                    <a:pt x="3546025" y="470550"/>
                  </a:lnTo>
                  <a:lnTo>
                    <a:pt x="3540656" y="472460"/>
                  </a:lnTo>
                  <a:lnTo>
                    <a:pt x="3534972" y="474688"/>
                  </a:lnTo>
                  <a:lnTo>
                    <a:pt x="3529919" y="477235"/>
                  </a:lnTo>
                  <a:lnTo>
                    <a:pt x="3524550" y="479782"/>
                  </a:lnTo>
                  <a:lnTo>
                    <a:pt x="3519813" y="482329"/>
                  </a:lnTo>
                  <a:lnTo>
                    <a:pt x="3514760" y="485831"/>
                  </a:lnTo>
                  <a:lnTo>
                    <a:pt x="3510338" y="489014"/>
                  </a:lnTo>
                  <a:lnTo>
                    <a:pt x="3505917" y="492516"/>
                  </a:lnTo>
                  <a:lnTo>
                    <a:pt x="3501495" y="496654"/>
                  </a:lnTo>
                  <a:lnTo>
                    <a:pt x="3497390" y="500474"/>
                  </a:lnTo>
                  <a:lnTo>
                    <a:pt x="3493284" y="504294"/>
                  </a:lnTo>
                  <a:lnTo>
                    <a:pt x="3489494" y="509070"/>
                  </a:lnTo>
                  <a:lnTo>
                    <a:pt x="3486020" y="513526"/>
                  </a:lnTo>
                  <a:lnTo>
                    <a:pt x="3482862" y="517983"/>
                  </a:lnTo>
                  <a:lnTo>
                    <a:pt x="3479388" y="523077"/>
                  </a:lnTo>
                  <a:lnTo>
                    <a:pt x="3476862" y="527852"/>
                  </a:lnTo>
                  <a:lnTo>
                    <a:pt x="3474335" y="533264"/>
                  </a:lnTo>
                  <a:lnTo>
                    <a:pt x="3471809" y="538357"/>
                  </a:lnTo>
                  <a:lnTo>
                    <a:pt x="3469598" y="544087"/>
                  </a:lnTo>
                  <a:lnTo>
                    <a:pt x="3467703" y="549499"/>
                  </a:lnTo>
                  <a:lnTo>
                    <a:pt x="3466124" y="555229"/>
                  </a:lnTo>
                  <a:lnTo>
                    <a:pt x="3464861" y="560960"/>
                  </a:lnTo>
                  <a:lnTo>
                    <a:pt x="3463913" y="567008"/>
                  </a:lnTo>
                  <a:lnTo>
                    <a:pt x="3462966" y="572738"/>
                  </a:lnTo>
                  <a:lnTo>
                    <a:pt x="3462650" y="579105"/>
                  </a:lnTo>
                  <a:lnTo>
                    <a:pt x="3462334" y="585154"/>
                  </a:lnTo>
                  <a:lnTo>
                    <a:pt x="3462650" y="591521"/>
                  </a:lnTo>
                  <a:lnTo>
                    <a:pt x="3462966" y="597251"/>
                  </a:lnTo>
                  <a:lnTo>
                    <a:pt x="3463913" y="603618"/>
                  </a:lnTo>
                  <a:lnTo>
                    <a:pt x="3464861" y="609348"/>
                  </a:lnTo>
                  <a:lnTo>
                    <a:pt x="3466124" y="615397"/>
                  </a:lnTo>
                  <a:lnTo>
                    <a:pt x="3467703" y="620808"/>
                  </a:lnTo>
                  <a:lnTo>
                    <a:pt x="3469598" y="626539"/>
                  </a:lnTo>
                  <a:lnTo>
                    <a:pt x="3471809" y="631950"/>
                  </a:lnTo>
                  <a:lnTo>
                    <a:pt x="3474335" y="637362"/>
                  </a:lnTo>
                  <a:lnTo>
                    <a:pt x="3476862" y="642456"/>
                  </a:lnTo>
                  <a:lnTo>
                    <a:pt x="3479388" y="647231"/>
                  </a:lnTo>
                  <a:lnTo>
                    <a:pt x="3482862" y="652324"/>
                  </a:lnTo>
                  <a:lnTo>
                    <a:pt x="3486020" y="656781"/>
                  </a:lnTo>
                  <a:lnTo>
                    <a:pt x="3489494" y="661556"/>
                  </a:lnTo>
                  <a:lnTo>
                    <a:pt x="3493284" y="665695"/>
                  </a:lnTo>
                  <a:lnTo>
                    <a:pt x="3497390" y="669833"/>
                  </a:lnTo>
                  <a:lnTo>
                    <a:pt x="3501495" y="673972"/>
                  </a:lnTo>
                  <a:lnTo>
                    <a:pt x="3505917" y="677792"/>
                  </a:lnTo>
                  <a:lnTo>
                    <a:pt x="3510338" y="681294"/>
                  </a:lnTo>
                  <a:lnTo>
                    <a:pt x="3514760" y="684795"/>
                  </a:lnTo>
                  <a:lnTo>
                    <a:pt x="3519813" y="687661"/>
                  </a:lnTo>
                  <a:lnTo>
                    <a:pt x="3524550" y="690526"/>
                  </a:lnTo>
                  <a:lnTo>
                    <a:pt x="3529919" y="693072"/>
                  </a:lnTo>
                  <a:lnTo>
                    <a:pt x="3534972" y="695938"/>
                  </a:lnTo>
                  <a:lnTo>
                    <a:pt x="3540656" y="697848"/>
                  </a:lnTo>
                  <a:lnTo>
                    <a:pt x="3546025" y="699758"/>
                  </a:lnTo>
                  <a:lnTo>
                    <a:pt x="3551394" y="701349"/>
                  </a:lnTo>
                  <a:lnTo>
                    <a:pt x="3557395" y="702623"/>
                  </a:lnTo>
                  <a:lnTo>
                    <a:pt x="3563079" y="703578"/>
                  </a:lnTo>
                  <a:lnTo>
                    <a:pt x="3569396" y="704533"/>
                  </a:lnTo>
                  <a:lnTo>
                    <a:pt x="3575396" y="704851"/>
                  </a:lnTo>
                  <a:lnTo>
                    <a:pt x="3581397" y="704851"/>
                  </a:lnTo>
                  <a:lnTo>
                    <a:pt x="3587713" y="704851"/>
                  </a:lnTo>
                  <a:lnTo>
                    <a:pt x="3593713" y="704533"/>
                  </a:lnTo>
                  <a:lnTo>
                    <a:pt x="3599714" y="703578"/>
                  </a:lnTo>
                  <a:lnTo>
                    <a:pt x="3605399" y="702623"/>
                  </a:lnTo>
                  <a:lnTo>
                    <a:pt x="3611399" y="701349"/>
                  </a:lnTo>
                  <a:lnTo>
                    <a:pt x="3616768" y="699758"/>
                  </a:lnTo>
                  <a:lnTo>
                    <a:pt x="3622453" y="697848"/>
                  </a:lnTo>
                  <a:lnTo>
                    <a:pt x="3627822" y="695938"/>
                  </a:lnTo>
                  <a:lnTo>
                    <a:pt x="3632875" y="693072"/>
                  </a:lnTo>
                  <a:lnTo>
                    <a:pt x="3638243" y="690526"/>
                  </a:lnTo>
                  <a:lnTo>
                    <a:pt x="3642981" y="687661"/>
                  </a:lnTo>
                  <a:lnTo>
                    <a:pt x="3648034" y="684795"/>
                  </a:lnTo>
                  <a:lnTo>
                    <a:pt x="3652455" y="681294"/>
                  </a:lnTo>
                  <a:lnTo>
                    <a:pt x="3657192" y="677792"/>
                  </a:lnTo>
                  <a:lnTo>
                    <a:pt x="3661614" y="673972"/>
                  </a:lnTo>
                  <a:lnTo>
                    <a:pt x="3665404" y="669833"/>
                  </a:lnTo>
                  <a:lnTo>
                    <a:pt x="3669509" y="665695"/>
                  </a:lnTo>
                  <a:lnTo>
                    <a:pt x="3673299" y="661556"/>
                  </a:lnTo>
                  <a:lnTo>
                    <a:pt x="3676773" y="656781"/>
                  </a:lnTo>
                  <a:lnTo>
                    <a:pt x="3680247" y="652324"/>
                  </a:lnTo>
                  <a:lnTo>
                    <a:pt x="3683405" y="647231"/>
                  </a:lnTo>
                  <a:lnTo>
                    <a:pt x="3685932" y="642456"/>
                  </a:lnTo>
                  <a:lnTo>
                    <a:pt x="3688458" y="637362"/>
                  </a:lnTo>
                  <a:lnTo>
                    <a:pt x="3691300" y="631950"/>
                  </a:lnTo>
                  <a:lnTo>
                    <a:pt x="3693195" y="626539"/>
                  </a:lnTo>
                  <a:lnTo>
                    <a:pt x="3695090" y="620808"/>
                  </a:lnTo>
                  <a:lnTo>
                    <a:pt x="3696669" y="615397"/>
                  </a:lnTo>
                  <a:lnTo>
                    <a:pt x="3697933" y="609348"/>
                  </a:lnTo>
                  <a:lnTo>
                    <a:pt x="3698880" y="603618"/>
                  </a:lnTo>
                  <a:lnTo>
                    <a:pt x="3699828" y="597251"/>
                  </a:lnTo>
                  <a:lnTo>
                    <a:pt x="3700143" y="591521"/>
                  </a:lnTo>
                  <a:lnTo>
                    <a:pt x="3700459" y="585154"/>
                  </a:lnTo>
                  <a:lnTo>
                    <a:pt x="3700143" y="579105"/>
                  </a:lnTo>
                  <a:lnTo>
                    <a:pt x="3699828" y="572738"/>
                  </a:lnTo>
                  <a:lnTo>
                    <a:pt x="3698880" y="567008"/>
                  </a:lnTo>
                  <a:lnTo>
                    <a:pt x="3697933" y="560960"/>
                  </a:lnTo>
                  <a:lnTo>
                    <a:pt x="3696669" y="555229"/>
                  </a:lnTo>
                  <a:lnTo>
                    <a:pt x="3695090" y="549499"/>
                  </a:lnTo>
                  <a:lnTo>
                    <a:pt x="3693195" y="544087"/>
                  </a:lnTo>
                  <a:lnTo>
                    <a:pt x="3691300" y="538357"/>
                  </a:lnTo>
                  <a:lnTo>
                    <a:pt x="3688458" y="533264"/>
                  </a:lnTo>
                  <a:lnTo>
                    <a:pt x="3685932" y="527852"/>
                  </a:lnTo>
                  <a:lnTo>
                    <a:pt x="3683405" y="523077"/>
                  </a:lnTo>
                  <a:lnTo>
                    <a:pt x="3680247" y="517983"/>
                  </a:lnTo>
                  <a:lnTo>
                    <a:pt x="3676773" y="513526"/>
                  </a:lnTo>
                  <a:lnTo>
                    <a:pt x="3673299" y="509070"/>
                  </a:lnTo>
                  <a:lnTo>
                    <a:pt x="3669509" y="504294"/>
                  </a:lnTo>
                  <a:lnTo>
                    <a:pt x="3665404" y="500474"/>
                  </a:lnTo>
                  <a:lnTo>
                    <a:pt x="3661614" y="496654"/>
                  </a:lnTo>
                  <a:lnTo>
                    <a:pt x="3657192" y="492516"/>
                  </a:lnTo>
                  <a:lnTo>
                    <a:pt x="3652455" y="489014"/>
                  </a:lnTo>
                  <a:lnTo>
                    <a:pt x="3648034" y="485831"/>
                  </a:lnTo>
                  <a:lnTo>
                    <a:pt x="3642981" y="482329"/>
                  </a:lnTo>
                  <a:lnTo>
                    <a:pt x="3638243" y="479782"/>
                  </a:lnTo>
                  <a:lnTo>
                    <a:pt x="3632875" y="477235"/>
                  </a:lnTo>
                  <a:lnTo>
                    <a:pt x="3627822" y="474688"/>
                  </a:lnTo>
                  <a:lnTo>
                    <a:pt x="3622453" y="472460"/>
                  </a:lnTo>
                  <a:lnTo>
                    <a:pt x="3616768" y="470550"/>
                  </a:lnTo>
                  <a:lnTo>
                    <a:pt x="3611399" y="468958"/>
                  </a:lnTo>
                  <a:lnTo>
                    <a:pt x="3605399" y="467685"/>
                  </a:lnTo>
                  <a:lnTo>
                    <a:pt x="3599714" y="466730"/>
                  </a:lnTo>
                  <a:lnTo>
                    <a:pt x="3593713" y="465775"/>
                  </a:lnTo>
                  <a:lnTo>
                    <a:pt x="3587713" y="465456"/>
                  </a:lnTo>
                  <a:lnTo>
                    <a:pt x="3581397" y="465138"/>
                  </a:lnTo>
                  <a:close/>
                  <a:moveTo>
                    <a:pt x="1975323" y="465138"/>
                  </a:moveTo>
                  <a:lnTo>
                    <a:pt x="1969282" y="465457"/>
                  </a:lnTo>
                  <a:lnTo>
                    <a:pt x="1963242" y="465775"/>
                  </a:lnTo>
                  <a:lnTo>
                    <a:pt x="1957201" y="466730"/>
                  </a:lnTo>
                  <a:lnTo>
                    <a:pt x="1951161" y="467685"/>
                  </a:lnTo>
                  <a:lnTo>
                    <a:pt x="1945756" y="468958"/>
                  </a:lnTo>
                  <a:lnTo>
                    <a:pt x="1939716" y="470550"/>
                  </a:lnTo>
                  <a:lnTo>
                    <a:pt x="1934311" y="472460"/>
                  </a:lnTo>
                  <a:lnTo>
                    <a:pt x="1928588" y="474689"/>
                  </a:lnTo>
                  <a:lnTo>
                    <a:pt x="1923502" y="477235"/>
                  </a:lnTo>
                  <a:lnTo>
                    <a:pt x="1918415" y="479782"/>
                  </a:lnTo>
                  <a:lnTo>
                    <a:pt x="1913328" y="482329"/>
                  </a:lnTo>
                  <a:lnTo>
                    <a:pt x="1908559" y="485831"/>
                  </a:lnTo>
                  <a:lnTo>
                    <a:pt x="1903790" y="489014"/>
                  </a:lnTo>
                  <a:lnTo>
                    <a:pt x="1899340" y="492516"/>
                  </a:lnTo>
                  <a:lnTo>
                    <a:pt x="1895206" y="496654"/>
                  </a:lnTo>
                  <a:lnTo>
                    <a:pt x="1890756" y="500474"/>
                  </a:lnTo>
                  <a:lnTo>
                    <a:pt x="1886941" y="504294"/>
                  </a:lnTo>
                  <a:lnTo>
                    <a:pt x="1882808" y="509070"/>
                  </a:lnTo>
                  <a:lnTo>
                    <a:pt x="1879310" y="513527"/>
                  </a:lnTo>
                  <a:lnTo>
                    <a:pt x="1876131" y="517983"/>
                  </a:lnTo>
                  <a:lnTo>
                    <a:pt x="1873270" y="523077"/>
                  </a:lnTo>
                  <a:lnTo>
                    <a:pt x="1870091" y="527852"/>
                  </a:lnTo>
                  <a:lnTo>
                    <a:pt x="1867547" y="533264"/>
                  </a:lnTo>
                  <a:lnTo>
                    <a:pt x="1865004" y="538357"/>
                  </a:lnTo>
                  <a:lnTo>
                    <a:pt x="1863097" y="544088"/>
                  </a:lnTo>
                  <a:lnTo>
                    <a:pt x="1861189" y="549499"/>
                  </a:lnTo>
                  <a:lnTo>
                    <a:pt x="1859281" y="555230"/>
                  </a:lnTo>
                  <a:lnTo>
                    <a:pt x="1858010" y="560960"/>
                  </a:lnTo>
                  <a:lnTo>
                    <a:pt x="1857056" y="567008"/>
                  </a:lnTo>
                  <a:lnTo>
                    <a:pt x="1856102" y="572739"/>
                  </a:lnTo>
                  <a:lnTo>
                    <a:pt x="1855784" y="579105"/>
                  </a:lnTo>
                  <a:lnTo>
                    <a:pt x="1855784" y="585154"/>
                  </a:lnTo>
                  <a:lnTo>
                    <a:pt x="1855784" y="591521"/>
                  </a:lnTo>
                  <a:lnTo>
                    <a:pt x="1856102" y="597251"/>
                  </a:lnTo>
                  <a:lnTo>
                    <a:pt x="1857056" y="603618"/>
                  </a:lnTo>
                  <a:lnTo>
                    <a:pt x="1858010" y="609348"/>
                  </a:lnTo>
                  <a:lnTo>
                    <a:pt x="1859281" y="615397"/>
                  </a:lnTo>
                  <a:lnTo>
                    <a:pt x="1861189" y="620808"/>
                  </a:lnTo>
                  <a:lnTo>
                    <a:pt x="1863097" y="626539"/>
                  </a:lnTo>
                  <a:lnTo>
                    <a:pt x="1865004" y="631951"/>
                  </a:lnTo>
                  <a:lnTo>
                    <a:pt x="1867547" y="637362"/>
                  </a:lnTo>
                  <a:lnTo>
                    <a:pt x="1870091" y="642456"/>
                  </a:lnTo>
                  <a:lnTo>
                    <a:pt x="1873270" y="647231"/>
                  </a:lnTo>
                  <a:lnTo>
                    <a:pt x="1876131" y="652324"/>
                  </a:lnTo>
                  <a:lnTo>
                    <a:pt x="1879310" y="656781"/>
                  </a:lnTo>
                  <a:lnTo>
                    <a:pt x="1882808" y="661556"/>
                  </a:lnTo>
                  <a:lnTo>
                    <a:pt x="1886941" y="665695"/>
                  </a:lnTo>
                  <a:lnTo>
                    <a:pt x="1890756" y="669833"/>
                  </a:lnTo>
                  <a:lnTo>
                    <a:pt x="1895206" y="673972"/>
                  </a:lnTo>
                  <a:lnTo>
                    <a:pt x="1899340" y="677792"/>
                  </a:lnTo>
                  <a:lnTo>
                    <a:pt x="1903790" y="681294"/>
                  </a:lnTo>
                  <a:lnTo>
                    <a:pt x="1908559" y="684796"/>
                  </a:lnTo>
                  <a:lnTo>
                    <a:pt x="1913328" y="687661"/>
                  </a:lnTo>
                  <a:lnTo>
                    <a:pt x="1918415" y="690526"/>
                  </a:lnTo>
                  <a:lnTo>
                    <a:pt x="1923502" y="693073"/>
                  </a:lnTo>
                  <a:lnTo>
                    <a:pt x="1928588" y="695938"/>
                  </a:lnTo>
                  <a:lnTo>
                    <a:pt x="1934311" y="697848"/>
                  </a:lnTo>
                  <a:lnTo>
                    <a:pt x="1939716" y="699758"/>
                  </a:lnTo>
                  <a:lnTo>
                    <a:pt x="1945756" y="701349"/>
                  </a:lnTo>
                  <a:lnTo>
                    <a:pt x="1951161" y="702623"/>
                  </a:lnTo>
                  <a:lnTo>
                    <a:pt x="1957201" y="703578"/>
                  </a:lnTo>
                  <a:lnTo>
                    <a:pt x="1963242" y="704533"/>
                  </a:lnTo>
                  <a:lnTo>
                    <a:pt x="1969282" y="704851"/>
                  </a:lnTo>
                  <a:lnTo>
                    <a:pt x="1975323" y="704851"/>
                  </a:lnTo>
                  <a:lnTo>
                    <a:pt x="1981681" y="704851"/>
                  </a:lnTo>
                  <a:lnTo>
                    <a:pt x="1987722" y="704533"/>
                  </a:lnTo>
                  <a:lnTo>
                    <a:pt x="1993762" y="703578"/>
                  </a:lnTo>
                  <a:lnTo>
                    <a:pt x="1999485" y="702623"/>
                  </a:lnTo>
                  <a:lnTo>
                    <a:pt x="2005525" y="701349"/>
                  </a:lnTo>
                  <a:lnTo>
                    <a:pt x="2010930" y="699758"/>
                  </a:lnTo>
                  <a:lnTo>
                    <a:pt x="2016653" y="697848"/>
                  </a:lnTo>
                  <a:lnTo>
                    <a:pt x="2022057" y="695938"/>
                  </a:lnTo>
                  <a:lnTo>
                    <a:pt x="2027462" y="693073"/>
                  </a:lnTo>
                  <a:lnTo>
                    <a:pt x="2032549" y="690526"/>
                  </a:lnTo>
                  <a:lnTo>
                    <a:pt x="2037635" y="687661"/>
                  </a:lnTo>
                  <a:lnTo>
                    <a:pt x="2042404" y="684796"/>
                  </a:lnTo>
                  <a:lnTo>
                    <a:pt x="2047491" y="681294"/>
                  </a:lnTo>
                  <a:lnTo>
                    <a:pt x="2051624" y="677792"/>
                  </a:lnTo>
                  <a:lnTo>
                    <a:pt x="2056075" y="673972"/>
                  </a:lnTo>
                  <a:lnTo>
                    <a:pt x="2060208" y="669833"/>
                  </a:lnTo>
                  <a:lnTo>
                    <a:pt x="2064341" y="665695"/>
                  </a:lnTo>
                  <a:lnTo>
                    <a:pt x="2067838" y="661556"/>
                  </a:lnTo>
                  <a:lnTo>
                    <a:pt x="2071653" y="656781"/>
                  </a:lnTo>
                  <a:lnTo>
                    <a:pt x="2074832" y="652324"/>
                  </a:lnTo>
                  <a:lnTo>
                    <a:pt x="2078012" y="647231"/>
                  </a:lnTo>
                  <a:lnTo>
                    <a:pt x="2080873" y="642456"/>
                  </a:lnTo>
                  <a:lnTo>
                    <a:pt x="2083734" y="637362"/>
                  </a:lnTo>
                  <a:lnTo>
                    <a:pt x="2085960" y="631951"/>
                  </a:lnTo>
                  <a:lnTo>
                    <a:pt x="2088185" y="626539"/>
                  </a:lnTo>
                  <a:lnTo>
                    <a:pt x="2089775" y="620808"/>
                  </a:lnTo>
                  <a:lnTo>
                    <a:pt x="2091364" y="615397"/>
                  </a:lnTo>
                  <a:lnTo>
                    <a:pt x="2092636" y="609348"/>
                  </a:lnTo>
                  <a:lnTo>
                    <a:pt x="2094225" y="603618"/>
                  </a:lnTo>
                  <a:lnTo>
                    <a:pt x="2094861" y="597251"/>
                  </a:lnTo>
                  <a:lnTo>
                    <a:pt x="2095179" y="591521"/>
                  </a:lnTo>
                  <a:lnTo>
                    <a:pt x="2095497" y="585154"/>
                  </a:lnTo>
                  <a:lnTo>
                    <a:pt x="2095179" y="579105"/>
                  </a:lnTo>
                  <a:lnTo>
                    <a:pt x="2094861" y="572739"/>
                  </a:lnTo>
                  <a:lnTo>
                    <a:pt x="2094225" y="567008"/>
                  </a:lnTo>
                  <a:lnTo>
                    <a:pt x="2092636" y="560960"/>
                  </a:lnTo>
                  <a:lnTo>
                    <a:pt x="2091364" y="555230"/>
                  </a:lnTo>
                  <a:lnTo>
                    <a:pt x="2089775" y="549499"/>
                  </a:lnTo>
                  <a:lnTo>
                    <a:pt x="2088185" y="544088"/>
                  </a:lnTo>
                  <a:lnTo>
                    <a:pt x="2085960" y="538357"/>
                  </a:lnTo>
                  <a:lnTo>
                    <a:pt x="2083734" y="533264"/>
                  </a:lnTo>
                  <a:lnTo>
                    <a:pt x="2080873" y="527852"/>
                  </a:lnTo>
                  <a:lnTo>
                    <a:pt x="2078012" y="523077"/>
                  </a:lnTo>
                  <a:lnTo>
                    <a:pt x="2074832" y="517983"/>
                  </a:lnTo>
                  <a:lnTo>
                    <a:pt x="2071653" y="513527"/>
                  </a:lnTo>
                  <a:lnTo>
                    <a:pt x="2067838" y="509070"/>
                  </a:lnTo>
                  <a:lnTo>
                    <a:pt x="2064341" y="504294"/>
                  </a:lnTo>
                  <a:lnTo>
                    <a:pt x="2060208" y="500474"/>
                  </a:lnTo>
                  <a:lnTo>
                    <a:pt x="2056075" y="496654"/>
                  </a:lnTo>
                  <a:lnTo>
                    <a:pt x="2051624" y="492516"/>
                  </a:lnTo>
                  <a:lnTo>
                    <a:pt x="2047491" y="489014"/>
                  </a:lnTo>
                  <a:lnTo>
                    <a:pt x="2042404" y="485831"/>
                  </a:lnTo>
                  <a:lnTo>
                    <a:pt x="2037635" y="482329"/>
                  </a:lnTo>
                  <a:lnTo>
                    <a:pt x="2032549" y="479782"/>
                  </a:lnTo>
                  <a:lnTo>
                    <a:pt x="2027462" y="477235"/>
                  </a:lnTo>
                  <a:lnTo>
                    <a:pt x="2022057" y="474689"/>
                  </a:lnTo>
                  <a:lnTo>
                    <a:pt x="2016653" y="472460"/>
                  </a:lnTo>
                  <a:lnTo>
                    <a:pt x="2010930" y="470550"/>
                  </a:lnTo>
                  <a:lnTo>
                    <a:pt x="2005525" y="468958"/>
                  </a:lnTo>
                  <a:lnTo>
                    <a:pt x="1999485" y="467685"/>
                  </a:lnTo>
                  <a:lnTo>
                    <a:pt x="1993762" y="466730"/>
                  </a:lnTo>
                  <a:lnTo>
                    <a:pt x="1987722" y="465775"/>
                  </a:lnTo>
                  <a:lnTo>
                    <a:pt x="1981681" y="465457"/>
                  </a:lnTo>
                  <a:lnTo>
                    <a:pt x="1975323" y="465138"/>
                  </a:lnTo>
                  <a:close/>
                  <a:moveTo>
                    <a:pt x="2038346" y="0"/>
                  </a:moveTo>
                  <a:lnTo>
                    <a:pt x="3519484" y="0"/>
                  </a:lnTo>
                  <a:lnTo>
                    <a:pt x="3431641" y="179388"/>
                  </a:lnTo>
                  <a:lnTo>
                    <a:pt x="3916359" y="179388"/>
                  </a:lnTo>
                  <a:lnTo>
                    <a:pt x="3916359" y="295278"/>
                  </a:lnTo>
                  <a:lnTo>
                    <a:pt x="4885370" y="295278"/>
                  </a:lnTo>
                  <a:lnTo>
                    <a:pt x="4901245" y="295596"/>
                  </a:lnTo>
                  <a:lnTo>
                    <a:pt x="4917437" y="296231"/>
                  </a:lnTo>
                  <a:lnTo>
                    <a:pt x="4932995" y="297183"/>
                  </a:lnTo>
                  <a:lnTo>
                    <a:pt x="4948552" y="298771"/>
                  </a:lnTo>
                  <a:lnTo>
                    <a:pt x="4964427" y="300676"/>
                  </a:lnTo>
                  <a:lnTo>
                    <a:pt x="4979667" y="302581"/>
                  </a:lnTo>
                  <a:lnTo>
                    <a:pt x="4994907" y="305120"/>
                  </a:lnTo>
                  <a:lnTo>
                    <a:pt x="5010465" y="307977"/>
                  </a:lnTo>
                  <a:lnTo>
                    <a:pt x="5025387" y="311471"/>
                  </a:lnTo>
                  <a:lnTo>
                    <a:pt x="5040310" y="314962"/>
                  </a:lnTo>
                  <a:lnTo>
                    <a:pt x="5054915" y="318772"/>
                  </a:lnTo>
                  <a:lnTo>
                    <a:pt x="5069837" y="323534"/>
                  </a:lnTo>
                  <a:lnTo>
                    <a:pt x="5084125" y="327979"/>
                  </a:lnTo>
                  <a:lnTo>
                    <a:pt x="5098412" y="333059"/>
                  </a:lnTo>
                  <a:lnTo>
                    <a:pt x="5112700" y="338456"/>
                  </a:lnTo>
                  <a:lnTo>
                    <a:pt x="5126987" y="344171"/>
                  </a:lnTo>
                  <a:lnTo>
                    <a:pt x="5140640" y="350203"/>
                  </a:lnTo>
                  <a:lnTo>
                    <a:pt x="5154292" y="356870"/>
                  </a:lnTo>
                  <a:lnTo>
                    <a:pt x="5167627" y="363220"/>
                  </a:lnTo>
                  <a:lnTo>
                    <a:pt x="5180962" y="370522"/>
                  </a:lnTo>
                  <a:lnTo>
                    <a:pt x="5193980" y="377507"/>
                  </a:lnTo>
                  <a:lnTo>
                    <a:pt x="5206680" y="385126"/>
                  </a:lnTo>
                  <a:lnTo>
                    <a:pt x="5219380" y="393381"/>
                  </a:lnTo>
                  <a:lnTo>
                    <a:pt x="5232080" y="401318"/>
                  </a:lnTo>
                  <a:lnTo>
                    <a:pt x="5244462" y="409890"/>
                  </a:lnTo>
                  <a:lnTo>
                    <a:pt x="5256527" y="418780"/>
                  </a:lnTo>
                  <a:lnTo>
                    <a:pt x="5268275" y="427669"/>
                  </a:lnTo>
                  <a:lnTo>
                    <a:pt x="5279705" y="436876"/>
                  </a:lnTo>
                  <a:lnTo>
                    <a:pt x="5291135" y="446718"/>
                  </a:lnTo>
                  <a:lnTo>
                    <a:pt x="5302247" y="456560"/>
                  </a:lnTo>
                  <a:lnTo>
                    <a:pt x="5313360" y="466720"/>
                  </a:lnTo>
                  <a:lnTo>
                    <a:pt x="5323520" y="477197"/>
                  </a:lnTo>
                  <a:lnTo>
                    <a:pt x="5333997" y="487674"/>
                  </a:lnTo>
                  <a:lnTo>
                    <a:pt x="5344157" y="498786"/>
                  </a:lnTo>
                  <a:lnTo>
                    <a:pt x="5354000" y="509898"/>
                  </a:lnTo>
                  <a:lnTo>
                    <a:pt x="5363842" y="521327"/>
                  </a:lnTo>
                  <a:lnTo>
                    <a:pt x="5373367" y="532757"/>
                  </a:lnTo>
                  <a:lnTo>
                    <a:pt x="5381940" y="544504"/>
                  </a:lnTo>
                  <a:lnTo>
                    <a:pt x="5390830" y="556568"/>
                  </a:lnTo>
                  <a:lnTo>
                    <a:pt x="5399402" y="568950"/>
                  </a:lnTo>
                  <a:lnTo>
                    <a:pt x="5407657" y="581332"/>
                  </a:lnTo>
                  <a:lnTo>
                    <a:pt x="5415595" y="594031"/>
                  </a:lnTo>
                  <a:lnTo>
                    <a:pt x="5423215" y="606731"/>
                  </a:lnTo>
                  <a:lnTo>
                    <a:pt x="5430517" y="619747"/>
                  </a:lnTo>
                  <a:lnTo>
                    <a:pt x="5437502" y="633082"/>
                  </a:lnTo>
                  <a:lnTo>
                    <a:pt x="5444170" y="646416"/>
                  </a:lnTo>
                  <a:lnTo>
                    <a:pt x="5450520" y="660068"/>
                  </a:lnTo>
                  <a:lnTo>
                    <a:pt x="5456552" y="674037"/>
                  </a:lnTo>
                  <a:lnTo>
                    <a:pt x="5462267" y="688007"/>
                  </a:lnTo>
                  <a:lnTo>
                    <a:pt x="5467665" y="702293"/>
                  </a:lnTo>
                  <a:lnTo>
                    <a:pt x="5472745" y="716580"/>
                  </a:lnTo>
                  <a:lnTo>
                    <a:pt x="5477507" y="731184"/>
                  </a:lnTo>
                  <a:lnTo>
                    <a:pt x="5481952" y="745789"/>
                  </a:lnTo>
                  <a:lnTo>
                    <a:pt x="5485762" y="760393"/>
                  </a:lnTo>
                  <a:lnTo>
                    <a:pt x="5489572" y="775315"/>
                  </a:lnTo>
                  <a:lnTo>
                    <a:pt x="5492747" y="790554"/>
                  </a:lnTo>
                  <a:lnTo>
                    <a:pt x="5495605" y="805793"/>
                  </a:lnTo>
                  <a:lnTo>
                    <a:pt x="5498145" y="821033"/>
                  </a:lnTo>
                  <a:lnTo>
                    <a:pt x="5500367" y="836589"/>
                  </a:lnTo>
                  <a:lnTo>
                    <a:pt x="5502272" y="852146"/>
                  </a:lnTo>
                  <a:lnTo>
                    <a:pt x="5503542" y="867703"/>
                  </a:lnTo>
                  <a:lnTo>
                    <a:pt x="5504495" y="883577"/>
                  </a:lnTo>
                  <a:lnTo>
                    <a:pt x="5505130" y="899451"/>
                  </a:lnTo>
                  <a:lnTo>
                    <a:pt x="5505447" y="915326"/>
                  </a:lnTo>
                  <a:lnTo>
                    <a:pt x="5505447" y="6237953"/>
                  </a:lnTo>
                  <a:lnTo>
                    <a:pt x="5505130" y="6253827"/>
                  </a:lnTo>
                  <a:lnTo>
                    <a:pt x="5504495" y="6270019"/>
                  </a:lnTo>
                  <a:lnTo>
                    <a:pt x="5503542" y="6285575"/>
                  </a:lnTo>
                  <a:lnTo>
                    <a:pt x="5502272" y="6301132"/>
                  </a:lnTo>
                  <a:lnTo>
                    <a:pt x="5500367" y="6317006"/>
                  </a:lnTo>
                  <a:lnTo>
                    <a:pt x="5498145" y="6332246"/>
                  </a:lnTo>
                  <a:lnTo>
                    <a:pt x="5495605" y="6347485"/>
                  </a:lnTo>
                  <a:lnTo>
                    <a:pt x="5492747" y="6363042"/>
                  </a:lnTo>
                  <a:lnTo>
                    <a:pt x="5489572" y="6377963"/>
                  </a:lnTo>
                  <a:lnTo>
                    <a:pt x="5485762" y="6392885"/>
                  </a:lnTo>
                  <a:lnTo>
                    <a:pt x="5481952" y="6407490"/>
                  </a:lnTo>
                  <a:lnTo>
                    <a:pt x="5477507" y="6422411"/>
                  </a:lnTo>
                  <a:lnTo>
                    <a:pt x="5472745" y="6436698"/>
                  </a:lnTo>
                  <a:lnTo>
                    <a:pt x="5467665" y="6450985"/>
                  </a:lnTo>
                  <a:lnTo>
                    <a:pt x="5462267" y="6465272"/>
                  </a:lnTo>
                  <a:lnTo>
                    <a:pt x="5456552" y="6479241"/>
                  </a:lnTo>
                  <a:lnTo>
                    <a:pt x="5450520" y="6493210"/>
                  </a:lnTo>
                  <a:lnTo>
                    <a:pt x="5444170" y="6506862"/>
                  </a:lnTo>
                  <a:lnTo>
                    <a:pt x="5437502" y="6520197"/>
                  </a:lnTo>
                  <a:lnTo>
                    <a:pt x="5430517" y="6533531"/>
                  </a:lnTo>
                  <a:lnTo>
                    <a:pt x="5423215" y="6546548"/>
                  </a:lnTo>
                  <a:lnTo>
                    <a:pt x="5415595" y="6559247"/>
                  </a:lnTo>
                  <a:lnTo>
                    <a:pt x="5407657" y="6572264"/>
                  </a:lnTo>
                  <a:lnTo>
                    <a:pt x="5399402" y="6584646"/>
                  </a:lnTo>
                  <a:lnTo>
                    <a:pt x="5390830" y="6597028"/>
                  </a:lnTo>
                  <a:lnTo>
                    <a:pt x="5381940" y="6609092"/>
                  </a:lnTo>
                  <a:lnTo>
                    <a:pt x="5373367" y="6620839"/>
                  </a:lnTo>
                  <a:lnTo>
                    <a:pt x="5363842" y="6632269"/>
                  </a:lnTo>
                  <a:lnTo>
                    <a:pt x="5354000" y="6643698"/>
                  </a:lnTo>
                  <a:lnTo>
                    <a:pt x="5344157" y="6654810"/>
                  </a:lnTo>
                  <a:lnTo>
                    <a:pt x="5333997" y="6665922"/>
                  </a:lnTo>
                  <a:lnTo>
                    <a:pt x="5323520" y="6676082"/>
                  </a:lnTo>
                  <a:lnTo>
                    <a:pt x="5313360" y="6686559"/>
                  </a:lnTo>
                  <a:lnTo>
                    <a:pt x="5302247" y="6696718"/>
                  </a:lnTo>
                  <a:lnTo>
                    <a:pt x="5291135" y="6706560"/>
                  </a:lnTo>
                  <a:lnTo>
                    <a:pt x="5279705" y="6716402"/>
                  </a:lnTo>
                  <a:lnTo>
                    <a:pt x="5268275" y="6725609"/>
                  </a:lnTo>
                  <a:lnTo>
                    <a:pt x="5256527" y="6734499"/>
                  </a:lnTo>
                  <a:lnTo>
                    <a:pt x="5244462" y="6743388"/>
                  </a:lnTo>
                  <a:lnTo>
                    <a:pt x="5232080" y="6751960"/>
                  </a:lnTo>
                  <a:lnTo>
                    <a:pt x="5219380" y="6760215"/>
                  </a:lnTo>
                  <a:lnTo>
                    <a:pt x="5206680" y="6768152"/>
                  </a:lnTo>
                  <a:lnTo>
                    <a:pt x="5193980" y="6775772"/>
                  </a:lnTo>
                  <a:lnTo>
                    <a:pt x="5180962" y="6783074"/>
                  </a:lnTo>
                  <a:lnTo>
                    <a:pt x="5167627" y="6790059"/>
                  </a:lnTo>
                  <a:lnTo>
                    <a:pt x="5154292" y="6796726"/>
                  </a:lnTo>
                  <a:lnTo>
                    <a:pt x="5140640" y="6803075"/>
                  </a:lnTo>
                  <a:lnTo>
                    <a:pt x="5126987" y="6809108"/>
                  </a:lnTo>
                  <a:lnTo>
                    <a:pt x="5112700" y="6814822"/>
                  </a:lnTo>
                  <a:lnTo>
                    <a:pt x="5098412" y="6820220"/>
                  </a:lnTo>
                  <a:lnTo>
                    <a:pt x="5084125" y="6825299"/>
                  </a:lnTo>
                  <a:lnTo>
                    <a:pt x="5069837" y="6830062"/>
                  </a:lnTo>
                  <a:lnTo>
                    <a:pt x="5054915" y="6834506"/>
                  </a:lnTo>
                  <a:lnTo>
                    <a:pt x="5040310" y="6838316"/>
                  </a:lnTo>
                  <a:lnTo>
                    <a:pt x="5025387" y="6842126"/>
                  </a:lnTo>
                  <a:lnTo>
                    <a:pt x="5010465" y="6845301"/>
                  </a:lnTo>
                  <a:lnTo>
                    <a:pt x="4994907" y="6848158"/>
                  </a:lnTo>
                  <a:lnTo>
                    <a:pt x="4979667" y="6850698"/>
                  </a:lnTo>
                  <a:lnTo>
                    <a:pt x="4964427" y="6852920"/>
                  </a:lnTo>
                  <a:lnTo>
                    <a:pt x="4948552" y="6854825"/>
                  </a:lnTo>
                  <a:lnTo>
                    <a:pt x="4932995" y="6856095"/>
                  </a:lnTo>
                  <a:lnTo>
                    <a:pt x="4917437" y="6857048"/>
                  </a:lnTo>
                  <a:lnTo>
                    <a:pt x="4901245" y="6857683"/>
                  </a:lnTo>
                  <a:lnTo>
                    <a:pt x="4885370" y="6858000"/>
                  </a:lnTo>
                  <a:lnTo>
                    <a:pt x="619760" y="6858000"/>
                  </a:lnTo>
                  <a:lnTo>
                    <a:pt x="603885" y="6857683"/>
                  </a:lnTo>
                  <a:lnTo>
                    <a:pt x="588010" y="6857048"/>
                  </a:lnTo>
                  <a:lnTo>
                    <a:pt x="572135" y="6856095"/>
                  </a:lnTo>
                  <a:lnTo>
                    <a:pt x="556578" y="6854825"/>
                  </a:lnTo>
                  <a:lnTo>
                    <a:pt x="541020" y="6852920"/>
                  </a:lnTo>
                  <a:lnTo>
                    <a:pt x="525463" y="6850698"/>
                  </a:lnTo>
                  <a:lnTo>
                    <a:pt x="510223" y="6848158"/>
                  </a:lnTo>
                  <a:lnTo>
                    <a:pt x="494983" y="6845301"/>
                  </a:lnTo>
                  <a:lnTo>
                    <a:pt x="479743" y="6842126"/>
                  </a:lnTo>
                  <a:lnTo>
                    <a:pt x="465138" y="6838316"/>
                  </a:lnTo>
                  <a:lnTo>
                    <a:pt x="450215" y="6834506"/>
                  </a:lnTo>
                  <a:lnTo>
                    <a:pt x="435610" y="6830062"/>
                  </a:lnTo>
                  <a:lnTo>
                    <a:pt x="421005" y="6825299"/>
                  </a:lnTo>
                  <a:lnTo>
                    <a:pt x="406718" y="6820220"/>
                  </a:lnTo>
                  <a:lnTo>
                    <a:pt x="392748" y="6814822"/>
                  </a:lnTo>
                  <a:lnTo>
                    <a:pt x="378460" y="6809108"/>
                  </a:lnTo>
                  <a:lnTo>
                    <a:pt x="364808" y="6803075"/>
                  </a:lnTo>
                  <a:lnTo>
                    <a:pt x="351155" y="6796726"/>
                  </a:lnTo>
                  <a:lnTo>
                    <a:pt x="337820" y="6790059"/>
                  </a:lnTo>
                  <a:lnTo>
                    <a:pt x="324485" y="6783074"/>
                  </a:lnTo>
                  <a:lnTo>
                    <a:pt x="311468" y="6775772"/>
                  </a:lnTo>
                  <a:lnTo>
                    <a:pt x="298768" y="6768152"/>
                  </a:lnTo>
                  <a:lnTo>
                    <a:pt x="286068" y="6760215"/>
                  </a:lnTo>
                  <a:lnTo>
                    <a:pt x="273050" y="6751960"/>
                  </a:lnTo>
                  <a:lnTo>
                    <a:pt x="260985" y="6743388"/>
                  </a:lnTo>
                  <a:lnTo>
                    <a:pt x="248920" y="6734499"/>
                  </a:lnTo>
                  <a:lnTo>
                    <a:pt x="237173" y="6725609"/>
                  </a:lnTo>
                  <a:lnTo>
                    <a:pt x="225425" y="6716402"/>
                  </a:lnTo>
                  <a:lnTo>
                    <a:pt x="213995" y="6706560"/>
                  </a:lnTo>
                  <a:lnTo>
                    <a:pt x="202883" y="6696718"/>
                  </a:lnTo>
                  <a:lnTo>
                    <a:pt x="192088" y="6686559"/>
                  </a:lnTo>
                  <a:lnTo>
                    <a:pt x="181610" y="6676082"/>
                  </a:lnTo>
                  <a:lnTo>
                    <a:pt x="171450" y="6665922"/>
                  </a:lnTo>
                  <a:lnTo>
                    <a:pt x="160973" y="6654810"/>
                  </a:lnTo>
                  <a:lnTo>
                    <a:pt x="151130" y="6643698"/>
                  </a:lnTo>
                  <a:lnTo>
                    <a:pt x="141605" y="6632269"/>
                  </a:lnTo>
                  <a:lnTo>
                    <a:pt x="132080" y="6620839"/>
                  </a:lnTo>
                  <a:lnTo>
                    <a:pt x="123190" y="6609092"/>
                  </a:lnTo>
                  <a:lnTo>
                    <a:pt x="114300" y="6597028"/>
                  </a:lnTo>
                  <a:lnTo>
                    <a:pt x="105728" y="6584646"/>
                  </a:lnTo>
                  <a:lnTo>
                    <a:pt x="97473" y="6572264"/>
                  </a:lnTo>
                  <a:lnTo>
                    <a:pt x="89853" y="6559247"/>
                  </a:lnTo>
                  <a:lnTo>
                    <a:pt x="82233" y="6546548"/>
                  </a:lnTo>
                  <a:lnTo>
                    <a:pt x="74613" y="6533531"/>
                  </a:lnTo>
                  <a:lnTo>
                    <a:pt x="67945" y="6520197"/>
                  </a:lnTo>
                  <a:lnTo>
                    <a:pt x="60960" y="6506862"/>
                  </a:lnTo>
                  <a:lnTo>
                    <a:pt x="54928" y="6493210"/>
                  </a:lnTo>
                  <a:lnTo>
                    <a:pt x="48578" y="6479241"/>
                  </a:lnTo>
                  <a:lnTo>
                    <a:pt x="43180" y="6465272"/>
                  </a:lnTo>
                  <a:lnTo>
                    <a:pt x="37465" y="6450985"/>
                  </a:lnTo>
                  <a:lnTo>
                    <a:pt x="32703" y="6436698"/>
                  </a:lnTo>
                  <a:lnTo>
                    <a:pt x="27623" y="6422411"/>
                  </a:lnTo>
                  <a:lnTo>
                    <a:pt x="23495" y="6407490"/>
                  </a:lnTo>
                  <a:lnTo>
                    <a:pt x="19685" y="6392885"/>
                  </a:lnTo>
                  <a:lnTo>
                    <a:pt x="15875" y="6377963"/>
                  </a:lnTo>
                  <a:lnTo>
                    <a:pt x="12700" y="6363042"/>
                  </a:lnTo>
                  <a:lnTo>
                    <a:pt x="9843" y="6347485"/>
                  </a:lnTo>
                  <a:lnTo>
                    <a:pt x="7303" y="6332246"/>
                  </a:lnTo>
                  <a:lnTo>
                    <a:pt x="4763" y="6317006"/>
                  </a:lnTo>
                  <a:lnTo>
                    <a:pt x="3175" y="6301132"/>
                  </a:lnTo>
                  <a:lnTo>
                    <a:pt x="1905" y="6285575"/>
                  </a:lnTo>
                  <a:lnTo>
                    <a:pt x="953" y="6270019"/>
                  </a:lnTo>
                  <a:lnTo>
                    <a:pt x="318" y="6253827"/>
                  </a:lnTo>
                  <a:lnTo>
                    <a:pt x="0" y="6237953"/>
                  </a:lnTo>
                  <a:lnTo>
                    <a:pt x="0" y="915326"/>
                  </a:lnTo>
                  <a:lnTo>
                    <a:pt x="318" y="899451"/>
                  </a:lnTo>
                  <a:lnTo>
                    <a:pt x="953" y="883577"/>
                  </a:lnTo>
                  <a:lnTo>
                    <a:pt x="1905" y="867703"/>
                  </a:lnTo>
                  <a:lnTo>
                    <a:pt x="3175" y="852146"/>
                  </a:lnTo>
                  <a:lnTo>
                    <a:pt x="4763" y="836589"/>
                  </a:lnTo>
                  <a:lnTo>
                    <a:pt x="7303" y="821033"/>
                  </a:lnTo>
                  <a:lnTo>
                    <a:pt x="9843" y="805793"/>
                  </a:lnTo>
                  <a:lnTo>
                    <a:pt x="12700" y="790554"/>
                  </a:lnTo>
                  <a:lnTo>
                    <a:pt x="15875" y="775315"/>
                  </a:lnTo>
                  <a:lnTo>
                    <a:pt x="19685" y="760393"/>
                  </a:lnTo>
                  <a:lnTo>
                    <a:pt x="23495" y="745789"/>
                  </a:lnTo>
                  <a:lnTo>
                    <a:pt x="27623" y="731184"/>
                  </a:lnTo>
                  <a:lnTo>
                    <a:pt x="32703" y="716580"/>
                  </a:lnTo>
                  <a:lnTo>
                    <a:pt x="37465" y="702293"/>
                  </a:lnTo>
                  <a:lnTo>
                    <a:pt x="43180" y="688007"/>
                  </a:lnTo>
                  <a:lnTo>
                    <a:pt x="48578" y="674037"/>
                  </a:lnTo>
                  <a:lnTo>
                    <a:pt x="54928" y="660068"/>
                  </a:lnTo>
                  <a:lnTo>
                    <a:pt x="60960" y="646416"/>
                  </a:lnTo>
                  <a:lnTo>
                    <a:pt x="67945" y="633082"/>
                  </a:lnTo>
                  <a:lnTo>
                    <a:pt x="74613" y="619747"/>
                  </a:lnTo>
                  <a:lnTo>
                    <a:pt x="82233" y="606731"/>
                  </a:lnTo>
                  <a:lnTo>
                    <a:pt x="89853" y="594031"/>
                  </a:lnTo>
                  <a:lnTo>
                    <a:pt x="97473" y="581332"/>
                  </a:lnTo>
                  <a:lnTo>
                    <a:pt x="105728" y="568950"/>
                  </a:lnTo>
                  <a:lnTo>
                    <a:pt x="114300" y="556568"/>
                  </a:lnTo>
                  <a:lnTo>
                    <a:pt x="123190" y="544504"/>
                  </a:lnTo>
                  <a:lnTo>
                    <a:pt x="132080" y="532757"/>
                  </a:lnTo>
                  <a:lnTo>
                    <a:pt x="141605" y="521327"/>
                  </a:lnTo>
                  <a:lnTo>
                    <a:pt x="151130" y="509898"/>
                  </a:lnTo>
                  <a:lnTo>
                    <a:pt x="160973" y="498786"/>
                  </a:lnTo>
                  <a:lnTo>
                    <a:pt x="171450" y="487674"/>
                  </a:lnTo>
                  <a:lnTo>
                    <a:pt x="181610" y="477197"/>
                  </a:lnTo>
                  <a:lnTo>
                    <a:pt x="192088" y="466720"/>
                  </a:lnTo>
                  <a:lnTo>
                    <a:pt x="202883" y="456560"/>
                  </a:lnTo>
                  <a:lnTo>
                    <a:pt x="213995" y="446718"/>
                  </a:lnTo>
                  <a:lnTo>
                    <a:pt x="225425" y="436876"/>
                  </a:lnTo>
                  <a:lnTo>
                    <a:pt x="237173" y="427669"/>
                  </a:lnTo>
                  <a:lnTo>
                    <a:pt x="248920" y="418780"/>
                  </a:lnTo>
                  <a:lnTo>
                    <a:pt x="260985" y="409890"/>
                  </a:lnTo>
                  <a:lnTo>
                    <a:pt x="273050" y="401318"/>
                  </a:lnTo>
                  <a:lnTo>
                    <a:pt x="286068" y="393381"/>
                  </a:lnTo>
                  <a:lnTo>
                    <a:pt x="298768" y="385126"/>
                  </a:lnTo>
                  <a:lnTo>
                    <a:pt x="311468" y="377507"/>
                  </a:lnTo>
                  <a:lnTo>
                    <a:pt x="324485" y="370522"/>
                  </a:lnTo>
                  <a:lnTo>
                    <a:pt x="337820" y="363220"/>
                  </a:lnTo>
                  <a:lnTo>
                    <a:pt x="351155" y="356870"/>
                  </a:lnTo>
                  <a:lnTo>
                    <a:pt x="364808" y="350203"/>
                  </a:lnTo>
                  <a:lnTo>
                    <a:pt x="378460" y="344171"/>
                  </a:lnTo>
                  <a:lnTo>
                    <a:pt x="392748" y="338456"/>
                  </a:lnTo>
                  <a:lnTo>
                    <a:pt x="406718" y="333059"/>
                  </a:lnTo>
                  <a:lnTo>
                    <a:pt x="421005" y="327979"/>
                  </a:lnTo>
                  <a:lnTo>
                    <a:pt x="435610" y="323534"/>
                  </a:lnTo>
                  <a:lnTo>
                    <a:pt x="450215" y="318772"/>
                  </a:lnTo>
                  <a:lnTo>
                    <a:pt x="465138" y="314962"/>
                  </a:lnTo>
                  <a:lnTo>
                    <a:pt x="479743" y="311471"/>
                  </a:lnTo>
                  <a:lnTo>
                    <a:pt x="494983" y="307977"/>
                  </a:lnTo>
                  <a:lnTo>
                    <a:pt x="510223" y="305120"/>
                  </a:lnTo>
                  <a:lnTo>
                    <a:pt x="525463" y="302581"/>
                  </a:lnTo>
                  <a:lnTo>
                    <a:pt x="541020" y="300676"/>
                  </a:lnTo>
                  <a:lnTo>
                    <a:pt x="556578" y="298771"/>
                  </a:lnTo>
                  <a:lnTo>
                    <a:pt x="572135" y="297183"/>
                  </a:lnTo>
                  <a:lnTo>
                    <a:pt x="588010" y="296231"/>
                  </a:lnTo>
                  <a:lnTo>
                    <a:pt x="603885" y="295596"/>
                  </a:lnTo>
                  <a:lnTo>
                    <a:pt x="619760" y="295278"/>
                  </a:lnTo>
                  <a:lnTo>
                    <a:pt x="1639884" y="295278"/>
                  </a:lnTo>
                  <a:lnTo>
                    <a:pt x="1639884" y="179388"/>
                  </a:lnTo>
                  <a:lnTo>
                    <a:pt x="2125900" y="179388"/>
                  </a:lnTo>
                  <a:lnTo>
                    <a:pt x="2038346"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8" name="组合 37"/>
          <p:cNvGrpSpPr/>
          <p:nvPr/>
        </p:nvGrpSpPr>
        <p:grpSpPr>
          <a:xfrm>
            <a:off x="4899525" y="1851670"/>
            <a:ext cx="1327355" cy="1327355"/>
            <a:chOff x="6494599" y="2930652"/>
            <a:chExt cx="1769807" cy="1769807"/>
          </a:xfrm>
        </p:grpSpPr>
        <p:sp>
          <p:nvSpPr>
            <p:cNvPr id="29" name="椭圆 28"/>
            <p:cNvSpPr/>
            <p:nvPr/>
          </p:nvSpPr>
          <p:spPr>
            <a:xfrm>
              <a:off x="6494599"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4" name="KSO_Shape"/>
            <p:cNvSpPr>
              <a:spLocks/>
            </p:cNvSpPr>
            <p:nvPr/>
          </p:nvSpPr>
          <p:spPr bwMode="auto">
            <a:xfrm>
              <a:off x="6988820" y="3417577"/>
              <a:ext cx="781364" cy="795956"/>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9" name="组合 38"/>
          <p:cNvGrpSpPr/>
          <p:nvPr/>
        </p:nvGrpSpPr>
        <p:grpSpPr>
          <a:xfrm>
            <a:off x="6868729" y="1851670"/>
            <a:ext cx="1327355" cy="1327355"/>
            <a:chOff x="8776009" y="2930652"/>
            <a:chExt cx="1769807" cy="1769807"/>
          </a:xfrm>
        </p:grpSpPr>
        <p:sp>
          <p:nvSpPr>
            <p:cNvPr id="31" name="椭圆 30"/>
            <p:cNvSpPr/>
            <p:nvPr/>
          </p:nvSpPr>
          <p:spPr>
            <a:xfrm>
              <a:off x="8776009" y="2930652"/>
              <a:ext cx="1769807" cy="176980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5" name="KSO_Shape"/>
            <p:cNvSpPr>
              <a:spLocks/>
            </p:cNvSpPr>
            <p:nvPr/>
          </p:nvSpPr>
          <p:spPr bwMode="auto">
            <a:xfrm>
              <a:off x="9349755" y="3417487"/>
              <a:ext cx="622314" cy="796137"/>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 name="组合 2"/>
          <p:cNvGrpSpPr/>
          <p:nvPr/>
        </p:nvGrpSpPr>
        <p:grpSpPr>
          <a:xfrm>
            <a:off x="753255" y="3406146"/>
            <a:ext cx="1743075" cy="1073496"/>
            <a:chOff x="1004340" y="4927086"/>
            <a:chExt cx="2324100" cy="1431328"/>
          </a:xfrm>
        </p:grpSpPr>
        <p:sp>
          <p:nvSpPr>
            <p:cNvPr id="40" name="文本框 39"/>
            <p:cNvSpPr txBox="1"/>
            <p:nvPr/>
          </p:nvSpPr>
          <p:spPr>
            <a:xfrm>
              <a:off x="1364643"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One</a:t>
              </a:r>
              <a:endParaRPr lang="zh-CN" altLang="en-US" dirty="0">
                <a:latin typeface="Century Gothic" pitchFamily="34" charset="0"/>
                <a:ea typeface="微软雅黑"/>
              </a:endParaRPr>
            </a:p>
          </p:txBody>
        </p:sp>
        <p:sp>
          <p:nvSpPr>
            <p:cNvPr id="44" name="文本框 43"/>
            <p:cNvSpPr txBox="1"/>
            <p:nvPr/>
          </p:nvSpPr>
          <p:spPr>
            <a:xfrm>
              <a:off x="1004340"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4" name="组合 3"/>
          <p:cNvGrpSpPr/>
          <p:nvPr/>
        </p:nvGrpSpPr>
        <p:grpSpPr>
          <a:xfrm>
            <a:off x="2722460" y="3406144"/>
            <a:ext cx="1743075" cy="1073496"/>
            <a:chOff x="3629946" y="4927086"/>
            <a:chExt cx="2324100" cy="1431328"/>
          </a:xfrm>
        </p:grpSpPr>
        <p:sp>
          <p:nvSpPr>
            <p:cNvPr id="41" name="文本框 40"/>
            <p:cNvSpPr txBox="1"/>
            <p:nvPr/>
          </p:nvSpPr>
          <p:spPr>
            <a:xfrm>
              <a:off x="3990249"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Two</a:t>
              </a:r>
              <a:endParaRPr lang="zh-CN" altLang="en-US" dirty="0">
                <a:latin typeface="Century Gothic" pitchFamily="34" charset="0"/>
                <a:ea typeface="微软雅黑"/>
              </a:endParaRPr>
            </a:p>
          </p:txBody>
        </p:sp>
        <p:sp>
          <p:nvSpPr>
            <p:cNvPr id="45" name="文本框 44"/>
            <p:cNvSpPr txBox="1"/>
            <p:nvPr/>
          </p:nvSpPr>
          <p:spPr>
            <a:xfrm>
              <a:off x="3629946"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5" name="组合 4"/>
          <p:cNvGrpSpPr/>
          <p:nvPr/>
        </p:nvGrpSpPr>
        <p:grpSpPr>
          <a:xfrm>
            <a:off x="4691664" y="3406146"/>
            <a:ext cx="1743075" cy="1073496"/>
            <a:chOff x="6255552" y="4927086"/>
            <a:chExt cx="2324100" cy="1431328"/>
          </a:xfrm>
        </p:grpSpPr>
        <p:sp>
          <p:nvSpPr>
            <p:cNvPr id="42" name="文本框 41"/>
            <p:cNvSpPr txBox="1"/>
            <p:nvPr/>
          </p:nvSpPr>
          <p:spPr>
            <a:xfrm>
              <a:off x="6615855" y="4927086"/>
              <a:ext cx="1842347" cy="492443"/>
            </a:xfrm>
            <a:prstGeom prst="rect">
              <a:avLst/>
            </a:prstGeom>
            <a:noFill/>
          </p:spPr>
          <p:txBody>
            <a:bodyPr wrap="square" rtlCol="0">
              <a:spAutoFit/>
            </a:bodyPr>
            <a:lstStyle/>
            <a:p>
              <a:pPr algn="ctr"/>
              <a:r>
                <a:rPr lang="en-US" altLang="zh-CN" dirty="0">
                  <a:latin typeface="Century Gothic" pitchFamily="34" charset="0"/>
                  <a:ea typeface="微软雅黑"/>
                </a:rPr>
                <a:t>Part Three</a:t>
              </a:r>
              <a:endParaRPr lang="zh-CN" altLang="en-US" dirty="0">
                <a:latin typeface="Century Gothic" pitchFamily="34" charset="0"/>
                <a:ea typeface="微软雅黑"/>
              </a:endParaRPr>
            </a:p>
          </p:txBody>
        </p:sp>
        <p:sp>
          <p:nvSpPr>
            <p:cNvPr id="46" name="文本框 45"/>
            <p:cNvSpPr txBox="1"/>
            <p:nvPr/>
          </p:nvSpPr>
          <p:spPr>
            <a:xfrm>
              <a:off x="6255552"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6" name="组合 5"/>
          <p:cNvGrpSpPr/>
          <p:nvPr/>
        </p:nvGrpSpPr>
        <p:grpSpPr>
          <a:xfrm>
            <a:off x="6660869" y="3406144"/>
            <a:ext cx="1743075" cy="1073496"/>
            <a:chOff x="8881158" y="4927086"/>
            <a:chExt cx="2324100" cy="1431328"/>
          </a:xfrm>
        </p:grpSpPr>
        <p:sp>
          <p:nvSpPr>
            <p:cNvPr id="43" name="文本框 42"/>
            <p:cNvSpPr txBox="1"/>
            <p:nvPr/>
          </p:nvSpPr>
          <p:spPr>
            <a:xfrm>
              <a:off x="9199882" y="4927086"/>
              <a:ext cx="1686651" cy="492443"/>
            </a:xfrm>
            <a:prstGeom prst="rect">
              <a:avLst/>
            </a:prstGeom>
            <a:noFill/>
          </p:spPr>
          <p:txBody>
            <a:bodyPr wrap="square" rtlCol="0">
              <a:spAutoFit/>
            </a:bodyPr>
            <a:lstStyle/>
            <a:p>
              <a:pPr algn="ctr"/>
              <a:r>
                <a:rPr lang="en-US" altLang="zh-CN" dirty="0">
                  <a:latin typeface="Century Gothic" pitchFamily="34" charset="0"/>
                  <a:ea typeface="微软雅黑"/>
                </a:rPr>
                <a:t>Part Four</a:t>
              </a:r>
              <a:endParaRPr lang="zh-CN" altLang="en-US" dirty="0">
                <a:latin typeface="Century Gothic" pitchFamily="34" charset="0"/>
                <a:ea typeface="微软雅黑"/>
              </a:endParaRPr>
            </a:p>
          </p:txBody>
        </p:sp>
        <p:sp>
          <p:nvSpPr>
            <p:cNvPr id="47" name="文本框 46"/>
            <p:cNvSpPr txBox="1"/>
            <p:nvPr/>
          </p:nvSpPr>
          <p:spPr>
            <a:xfrm>
              <a:off x="8881158"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spTree>
    <p:extLst>
      <p:ext uri="{BB962C8B-B14F-4D97-AF65-F5344CB8AC3E}">
        <p14:creationId xmlns:p14="http://schemas.microsoft.com/office/powerpoint/2010/main" val="3429120164"/>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16" presetClass="entr" presetSubtype="37"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300"/>
                                        <p:tgtEl>
                                          <p:spTgt spid="24"/>
                                        </p:tgtEl>
                                      </p:cBhvr>
                                    </p:animEffect>
                                  </p:childTnLst>
                                </p:cTn>
                              </p:par>
                            </p:childTnLst>
                          </p:cTn>
                        </p:par>
                        <p:par>
                          <p:cTn id="14" fill="hold">
                            <p:stCondLst>
                              <p:cond delay="600"/>
                            </p:stCondLst>
                            <p:childTnLst>
                              <p:par>
                                <p:cTn id="15" presetID="42"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
                                        <p:tgtEl>
                                          <p:spTgt spid="36"/>
                                        </p:tgtEl>
                                      </p:cBhvr>
                                    </p:animEffect>
                                    <p:anim calcmode="lin" valueType="num">
                                      <p:cBhvr>
                                        <p:cTn id="18" dur="300" fill="hold"/>
                                        <p:tgtEl>
                                          <p:spTgt spid="36"/>
                                        </p:tgtEl>
                                        <p:attrNameLst>
                                          <p:attrName>ppt_x</p:attrName>
                                        </p:attrNameLst>
                                      </p:cBhvr>
                                      <p:tavLst>
                                        <p:tav tm="0">
                                          <p:val>
                                            <p:strVal val="#ppt_x"/>
                                          </p:val>
                                        </p:tav>
                                        <p:tav tm="100000">
                                          <p:val>
                                            <p:strVal val="#ppt_x"/>
                                          </p:val>
                                        </p:tav>
                                      </p:tavLst>
                                    </p:anim>
                                    <p:anim calcmode="lin" valueType="num">
                                      <p:cBhvr>
                                        <p:cTn id="19" dur="3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9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120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300"/>
                                        <p:tgtEl>
                                          <p:spTgt spid="37"/>
                                        </p:tgtEl>
                                      </p:cBhvr>
                                    </p:animEffect>
                                    <p:anim calcmode="lin" valueType="num">
                                      <p:cBhvr>
                                        <p:cTn id="28" dur="300" fill="hold"/>
                                        <p:tgtEl>
                                          <p:spTgt spid="37"/>
                                        </p:tgtEl>
                                        <p:attrNameLst>
                                          <p:attrName>ppt_x</p:attrName>
                                        </p:attrNameLst>
                                      </p:cBhvr>
                                      <p:tavLst>
                                        <p:tav tm="0">
                                          <p:val>
                                            <p:strVal val="#ppt_x"/>
                                          </p:val>
                                        </p:tav>
                                        <p:tav tm="100000">
                                          <p:val>
                                            <p:strVal val="#ppt_x"/>
                                          </p:val>
                                        </p:tav>
                                      </p:tavLst>
                                    </p:anim>
                                    <p:anim calcmode="lin" valueType="num">
                                      <p:cBhvr>
                                        <p:cTn id="29" dur="3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
                                        <p:tgtEl>
                                          <p:spTgt spid="4"/>
                                        </p:tgtEl>
                                      </p:cBhvr>
                                    </p:animEffect>
                                  </p:childTnLst>
                                </p:cTn>
                              </p:par>
                            </p:childTnLst>
                          </p:cTn>
                        </p:par>
                        <p:par>
                          <p:cTn id="34" fill="hold">
                            <p:stCondLst>
                              <p:cond delay="1800"/>
                            </p:stCondLst>
                            <p:childTnLst>
                              <p:par>
                                <p:cTn id="35" presetID="42"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300"/>
                                        <p:tgtEl>
                                          <p:spTgt spid="38"/>
                                        </p:tgtEl>
                                      </p:cBhvr>
                                    </p:animEffect>
                                    <p:anim calcmode="lin" valueType="num">
                                      <p:cBhvr>
                                        <p:cTn id="38" dur="300" fill="hold"/>
                                        <p:tgtEl>
                                          <p:spTgt spid="38"/>
                                        </p:tgtEl>
                                        <p:attrNameLst>
                                          <p:attrName>ppt_x</p:attrName>
                                        </p:attrNameLst>
                                      </p:cBhvr>
                                      <p:tavLst>
                                        <p:tav tm="0">
                                          <p:val>
                                            <p:strVal val="#ppt_x"/>
                                          </p:val>
                                        </p:tav>
                                        <p:tav tm="100000">
                                          <p:val>
                                            <p:strVal val="#ppt_x"/>
                                          </p:val>
                                        </p:tav>
                                      </p:tavLst>
                                    </p:anim>
                                    <p:anim calcmode="lin" valueType="num">
                                      <p:cBhvr>
                                        <p:cTn id="39" dur="3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21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300"/>
                                        <p:tgtEl>
                                          <p:spTgt spid="5"/>
                                        </p:tgtEl>
                                      </p:cBhvr>
                                    </p:animEffect>
                                  </p:childTnLst>
                                </p:cTn>
                              </p:par>
                            </p:childTnLst>
                          </p:cTn>
                        </p:par>
                        <p:par>
                          <p:cTn id="44" fill="hold">
                            <p:stCondLst>
                              <p:cond delay="2400"/>
                            </p:stCondLst>
                            <p:childTnLst>
                              <p:par>
                                <p:cTn id="45" presetID="42"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300"/>
                                        <p:tgtEl>
                                          <p:spTgt spid="39"/>
                                        </p:tgtEl>
                                      </p:cBhvr>
                                    </p:animEffect>
                                    <p:anim calcmode="lin" valueType="num">
                                      <p:cBhvr>
                                        <p:cTn id="48" dur="300" fill="hold"/>
                                        <p:tgtEl>
                                          <p:spTgt spid="39"/>
                                        </p:tgtEl>
                                        <p:attrNameLst>
                                          <p:attrName>ppt_x</p:attrName>
                                        </p:attrNameLst>
                                      </p:cBhvr>
                                      <p:tavLst>
                                        <p:tav tm="0">
                                          <p:val>
                                            <p:strVal val="#ppt_x"/>
                                          </p:val>
                                        </p:tav>
                                        <p:tav tm="100000">
                                          <p:val>
                                            <p:strVal val="#ppt_x"/>
                                          </p:val>
                                        </p:tav>
                                      </p:tavLst>
                                    </p:anim>
                                    <p:anim calcmode="lin" valueType="num">
                                      <p:cBhvr>
                                        <p:cTn id="49" dur="300" fill="hold"/>
                                        <p:tgtEl>
                                          <p:spTgt spid="39"/>
                                        </p:tgtEl>
                                        <p:attrNameLst>
                                          <p:attrName>ppt_y</p:attrName>
                                        </p:attrNameLst>
                                      </p:cBhvr>
                                      <p:tavLst>
                                        <p:tav tm="0">
                                          <p:val>
                                            <p:strVal val="#ppt_y+.1"/>
                                          </p:val>
                                        </p:tav>
                                        <p:tav tm="100000">
                                          <p:val>
                                            <p:strVal val="#ppt_y"/>
                                          </p:val>
                                        </p:tav>
                                      </p:tavLst>
                                    </p:anim>
                                  </p:childTnLst>
                                </p:cTn>
                              </p:par>
                            </p:childTnLst>
                          </p:cTn>
                        </p:par>
                        <p:par>
                          <p:cTn id="50" fill="hold">
                            <p:stCondLst>
                              <p:cond delay="2700"/>
                            </p:stCondLst>
                            <p:childTnLst>
                              <p:par>
                                <p:cTn id="51" presetID="10"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p:cNvSpPr>
            <a:spLocks/>
          </p:cNvSpPr>
          <p:nvPr/>
        </p:nvSpPr>
        <p:spPr bwMode="auto">
          <a:xfrm>
            <a:off x="2087400" y="915565"/>
            <a:ext cx="1188287" cy="1093963"/>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9" name="Freeform 7"/>
          <p:cNvSpPr>
            <a:spLocks/>
          </p:cNvSpPr>
          <p:nvPr/>
        </p:nvSpPr>
        <p:spPr bwMode="auto">
          <a:xfrm>
            <a:off x="2087400" y="2205789"/>
            <a:ext cx="1188287" cy="1091960"/>
          </a:xfrm>
          <a:custGeom>
            <a:avLst/>
            <a:gdLst>
              <a:gd name="T0" fmla="*/ 593 w 593"/>
              <a:gd name="T1" fmla="*/ 248 h 545"/>
              <a:gd name="T2" fmla="*/ 295 w 593"/>
              <a:gd name="T3" fmla="*/ 545 h 545"/>
              <a:gd name="T4" fmla="*/ 0 w 593"/>
              <a:gd name="T5" fmla="*/ 248 h 545"/>
              <a:gd name="T6" fmla="*/ 0 w 593"/>
              <a:gd name="T7" fmla="*/ 0 h 545"/>
              <a:gd name="T8" fmla="*/ 295 w 593"/>
              <a:gd name="T9" fmla="*/ 297 h 545"/>
              <a:gd name="T10" fmla="*/ 593 w 593"/>
              <a:gd name="T11" fmla="*/ 0 h 545"/>
              <a:gd name="T12" fmla="*/ 593 w 593"/>
              <a:gd name="T13" fmla="*/ 248 h 545"/>
            </a:gdLst>
            <a:ahLst/>
            <a:cxnLst>
              <a:cxn ang="0">
                <a:pos x="T0" y="T1"/>
              </a:cxn>
              <a:cxn ang="0">
                <a:pos x="T2" y="T3"/>
              </a:cxn>
              <a:cxn ang="0">
                <a:pos x="T4" y="T5"/>
              </a:cxn>
              <a:cxn ang="0">
                <a:pos x="T6" y="T7"/>
              </a:cxn>
              <a:cxn ang="0">
                <a:pos x="T8" y="T9"/>
              </a:cxn>
              <a:cxn ang="0">
                <a:pos x="T10" y="T11"/>
              </a:cxn>
              <a:cxn ang="0">
                <a:pos x="T12" y="T13"/>
              </a:cxn>
            </a:cxnLst>
            <a:rect l="0" t="0" r="r" b="b"/>
            <a:pathLst>
              <a:path w="593" h="545">
                <a:moveTo>
                  <a:pt x="593" y="248"/>
                </a:moveTo>
                <a:lnTo>
                  <a:pt x="295" y="545"/>
                </a:lnTo>
                <a:lnTo>
                  <a:pt x="0" y="248"/>
                </a:lnTo>
                <a:lnTo>
                  <a:pt x="0" y="0"/>
                </a:lnTo>
                <a:lnTo>
                  <a:pt x="295" y="297"/>
                </a:lnTo>
                <a:lnTo>
                  <a:pt x="593" y="0"/>
                </a:lnTo>
                <a:lnTo>
                  <a:pt x="593" y="248"/>
                </a:ln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10" name="Freeform 8"/>
          <p:cNvSpPr>
            <a:spLocks/>
          </p:cNvSpPr>
          <p:nvPr/>
        </p:nvSpPr>
        <p:spPr bwMode="auto">
          <a:xfrm>
            <a:off x="2087400" y="3494011"/>
            <a:ext cx="1188287" cy="1093963"/>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11" name="Freeform 13"/>
          <p:cNvSpPr>
            <a:spLocks/>
          </p:cNvSpPr>
          <p:nvPr/>
        </p:nvSpPr>
        <p:spPr bwMode="auto">
          <a:xfrm>
            <a:off x="2424191" y="2211596"/>
            <a:ext cx="514706" cy="324149"/>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12" name="Freeform 20"/>
          <p:cNvSpPr>
            <a:spLocks/>
          </p:cNvSpPr>
          <p:nvPr/>
        </p:nvSpPr>
        <p:spPr bwMode="auto">
          <a:xfrm>
            <a:off x="2523200" y="915565"/>
            <a:ext cx="316687" cy="371475"/>
          </a:xfrm>
          <a:custGeom>
            <a:avLst/>
            <a:gdLst/>
            <a:ahLst/>
            <a:cxnLst/>
            <a:rect l="l" t="t" r="r" b="b"/>
            <a:pathLst>
              <a:path w="422194" h="495300">
                <a:moveTo>
                  <a:pt x="221309" y="211137"/>
                </a:moveTo>
                <a:cubicBezTo>
                  <a:pt x="228811" y="211137"/>
                  <a:pt x="236313" y="218615"/>
                  <a:pt x="236313" y="226093"/>
                </a:cubicBezTo>
                <a:cubicBezTo>
                  <a:pt x="236313" y="229832"/>
                  <a:pt x="236313" y="233571"/>
                  <a:pt x="232562" y="237310"/>
                </a:cubicBezTo>
                <a:cubicBezTo>
                  <a:pt x="232562" y="237310"/>
                  <a:pt x="232562" y="237310"/>
                  <a:pt x="243815" y="349480"/>
                </a:cubicBezTo>
                <a:cubicBezTo>
                  <a:pt x="243815" y="349480"/>
                  <a:pt x="243815" y="349480"/>
                  <a:pt x="221309" y="409304"/>
                </a:cubicBezTo>
                <a:cubicBezTo>
                  <a:pt x="221309" y="409304"/>
                  <a:pt x="221309" y="409304"/>
                  <a:pt x="262570" y="304612"/>
                </a:cubicBezTo>
                <a:cubicBezTo>
                  <a:pt x="262570" y="304612"/>
                  <a:pt x="262570" y="304612"/>
                  <a:pt x="300080" y="214876"/>
                </a:cubicBezTo>
                <a:cubicBezTo>
                  <a:pt x="300080" y="214876"/>
                  <a:pt x="300080" y="214876"/>
                  <a:pt x="333838" y="214876"/>
                </a:cubicBezTo>
                <a:cubicBezTo>
                  <a:pt x="352593" y="218615"/>
                  <a:pt x="390103" y="226093"/>
                  <a:pt x="408858" y="270961"/>
                </a:cubicBezTo>
                <a:cubicBezTo>
                  <a:pt x="423862" y="297134"/>
                  <a:pt x="423862" y="409304"/>
                  <a:pt x="420111" y="495300"/>
                </a:cubicBezTo>
                <a:cubicBezTo>
                  <a:pt x="420111" y="495300"/>
                  <a:pt x="420111" y="495300"/>
                  <a:pt x="352593" y="495300"/>
                </a:cubicBezTo>
                <a:cubicBezTo>
                  <a:pt x="352593" y="495300"/>
                  <a:pt x="352593" y="495300"/>
                  <a:pt x="348842" y="330785"/>
                </a:cubicBezTo>
                <a:cubicBezTo>
                  <a:pt x="348842" y="330785"/>
                  <a:pt x="348842" y="329850"/>
                  <a:pt x="347436" y="329383"/>
                </a:cubicBezTo>
                <a:lnTo>
                  <a:pt x="337589" y="330785"/>
                </a:lnTo>
                <a:lnTo>
                  <a:pt x="333838" y="327046"/>
                </a:lnTo>
                <a:cubicBezTo>
                  <a:pt x="333838" y="327046"/>
                  <a:pt x="333838" y="327046"/>
                  <a:pt x="337589" y="495300"/>
                </a:cubicBezTo>
                <a:cubicBezTo>
                  <a:pt x="337589" y="495300"/>
                  <a:pt x="337589" y="495300"/>
                  <a:pt x="213807" y="495300"/>
                </a:cubicBezTo>
                <a:cubicBezTo>
                  <a:pt x="213807" y="495300"/>
                  <a:pt x="213807" y="495300"/>
                  <a:pt x="86273" y="495300"/>
                </a:cubicBezTo>
                <a:cubicBezTo>
                  <a:pt x="86273" y="495300"/>
                  <a:pt x="86273" y="495300"/>
                  <a:pt x="86273" y="330785"/>
                </a:cubicBezTo>
                <a:cubicBezTo>
                  <a:pt x="75050" y="327056"/>
                  <a:pt x="75020" y="330765"/>
                  <a:pt x="75020" y="330785"/>
                </a:cubicBezTo>
                <a:cubicBezTo>
                  <a:pt x="75020" y="330785"/>
                  <a:pt x="75020" y="330785"/>
                  <a:pt x="71269" y="495300"/>
                </a:cubicBezTo>
                <a:cubicBezTo>
                  <a:pt x="71269" y="495300"/>
                  <a:pt x="71269" y="495300"/>
                  <a:pt x="0" y="495300"/>
                </a:cubicBezTo>
                <a:cubicBezTo>
                  <a:pt x="0" y="409304"/>
                  <a:pt x="0" y="297134"/>
                  <a:pt x="11253" y="270961"/>
                </a:cubicBezTo>
                <a:cubicBezTo>
                  <a:pt x="22506" y="233571"/>
                  <a:pt x="56265" y="218615"/>
                  <a:pt x="86273" y="214876"/>
                </a:cubicBezTo>
                <a:cubicBezTo>
                  <a:pt x="86273" y="214876"/>
                  <a:pt x="86273" y="214876"/>
                  <a:pt x="142538" y="214876"/>
                </a:cubicBezTo>
                <a:cubicBezTo>
                  <a:pt x="142538" y="214876"/>
                  <a:pt x="142538" y="214876"/>
                  <a:pt x="180048" y="300873"/>
                </a:cubicBezTo>
                <a:cubicBezTo>
                  <a:pt x="180048" y="300873"/>
                  <a:pt x="180048" y="300873"/>
                  <a:pt x="195052" y="345741"/>
                </a:cubicBezTo>
                <a:cubicBezTo>
                  <a:pt x="195052" y="345741"/>
                  <a:pt x="195052" y="345741"/>
                  <a:pt x="206305" y="237310"/>
                </a:cubicBezTo>
                <a:cubicBezTo>
                  <a:pt x="206305" y="233571"/>
                  <a:pt x="202554" y="229832"/>
                  <a:pt x="202554" y="226093"/>
                </a:cubicBezTo>
                <a:cubicBezTo>
                  <a:pt x="202554" y="222354"/>
                  <a:pt x="206305" y="214876"/>
                  <a:pt x="213807" y="214876"/>
                </a:cubicBezTo>
                <a:cubicBezTo>
                  <a:pt x="213807" y="211137"/>
                  <a:pt x="217558" y="211137"/>
                  <a:pt x="221309" y="211137"/>
                </a:cubicBezTo>
                <a:close/>
                <a:moveTo>
                  <a:pt x="213438" y="0"/>
                </a:moveTo>
                <a:lnTo>
                  <a:pt x="220954" y="0"/>
                </a:lnTo>
                <a:cubicBezTo>
                  <a:pt x="269810" y="0"/>
                  <a:pt x="311150" y="41474"/>
                  <a:pt x="311150" y="90488"/>
                </a:cubicBezTo>
                <a:cubicBezTo>
                  <a:pt x="311150" y="139502"/>
                  <a:pt x="269810" y="180975"/>
                  <a:pt x="220954" y="180975"/>
                </a:cubicBezTo>
                <a:cubicBezTo>
                  <a:pt x="217196" y="180975"/>
                  <a:pt x="213438" y="180975"/>
                  <a:pt x="213438" y="177205"/>
                </a:cubicBezTo>
                <a:cubicBezTo>
                  <a:pt x="164582" y="173435"/>
                  <a:pt x="127000" y="135731"/>
                  <a:pt x="127000" y="90488"/>
                </a:cubicBezTo>
                <a:cubicBezTo>
                  <a:pt x="127000" y="41474"/>
                  <a:pt x="164582" y="3771"/>
                  <a:pt x="213438" y="0"/>
                </a:cubicBez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22"/>
          <p:cNvSpPr>
            <a:spLocks noEditPoints="1"/>
          </p:cNvSpPr>
          <p:nvPr/>
        </p:nvSpPr>
        <p:spPr bwMode="auto">
          <a:xfrm>
            <a:off x="2562831" y="3528290"/>
            <a:ext cx="237425" cy="411611"/>
          </a:xfrm>
          <a:custGeom>
            <a:avLst/>
            <a:gdLst>
              <a:gd name="T0" fmla="*/ 45 w 105"/>
              <a:gd name="T1" fmla="*/ 139 h 182"/>
              <a:gd name="T2" fmla="*/ 45 w 105"/>
              <a:gd name="T3" fmla="*/ 96 h 182"/>
              <a:gd name="T4" fmla="*/ 14 w 105"/>
              <a:gd name="T5" fmla="*/ 79 h 182"/>
              <a:gd name="T6" fmla="*/ 4 w 105"/>
              <a:gd name="T7" fmla="*/ 51 h 182"/>
              <a:gd name="T8" fmla="*/ 15 w 105"/>
              <a:gd name="T9" fmla="*/ 23 h 182"/>
              <a:gd name="T10" fmla="*/ 45 w 105"/>
              <a:gd name="T11" fmla="*/ 10 h 182"/>
              <a:gd name="T12" fmla="*/ 45 w 105"/>
              <a:gd name="T13" fmla="*/ 0 h 182"/>
              <a:gd name="T14" fmla="*/ 60 w 105"/>
              <a:gd name="T15" fmla="*/ 0 h 182"/>
              <a:gd name="T16" fmla="*/ 60 w 105"/>
              <a:gd name="T17" fmla="*/ 10 h 182"/>
              <a:gd name="T18" fmla="*/ 87 w 105"/>
              <a:gd name="T19" fmla="*/ 21 h 182"/>
              <a:gd name="T20" fmla="*/ 100 w 105"/>
              <a:gd name="T21" fmla="*/ 45 h 182"/>
              <a:gd name="T22" fmla="*/ 73 w 105"/>
              <a:gd name="T23" fmla="*/ 49 h 182"/>
              <a:gd name="T24" fmla="*/ 60 w 105"/>
              <a:gd name="T25" fmla="*/ 32 h 182"/>
              <a:gd name="T26" fmla="*/ 60 w 105"/>
              <a:gd name="T27" fmla="*/ 72 h 182"/>
              <a:gd name="T28" fmla="*/ 95 w 105"/>
              <a:gd name="T29" fmla="*/ 89 h 182"/>
              <a:gd name="T30" fmla="*/ 105 w 105"/>
              <a:gd name="T31" fmla="*/ 116 h 182"/>
              <a:gd name="T32" fmla="*/ 93 w 105"/>
              <a:gd name="T33" fmla="*/ 147 h 182"/>
              <a:gd name="T34" fmla="*/ 60 w 105"/>
              <a:gd name="T35" fmla="*/ 163 h 182"/>
              <a:gd name="T36" fmla="*/ 60 w 105"/>
              <a:gd name="T37" fmla="*/ 182 h 182"/>
              <a:gd name="T38" fmla="*/ 45 w 105"/>
              <a:gd name="T39" fmla="*/ 182 h 182"/>
              <a:gd name="T40" fmla="*/ 45 w 105"/>
              <a:gd name="T41" fmla="*/ 163 h 182"/>
              <a:gd name="T42" fmla="*/ 14 w 105"/>
              <a:gd name="T43" fmla="*/ 150 h 182"/>
              <a:gd name="T44" fmla="*/ 0 w 105"/>
              <a:gd name="T45" fmla="*/ 119 h 182"/>
              <a:gd name="T46" fmla="*/ 28 w 105"/>
              <a:gd name="T47" fmla="*/ 116 h 182"/>
              <a:gd name="T48" fmla="*/ 34 w 105"/>
              <a:gd name="T49" fmla="*/ 130 h 182"/>
              <a:gd name="T50" fmla="*/ 45 w 105"/>
              <a:gd name="T51" fmla="*/ 139 h 182"/>
              <a:gd name="T52" fmla="*/ 45 w 105"/>
              <a:gd name="T53" fmla="*/ 32 h 182"/>
              <a:gd name="T54" fmla="*/ 35 w 105"/>
              <a:gd name="T55" fmla="*/ 39 h 182"/>
              <a:gd name="T56" fmla="*/ 31 w 105"/>
              <a:gd name="T57" fmla="*/ 50 h 182"/>
              <a:gd name="T58" fmla="*/ 34 w 105"/>
              <a:gd name="T59" fmla="*/ 60 h 182"/>
              <a:gd name="T60" fmla="*/ 45 w 105"/>
              <a:gd name="T61" fmla="*/ 67 h 182"/>
              <a:gd name="T62" fmla="*/ 45 w 105"/>
              <a:gd name="T63" fmla="*/ 32 h 182"/>
              <a:gd name="T64" fmla="*/ 60 w 105"/>
              <a:gd name="T65" fmla="*/ 140 h 182"/>
              <a:gd name="T66" fmla="*/ 73 w 105"/>
              <a:gd name="T67" fmla="*/ 133 h 182"/>
              <a:gd name="T68" fmla="*/ 78 w 105"/>
              <a:gd name="T69" fmla="*/ 120 h 182"/>
              <a:gd name="T70" fmla="*/ 74 w 105"/>
              <a:gd name="T71" fmla="*/ 108 h 182"/>
              <a:gd name="T72" fmla="*/ 60 w 105"/>
              <a:gd name="T73" fmla="*/ 101 h 182"/>
              <a:gd name="T74" fmla="*/ 60 w 105"/>
              <a:gd name="T75" fmla="*/ 14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82">
                <a:moveTo>
                  <a:pt x="45" y="139"/>
                </a:moveTo>
                <a:cubicBezTo>
                  <a:pt x="45" y="96"/>
                  <a:pt x="45" y="96"/>
                  <a:pt x="45" y="96"/>
                </a:cubicBezTo>
                <a:cubicBezTo>
                  <a:pt x="31" y="92"/>
                  <a:pt x="20" y="87"/>
                  <a:pt x="14" y="79"/>
                </a:cubicBezTo>
                <a:cubicBezTo>
                  <a:pt x="7" y="71"/>
                  <a:pt x="4" y="62"/>
                  <a:pt x="4" y="51"/>
                </a:cubicBezTo>
                <a:cubicBezTo>
                  <a:pt x="4" y="40"/>
                  <a:pt x="8" y="30"/>
                  <a:pt x="15" y="23"/>
                </a:cubicBezTo>
                <a:cubicBezTo>
                  <a:pt x="22" y="15"/>
                  <a:pt x="32" y="11"/>
                  <a:pt x="45" y="10"/>
                </a:cubicBezTo>
                <a:cubicBezTo>
                  <a:pt x="45" y="0"/>
                  <a:pt x="45" y="0"/>
                  <a:pt x="45" y="0"/>
                </a:cubicBezTo>
                <a:cubicBezTo>
                  <a:pt x="60" y="0"/>
                  <a:pt x="60" y="0"/>
                  <a:pt x="60" y="0"/>
                </a:cubicBezTo>
                <a:cubicBezTo>
                  <a:pt x="60" y="10"/>
                  <a:pt x="60" y="10"/>
                  <a:pt x="60" y="10"/>
                </a:cubicBezTo>
                <a:cubicBezTo>
                  <a:pt x="72" y="11"/>
                  <a:pt x="81" y="15"/>
                  <a:pt x="87" y="21"/>
                </a:cubicBezTo>
                <a:cubicBezTo>
                  <a:pt x="94" y="27"/>
                  <a:pt x="99" y="35"/>
                  <a:pt x="100" y="45"/>
                </a:cubicBezTo>
                <a:cubicBezTo>
                  <a:pt x="73" y="49"/>
                  <a:pt x="73" y="49"/>
                  <a:pt x="73" y="49"/>
                </a:cubicBezTo>
                <a:cubicBezTo>
                  <a:pt x="71" y="41"/>
                  <a:pt x="67" y="35"/>
                  <a:pt x="60" y="32"/>
                </a:cubicBezTo>
                <a:cubicBezTo>
                  <a:pt x="60" y="72"/>
                  <a:pt x="60" y="72"/>
                  <a:pt x="60" y="72"/>
                </a:cubicBezTo>
                <a:cubicBezTo>
                  <a:pt x="77" y="76"/>
                  <a:pt x="89" y="82"/>
                  <a:pt x="95" y="89"/>
                </a:cubicBezTo>
                <a:cubicBezTo>
                  <a:pt x="102" y="96"/>
                  <a:pt x="105" y="105"/>
                  <a:pt x="105" y="116"/>
                </a:cubicBezTo>
                <a:cubicBezTo>
                  <a:pt x="105" y="128"/>
                  <a:pt x="101" y="139"/>
                  <a:pt x="93" y="147"/>
                </a:cubicBezTo>
                <a:cubicBezTo>
                  <a:pt x="85" y="156"/>
                  <a:pt x="74" y="161"/>
                  <a:pt x="60" y="163"/>
                </a:cubicBezTo>
                <a:cubicBezTo>
                  <a:pt x="60" y="182"/>
                  <a:pt x="60" y="182"/>
                  <a:pt x="60" y="182"/>
                </a:cubicBezTo>
                <a:cubicBezTo>
                  <a:pt x="45" y="182"/>
                  <a:pt x="45" y="182"/>
                  <a:pt x="45" y="182"/>
                </a:cubicBezTo>
                <a:cubicBezTo>
                  <a:pt x="45" y="163"/>
                  <a:pt x="45" y="163"/>
                  <a:pt x="45" y="163"/>
                </a:cubicBezTo>
                <a:cubicBezTo>
                  <a:pt x="32" y="162"/>
                  <a:pt x="22" y="157"/>
                  <a:pt x="14" y="150"/>
                </a:cubicBezTo>
                <a:cubicBezTo>
                  <a:pt x="7" y="143"/>
                  <a:pt x="2" y="132"/>
                  <a:pt x="0" y="119"/>
                </a:cubicBezTo>
                <a:cubicBezTo>
                  <a:pt x="28" y="116"/>
                  <a:pt x="28" y="116"/>
                  <a:pt x="28" y="116"/>
                </a:cubicBezTo>
                <a:cubicBezTo>
                  <a:pt x="29" y="122"/>
                  <a:pt x="31" y="126"/>
                  <a:pt x="34" y="130"/>
                </a:cubicBezTo>
                <a:cubicBezTo>
                  <a:pt x="37" y="134"/>
                  <a:pt x="41" y="137"/>
                  <a:pt x="45" y="139"/>
                </a:cubicBezTo>
                <a:close/>
                <a:moveTo>
                  <a:pt x="45" y="32"/>
                </a:moveTo>
                <a:cubicBezTo>
                  <a:pt x="40" y="33"/>
                  <a:pt x="37" y="36"/>
                  <a:pt x="35" y="39"/>
                </a:cubicBezTo>
                <a:cubicBezTo>
                  <a:pt x="32" y="42"/>
                  <a:pt x="31" y="46"/>
                  <a:pt x="31" y="50"/>
                </a:cubicBezTo>
                <a:cubicBezTo>
                  <a:pt x="31" y="53"/>
                  <a:pt x="32" y="57"/>
                  <a:pt x="34" y="60"/>
                </a:cubicBezTo>
                <a:cubicBezTo>
                  <a:pt x="36" y="63"/>
                  <a:pt x="40" y="65"/>
                  <a:pt x="45" y="67"/>
                </a:cubicBezTo>
                <a:lnTo>
                  <a:pt x="45" y="32"/>
                </a:lnTo>
                <a:close/>
                <a:moveTo>
                  <a:pt x="60" y="140"/>
                </a:moveTo>
                <a:cubicBezTo>
                  <a:pt x="66" y="139"/>
                  <a:pt x="70" y="137"/>
                  <a:pt x="73" y="133"/>
                </a:cubicBezTo>
                <a:cubicBezTo>
                  <a:pt x="77" y="129"/>
                  <a:pt x="78" y="125"/>
                  <a:pt x="78" y="120"/>
                </a:cubicBezTo>
                <a:cubicBezTo>
                  <a:pt x="78" y="115"/>
                  <a:pt x="77" y="111"/>
                  <a:pt x="74" y="108"/>
                </a:cubicBezTo>
                <a:cubicBezTo>
                  <a:pt x="71" y="105"/>
                  <a:pt x="67" y="102"/>
                  <a:pt x="60" y="101"/>
                </a:cubicBezTo>
                <a:lnTo>
                  <a:pt x="60" y="140"/>
                </a:ln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14" name="TextBox 13"/>
          <p:cNvSpPr txBox="1"/>
          <p:nvPr/>
        </p:nvSpPr>
        <p:spPr>
          <a:xfrm>
            <a:off x="3578177" y="1198798"/>
            <a:ext cx="3748487" cy="659155"/>
          </a:xfrm>
          <a:prstGeom prst="rect">
            <a:avLst/>
          </a:prstGeom>
          <a:noFill/>
        </p:spPr>
        <p:txBody>
          <a:bodyPr wrap="square" lIns="68580" tIns="34290" rIns="68580" bIns="34290" rtlCol="0">
            <a:spAutoFit/>
          </a:bodyPr>
          <a:lstStyle/>
          <a:p>
            <a:pPr>
              <a:lnSpc>
                <a:spcPct val="120000"/>
              </a:lnSpc>
            </a:pPr>
            <a:r>
              <a:rPr lang="en-US" altLang="zh-CN" sz="1100" dirty="0">
                <a:latin typeface="Century Gothic" pitchFamily="34" charset="0"/>
                <a:ea typeface="微软雅黑"/>
                <a:cs typeface="Open Sans" pitchFamily="2" charset="-122"/>
                <a:sym typeface="News Gothic MT" charset="-122"/>
              </a:rPr>
              <a:t>Wuhan Jin horizon PPT design planning company Wuhan Jin horizon PPT design planning company Wuhan Jin horizon PPT design planning</a:t>
            </a:r>
            <a:endParaRPr lang="zh-CN" altLang="en-US" sz="1100" dirty="0">
              <a:latin typeface="Century Gothic" pitchFamily="34" charset="0"/>
              <a:ea typeface="微软雅黑"/>
              <a:cs typeface="Open Sans" pitchFamily="2" charset="-122"/>
            </a:endParaRPr>
          </a:p>
        </p:txBody>
      </p:sp>
      <p:sp>
        <p:nvSpPr>
          <p:cNvPr id="15" name="TextBox 14"/>
          <p:cNvSpPr txBox="1"/>
          <p:nvPr/>
        </p:nvSpPr>
        <p:spPr>
          <a:xfrm>
            <a:off x="3569268" y="972861"/>
            <a:ext cx="1794820" cy="215444"/>
          </a:xfrm>
          <a:prstGeom prst="rect">
            <a:avLst/>
          </a:prstGeom>
          <a:noFill/>
        </p:spPr>
        <p:txBody>
          <a:bodyPr wrap="square" lIns="68580" tIns="0" rIns="68580" bIns="0" rtlCol="0" anchor="t">
            <a:spAutoFit/>
          </a:bodyPr>
          <a:lstStyle/>
          <a:p>
            <a:r>
              <a:rPr lang="en-US" altLang="zh-CN" sz="1400" dirty="0">
                <a:latin typeface="Century Gothic" pitchFamily="34" charset="0"/>
                <a:ea typeface="微软雅黑"/>
              </a:rPr>
              <a:t>Main keyword</a:t>
            </a:r>
            <a:endParaRPr lang="zh-CN" altLang="en-US" sz="1400" dirty="0">
              <a:latin typeface="Century Gothic" pitchFamily="34" charset="0"/>
              <a:ea typeface="微软雅黑"/>
            </a:endParaRPr>
          </a:p>
        </p:txBody>
      </p:sp>
      <p:sp>
        <p:nvSpPr>
          <p:cNvPr id="16" name="TextBox 15"/>
          <p:cNvSpPr txBox="1"/>
          <p:nvPr/>
        </p:nvSpPr>
        <p:spPr>
          <a:xfrm>
            <a:off x="3578177" y="2506661"/>
            <a:ext cx="3748487" cy="659155"/>
          </a:xfrm>
          <a:prstGeom prst="rect">
            <a:avLst/>
          </a:prstGeom>
          <a:noFill/>
        </p:spPr>
        <p:txBody>
          <a:bodyPr wrap="square" lIns="68580" tIns="34290" rIns="68580" bIns="34290" rtlCol="0">
            <a:spAutoFit/>
          </a:bodyPr>
          <a:lstStyle/>
          <a:p>
            <a:pPr>
              <a:lnSpc>
                <a:spcPct val="120000"/>
              </a:lnSpc>
            </a:pPr>
            <a:r>
              <a:rPr lang="en-US" altLang="zh-CN" sz="1100" dirty="0">
                <a:latin typeface="Century Gothic" pitchFamily="34" charset="0"/>
                <a:ea typeface="微软雅黑"/>
                <a:cs typeface="Open Sans" pitchFamily="2" charset="-122"/>
                <a:sym typeface="News Gothic MT" charset="-122"/>
              </a:rPr>
              <a:t>Wuhan Jin horizon PPT design planning company Wuhan Jin horizon PPT design planning company Wuhan Jin horizon PPT design planning</a:t>
            </a:r>
            <a:endParaRPr lang="zh-CN" altLang="en-US" sz="1100" dirty="0">
              <a:latin typeface="Century Gothic" pitchFamily="34" charset="0"/>
              <a:ea typeface="微软雅黑"/>
              <a:cs typeface="Open Sans" pitchFamily="2" charset="-122"/>
            </a:endParaRPr>
          </a:p>
        </p:txBody>
      </p:sp>
      <p:sp>
        <p:nvSpPr>
          <p:cNvPr id="17" name="TextBox 16"/>
          <p:cNvSpPr txBox="1"/>
          <p:nvPr/>
        </p:nvSpPr>
        <p:spPr>
          <a:xfrm>
            <a:off x="3569268" y="2296632"/>
            <a:ext cx="1794820" cy="215444"/>
          </a:xfrm>
          <a:prstGeom prst="rect">
            <a:avLst/>
          </a:prstGeom>
          <a:noFill/>
        </p:spPr>
        <p:txBody>
          <a:bodyPr wrap="square" lIns="68580" tIns="0" rIns="68580" bIns="0" rtlCol="0" anchor="t">
            <a:spAutoFit/>
          </a:bodyPr>
          <a:lstStyle/>
          <a:p>
            <a:r>
              <a:rPr lang="en-US" altLang="zh-CN" sz="1400" dirty="0">
                <a:latin typeface="Century Gothic" pitchFamily="34" charset="0"/>
                <a:ea typeface="微软雅黑"/>
              </a:rPr>
              <a:t>Main keyword</a:t>
            </a:r>
            <a:endParaRPr lang="zh-CN" altLang="en-US" sz="1400" dirty="0">
              <a:latin typeface="Century Gothic" pitchFamily="34" charset="0"/>
              <a:ea typeface="微软雅黑"/>
            </a:endParaRPr>
          </a:p>
        </p:txBody>
      </p:sp>
      <p:sp>
        <p:nvSpPr>
          <p:cNvPr id="18" name="TextBox 17"/>
          <p:cNvSpPr txBox="1"/>
          <p:nvPr/>
        </p:nvSpPr>
        <p:spPr>
          <a:xfrm>
            <a:off x="3578177" y="3856811"/>
            <a:ext cx="3748487" cy="659155"/>
          </a:xfrm>
          <a:prstGeom prst="rect">
            <a:avLst/>
          </a:prstGeom>
          <a:noFill/>
        </p:spPr>
        <p:txBody>
          <a:bodyPr wrap="square" lIns="68580" tIns="34290" rIns="68580" bIns="34290" rtlCol="0">
            <a:spAutoFit/>
          </a:bodyPr>
          <a:lstStyle/>
          <a:p>
            <a:pPr>
              <a:lnSpc>
                <a:spcPct val="120000"/>
              </a:lnSpc>
            </a:pPr>
            <a:r>
              <a:rPr lang="en-US" altLang="zh-CN" sz="1100" dirty="0">
                <a:latin typeface="Century Gothic" pitchFamily="34" charset="0"/>
                <a:ea typeface="微软雅黑"/>
                <a:cs typeface="Open Sans" pitchFamily="2" charset="-122"/>
                <a:sym typeface="News Gothic MT" charset="-122"/>
              </a:rPr>
              <a:t>Wuhan Jin horizon PPT design planning company Wuhan Jin horizon PPT design planning company Wuhan Jin horizon PPT design planning</a:t>
            </a:r>
            <a:endParaRPr lang="zh-CN" altLang="en-US" sz="1100" dirty="0">
              <a:latin typeface="Century Gothic" pitchFamily="34" charset="0"/>
              <a:ea typeface="微软雅黑"/>
              <a:cs typeface="Open Sans" pitchFamily="2" charset="-122"/>
            </a:endParaRPr>
          </a:p>
        </p:txBody>
      </p:sp>
      <p:sp>
        <p:nvSpPr>
          <p:cNvPr id="19" name="TextBox 18"/>
          <p:cNvSpPr txBox="1"/>
          <p:nvPr/>
        </p:nvSpPr>
        <p:spPr>
          <a:xfrm>
            <a:off x="3569268" y="3646782"/>
            <a:ext cx="1794820" cy="215444"/>
          </a:xfrm>
          <a:prstGeom prst="rect">
            <a:avLst/>
          </a:prstGeom>
          <a:noFill/>
        </p:spPr>
        <p:txBody>
          <a:bodyPr wrap="square" lIns="68580" tIns="0" rIns="68580" bIns="0" rtlCol="0" anchor="t">
            <a:spAutoFit/>
          </a:bodyPr>
          <a:lstStyle/>
          <a:p>
            <a:r>
              <a:rPr lang="en-US" altLang="zh-CN" sz="1400" dirty="0">
                <a:latin typeface="Century Gothic" pitchFamily="34" charset="0"/>
                <a:ea typeface="微软雅黑"/>
              </a:rPr>
              <a:t>Main keyword</a:t>
            </a:r>
            <a:endParaRPr lang="zh-CN" altLang="en-US" sz="1400" dirty="0">
              <a:latin typeface="Century Gothic" pitchFamily="34" charset="0"/>
              <a:ea typeface="微软雅黑"/>
            </a:endParaRPr>
          </a:p>
        </p:txBody>
      </p:sp>
      <p:cxnSp>
        <p:nvCxnSpPr>
          <p:cNvPr id="20" name="直接箭头连接符 19"/>
          <p:cNvCxnSpPr>
            <a:stCxn id="8" idx="1"/>
          </p:cNvCxnSpPr>
          <p:nvPr/>
        </p:nvCxnSpPr>
        <p:spPr>
          <a:xfrm>
            <a:off x="2678538" y="2009528"/>
            <a:ext cx="4540100" cy="0"/>
          </a:xfrm>
          <a:prstGeom prst="straightConnector1">
            <a:avLst/>
          </a:prstGeom>
          <a:ln>
            <a:solidFill>
              <a:schemeClr val="bg1">
                <a:lumMod val="8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9" idx="1"/>
          </p:cNvCxnSpPr>
          <p:nvPr/>
        </p:nvCxnSpPr>
        <p:spPr>
          <a:xfrm>
            <a:off x="2678538" y="3297749"/>
            <a:ext cx="4540100" cy="0"/>
          </a:xfrm>
          <a:prstGeom prst="straightConnector1">
            <a:avLst/>
          </a:prstGeom>
          <a:ln>
            <a:solidFill>
              <a:schemeClr val="bg1">
                <a:lumMod val="8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0" idx="1"/>
          </p:cNvCxnSpPr>
          <p:nvPr/>
        </p:nvCxnSpPr>
        <p:spPr>
          <a:xfrm>
            <a:off x="2678538" y="4587973"/>
            <a:ext cx="4540100" cy="0"/>
          </a:xfrm>
          <a:prstGeom prst="straightConnector1">
            <a:avLst/>
          </a:prstGeom>
          <a:ln>
            <a:solidFill>
              <a:schemeClr val="bg1">
                <a:lumMod val="8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8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par>
                                <p:cTn id="30" presetID="2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2"/>
          <p:cNvSpPr>
            <a:spLocks noChangeArrowheads="1"/>
          </p:cNvSpPr>
          <p:nvPr/>
        </p:nvSpPr>
        <p:spPr bwMode="auto">
          <a:xfrm>
            <a:off x="3336071" y="793682"/>
            <a:ext cx="1181916" cy="1184762"/>
          </a:xfrm>
          <a:prstGeom prst="ellipse">
            <a:avLst/>
          </a:prstGeom>
          <a:solidFill>
            <a:srgbClr val="E8432E"/>
          </a:solidFill>
          <a:ln>
            <a:noFill/>
          </a:ln>
        </p:spPr>
        <p:txBody>
          <a:bodyPr vert="horz" wrap="square" lIns="68580" tIns="34290" rIns="68580" bIns="34290" numCol="1" anchor="ctr" anchorCtr="0" compatLnSpc="1">
            <a:prstTxWarp prst="textNoShape">
              <a:avLst/>
            </a:prstTxWarp>
          </a:bodyPr>
          <a:lstStyle/>
          <a:p>
            <a:pPr algn="ctr"/>
            <a:r>
              <a:rPr lang="zh-CN" altLang="en-US">
                <a:solidFill>
                  <a:schemeClr val="bg1"/>
                </a:solidFill>
                <a:latin typeface="Century Gothic" pitchFamily="34" charset="0"/>
                <a:ea typeface="微软雅黑" pitchFamily="34" charset="-122"/>
              </a:rPr>
              <a:t>添加标题</a:t>
            </a:r>
          </a:p>
        </p:txBody>
      </p:sp>
      <p:sp>
        <p:nvSpPr>
          <p:cNvPr id="3" name="Line 23"/>
          <p:cNvSpPr>
            <a:spLocks noChangeShapeType="1"/>
          </p:cNvSpPr>
          <p:nvPr/>
        </p:nvSpPr>
        <p:spPr bwMode="auto">
          <a:xfrm flipH="1">
            <a:off x="467009" y="1387562"/>
            <a:ext cx="2869062" cy="0"/>
          </a:xfrm>
          <a:prstGeom prst="line">
            <a:avLst/>
          </a:prstGeom>
          <a:noFill/>
          <a:ln w="5" cap="flat">
            <a:solidFill>
              <a:schemeClr val="bg1">
                <a:lumMod val="50000"/>
              </a:schemeClr>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4" name="Freeform 24"/>
          <p:cNvSpPr>
            <a:spLocks noEditPoints="1"/>
          </p:cNvSpPr>
          <p:nvPr/>
        </p:nvSpPr>
        <p:spPr bwMode="auto">
          <a:xfrm>
            <a:off x="2469133" y="1225596"/>
            <a:ext cx="332977" cy="332933"/>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5" name="Freeform 25"/>
          <p:cNvSpPr>
            <a:spLocks noEditPoints="1"/>
          </p:cNvSpPr>
          <p:nvPr/>
        </p:nvSpPr>
        <p:spPr bwMode="auto">
          <a:xfrm>
            <a:off x="1689188" y="1225596"/>
            <a:ext cx="335976" cy="332933"/>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6" name="Freeform 26"/>
          <p:cNvSpPr>
            <a:spLocks noEditPoints="1"/>
          </p:cNvSpPr>
          <p:nvPr/>
        </p:nvSpPr>
        <p:spPr bwMode="auto">
          <a:xfrm>
            <a:off x="912244" y="1225596"/>
            <a:ext cx="338976" cy="332933"/>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7" name="Freeform 27"/>
          <p:cNvSpPr>
            <a:spLocks/>
          </p:cNvSpPr>
          <p:nvPr/>
        </p:nvSpPr>
        <p:spPr bwMode="auto">
          <a:xfrm>
            <a:off x="2568125" y="1480543"/>
            <a:ext cx="1580888" cy="1346729"/>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8" name="Freeform 28"/>
          <p:cNvSpPr>
            <a:spLocks/>
          </p:cNvSpPr>
          <p:nvPr/>
        </p:nvSpPr>
        <p:spPr bwMode="auto">
          <a:xfrm>
            <a:off x="1767182" y="1480544"/>
            <a:ext cx="2381831" cy="2147567"/>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9" name="Freeform 29"/>
          <p:cNvSpPr>
            <a:spLocks/>
          </p:cNvSpPr>
          <p:nvPr/>
        </p:nvSpPr>
        <p:spPr bwMode="auto">
          <a:xfrm>
            <a:off x="990238" y="1480543"/>
            <a:ext cx="3158776" cy="292741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rgbClr val="E8432E"/>
          </a:solidFill>
          <a:ln>
            <a:noFill/>
          </a:ln>
          <a:extLst/>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10" name="TextBox 9"/>
          <p:cNvSpPr txBox="1"/>
          <p:nvPr/>
        </p:nvSpPr>
        <p:spPr>
          <a:xfrm>
            <a:off x="4204739" y="2269427"/>
            <a:ext cx="528030" cy="700192"/>
          </a:xfrm>
          <a:prstGeom prst="rect">
            <a:avLst/>
          </a:prstGeom>
          <a:noFill/>
        </p:spPr>
        <p:txBody>
          <a:bodyPr wrap="none" lIns="68580" tIns="34290" rIns="68580" bIns="34290" rtlCol="0" anchor="ctr">
            <a:spAutoFit/>
          </a:bodyPr>
          <a:lstStyle/>
          <a:p>
            <a:r>
              <a:rPr lang="en-US" altLang="zh-CN" sz="4100">
                <a:solidFill>
                  <a:srgbClr val="E8432E"/>
                </a:solidFill>
                <a:latin typeface="Century Gothic" pitchFamily="34" charset="0"/>
                <a:ea typeface="微软雅黑" pitchFamily="34" charset="-122"/>
              </a:rPr>
              <a:t>A</a:t>
            </a:r>
            <a:endParaRPr lang="zh-CN" altLang="en-US" sz="4100">
              <a:solidFill>
                <a:srgbClr val="E8432E"/>
              </a:solidFill>
              <a:latin typeface="Century Gothic" pitchFamily="34" charset="0"/>
              <a:ea typeface="微软雅黑" pitchFamily="34" charset="-122"/>
            </a:endParaRPr>
          </a:p>
        </p:txBody>
      </p:sp>
      <p:sp>
        <p:nvSpPr>
          <p:cNvPr id="11" name="TextBox 10"/>
          <p:cNvSpPr txBox="1"/>
          <p:nvPr/>
        </p:nvSpPr>
        <p:spPr>
          <a:xfrm>
            <a:off x="4204739" y="3053957"/>
            <a:ext cx="439864" cy="700192"/>
          </a:xfrm>
          <a:prstGeom prst="rect">
            <a:avLst/>
          </a:prstGeom>
          <a:noFill/>
        </p:spPr>
        <p:txBody>
          <a:bodyPr wrap="none" lIns="68580" tIns="34290" rIns="68580" bIns="34290" rtlCol="0" anchor="ctr">
            <a:spAutoFit/>
          </a:bodyPr>
          <a:lstStyle/>
          <a:p>
            <a:r>
              <a:rPr lang="en-US" altLang="zh-CN" sz="4100">
                <a:solidFill>
                  <a:srgbClr val="E8432E"/>
                </a:solidFill>
                <a:latin typeface="Century Gothic" pitchFamily="34" charset="0"/>
                <a:ea typeface="微软雅黑" pitchFamily="34" charset="-122"/>
              </a:rPr>
              <a:t>B</a:t>
            </a:r>
            <a:endParaRPr lang="zh-CN" altLang="en-US" sz="4100">
              <a:solidFill>
                <a:srgbClr val="E8432E"/>
              </a:solidFill>
              <a:latin typeface="Century Gothic" pitchFamily="34" charset="0"/>
              <a:ea typeface="微软雅黑" pitchFamily="34" charset="-122"/>
            </a:endParaRPr>
          </a:p>
        </p:txBody>
      </p:sp>
      <p:sp>
        <p:nvSpPr>
          <p:cNvPr id="12" name="TextBox 11"/>
          <p:cNvSpPr txBox="1"/>
          <p:nvPr/>
        </p:nvSpPr>
        <p:spPr>
          <a:xfrm>
            <a:off x="4204738" y="3864047"/>
            <a:ext cx="566502" cy="700192"/>
          </a:xfrm>
          <a:prstGeom prst="rect">
            <a:avLst/>
          </a:prstGeom>
          <a:noFill/>
        </p:spPr>
        <p:txBody>
          <a:bodyPr wrap="none" lIns="68580" tIns="34290" rIns="68580" bIns="34290" rtlCol="0" anchor="ctr">
            <a:spAutoFit/>
          </a:bodyPr>
          <a:lstStyle/>
          <a:p>
            <a:r>
              <a:rPr lang="en-US" altLang="zh-CN" sz="4100">
                <a:solidFill>
                  <a:srgbClr val="E8432E"/>
                </a:solidFill>
                <a:latin typeface="Century Gothic" pitchFamily="34" charset="0"/>
                <a:ea typeface="微软雅黑" pitchFamily="34" charset="-122"/>
              </a:rPr>
              <a:t>C</a:t>
            </a:r>
            <a:endParaRPr lang="zh-CN" altLang="en-US" sz="4100">
              <a:solidFill>
                <a:srgbClr val="E8432E"/>
              </a:solidFill>
              <a:latin typeface="Century Gothic" pitchFamily="34" charset="0"/>
              <a:ea typeface="微软雅黑" pitchFamily="34" charset="-122"/>
            </a:endParaRPr>
          </a:p>
        </p:txBody>
      </p:sp>
      <p:sp>
        <p:nvSpPr>
          <p:cNvPr id="13" name="TextBox 12"/>
          <p:cNvSpPr txBox="1"/>
          <p:nvPr/>
        </p:nvSpPr>
        <p:spPr>
          <a:xfrm>
            <a:off x="4788052" y="2323600"/>
            <a:ext cx="3748487" cy="577081"/>
          </a:xfrm>
          <a:prstGeom prst="rect">
            <a:avLst/>
          </a:prstGeom>
          <a:noFill/>
        </p:spPr>
        <p:txBody>
          <a:bodyPr wrap="square" lIns="68580" tIns="34290" rIns="68580" bIns="34290" rtlCol="0">
            <a:spAutoFit/>
          </a:bodyPr>
          <a:lstStyle/>
          <a:p>
            <a:r>
              <a:rPr lang="en-US" altLang="zh-CN" sz="1100" dirty="0">
                <a:latin typeface="Century Gothic" pitchFamily="34" charset="0"/>
                <a:ea typeface="微软雅黑"/>
                <a:cs typeface="Open Sans" pitchFamily="2" charset="-122"/>
                <a:sym typeface="News Gothic MT" charset="-122"/>
              </a:rPr>
              <a:t>Wuhan Jin horizon PPT design planning company Wuhan Jin horizon PPT design planning company Wuhan Jin horizon PPT design planning</a:t>
            </a:r>
            <a:endParaRPr lang="zh-CN" altLang="en-US" sz="1100" dirty="0">
              <a:latin typeface="Century Gothic" pitchFamily="34" charset="0"/>
              <a:ea typeface="微软雅黑"/>
              <a:cs typeface="Open Sans" pitchFamily="2" charset="-122"/>
            </a:endParaRPr>
          </a:p>
        </p:txBody>
      </p:sp>
      <p:sp>
        <p:nvSpPr>
          <p:cNvPr id="14" name="TextBox 13"/>
          <p:cNvSpPr txBox="1"/>
          <p:nvPr/>
        </p:nvSpPr>
        <p:spPr>
          <a:xfrm>
            <a:off x="4788052" y="3136281"/>
            <a:ext cx="3748487" cy="577081"/>
          </a:xfrm>
          <a:prstGeom prst="rect">
            <a:avLst/>
          </a:prstGeom>
          <a:noFill/>
        </p:spPr>
        <p:txBody>
          <a:bodyPr wrap="square" lIns="68580" tIns="34290" rIns="68580" bIns="34290" rtlCol="0">
            <a:spAutoFit/>
          </a:bodyPr>
          <a:lstStyle/>
          <a:p>
            <a:r>
              <a:rPr lang="en-US" altLang="zh-CN" sz="1100" dirty="0">
                <a:latin typeface="Century Gothic" pitchFamily="34" charset="0"/>
                <a:ea typeface="微软雅黑"/>
                <a:cs typeface="Open Sans" pitchFamily="2" charset="-122"/>
                <a:sym typeface="News Gothic MT" charset="-122"/>
              </a:rPr>
              <a:t>Wuhan Jin horizon PPT design planning company Wuhan Jin horizon PPT design planning company Wuhan Jin horizon PPT design planning</a:t>
            </a:r>
            <a:endParaRPr lang="zh-CN" altLang="en-US" sz="1100" dirty="0">
              <a:latin typeface="Century Gothic" pitchFamily="34" charset="0"/>
              <a:ea typeface="微软雅黑"/>
              <a:cs typeface="Open Sans" pitchFamily="2" charset="-122"/>
            </a:endParaRPr>
          </a:p>
        </p:txBody>
      </p:sp>
      <p:sp>
        <p:nvSpPr>
          <p:cNvPr id="15" name="TextBox 14"/>
          <p:cNvSpPr txBox="1"/>
          <p:nvPr/>
        </p:nvSpPr>
        <p:spPr>
          <a:xfrm>
            <a:off x="4788052" y="3978606"/>
            <a:ext cx="3748487" cy="577081"/>
          </a:xfrm>
          <a:prstGeom prst="rect">
            <a:avLst/>
          </a:prstGeom>
          <a:noFill/>
        </p:spPr>
        <p:txBody>
          <a:bodyPr wrap="square" lIns="68580" tIns="34290" rIns="68580" bIns="34290" rtlCol="0">
            <a:spAutoFit/>
          </a:bodyPr>
          <a:lstStyle/>
          <a:p>
            <a:r>
              <a:rPr lang="en-US" altLang="zh-CN" sz="1100" dirty="0">
                <a:latin typeface="Century Gothic" pitchFamily="34" charset="0"/>
                <a:ea typeface="微软雅黑"/>
                <a:cs typeface="Open Sans" pitchFamily="2" charset="-122"/>
                <a:sym typeface="News Gothic MT" charset="-122"/>
              </a:rPr>
              <a:t>Wuhan Jin horizon PPT design planning company Wuhan Jin horizon PPT design planning company Wuhan Jin horizon PPT design planning</a:t>
            </a:r>
            <a:endParaRPr lang="zh-CN" altLang="en-US" sz="1100" dirty="0">
              <a:latin typeface="Century Gothic" pitchFamily="34" charset="0"/>
              <a:ea typeface="微软雅黑"/>
              <a:cs typeface="Open Sans" pitchFamily="2" charset="-122"/>
            </a:endParaRPr>
          </a:p>
        </p:txBody>
      </p:sp>
    </p:spTree>
    <p:extLst>
      <p:ext uri="{BB962C8B-B14F-4D97-AF65-F5344CB8AC3E}">
        <p14:creationId xmlns:p14="http://schemas.microsoft.com/office/powerpoint/2010/main" val="521192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360"/>
                                          </p:val>
                                        </p:tav>
                                        <p:tav tm="100000">
                                          <p:val>
                                            <p:fltVal val="0"/>
                                          </p:val>
                                        </p:tav>
                                      </p:tavLst>
                                    </p:anim>
                                    <p:animEffect transition="in" filter="fade">
                                      <p:cBhvr>
                                        <p:cTn id="20" dur="500"/>
                                        <p:tgtEl>
                                          <p:spTgt spid="4"/>
                                        </p:tgtEl>
                                      </p:cBhvr>
                                    </p:animEffect>
                                  </p:childTnLst>
                                </p:cTn>
                              </p:par>
                              <p:par>
                                <p:cTn id="21" presetID="49" presetClass="entr" presetSubtype="0" decel="100000" fill="hold" grpId="0" nodeType="withEffect">
                                  <p:stCondLst>
                                    <p:cond delay="2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360"/>
                                          </p:val>
                                        </p:tav>
                                        <p:tav tm="100000">
                                          <p:val>
                                            <p:fltVal val="0"/>
                                          </p:val>
                                        </p:tav>
                                      </p:tavLst>
                                    </p:anim>
                                    <p:animEffect transition="in" filter="fade">
                                      <p:cBhvr>
                                        <p:cTn id="26" dur="500"/>
                                        <p:tgtEl>
                                          <p:spTgt spid="5"/>
                                        </p:tgtEl>
                                      </p:cBhvr>
                                    </p:animEffect>
                                  </p:childTnLst>
                                </p:cTn>
                              </p:par>
                              <p:par>
                                <p:cTn id="27" presetID="49" presetClass="entr" presetSubtype="0" decel="100000"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360"/>
                                          </p:val>
                                        </p:tav>
                                        <p:tav tm="100000">
                                          <p:val>
                                            <p:fltVal val="0"/>
                                          </p:val>
                                        </p:tav>
                                      </p:tavLst>
                                    </p:anim>
                                    <p:animEffect transition="in" filter="fade">
                                      <p:cBhvr>
                                        <p:cTn id="32" dur="500"/>
                                        <p:tgtEl>
                                          <p:spTgt spid="6"/>
                                        </p:tgtEl>
                                      </p:cBhvr>
                                    </p:animEffect>
                                  </p:childTnLst>
                                </p:cTn>
                              </p:par>
                            </p:childTnLst>
                          </p:cTn>
                        </p:par>
                        <p:par>
                          <p:cTn id="33" fill="hold">
                            <p:stCondLst>
                              <p:cond delay="19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2400"/>
                            </p:stCondLst>
                            <p:childTnLst>
                              <p:par>
                                <p:cTn id="38" presetID="45"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ppt_w</p:attrName>
                                        </p:attrNameLst>
                                      </p:cBhvr>
                                      <p:tavLst>
                                        <p:tav tm="0" fmla="#ppt_w*sin(2.5*pi*$)">
                                          <p:val>
                                            <p:fltVal val="0"/>
                                          </p:val>
                                        </p:tav>
                                        <p:tav tm="100000">
                                          <p:val>
                                            <p:fltVal val="1"/>
                                          </p:val>
                                        </p:tav>
                                      </p:tavLst>
                                    </p:anim>
                                    <p:anim calcmode="lin" valueType="num">
                                      <p:cBhvr>
                                        <p:cTn id="42" dur="500" fill="hold"/>
                                        <p:tgtEl>
                                          <p:spTgt spid="10"/>
                                        </p:tgtEl>
                                        <p:attrNameLst>
                                          <p:attrName>ppt_h</p:attrName>
                                        </p:attrNameLst>
                                      </p:cBhvr>
                                      <p:tavLst>
                                        <p:tav tm="0">
                                          <p:val>
                                            <p:strVal val="#ppt_h"/>
                                          </p:val>
                                        </p:tav>
                                        <p:tav tm="100000">
                                          <p:val>
                                            <p:strVal val="#ppt_h"/>
                                          </p:val>
                                        </p:tav>
                                      </p:tavLst>
                                    </p:anim>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2900"/>
                            </p:stCondLst>
                            <p:childTnLst>
                              <p:par>
                                <p:cTn id="47" presetID="2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par>
                          <p:cTn id="50" fill="hold">
                            <p:stCondLst>
                              <p:cond delay="3400"/>
                            </p:stCondLst>
                            <p:childTnLst>
                              <p:par>
                                <p:cTn id="51" presetID="45"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anim calcmode="lin" valueType="num">
                                      <p:cBhvr>
                                        <p:cTn id="54" dur="500" fill="hold"/>
                                        <p:tgtEl>
                                          <p:spTgt spid="11"/>
                                        </p:tgtEl>
                                        <p:attrNameLst>
                                          <p:attrName>ppt_w</p:attrName>
                                        </p:attrNameLst>
                                      </p:cBhvr>
                                      <p:tavLst>
                                        <p:tav tm="0" fmla="#ppt_w*sin(2.5*pi*$)">
                                          <p:val>
                                            <p:fltVal val="0"/>
                                          </p:val>
                                        </p:tav>
                                        <p:tav tm="100000">
                                          <p:val>
                                            <p:fltVal val="1"/>
                                          </p:val>
                                        </p:tav>
                                      </p:tavLst>
                                    </p:anim>
                                    <p:anim calcmode="lin" valueType="num">
                                      <p:cBhvr>
                                        <p:cTn id="55" dur="500" fill="hold"/>
                                        <p:tgtEl>
                                          <p:spTgt spid="11"/>
                                        </p:tgtEl>
                                        <p:attrNameLst>
                                          <p:attrName>ppt_h</p:attrName>
                                        </p:attrNameLst>
                                      </p:cBhvr>
                                      <p:tavLst>
                                        <p:tav tm="0">
                                          <p:val>
                                            <p:strVal val="#ppt_h"/>
                                          </p:val>
                                        </p:tav>
                                        <p:tav tm="100000">
                                          <p:val>
                                            <p:strVal val="#ppt_h"/>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par>
                          <p:cTn id="59" fill="hold">
                            <p:stCondLst>
                              <p:cond delay="39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par>
                          <p:cTn id="63" fill="hold">
                            <p:stCondLst>
                              <p:cond delay="4400"/>
                            </p:stCondLst>
                            <p:childTnLst>
                              <p:par>
                                <p:cTn id="64" presetID="45"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anim calcmode="lin" valueType="num">
                                      <p:cBhvr>
                                        <p:cTn id="67" dur="500" fill="hold"/>
                                        <p:tgtEl>
                                          <p:spTgt spid="12"/>
                                        </p:tgtEl>
                                        <p:attrNameLst>
                                          <p:attrName>ppt_w</p:attrName>
                                        </p:attrNameLst>
                                      </p:cBhvr>
                                      <p:tavLst>
                                        <p:tav tm="0" fmla="#ppt_w*sin(2.5*pi*$)">
                                          <p:val>
                                            <p:fltVal val="0"/>
                                          </p:val>
                                        </p:tav>
                                        <p:tav tm="100000">
                                          <p:val>
                                            <p:fltVal val="1"/>
                                          </p:val>
                                        </p:tav>
                                      </p:tavLst>
                                    </p:anim>
                                    <p:anim calcmode="lin" valueType="num">
                                      <p:cBhvr>
                                        <p:cTn id="68" dur="500" fill="hold"/>
                                        <p:tgtEl>
                                          <p:spTgt spid="12"/>
                                        </p:tgtEl>
                                        <p:attrNameLst>
                                          <p:attrName>ppt_h</p:attrName>
                                        </p:attrNameLst>
                                      </p:cBhvr>
                                      <p:tavLst>
                                        <p:tav tm="0">
                                          <p:val>
                                            <p:strVal val="#ppt_h"/>
                                          </p:val>
                                        </p:tav>
                                        <p:tav tm="100000">
                                          <p:val>
                                            <p:strVal val="#ppt_h"/>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432E"/>
        </a:solidFill>
        <a:effectLst/>
      </p:bgPr>
    </p:bg>
    <p:spTree>
      <p:nvGrpSpPr>
        <p:cNvPr id="1" name=""/>
        <p:cNvGrpSpPr/>
        <p:nvPr/>
      </p:nvGrpSpPr>
      <p:grpSpPr>
        <a:xfrm>
          <a:off x="0" y="0"/>
          <a:ext cx="0" cy="0"/>
          <a:chOff x="0" y="0"/>
          <a:chExt cx="0" cy="0"/>
        </a:xfrm>
      </p:grpSpPr>
      <p:sp>
        <p:nvSpPr>
          <p:cNvPr id="3" name="矩形 2"/>
          <p:cNvSpPr/>
          <p:nvPr/>
        </p:nvSpPr>
        <p:spPr>
          <a:xfrm>
            <a:off x="0" y="1773546"/>
            <a:ext cx="9144000" cy="189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8" name="矩形 7"/>
          <p:cNvSpPr/>
          <p:nvPr/>
        </p:nvSpPr>
        <p:spPr>
          <a:xfrm>
            <a:off x="302763" y="1997427"/>
            <a:ext cx="6151043" cy="646331"/>
          </a:xfrm>
          <a:prstGeom prst="rect">
            <a:avLst/>
          </a:prstGeom>
        </p:spPr>
        <p:txBody>
          <a:bodyPr wrap="none">
            <a:spAutoFit/>
          </a:bodyPr>
          <a:lstStyle/>
          <a:p>
            <a:r>
              <a:rPr lang="en-US" altLang="zh-CN" sz="3600" dirty="0">
                <a:solidFill>
                  <a:srgbClr val="E8432E"/>
                </a:solidFill>
                <a:latin typeface="Century Gothic" panose="020B0502020202020204" pitchFamily="34" charset="0"/>
                <a:ea typeface="微软雅黑"/>
                <a:cs typeface="Arial" panose="020B0604020202020204" pitchFamily="34" charset="0"/>
              </a:rPr>
              <a:t>General business </a:t>
            </a:r>
            <a:r>
              <a:rPr lang="en-US" altLang="zh-CN" sz="3600" dirty="0">
                <a:latin typeface="Century Gothic" panose="020B0502020202020204" pitchFamily="34" charset="0"/>
                <a:ea typeface="微软雅黑"/>
                <a:cs typeface="Arial" panose="020B0604020202020204" pitchFamily="34" charset="0"/>
              </a:rPr>
              <a:t>template</a:t>
            </a:r>
          </a:p>
        </p:txBody>
      </p:sp>
      <p:sp>
        <p:nvSpPr>
          <p:cNvPr id="9" name="矩形 8"/>
          <p:cNvSpPr/>
          <p:nvPr/>
        </p:nvSpPr>
        <p:spPr>
          <a:xfrm>
            <a:off x="302763" y="295960"/>
            <a:ext cx="2603598" cy="1323439"/>
          </a:xfrm>
          <a:prstGeom prst="rect">
            <a:avLst/>
          </a:prstGeom>
        </p:spPr>
        <p:txBody>
          <a:bodyPr wrap="none">
            <a:spAutoFit/>
          </a:bodyPr>
          <a:lstStyle/>
          <a:p>
            <a:r>
              <a:rPr lang="en-US" altLang="zh-CN" sz="8000" b="1" dirty="0">
                <a:solidFill>
                  <a:schemeClr val="bg1"/>
                </a:solidFill>
                <a:latin typeface="Century Gothic" panose="020B0502020202020204" pitchFamily="34" charset="0"/>
                <a:ea typeface="微软雅黑"/>
                <a:cs typeface="Arial" panose="020B0604020202020204" pitchFamily="34" charset="0"/>
              </a:rPr>
              <a:t>201X</a:t>
            </a:r>
          </a:p>
        </p:txBody>
      </p:sp>
      <p:sp>
        <p:nvSpPr>
          <p:cNvPr id="10" name="矩形 9"/>
          <p:cNvSpPr/>
          <p:nvPr/>
        </p:nvSpPr>
        <p:spPr>
          <a:xfrm>
            <a:off x="417352" y="2768029"/>
            <a:ext cx="3350597" cy="307777"/>
          </a:xfrm>
          <a:prstGeom prst="rect">
            <a:avLst/>
          </a:prstGeom>
        </p:spPr>
        <p:txBody>
          <a:bodyPr wrap="none">
            <a:spAutoFit/>
          </a:bodyPr>
          <a:lstStyle/>
          <a:p>
            <a:r>
              <a:rPr lang="en-US" altLang="zh-CN" sz="1400" dirty="0">
                <a:solidFill>
                  <a:srgbClr val="E8432E"/>
                </a:solidFill>
                <a:latin typeface="Century Gothic" panose="020B0502020202020204" pitchFamily="34" charset="0"/>
                <a:ea typeface="微软雅黑"/>
                <a:cs typeface="Arial" panose="020B0604020202020204" pitchFamily="34" charset="0"/>
              </a:rPr>
              <a:t>The PPT design of the FREEPPT7.COM</a:t>
            </a:r>
          </a:p>
        </p:txBody>
      </p:sp>
      <p:sp>
        <p:nvSpPr>
          <p:cNvPr id="2" name="TextBox 1"/>
          <p:cNvSpPr txBox="1"/>
          <p:nvPr/>
        </p:nvSpPr>
        <p:spPr>
          <a:xfrm>
            <a:off x="540394" y="4451032"/>
            <a:ext cx="1691810" cy="338554"/>
          </a:xfrm>
          <a:prstGeom prst="rect">
            <a:avLst/>
          </a:prstGeom>
          <a:noFill/>
        </p:spPr>
        <p:txBody>
          <a:bodyPr wrap="none" rtlCol="0">
            <a:spAutoFit/>
          </a:bodyPr>
          <a:lstStyle/>
          <a:p>
            <a:r>
              <a:rPr lang="en-US" altLang="zh-CN" sz="1600" dirty="0">
                <a:solidFill>
                  <a:schemeClr val="bg1"/>
                </a:solidFill>
                <a:latin typeface="微软雅黑"/>
                <a:ea typeface="微软雅黑"/>
              </a:rPr>
              <a:t>FREEPPT7.COM</a:t>
            </a:r>
            <a:endParaRPr lang="zh-CN" altLang="en-US" sz="1600" dirty="0">
              <a:solidFill>
                <a:schemeClr val="bg1"/>
              </a:solidFill>
              <a:latin typeface="微软雅黑"/>
              <a:ea typeface="微软雅黑"/>
            </a:endParaRPr>
          </a:p>
        </p:txBody>
      </p:sp>
      <p:sp>
        <p:nvSpPr>
          <p:cNvPr id="7" name="矩形 6"/>
          <p:cNvSpPr>
            <a:spLocks noChangeAspect="1"/>
          </p:cNvSpPr>
          <p:nvPr/>
        </p:nvSpPr>
        <p:spPr>
          <a:xfrm>
            <a:off x="8301908" y="3795886"/>
            <a:ext cx="69748" cy="6974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spect="1"/>
          </p:cNvSpPr>
          <p:nvPr/>
        </p:nvSpPr>
        <p:spPr>
          <a:xfrm>
            <a:off x="8454308" y="3795886"/>
            <a:ext cx="69748" cy="6974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p:nvSpPr>
        <p:spPr>
          <a:xfrm>
            <a:off x="8606708" y="3795886"/>
            <a:ext cx="69748" cy="69748"/>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088913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55"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ppt_w*0.7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animEffect transition="in" filter="fade">
                                      <p:cBhvr>
                                        <p:cTn id="17" dur="500"/>
                                        <p:tgtEl>
                                          <p:spTgt spid="8"/>
                                        </p:tgtEl>
                                      </p:cBhvr>
                                    </p:animEffect>
                                  </p:childTnLst>
                                </p:cTn>
                              </p:par>
                              <p:par>
                                <p:cTn id="18" presetID="12" presetClass="entr" presetSubtype="2" fill="hold" grpId="0" nodeType="withEffect">
                                  <p:stCondLst>
                                    <p:cond delay="20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ppt_x</p:attrName>
                                        </p:attrNameLst>
                                      </p:cBhvr>
                                      <p:tavLst>
                                        <p:tav tm="0">
                                          <p:val>
                                            <p:strVal val="#ppt_x+#ppt_w*1.125000"/>
                                          </p:val>
                                        </p:tav>
                                        <p:tav tm="100000">
                                          <p:val>
                                            <p:strVal val="#ppt_x"/>
                                          </p:val>
                                        </p:tav>
                                      </p:tavLst>
                                    </p:anim>
                                    <p:animEffect transition="in" filter="wipe(left)">
                                      <p:cBhvr>
                                        <p:cTn id="21" dur="500"/>
                                        <p:tgtEl>
                                          <p:spTgt spid="10"/>
                                        </p:tgtEl>
                                      </p:cBhvr>
                                    </p:animEffect>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6435208" y="1273226"/>
            <a:ext cx="837442" cy="837333"/>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3" name="Freeform 7"/>
          <p:cNvSpPr>
            <a:spLocks/>
          </p:cNvSpPr>
          <p:nvPr/>
        </p:nvSpPr>
        <p:spPr bwMode="auto">
          <a:xfrm>
            <a:off x="5921890" y="2110559"/>
            <a:ext cx="838908" cy="8387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4" name="Freeform 8"/>
          <p:cNvSpPr>
            <a:spLocks/>
          </p:cNvSpPr>
          <p:nvPr/>
        </p:nvSpPr>
        <p:spPr bwMode="auto">
          <a:xfrm>
            <a:off x="5087381" y="2110559"/>
            <a:ext cx="834509" cy="8387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5" name="Freeform 9"/>
          <p:cNvSpPr>
            <a:spLocks/>
          </p:cNvSpPr>
          <p:nvPr/>
        </p:nvSpPr>
        <p:spPr bwMode="auto">
          <a:xfrm>
            <a:off x="4571129" y="1273226"/>
            <a:ext cx="837442" cy="837333"/>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6" name="Freeform 10"/>
          <p:cNvSpPr>
            <a:spLocks/>
          </p:cNvSpPr>
          <p:nvPr/>
        </p:nvSpPr>
        <p:spPr bwMode="auto">
          <a:xfrm>
            <a:off x="3736620" y="1273226"/>
            <a:ext cx="834509" cy="837333"/>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7" name="Freeform 11"/>
          <p:cNvSpPr>
            <a:spLocks/>
          </p:cNvSpPr>
          <p:nvPr/>
        </p:nvSpPr>
        <p:spPr bwMode="auto">
          <a:xfrm>
            <a:off x="3736620" y="2110559"/>
            <a:ext cx="834509" cy="8387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8" name="Freeform 12"/>
          <p:cNvSpPr>
            <a:spLocks/>
          </p:cNvSpPr>
          <p:nvPr/>
        </p:nvSpPr>
        <p:spPr bwMode="auto">
          <a:xfrm>
            <a:off x="4571129" y="2623811"/>
            <a:ext cx="837442" cy="837333"/>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9" name="Freeform 13"/>
          <p:cNvSpPr>
            <a:spLocks/>
          </p:cNvSpPr>
          <p:nvPr/>
        </p:nvSpPr>
        <p:spPr bwMode="auto">
          <a:xfrm>
            <a:off x="4571129" y="3461143"/>
            <a:ext cx="837442" cy="8387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10" name="Freeform 14"/>
          <p:cNvSpPr>
            <a:spLocks/>
          </p:cNvSpPr>
          <p:nvPr/>
        </p:nvSpPr>
        <p:spPr bwMode="auto">
          <a:xfrm>
            <a:off x="3736620" y="3461143"/>
            <a:ext cx="834509" cy="8387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E8432E"/>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11" name="Freeform 15"/>
          <p:cNvSpPr>
            <a:spLocks/>
          </p:cNvSpPr>
          <p:nvPr/>
        </p:nvSpPr>
        <p:spPr bwMode="auto">
          <a:xfrm>
            <a:off x="3223302" y="2623811"/>
            <a:ext cx="834509" cy="837333"/>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DA2F18"/>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12" name="Freeform 16"/>
          <p:cNvSpPr>
            <a:spLocks/>
          </p:cNvSpPr>
          <p:nvPr/>
        </p:nvSpPr>
        <p:spPr bwMode="auto">
          <a:xfrm>
            <a:off x="2384394" y="2623811"/>
            <a:ext cx="838908" cy="837333"/>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DA2F18"/>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13" name="Freeform 17"/>
          <p:cNvSpPr>
            <a:spLocks/>
          </p:cNvSpPr>
          <p:nvPr/>
        </p:nvSpPr>
        <p:spPr bwMode="auto">
          <a:xfrm>
            <a:off x="1872542" y="3461143"/>
            <a:ext cx="834509" cy="8387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DA2F18"/>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14" name="Oval 18"/>
          <p:cNvSpPr>
            <a:spLocks noChangeArrowheads="1"/>
          </p:cNvSpPr>
          <p:nvPr/>
        </p:nvSpPr>
        <p:spPr bwMode="auto">
          <a:xfrm>
            <a:off x="5474569" y="1667696"/>
            <a:ext cx="897574" cy="897457"/>
          </a:xfrm>
          <a:prstGeom prst="ellipse">
            <a:avLst/>
          </a:prstGeom>
          <a:solidFill>
            <a:schemeClr val="bg1"/>
          </a:solidFill>
          <a:ln w="28575" cap="flat">
            <a:solidFill>
              <a:schemeClr val="bg1">
                <a:lumMod val="75000"/>
              </a:schemeClr>
            </a:solidFill>
            <a:prstDash val="solid"/>
            <a:miter lim="800000"/>
            <a:headEnd/>
            <a:tailEnd/>
          </a:ln>
        </p:spPr>
        <p:txBody>
          <a:bodyPr vert="horz" wrap="square" lIns="68580" tIns="34290" rIns="68580" bIns="34290" numCol="1" anchor="ctr" anchorCtr="0" compatLnSpc="1">
            <a:prstTxWarp prst="textNoShape">
              <a:avLst/>
            </a:prstTxWarp>
          </a:bodyPr>
          <a:lstStyle/>
          <a:p>
            <a:pPr algn="ctr"/>
            <a:r>
              <a:rPr lang="en-US" altLang="zh-CN" sz="1600" b="1" dirty="0">
                <a:solidFill>
                  <a:srgbClr val="E8432E"/>
                </a:solidFill>
                <a:latin typeface="Century Gothic" pitchFamily="34" charset="0"/>
                <a:cs typeface="Arial" pitchFamily="34" charset="0"/>
              </a:rPr>
              <a:t>2012</a:t>
            </a:r>
            <a:endParaRPr lang="zh-CN" altLang="en-US" sz="1600" b="1" dirty="0">
              <a:solidFill>
                <a:srgbClr val="E8432E"/>
              </a:solidFill>
              <a:latin typeface="Century Gothic" pitchFamily="34" charset="0"/>
              <a:cs typeface="Arial" pitchFamily="34" charset="0"/>
            </a:endParaRPr>
          </a:p>
        </p:txBody>
      </p:sp>
      <p:sp>
        <p:nvSpPr>
          <p:cNvPr id="15" name="Oval 19"/>
          <p:cNvSpPr>
            <a:spLocks noChangeArrowheads="1"/>
          </p:cNvSpPr>
          <p:nvPr/>
        </p:nvSpPr>
        <p:spPr bwMode="auto">
          <a:xfrm>
            <a:off x="4123810" y="1667696"/>
            <a:ext cx="897574" cy="897457"/>
          </a:xfrm>
          <a:prstGeom prst="ellipse">
            <a:avLst/>
          </a:prstGeom>
          <a:solidFill>
            <a:schemeClr val="bg1"/>
          </a:solidFill>
          <a:ln w="28575" cap="flat">
            <a:solidFill>
              <a:schemeClr val="bg1">
                <a:lumMod val="75000"/>
              </a:schemeClr>
            </a:solidFill>
            <a:prstDash val="solid"/>
            <a:miter lim="800000"/>
            <a:headEnd/>
            <a:tailEnd/>
          </a:ln>
          <a:extLst/>
        </p:spPr>
        <p:txBody>
          <a:bodyPr vert="horz" wrap="square" lIns="68580" tIns="34290" rIns="68580" bIns="34290" numCol="1" anchor="ctr" anchorCtr="0" compatLnSpc="1">
            <a:prstTxWarp prst="textNoShape">
              <a:avLst/>
            </a:prstTxWarp>
          </a:bodyPr>
          <a:lstStyle/>
          <a:p>
            <a:pPr algn="ctr"/>
            <a:r>
              <a:rPr lang="en-US" altLang="zh-CN" sz="1600" b="1" dirty="0">
                <a:solidFill>
                  <a:srgbClr val="E8432E"/>
                </a:solidFill>
                <a:latin typeface="Century Gothic" pitchFamily="34" charset="0"/>
                <a:cs typeface="Arial" pitchFamily="34" charset="0"/>
              </a:rPr>
              <a:t>2013</a:t>
            </a:r>
            <a:endParaRPr lang="zh-CN" altLang="en-US" sz="1600" b="1" dirty="0">
              <a:solidFill>
                <a:srgbClr val="E8432E"/>
              </a:solidFill>
              <a:latin typeface="Century Gothic" pitchFamily="34" charset="0"/>
              <a:cs typeface="Arial" pitchFamily="34" charset="0"/>
            </a:endParaRPr>
          </a:p>
        </p:txBody>
      </p:sp>
      <p:sp>
        <p:nvSpPr>
          <p:cNvPr id="16" name="Oval 20"/>
          <p:cNvSpPr>
            <a:spLocks noChangeArrowheads="1"/>
          </p:cNvSpPr>
          <p:nvPr/>
        </p:nvSpPr>
        <p:spPr bwMode="auto">
          <a:xfrm>
            <a:off x="4123810" y="3010949"/>
            <a:ext cx="897574" cy="897457"/>
          </a:xfrm>
          <a:prstGeom prst="ellipse">
            <a:avLst/>
          </a:prstGeom>
          <a:solidFill>
            <a:schemeClr val="bg1"/>
          </a:solidFill>
          <a:ln w="28575" cap="flat">
            <a:solidFill>
              <a:schemeClr val="bg1">
                <a:lumMod val="75000"/>
              </a:schemeClr>
            </a:solidFill>
            <a:prstDash val="solid"/>
            <a:miter lim="800000"/>
            <a:headEnd/>
            <a:tailEnd/>
          </a:ln>
          <a:extLst/>
        </p:spPr>
        <p:txBody>
          <a:bodyPr vert="horz" wrap="square" lIns="68580" tIns="34290" rIns="68580" bIns="34290" numCol="1" anchor="ctr" anchorCtr="0" compatLnSpc="1">
            <a:prstTxWarp prst="textNoShape">
              <a:avLst/>
            </a:prstTxWarp>
          </a:bodyPr>
          <a:lstStyle/>
          <a:p>
            <a:pPr algn="ctr"/>
            <a:r>
              <a:rPr lang="en-US" altLang="zh-CN" sz="1600" b="1">
                <a:solidFill>
                  <a:srgbClr val="E8432E"/>
                </a:solidFill>
                <a:latin typeface="Century Gothic" pitchFamily="34" charset="0"/>
                <a:cs typeface="Arial" pitchFamily="34" charset="0"/>
              </a:rPr>
              <a:t>2014</a:t>
            </a:r>
            <a:endParaRPr lang="zh-CN" altLang="en-US" sz="1600" b="1">
              <a:solidFill>
                <a:srgbClr val="E8432E"/>
              </a:solidFill>
              <a:latin typeface="Century Gothic" pitchFamily="34" charset="0"/>
              <a:cs typeface="Arial" pitchFamily="34" charset="0"/>
            </a:endParaRPr>
          </a:p>
        </p:txBody>
      </p:sp>
      <p:sp>
        <p:nvSpPr>
          <p:cNvPr id="17" name="Oval 21"/>
          <p:cNvSpPr>
            <a:spLocks noChangeArrowheads="1"/>
          </p:cNvSpPr>
          <p:nvPr/>
        </p:nvSpPr>
        <p:spPr bwMode="auto">
          <a:xfrm>
            <a:off x="2773049" y="3010949"/>
            <a:ext cx="897574" cy="897457"/>
          </a:xfrm>
          <a:prstGeom prst="ellipse">
            <a:avLst/>
          </a:prstGeom>
          <a:solidFill>
            <a:schemeClr val="bg1"/>
          </a:solidFill>
          <a:ln w="28575" cap="flat">
            <a:solidFill>
              <a:schemeClr val="bg1">
                <a:lumMod val="75000"/>
              </a:schemeClr>
            </a:solidFill>
            <a:prstDash val="solid"/>
            <a:miter lim="800000"/>
            <a:headEnd/>
            <a:tailEnd/>
          </a:ln>
          <a:extLst/>
        </p:spPr>
        <p:txBody>
          <a:bodyPr vert="horz" wrap="square" lIns="68580" tIns="34290" rIns="68580" bIns="34290" numCol="1" anchor="ctr" anchorCtr="0" compatLnSpc="1">
            <a:prstTxWarp prst="textNoShape">
              <a:avLst/>
            </a:prstTxWarp>
          </a:bodyPr>
          <a:lstStyle/>
          <a:p>
            <a:pPr algn="ctr"/>
            <a:r>
              <a:rPr lang="en-US" altLang="zh-CN" sz="1600" b="1">
                <a:solidFill>
                  <a:srgbClr val="E8432E"/>
                </a:solidFill>
                <a:latin typeface="Century Gothic" pitchFamily="34" charset="0"/>
                <a:cs typeface="Arial" pitchFamily="34" charset="0"/>
              </a:rPr>
              <a:t>2015</a:t>
            </a:r>
            <a:endParaRPr lang="zh-CN" altLang="en-US" sz="1600" b="1">
              <a:solidFill>
                <a:srgbClr val="E8432E"/>
              </a:solidFill>
              <a:latin typeface="Century Gothic" pitchFamily="34" charset="0"/>
              <a:cs typeface="Arial" pitchFamily="34" charset="0"/>
            </a:endParaRPr>
          </a:p>
        </p:txBody>
      </p:sp>
      <p:sp>
        <p:nvSpPr>
          <p:cNvPr id="18" name="矩形 17"/>
          <p:cNvSpPr/>
          <p:nvPr/>
        </p:nvSpPr>
        <p:spPr>
          <a:xfrm>
            <a:off x="7272650" y="1273225"/>
            <a:ext cx="1871350" cy="326417"/>
          </a:xfrm>
          <a:prstGeom prst="rect">
            <a:avLst/>
          </a:pr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zh-CN" altLang="en-US">
              <a:solidFill>
                <a:schemeClr val="tx1"/>
              </a:solidFill>
              <a:latin typeface="Century Gothic" pitchFamily="34" charset="0"/>
            </a:endParaRPr>
          </a:p>
        </p:txBody>
      </p:sp>
      <p:sp>
        <p:nvSpPr>
          <p:cNvPr id="19" name="矩形 18"/>
          <p:cNvSpPr/>
          <p:nvPr/>
        </p:nvSpPr>
        <p:spPr>
          <a:xfrm>
            <a:off x="1" y="3973525"/>
            <a:ext cx="1882237" cy="326417"/>
          </a:xfrm>
          <a:prstGeom prst="rect">
            <a:avLst/>
          </a:prstGeom>
          <a:solidFill>
            <a:srgbClr val="DA2F18"/>
          </a:solidFill>
          <a:ln>
            <a:noFill/>
          </a:ln>
        </p:spPr>
        <p:txBody>
          <a:bodyPr vert="horz" wrap="square" lIns="68580" tIns="34290" rIns="68580" bIns="34290" numCol="1" anchor="t" anchorCtr="0" compatLnSpc="1">
            <a:prstTxWarp prst="textNoShape">
              <a:avLst/>
            </a:prstTxWarp>
          </a:bodyPr>
          <a:lstStyle/>
          <a:p>
            <a:endParaRPr lang="zh-CN" altLang="en-US">
              <a:latin typeface="Century Gothic" pitchFamily="34" charset="0"/>
            </a:endParaRPr>
          </a:p>
        </p:txBody>
      </p:sp>
      <p:sp>
        <p:nvSpPr>
          <p:cNvPr id="20" name="TextBox 19"/>
          <p:cNvSpPr txBox="1"/>
          <p:nvPr/>
        </p:nvSpPr>
        <p:spPr>
          <a:xfrm>
            <a:off x="6840547" y="1791832"/>
            <a:ext cx="1728489" cy="284693"/>
          </a:xfrm>
          <a:prstGeom prst="rect">
            <a:avLst/>
          </a:prstGeom>
          <a:noFill/>
        </p:spPr>
        <p:txBody>
          <a:bodyPr wrap="square" lIns="68580" tIns="34290" rIns="68580" bIns="34290" rtlCol="0">
            <a:spAutoFit/>
          </a:bodyPr>
          <a:lstStyle/>
          <a:p>
            <a:r>
              <a:rPr lang="en-US" altLang="zh-CN" sz="1400" dirty="0">
                <a:latin typeface="Century Gothic" pitchFamily="34" charset="0"/>
                <a:ea typeface="微软雅黑"/>
              </a:rPr>
              <a:t>Main keyword</a:t>
            </a:r>
            <a:endParaRPr lang="zh-CN" altLang="en-US" sz="1400" dirty="0">
              <a:latin typeface="Century Gothic" pitchFamily="34" charset="0"/>
              <a:ea typeface="微软雅黑"/>
            </a:endParaRPr>
          </a:p>
        </p:txBody>
      </p:sp>
      <p:sp>
        <p:nvSpPr>
          <p:cNvPr id="21" name="TextBox 20"/>
          <p:cNvSpPr txBox="1"/>
          <p:nvPr/>
        </p:nvSpPr>
        <p:spPr>
          <a:xfrm>
            <a:off x="6840547" y="2063052"/>
            <a:ext cx="2155018" cy="715581"/>
          </a:xfrm>
          <a:prstGeom prst="rect">
            <a:avLst/>
          </a:prstGeom>
          <a:noFill/>
        </p:spPr>
        <p:txBody>
          <a:bodyPr wrap="square" lIns="68580" tIns="34290" rIns="68580" bIns="34290" rtlCol="0">
            <a:spAutoFit/>
          </a:bodyPr>
          <a:lstStyle/>
          <a:p>
            <a:r>
              <a:rPr lang="en-US" altLang="zh-CN" sz="1050" dirty="0">
                <a:latin typeface="Century Gothic" pitchFamily="34" charset="0"/>
                <a:ea typeface="微软雅黑"/>
                <a:cs typeface="Open Sans" pitchFamily="2" charset="-122"/>
                <a:sym typeface="News Gothic MT" charset="-122"/>
              </a:rPr>
              <a:t>Wuhan Jin horizon PPT design planning company Wuhan Jin horizon PPT design planning company</a:t>
            </a:r>
            <a:endParaRPr lang="zh-CN" altLang="en-US" sz="1050" dirty="0">
              <a:latin typeface="Century Gothic" pitchFamily="34" charset="0"/>
              <a:ea typeface="微软雅黑"/>
              <a:cs typeface="Open Sans" pitchFamily="2" charset="-122"/>
            </a:endParaRPr>
          </a:p>
        </p:txBody>
      </p:sp>
      <p:sp>
        <p:nvSpPr>
          <p:cNvPr id="22" name="TextBox 21"/>
          <p:cNvSpPr txBox="1"/>
          <p:nvPr/>
        </p:nvSpPr>
        <p:spPr>
          <a:xfrm>
            <a:off x="1894783" y="1436434"/>
            <a:ext cx="1728489" cy="284693"/>
          </a:xfrm>
          <a:prstGeom prst="rect">
            <a:avLst/>
          </a:prstGeom>
          <a:noFill/>
        </p:spPr>
        <p:txBody>
          <a:bodyPr wrap="square" lIns="68580" tIns="34290" rIns="68580" bIns="34290" rtlCol="0">
            <a:spAutoFit/>
          </a:bodyPr>
          <a:lstStyle/>
          <a:p>
            <a:r>
              <a:rPr lang="en-US" altLang="zh-CN" sz="1400" dirty="0">
                <a:latin typeface="Century Gothic" pitchFamily="34" charset="0"/>
                <a:ea typeface="微软雅黑"/>
              </a:rPr>
              <a:t>Main keyword</a:t>
            </a:r>
            <a:endParaRPr lang="zh-CN" altLang="en-US" sz="1400" dirty="0">
              <a:latin typeface="Century Gothic" pitchFamily="34" charset="0"/>
              <a:ea typeface="微软雅黑"/>
            </a:endParaRPr>
          </a:p>
        </p:txBody>
      </p:sp>
      <p:sp>
        <p:nvSpPr>
          <p:cNvPr id="23" name="TextBox 22"/>
          <p:cNvSpPr txBox="1"/>
          <p:nvPr/>
        </p:nvSpPr>
        <p:spPr>
          <a:xfrm>
            <a:off x="1468254" y="1707654"/>
            <a:ext cx="2155018" cy="715581"/>
          </a:xfrm>
          <a:prstGeom prst="rect">
            <a:avLst/>
          </a:prstGeom>
          <a:noFill/>
        </p:spPr>
        <p:txBody>
          <a:bodyPr wrap="square" lIns="68580" tIns="34290" rIns="68580" bIns="34290" rtlCol="0">
            <a:spAutoFit/>
          </a:bodyPr>
          <a:lstStyle/>
          <a:p>
            <a:r>
              <a:rPr lang="en-US" altLang="zh-CN" sz="1050" dirty="0">
                <a:latin typeface="Century Gothic" pitchFamily="34" charset="0"/>
                <a:ea typeface="微软雅黑"/>
                <a:cs typeface="Open Sans" pitchFamily="2" charset="-122"/>
                <a:sym typeface="News Gothic MT" charset="-122"/>
              </a:rPr>
              <a:t>Wuhan Jin horizon PPT design planning company Wuhan Jin horizon PPT design planning company</a:t>
            </a:r>
            <a:endParaRPr lang="zh-CN" altLang="en-US" sz="1050" dirty="0">
              <a:latin typeface="Century Gothic" pitchFamily="34" charset="0"/>
              <a:ea typeface="微软雅黑"/>
              <a:cs typeface="Open Sans" pitchFamily="2" charset="-122"/>
            </a:endParaRPr>
          </a:p>
        </p:txBody>
      </p:sp>
      <p:sp>
        <p:nvSpPr>
          <p:cNvPr id="24" name="TextBox 23"/>
          <p:cNvSpPr txBox="1"/>
          <p:nvPr/>
        </p:nvSpPr>
        <p:spPr>
          <a:xfrm>
            <a:off x="5529776" y="3149448"/>
            <a:ext cx="1728489" cy="284693"/>
          </a:xfrm>
          <a:prstGeom prst="rect">
            <a:avLst/>
          </a:prstGeom>
          <a:noFill/>
        </p:spPr>
        <p:txBody>
          <a:bodyPr wrap="square" lIns="68580" tIns="34290" rIns="68580" bIns="34290" rtlCol="0">
            <a:spAutoFit/>
          </a:bodyPr>
          <a:lstStyle/>
          <a:p>
            <a:r>
              <a:rPr lang="en-US" altLang="zh-CN" sz="1400" dirty="0">
                <a:latin typeface="Century Gothic" pitchFamily="34" charset="0"/>
                <a:ea typeface="微软雅黑"/>
              </a:rPr>
              <a:t>Main keyword</a:t>
            </a:r>
            <a:endParaRPr lang="zh-CN" altLang="en-US" sz="1400" dirty="0">
              <a:latin typeface="Century Gothic" pitchFamily="34" charset="0"/>
              <a:ea typeface="微软雅黑"/>
            </a:endParaRPr>
          </a:p>
        </p:txBody>
      </p:sp>
      <p:sp>
        <p:nvSpPr>
          <p:cNvPr id="25" name="TextBox 24"/>
          <p:cNvSpPr txBox="1"/>
          <p:nvPr/>
        </p:nvSpPr>
        <p:spPr>
          <a:xfrm>
            <a:off x="5529776" y="3420669"/>
            <a:ext cx="2155018" cy="715581"/>
          </a:xfrm>
          <a:prstGeom prst="rect">
            <a:avLst/>
          </a:prstGeom>
          <a:noFill/>
        </p:spPr>
        <p:txBody>
          <a:bodyPr wrap="square" lIns="68580" tIns="34290" rIns="68580" bIns="34290" rtlCol="0">
            <a:spAutoFit/>
          </a:bodyPr>
          <a:lstStyle/>
          <a:p>
            <a:r>
              <a:rPr lang="en-US" altLang="zh-CN" sz="1050" dirty="0">
                <a:latin typeface="Century Gothic" pitchFamily="34" charset="0"/>
                <a:ea typeface="微软雅黑"/>
                <a:cs typeface="Open Sans" pitchFamily="2" charset="-122"/>
                <a:sym typeface="News Gothic MT" charset="-122"/>
              </a:rPr>
              <a:t>Wuhan Jin horizon PPT design planning company Wuhan Jin horizon PPT design planning company</a:t>
            </a:r>
            <a:endParaRPr lang="zh-CN" altLang="en-US" sz="1050" dirty="0">
              <a:latin typeface="Century Gothic" pitchFamily="34" charset="0"/>
              <a:ea typeface="微软雅黑"/>
              <a:cs typeface="Open Sans" pitchFamily="2" charset="-122"/>
            </a:endParaRPr>
          </a:p>
        </p:txBody>
      </p:sp>
      <p:sp>
        <p:nvSpPr>
          <p:cNvPr id="26" name="TextBox 25"/>
          <p:cNvSpPr txBox="1"/>
          <p:nvPr/>
        </p:nvSpPr>
        <p:spPr>
          <a:xfrm>
            <a:off x="574963" y="2823589"/>
            <a:ext cx="1728489" cy="284693"/>
          </a:xfrm>
          <a:prstGeom prst="rect">
            <a:avLst/>
          </a:prstGeom>
          <a:noFill/>
        </p:spPr>
        <p:txBody>
          <a:bodyPr wrap="square" lIns="68580" tIns="34290" rIns="68580" bIns="34290" rtlCol="0">
            <a:spAutoFit/>
          </a:bodyPr>
          <a:lstStyle/>
          <a:p>
            <a:r>
              <a:rPr lang="en-US" altLang="zh-CN" sz="1400" dirty="0">
                <a:latin typeface="Century Gothic" pitchFamily="34" charset="0"/>
                <a:ea typeface="微软雅黑"/>
              </a:rPr>
              <a:t>Main keyword</a:t>
            </a:r>
            <a:endParaRPr lang="zh-CN" altLang="en-US" sz="1400" dirty="0">
              <a:latin typeface="Century Gothic" pitchFamily="34" charset="0"/>
              <a:ea typeface="微软雅黑"/>
            </a:endParaRPr>
          </a:p>
        </p:txBody>
      </p:sp>
      <p:sp>
        <p:nvSpPr>
          <p:cNvPr id="27" name="TextBox 26"/>
          <p:cNvSpPr txBox="1"/>
          <p:nvPr/>
        </p:nvSpPr>
        <p:spPr>
          <a:xfrm>
            <a:off x="148435" y="3094810"/>
            <a:ext cx="2155018" cy="715581"/>
          </a:xfrm>
          <a:prstGeom prst="rect">
            <a:avLst/>
          </a:prstGeom>
          <a:noFill/>
        </p:spPr>
        <p:txBody>
          <a:bodyPr wrap="square" lIns="68580" tIns="34290" rIns="68580" bIns="34290" rtlCol="0">
            <a:spAutoFit/>
          </a:bodyPr>
          <a:lstStyle/>
          <a:p>
            <a:r>
              <a:rPr lang="en-US" altLang="zh-CN" sz="1050" dirty="0">
                <a:latin typeface="Century Gothic" pitchFamily="34" charset="0"/>
                <a:ea typeface="微软雅黑"/>
                <a:cs typeface="Open Sans" pitchFamily="2" charset="-122"/>
                <a:sym typeface="News Gothic MT" charset="-122"/>
              </a:rPr>
              <a:t>Wuhan Jin horizon PPT design planning company Wuhan Jin horizon PPT design planning company</a:t>
            </a:r>
            <a:endParaRPr lang="zh-CN" altLang="en-US" sz="1050" dirty="0">
              <a:latin typeface="Century Gothic" pitchFamily="34" charset="0"/>
              <a:ea typeface="微软雅黑"/>
              <a:cs typeface="Open Sans" pitchFamily="2" charset="-122"/>
            </a:endParaRPr>
          </a:p>
        </p:txBody>
      </p:sp>
    </p:spTree>
    <p:extLst>
      <p:ext uri="{BB962C8B-B14F-4D97-AF65-F5344CB8AC3E}">
        <p14:creationId xmlns:p14="http://schemas.microsoft.com/office/powerpoint/2010/main" val="40353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200"/>
                                        <p:tgtEl>
                                          <p:spTgt spid="18"/>
                                        </p:tgtEl>
                                      </p:cBhvr>
                                    </p:animEffect>
                                  </p:childTnLst>
                                </p:cTn>
                              </p:par>
                            </p:childTnLst>
                          </p:cTn>
                        </p:par>
                        <p:par>
                          <p:cTn id="8" fill="hold">
                            <p:stCondLst>
                              <p:cond delay="2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
                                        <p:tgtEl>
                                          <p:spTgt spid="2"/>
                                        </p:tgtEl>
                                      </p:cBhvr>
                                    </p:animEffect>
                                  </p:childTnLst>
                                </p:cTn>
                              </p:par>
                            </p:childTnLst>
                          </p:cTn>
                        </p:par>
                        <p:par>
                          <p:cTn id="12" fill="hold">
                            <p:stCondLst>
                              <p:cond delay="4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200"/>
                                        <p:tgtEl>
                                          <p:spTgt spid="3"/>
                                        </p:tgtEl>
                                      </p:cBhvr>
                                    </p:animEffect>
                                  </p:childTnLst>
                                </p:cTn>
                              </p:par>
                            </p:childTnLst>
                          </p:cTn>
                        </p:par>
                        <p:par>
                          <p:cTn id="16" fill="hold">
                            <p:stCondLst>
                              <p:cond delay="6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200"/>
                                        <p:tgtEl>
                                          <p:spTgt spid="4"/>
                                        </p:tgtEl>
                                      </p:cBhvr>
                                    </p:animEffect>
                                  </p:childTnLst>
                                </p:cTn>
                              </p:par>
                            </p:childTnLst>
                          </p:cTn>
                        </p:par>
                        <p:par>
                          <p:cTn id="20" fill="hold">
                            <p:stCondLst>
                              <p:cond delay="8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00"/>
                                        <p:tgtEl>
                                          <p:spTgt spid="5"/>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200"/>
                                        <p:tgtEl>
                                          <p:spTgt spid="6"/>
                                        </p:tgtEl>
                                      </p:cBhvr>
                                    </p:animEffect>
                                  </p:childTnLst>
                                </p:cTn>
                              </p:par>
                            </p:childTnLst>
                          </p:cTn>
                        </p:par>
                        <p:par>
                          <p:cTn id="28" fill="hold">
                            <p:stCondLst>
                              <p:cond delay="1200"/>
                            </p:stCondLst>
                            <p:childTnLst>
                              <p:par>
                                <p:cTn id="29" presetID="22" presetClass="entr" presetSubtype="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200"/>
                                        <p:tgtEl>
                                          <p:spTgt spid="7"/>
                                        </p:tgtEl>
                                      </p:cBhvr>
                                    </p:animEffect>
                                  </p:childTnLst>
                                </p:cTn>
                              </p:par>
                            </p:childTnLst>
                          </p:cTn>
                        </p:par>
                        <p:par>
                          <p:cTn id="32" fill="hold">
                            <p:stCondLst>
                              <p:cond delay="14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200"/>
                                        <p:tgtEl>
                                          <p:spTgt spid="8"/>
                                        </p:tgtEl>
                                      </p:cBhvr>
                                    </p:animEffect>
                                  </p:childTnLst>
                                </p:cTn>
                              </p:par>
                            </p:childTnLst>
                          </p:cTn>
                        </p:par>
                        <p:par>
                          <p:cTn id="36" fill="hold">
                            <p:stCondLst>
                              <p:cond delay="1600"/>
                            </p:stCondLst>
                            <p:childTnLst>
                              <p:par>
                                <p:cTn id="37" presetID="22" presetClass="entr" presetSubtype="1"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200"/>
                                        <p:tgtEl>
                                          <p:spTgt spid="9"/>
                                        </p:tgtEl>
                                      </p:cBhvr>
                                    </p:animEffect>
                                  </p:childTnLst>
                                </p:cTn>
                              </p:par>
                            </p:childTnLst>
                          </p:cTn>
                        </p:par>
                        <p:par>
                          <p:cTn id="40" fill="hold">
                            <p:stCondLst>
                              <p:cond delay="1800"/>
                            </p:stCondLst>
                            <p:childTnLst>
                              <p:par>
                                <p:cTn id="41" presetID="22" presetClass="entr" presetSubtype="2"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200"/>
                                        <p:tgtEl>
                                          <p:spTgt spid="10"/>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200"/>
                                        <p:tgtEl>
                                          <p:spTgt spid="11"/>
                                        </p:tgtEl>
                                      </p:cBhvr>
                                    </p:animEffect>
                                  </p:childTnLst>
                                </p:cTn>
                              </p:par>
                            </p:childTnLst>
                          </p:cTn>
                        </p:par>
                        <p:par>
                          <p:cTn id="48" fill="hold">
                            <p:stCondLst>
                              <p:cond delay="2200"/>
                            </p:stCondLst>
                            <p:childTnLst>
                              <p:par>
                                <p:cTn id="49" presetID="22" presetClass="entr" presetSubtype="2"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right)">
                                      <p:cBhvr>
                                        <p:cTn id="51" dur="200"/>
                                        <p:tgtEl>
                                          <p:spTgt spid="12"/>
                                        </p:tgtEl>
                                      </p:cBhvr>
                                    </p:animEffect>
                                  </p:childTnLst>
                                </p:cTn>
                              </p:par>
                            </p:childTnLst>
                          </p:cTn>
                        </p:par>
                        <p:par>
                          <p:cTn id="52" fill="hold">
                            <p:stCondLst>
                              <p:cond delay="24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200"/>
                                        <p:tgtEl>
                                          <p:spTgt spid="13"/>
                                        </p:tgtEl>
                                      </p:cBhvr>
                                    </p:animEffect>
                                  </p:childTnLst>
                                </p:cTn>
                              </p:par>
                            </p:childTnLst>
                          </p:cTn>
                        </p:par>
                        <p:par>
                          <p:cTn id="56" fill="hold">
                            <p:stCondLst>
                              <p:cond delay="2600"/>
                            </p:stCondLst>
                            <p:childTnLst>
                              <p:par>
                                <p:cTn id="57" presetID="22" presetClass="entr" presetSubtype="2"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right)">
                                      <p:cBhvr>
                                        <p:cTn id="59" dur="200"/>
                                        <p:tgtEl>
                                          <p:spTgt spid="19"/>
                                        </p:tgtEl>
                                      </p:cBhvr>
                                    </p:animEffect>
                                  </p:childTnLst>
                                </p:cTn>
                              </p:par>
                            </p:childTnLst>
                          </p:cTn>
                        </p:par>
                        <p:par>
                          <p:cTn id="60" fill="hold">
                            <p:stCondLst>
                              <p:cond delay="2800"/>
                            </p:stCondLst>
                            <p:childTnLst>
                              <p:par>
                                <p:cTn id="61" presetID="49" presetClass="entr" presetSubtype="0" decel="10000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style.rotation</p:attrName>
                                        </p:attrNameLst>
                                      </p:cBhvr>
                                      <p:tavLst>
                                        <p:tav tm="0">
                                          <p:val>
                                            <p:fltVal val="360"/>
                                          </p:val>
                                        </p:tav>
                                        <p:tav tm="100000">
                                          <p:val>
                                            <p:fltVal val="0"/>
                                          </p:val>
                                        </p:tav>
                                      </p:tavLst>
                                    </p:anim>
                                    <p:animEffect transition="in" filter="fade">
                                      <p:cBhvr>
                                        <p:cTn id="66" dur="500"/>
                                        <p:tgtEl>
                                          <p:spTgt spid="14"/>
                                        </p:tgtEl>
                                      </p:cBhvr>
                                    </p:animEffect>
                                  </p:childTnLst>
                                </p:cTn>
                              </p:par>
                            </p:childTnLst>
                          </p:cTn>
                        </p:par>
                        <p:par>
                          <p:cTn id="67" fill="hold">
                            <p:stCondLst>
                              <p:cond delay="3300"/>
                            </p:stCondLst>
                            <p:childTnLst>
                              <p:par>
                                <p:cTn id="68" presetID="12" presetClass="entr" presetSubtype="8"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p:tgtEl>
                                          <p:spTgt spid="20"/>
                                        </p:tgtEl>
                                        <p:attrNameLst>
                                          <p:attrName>ppt_x</p:attrName>
                                        </p:attrNameLst>
                                      </p:cBhvr>
                                      <p:tavLst>
                                        <p:tav tm="0">
                                          <p:val>
                                            <p:strVal val="#ppt_x-#ppt_w*1.125000"/>
                                          </p:val>
                                        </p:tav>
                                        <p:tav tm="100000">
                                          <p:val>
                                            <p:strVal val="#ppt_x"/>
                                          </p:val>
                                        </p:tav>
                                      </p:tavLst>
                                    </p:anim>
                                    <p:animEffect transition="in" filter="wipe(right)">
                                      <p:cBhvr>
                                        <p:cTn id="71" dur="500"/>
                                        <p:tgtEl>
                                          <p:spTgt spid="20"/>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p:tgtEl>
                                          <p:spTgt spid="21"/>
                                        </p:tgtEl>
                                        <p:attrNameLst>
                                          <p:attrName>ppt_x</p:attrName>
                                        </p:attrNameLst>
                                      </p:cBhvr>
                                      <p:tavLst>
                                        <p:tav tm="0">
                                          <p:val>
                                            <p:strVal val="#ppt_x-#ppt_w*1.125000"/>
                                          </p:val>
                                        </p:tav>
                                        <p:tav tm="100000">
                                          <p:val>
                                            <p:strVal val="#ppt_x"/>
                                          </p:val>
                                        </p:tav>
                                      </p:tavLst>
                                    </p:anim>
                                    <p:animEffect transition="in" filter="wipe(right)">
                                      <p:cBhvr>
                                        <p:cTn id="75" dur="500"/>
                                        <p:tgtEl>
                                          <p:spTgt spid="21"/>
                                        </p:tgtEl>
                                      </p:cBhvr>
                                    </p:animEffect>
                                  </p:childTnLst>
                                </p:cTn>
                              </p:par>
                            </p:childTnLst>
                          </p:cTn>
                        </p:par>
                        <p:par>
                          <p:cTn id="76" fill="hold">
                            <p:stCondLst>
                              <p:cond delay="3800"/>
                            </p:stCondLst>
                            <p:childTnLst>
                              <p:par>
                                <p:cTn id="77" presetID="49" presetClass="entr" presetSubtype="0" decel="10000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 calcmode="lin" valueType="num">
                                      <p:cBhvr>
                                        <p:cTn id="81" dur="500" fill="hold"/>
                                        <p:tgtEl>
                                          <p:spTgt spid="15"/>
                                        </p:tgtEl>
                                        <p:attrNameLst>
                                          <p:attrName>style.rotation</p:attrName>
                                        </p:attrNameLst>
                                      </p:cBhvr>
                                      <p:tavLst>
                                        <p:tav tm="0">
                                          <p:val>
                                            <p:fltVal val="360"/>
                                          </p:val>
                                        </p:tav>
                                        <p:tav tm="100000">
                                          <p:val>
                                            <p:fltVal val="0"/>
                                          </p:val>
                                        </p:tav>
                                      </p:tavLst>
                                    </p:anim>
                                    <p:animEffect transition="in" filter="fade">
                                      <p:cBhvr>
                                        <p:cTn id="82" dur="500"/>
                                        <p:tgtEl>
                                          <p:spTgt spid="15"/>
                                        </p:tgtEl>
                                      </p:cBhvr>
                                    </p:animEffect>
                                  </p:childTnLst>
                                </p:cTn>
                              </p:par>
                            </p:childTnLst>
                          </p:cTn>
                        </p:par>
                        <p:par>
                          <p:cTn id="83" fill="hold">
                            <p:stCondLst>
                              <p:cond delay="4300"/>
                            </p:stCondLst>
                            <p:childTnLst>
                              <p:par>
                                <p:cTn id="84" presetID="12" presetClass="entr" presetSubtype="2"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500"/>
                                        <p:tgtEl>
                                          <p:spTgt spid="22"/>
                                        </p:tgtEl>
                                        <p:attrNameLst>
                                          <p:attrName>ppt_x</p:attrName>
                                        </p:attrNameLst>
                                      </p:cBhvr>
                                      <p:tavLst>
                                        <p:tav tm="0">
                                          <p:val>
                                            <p:strVal val="#ppt_x+#ppt_w*1.125000"/>
                                          </p:val>
                                        </p:tav>
                                        <p:tav tm="100000">
                                          <p:val>
                                            <p:strVal val="#ppt_x"/>
                                          </p:val>
                                        </p:tav>
                                      </p:tavLst>
                                    </p:anim>
                                    <p:animEffect transition="in" filter="wipe(left)">
                                      <p:cBhvr>
                                        <p:cTn id="87" dur="500"/>
                                        <p:tgtEl>
                                          <p:spTgt spid="22"/>
                                        </p:tgtEl>
                                      </p:cBhvr>
                                    </p:animEffect>
                                  </p:childTnLst>
                                </p:cTn>
                              </p:par>
                              <p:par>
                                <p:cTn id="88" presetID="12" presetClass="entr" presetSubtype="2"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500"/>
                                        <p:tgtEl>
                                          <p:spTgt spid="23"/>
                                        </p:tgtEl>
                                        <p:attrNameLst>
                                          <p:attrName>ppt_x</p:attrName>
                                        </p:attrNameLst>
                                      </p:cBhvr>
                                      <p:tavLst>
                                        <p:tav tm="0">
                                          <p:val>
                                            <p:strVal val="#ppt_x+#ppt_w*1.125000"/>
                                          </p:val>
                                        </p:tav>
                                        <p:tav tm="100000">
                                          <p:val>
                                            <p:strVal val="#ppt_x"/>
                                          </p:val>
                                        </p:tav>
                                      </p:tavLst>
                                    </p:anim>
                                    <p:animEffect transition="in" filter="wipe(left)">
                                      <p:cBhvr>
                                        <p:cTn id="91" dur="500"/>
                                        <p:tgtEl>
                                          <p:spTgt spid="23"/>
                                        </p:tgtEl>
                                      </p:cBhvr>
                                    </p:animEffect>
                                  </p:childTnLst>
                                </p:cTn>
                              </p:par>
                            </p:childTnLst>
                          </p:cTn>
                        </p:par>
                        <p:par>
                          <p:cTn id="92" fill="hold">
                            <p:stCondLst>
                              <p:cond delay="4800"/>
                            </p:stCondLst>
                            <p:childTnLst>
                              <p:par>
                                <p:cTn id="93" presetID="49" presetClass="entr" presetSubtype="0" decel="10000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 calcmode="lin" valueType="num">
                                      <p:cBhvr>
                                        <p:cTn id="97" dur="500" fill="hold"/>
                                        <p:tgtEl>
                                          <p:spTgt spid="16"/>
                                        </p:tgtEl>
                                        <p:attrNameLst>
                                          <p:attrName>style.rotation</p:attrName>
                                        </p:attrNameLst>
                                      </p:cBhvr>
                                      <p:tavLst>
                                        <p:tav tm="0">
                                          <p:val>
                                            <p:fltVal val="360"/>
                                          </p:val>
                                        </p:tav>
                                        <p:tav tm="100000">
                                          <p:val>
                                            <p:fltVal val="0"/>
                                          </p:val>
                                        </p:tav>
                                      </p:tavLst>
                                    </p:anim>
                                    <p:animEffect transition="in" filter="fade">
                                      <p:cBhvr>
                                        <p:cTn id="98" dur="500"/>
                                        <p:tgtEl>
                                          <p:spTgt spid="16"/>
                                        </p:tgtEl>
                                      </p:cBhvr>
                                    </p:animEffect>
                                  </p:childTnLst>
                                </p:cTn>
                              </p:par>
                            </p:childTnLst>
                          </p:cTn>
                        </p:par>
                        <p:par>
                          <p:cTn id="99" fill="hold">
                            <p:stCondLst>
                              <p:cond delay="5300"/>
                            </p:stCondLst>
                            <p:childTnLst>
                              <p:par>
                                <p:cTn id="100" presetID="1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p:tgtEl>
                                          <p:spTgt spid="24"/>
                                        </p:tgtEl>
                                        <p:attrNameLst>
                                          <p:attrName>ppt_x</p:attrName>
                                        </p:attrNameLst>
                                      </p:cBhvr>
                                      <p:tavLst>
                                        <p:tav tm="0">
                                          <p:val>
                                            <p:strVal val="#ppt_x-#ppt_w*1.125000"/>
                                          </p:val>
                                        </p:tav>
                                        <p:tav tm="100000">
                                          <p:val>
                                            <p:strVal val="#ppt_x"/>
                                          </p:val>
                                        </p:tav>
                                      </p:tavLst>
                                    </p:anim>
                                    <p:animEffect transition="in" filter="wipe(right)">
                                      <p:cBhvr>
                                        <p:cTn id="103" dur="500"/>
                                        <p:tgtEl>
                                          <p:spTgt spid="24"/>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p:tgtEl>
                                          <p:spTgt spid="25"/>
                                        </p:tgtEl>
                                        <p:attrNameLst>
                                          <p:attrName>ppt_x</p:attrName>
                                        </p:attrNameLst>
                                      </p:cBhvr>
                                      <p:tavLst>
                                        <p:tav tm="0">
                                          <p:val>
                                            <p:strVal val="#ppt_x-#ppt_w*1.125000"/>
                                          </p:val>
                                        </p:tav>
                                        <p:tav tm="100000">
                                          <p:val>
                                            <p:strVal val="#ppt_x"/>
                                          </p:val>
                                        </p:tav>
                                      </p:tavLst>
                                    </p:anim>
                                    <p:animEffect transition="in" filter="wipe(right)">
                                      <p:cBhvr>
                                        <p:cTn id="107" dur="500"/>
                                        <p:tgtEl>
                                          <p:spTgt spid="25"/>
                                        </p:tgtEl>
                                      </p:cBhvr>
                                    </p:animEffect>
                                  </p:childTnLst>
                                </p:cTn>
                              </p:par>
                            </p:childTnLst>
                          </p:cTn>
                        </p:par>
                        <p:par>
                          <p:cTn id="108" fill="hold">
                            <p:stCondLst>
                              <p:cond delay="5800"/>
                            </p:stCondLst>
                            <p:childTnLst>
                              <p:par>
                                <p:cTn id="109" presetID="49" presetClass="entr" presetSubtype="0" decel="100000" fill="hold" grpId="0" nodeType="after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500" fill="hold"/>
                                        <p:tgtEl>
                                          <p:spTgt spid="17"/>
                                        </p:tgtEl>
                                        <p:attrNameLst>
                                          <p:attrName>ppt_w</p:attrName>
                                        </p:attrNameLst>
                                      </p:cBhvr>
                                      <p:tavLst>
                                        <p:tav tm="0">
                                          <p:val>
                                            <p:fltVal val="0"/>
                                          </p:val>
                                        </p:tav>
                                        <p:tav tm="100000">
                                          <p:val>
                                            <p:strVal val="#ppt_w"/>
                                          </p:val>
                                        </p:tav>
                                      </p:tavLst>
                                    </p:anim>
                                    <p:anim calcmode="lin" valueType="num">
                                      <p:cBhvr>
                                        <p:cTn id="112" dur="500" fill="hold"/>
                                        <p:tgtEl>
                                          <p:spTgt spid="17"/>
                                        </p:tgtEl>
                                        <p:attrNameLst>
                                          <p:attrName>ppt_h</p:attrName>
                                        </p:attrNameLst>
                                      </p:cBhvr>
                                      <p:tavLst>
                                        <p:tav tm="0">
                                          <p:val>
                                            <p:fltVal val="0"/>
                                          </p:val>
                                        </p:tav>
                                        <p:tav tm="100000">
                                          <p:val>
                                            <p:strVal val="#ppt_h"/>
                                          </p:val>
                                        </p:tav>
                                      </p:tavLst>
                                    </p:anim>
                                    <p:anim calcmode="lin" valueType="num">
                                      <p:cBhvr>
                                        <p:cTn id="113" dur="500" fill="hold"/>
                                        <p:tgtEl>
                                          <p:spTgt spid="17"/>
                                        </p:tgtEl>
                                        <p:attrNameLst>
                                          <p:attrName>style.rotation</p:attrName>
                                        </p:attrNameLst>
                                      </p:cBhvr>
                                      <p:tavLst>
                                        <p:tav tm="0">
                                          <p:val>
                                            <p:fltVal val="360"/>
                                          </p:val>
                                        </p:tav>
                                        <p:tav tm="100000">
                                          <p:val>
                                            <p:fltVal val="0"/>
                                          </p:val>
                                        </p:tav>
                                      </p:tavLst>
                                    </p:anim>
                                    <p:animEffect transition="in" filter="fade">
                                      <p:cBhvr>
                                        <p:cTn id="114" dur="500"/>
                                        <p:tgtEl>
                                          <p:spTgt spid="17"/>
                                        </p:tgtEl>
                                      </p:cBhvr>
                                    </p:animEffect>
                                  </p:childTnLst>
                                </p:cTn>
                              </p:par>
                            </p:childTnLst>
                          </p:cTn>
                        </p:par>
                        <p:par>
                          <p:cTn id="115" fill="hold">
                            <p:stCondLst>
                              <p:cond delay="6300"/>
                            </p:stCondLst>
                            <p:childTnLst>
                              <p:par>
                                <p:cTn id="116" presetID="12" presetClass="entr" presetSubtype="2" fill="hold" grpId="0" nodeType="after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p:tgtEl>
                                          <p:spTgt spid="26"/>
                                        </p:tgtEl>
                                        <p:attrNameLst>
                                          <p:attrName>ppt_x</p:attrName>
                                        </p:attrNameLst>
                                      </p:cBhvr>
                                      <p:tavLst>
                                        <p:tav tm="0">
                                          <p:val>
                                            <p:strVal val="#ppt_x+#ppt_w*1.125000"/>
                                          </p:val>
                                        </p:tav>
                                        <p:tav tm="100000">
                                          <p:val>
                                            <p:strVal val="#ppt_x"/>
                                          </p:val>
                                        </p:tav>
                                      </p:tavLst>
                                    </p:anim>
                                    <p:animEffect transition="in" filter="wipe(left)">
                                      <p:cBhvr>
                                        <p:cTn id="119" dur="500"/>
                                        <p:tgtEl>
                                          <p:spTgt spid="26"/>
                                        </p:tgtEl>
                                      </p:cBhvr>
                                    </p:animEffect>
                                  </p:childTnLst>
                                </p:cTn>
                              </p:par>
                              <p:par>
                                <p:cTn id="120" presetID="12" presetClass="entr" presetSubtype="2" fill="hold" grpId="0" nodeType="withEffect">
                                  <p:stCondLst>
                                    <p:cond delay="0"/>
                                  </p:stCondLst>
                                  <p:childTnLst>
                                    <p:set>
                                      <p:cBhvr>
                                        <p:cTn id="121" dur="1" fill="hold">
                                          <p:stCondLst>
                                            <p:cond delay="0"/>
                                          </p:stCondLst>
                                        </p:cTn>
                                        <p:tgtEl>
                                          <p:spTgt spid="27"/>
                                        </p:tgtEl>
                                        <p:attrNameLst>
                                          <p:attrName>style.visibility</p:attrName>
                                        </p:attrNameLst>
                                      </p:cBhvr>
                                      <p:to>
                                        <p:strVal val="visible"/>
                                      </p:to>
                                    </p:set>
                                    <p:anim calcmode="lin" valueType="num">
                                      <p:cBhvr additive="base">
                                        <p:cTn id="122" dur="500"/>
                                        <p:tgtEl>
                                          <p:spTgt spid="27"/>
                                        </p:tgtEl>
                                        <p:attrNameLst>
                                          <p:attrName>ppt_x</p:attrName>
                                        </p:attrNameLst>
                                      </p:cBhvr>
                                      <p:tavLst>
                                        <p:tav tm="0">
                                          <p:val>
                                            <p:strVal val="#ppt_x+#ppt_w*1.125000"/>
                                          </p:val>
                                        </p:tav>
                                        <p:tav tm="100000">
                                          <p:val>
                                            <p:strVal val="#ppt_x"/>
                                          </p:val>
                                        </p:tav>
                                      </p:tavLst>
                                    </p:anim>
                                    <p:animEffect transition="in" filter="wipe(left)">
                                      <p:cBhvr>
                                        <p:cTn id="1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721882" y="2781910"/>
            <a:ext cx="161795" cy="161774"/>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8" name="椭圆 37"/>
          <p:cNvSpPr/>
          <p:nvPr/>
        </p:nvSpPr>
        <p:spPr>
          <a:xfrm>
            <a:off x="1096619" y="2189543"/>
            <a:ext cx="323590" cy="323548"/>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9" name="椭圆 38"/>
          <p:cNvSpPr/>
          <p:nvPr/>
        </p:nvSpPr>
        <p:spPr>
          <a:xfrm>
            <a:off x="1549645" y="3046112"/>
            <a:ext cx="582461" cy="582386"/>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200" b="1">
                <a:latin typeface="微软雅黑" pitchFamily="34" charset="-122"/>
                <a:ea typeface="微软雅黑" pitchFamily="34" charset="-122"/>
              </a:rPr>
              <a:t>添加标题</a:t>
            </a:r>
          </a:p>
        </p:txBody>
      </p:sp>
      <p:sp>
        <p:nvSpPr>
          <p:cNvPr id="40" name="椭圆 39"/>
          <p:cNvSpPr/>
          <p:nvPr/>
        </p:nvSpPr>
        <p:spPr>
          <a:xfrm>
            <a:off x="1986491" y="2382840"/>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9" name="椭圆 48"/>
          <p:cNvSpPr/>
          <p:nvPr/>
        </p:nvSpPr>
        <p:spPr>
          <a:xfrm>
            <a:off x="2423336" y="2500435"/>
            <a:ext cx="388308" cy="38825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0" name="椭圆 49"/>
          <p:cNvSpPr/>
          <p:nvPr/>
        </p:nvSpPr>
        <p:spPr>
          <a:xfrm>
            <a:off x="2093615" y="1825918"/>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1" name="椭圆 50"/>
          <p:cNvSpPr/>
          <p:nvPr/>
        </p:nvSpPr>
        <p:spPr>
          <a:xfrm>
            <a:off x="2659756" y="3383009"/>
            <a:ext cx="491041" cy="49097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2" name="椭圆 51"/>
          <p:cNvSpPr/>
          <p:nvPr/>
        </p:nvSpPr>
        <p:spPr>
          <a:xfrm>
            <a:off x="3027587" y="3848138"/>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3" name="椭圆 52"/>
          <p:cNvSpPr/>
          <p:nvPr/>
        </p:nvSpPr>
        <p:spPr>
          <a:xfrm>
            <a:off x="3382592" y="3337306"/>
            <a:ext cx="114736" cy="114721"/>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4" name="椭圆 53"/>
          <p:cNvSpPr/>
          <p:nvPr/>
        </p:nvSpPr>
        <p:spPr>
          <a:xfrm>
            <a:off x="3529197" y="2993301"/>
            <a:ext cx="161795" cy="161774"/>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5" name="椭圆 54"/>
          <p:cNvSpPr/>
          <p:nvPr/>
        </p:nvSpPr>
        <p:spPr>
          <a:xfrm>
            <a:off x="2881611" y="1616194"/>
            <a:ext cx="1001964" cy="1001834"/>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b="1">
                <a:latin typeface="微软雅黑" pitchFamily="34" charset="-122"/>
                <a:ea typeface="微软雅黑" pitchFamily="34" charset="-122"/>
              </a:rPr>
              <a:t>添加标题</a:t>
            </a:r>
          </a:p>
        </p:txBody>
      </p:sp>
      <p:sp>
        <p:nvSpPr>
          <p:cNvPr id="56" name="椭圆 55"/>
          <p:cNvSpPr/>
          <p:nvPr/>
        </p:nvSpPr>
        <p:spPr>
          <a:xfrm>
            <a:off x="2904719" y="1402635"/>
            <a:ext cx="145615" cy="145596"/>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7" name="椭圆 56"/>
          <p:cNvSpPr/>
          <p:nvPr/>
        </p:nvSpPr>
        <p:spPr>
          <a:xfrm>
            <a:off x="3703982" y="1475435"/>
            <a:ext cx="114736" cy="114721"/>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8" name="椭圆 57"/>
          <p:cNvSpPr/>
          <p:nvPr/>
        </p:nvSpPr>
        <p:spPr>
          <a:xfrm>
            <a:off x="4013557" y="2091648"/>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9" name="椭圆 58"/>
          <p:cNvSpPr/>
          <p:nvPr/>
        </p:nvSpPr>
        <p:spPr>
          <a:xfrm>
            <a:off x="4169535" y="2500436"/>
            <a:ext cx="491041" cy="49097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0" name="椭圆 59"/>
          <p:cNvSpPr/>
          <p:nvPr/>
        </p:nvSpPr>
        <p:spPr>
          <a:xfrm>
            <a:off x="4514962" y="1971514"/>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1" name="椭圆 60"/>
          <p:cNvSpPr/>
          <p:nvPr/>
        </p:nvSpPr>
        <p:spPr>
          <a:xfrm>
            <a:off x="4202758" y="967411"/>
            <a:ext cx="491041" cy="49097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2" name="椭圆 61"/>
          <p:cNvSpPr/>
          <p:nvPr/>
        </p:nvSpPr>
        <p:spPr>
          <a:xfrm>
            <a:off x="6252380" y="987891"/>
            <a:ext cx="247644" cy="247612"/>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3" name="椭圆 62"/>
          <p:cNvSpPr/>
          <p:nvPr/>
        </p:nvSpPr>
        <p:spPr>
          <a:xfrm>
            <a:off x="4046765" y="3160897"/>
            <a:ext cx="736585" cy="736490"/>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b="1">
                <a:latin typeface="微软雅黑" pitchFamily="34" charset="-122"/>
                <a:ea typeface="微软雅黑" pitchFamily="34" charset="-122"/>
              </a:rPr>
              <a:t>添加</a:t>
            </a:r>
            <a:endParaRPr lang="en-US" altLang="zh-CN" b="1">
              <a:latin typeface="微软雅黑" pitchFamily="34" charset="-122"/>
              <a:ea typeface="微软雅黑" pitchFamily="34" charset="-122"/>
            </a:endParaRPr>
          </a:p>
          <a:p>
            <a:pPr algn="ctr"/>
            <a:r>
              <a:rPr lang="zh-CN" altLang="en-US" b="1">
                <a:latin typeface="微软雅黑" pitchFamily="34" charset="-122"/>
                <a:ea typeface="微软雅黑" pitchFamily="34" charset="-122"/>
              </a:rPr>
              <a:t>标题</a:t>
            </a:r>
          </a:p>
        </p:txBody>
      </p:sp>
      <p:sp>
        <p:nvSpPr>
          <p:cNvPr id="64" name="椭圆 63"/>
          <p:cNvSpPr/>
          <p:nvPr/>
        </p:nvSpPr>
        <p:spPr>
          <a:xfrm>
            <a:off x="4697671" y="3697250"/>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5" name="椭圆 64"/>
          <p:cNvSpPr/>
          <p:nvPr/>
        </p:nvSpPr>
        <p:spPr>
          <a:xfrm>
            <a:off x="5020635" y="3816626"/>
            <a:ext cx="114736" cy="114721"/>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6" name="椭圆 65"/>
          <p:cNvSpPr/>
          <p:nvPr/>
        </p:nvSpPr>
        <p:spPr>
          <a:xfrm>
            <a:off x="5020635" y="4023158"/>
            <a:ext cx="491041" cy="49097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7" name="椭圆 66"/>
          <p:cNvSpPr/>
          <p:nvPr/>
        </p:nvSpPr>
        <p:spPr>
          <a:xfrm>
            <a:off x="5826684" y="4187864"/>
            <a:ext cx="64718" cy="64709"/>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8" name="椭圆 67"/>
          <p:cNvSpPr/>
          <p:nvPr/>
        </p:nvSpPr>
        <p:spPr>
          <a:xfrm>
            <a:off x="5611398" y="3697251"/>
            <a:ext cx="247644" cy="247612"/>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9" name="椭圆 68"/>
          <p:cNvSpPr/>
          <p:nvPr/>
        </p:nvSpPr>
        <p:spPr>
          <a:xfrm>
            <a:off x="6214991" y="3482901"/>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0" name="椭圆 69"/>
          <p:cNvSpPr/>
          <p:nvPr/>
        </p:nvSpPr>
        <p:spPr>
          <a:xfrm>
            <a:off x="5042721" y="1233321"/>
            <a:ext cx="1237489" cy="1237328"/>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500" b="1" dirty="0">
                <a:latin typeface="微软雅黑" pitchFamily="34" charset="-122"/>
                <a:ea typeface="微软雅黑" pitchFamily="34" charset="-122"/>
              </a:rPr>
              <a:t>添加标题</a:t>
            </a:r>
          </a:p>
        </p:txBody>
      </p:sp>
      <p:sp>
        <p:nvSpPr>
          <p:cNvPr id="71" name="椭圆 70"/>
          <p:cNvSpPr/>
          <p:nvPr/>
        </p:nvSpPr>
        <p:spPr>
          <a:xfrm>
            <a:off x="6727078" y="1038899"/>
            <a:ext cx="72807" cy="72798"/>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2" name="椭圆 71"/>
          <p:cNvSpPr/>
          <p:nvPr/>
        </p:nvSpPr>
        <p:spPr>
          <a:xfrm>
            <a:off x="6416571" y="1378253"/>
            <a:ext cx="388308" cy="38825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3" name="椭圆 72"/>
          <p:cNvSpPr/>
          <p:nvPr/>
        </p:nvSpPr>
        <p:spPr>
          <a:xfrm>
            <a:off x="6818636" y="1642979"/>
            <a:ext cx="87059" cy="8704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4" name="椭圆 73"/>
          <p:cNvSpPr/>
          <p:nvPr/>
        </p:nvSpPr>
        <p:spPr>
          <a:xfrm>
            <a:off x="3942653" y="3202395"/>
            <a:ext cx="104111" cy="104098"/>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5" name="椭圆 74"/>
          <p:cNvSpPr/>
          <p:nvPr/>
        </p:nvSpPr>
        <p:spPr>
          <a:xfrm>
            <a:off x="6622730" y="2080000"/>
            <a:ext cx="114736" cy="114721"/>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6" name="椭圆 75"/>
          <p:cNvSpPr/>
          <p:nvPr/>
        </p:nvSpPr>
        <p:spPr>
          <a:xfrm>
            <a:off x="6944026" y="2153788"/>
            <a:ext cx="64718" cy="64709"/>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7" name="椭圆 76"/>
          <p:cNvSpPr/>
          <p:nvPr/>
        </p:nvSpPr>
        <p:spPr>
          <a:xfrm>
            <a:off x="6994579" y="2628227"/>
            <a:ext cx="210333" cy="210306"/>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8" name="椭圆 77"/>
          <p:cNvSpPr/>
          <p:nvPr/>
        </p:nvSpPr>
        <p:spPr>
          <a:xfrm>
            <a:off x="6619123" y="3350926"/>
            <a:ext cx="736585" cy="736490"/>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b="1">
                <a:latin typeface="微软雅黑" pitchFamily="34" charset="-122"/>
                <a:ea typeface="微软雅黑" pitchFamily="34" charset="-122"/>
              </a:rPr>
              <a:t>添加</a:t>
            </a:r>
            <a:endParaRPr lang="en-US" altLang="zh-CN" b="1">
              <a:latin typeface="微软雅黑" pitchFamily="34" charset="-122"/>
              <a:ea typeface="微软雅黑" pitchFamily="34" charset="-122"/>
            </a:endParaRPr>
          </a:p>
          <a:p>
            <a:pPr algn="ctr"/>
            <a:r>
              <a:rPr lang="zh-CN" altLang="en-US" b="1">
                <a:latin typeface="微软雅黑" pitchFamily="34" charset="-122"/>
                <a:ea typeface="微软雅黑" pitchFamily="34" charset="-122"/>
              </a:rPr>
              <a:t>标题</a:t>
            </a:r>
          </a:p>
        </p:txBody>
      </p:sp>
      <p:sp>
        <p:nvSpPr>
          <p:cNvPr id="79" name="椭圆 78"/>
          <p:cNvSpPr/>
          <p:nvPr/>
        </p:nvSpPr>
        <p:spPr>
          <a:xfrm>
            <a:off x="7552231" y="3015301"/>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0" name="椭圆 79"/>
          <p:cNvSpPr/>
          <p:nvPr/>
        </p:nvSpPr>
        <p:spPr>
          <a:xfrm>
            <a:off x="7323245" y="2233142"/>
            <a:ext cx="164769" cy="164748"/>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1" name="椭圆 80"/>
          <p:cNvSpPr/>
          <p:nvPr/>
        </p:nvSpPr>
        <p:spPr>
          <a:xfrm>
            <a:off x="6842356" y="1041374"/>
            <a:ext cx="337746" cy="33770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2" name="椭圆 81"/>
          <p:cNvSpPr/>
          <p:nvPr/>
        </p:nvSpPr>
        <p:spPr>
          <a:xfrm>
            <a:off x="7064476" y="1378254"/>
            <a:ext cx="291231" cy="29119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3" name="椭圆 82"/>
          <p:cNvSpPr/>
          <p:nvPr/>
        </p:nvSpPr>
        <p:spPr>
          <a:xfrm>
            <a:off x="7290992" y="1316331"/>
            <a:ext cx="394050" cy="393998"/>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4" name="椭圆 83"/>
          <p:cNvSpPr/>
          <p:nvPr/>
        </p:nvSpPr>
        <p:spPr>
          <a:xfrm>
            <a:off x="7843463" y="1282424"/>
            <a:ext cx="289997" cy="289959"/>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5" name="椭圆 84"/>
          <p:cNvSpPr/>
          <p:nvPr/>
        </p:nvSpPr>
        <p:spPr>
          <a:xfrm>
            <a:off x="8280308" y="1679036"/>
            <a:ext cx="141810" cy="141791"/>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86" name="椭圆 85"/>
          <p:cNvSpPr/>
          <p:nvPr/>
        </p:nvSpPr>
        <p:spPr>
          <a:xfrm>
            <a:off x="7826185" y="1905108"/>
            <a:ext cx="227382" cy="227353"/>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cxnSp>
        <p:nvCxnSpPr>
          <p:cNvPr id="87" name="直接连接符 86"/>
          <p:cNvCxnSpPr>
            <a:stCxn id="37" idx="7"/>
            <a:endCxn id="38" idx="3"/>
          </p:cNvCxnSpPr>
          <p:nvPr/>
        </p:nvCxnSpPr>
        <p:spPr>
          <a:xfrm flipV="1">
            <a:off x="859985" y="2465708"/>
            <a:ext cx="284025" cy="339895"/>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stCxn id="40" idx="2"/>
            <a:endCxn id="38" idx="6"/>
          </p:cNvCxnSpPr>
          <p:nvPr/>
        </p:nvCxnSpPr>
        <p:spPr>
          <a:xfrm flipH="1" flipV="1">
            <a:off x="1420208" y="2351316"/>
            <a:ext cx="566282" cy="177121"/>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39" idx="1"/>
            <a:endCxn id="38" idx="5"/>
          </p:cNvCxnSpPr>
          <p:nvPr/>
        </p:nvCxnSpPr>
        <p:spPr>
          <a:xfrm flipH="1" flipV="1">
            <a:off x="1372821" y="2465708"/>
            <a:ext cx="262125" cy="665694"/>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39" idx="0"/>
            <a:endCxn id="40" idx="3"/>
          </p:cNvCxnSpPr>
          <p:nvPr/>
        </p:nvCxnSpPr>
        <p:spPr>
          <a:xfrm flipV="1">
            <a:off x="1840876" y="2631390"/>
            <a:ext cx="188265" cy="414724"/>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a:stCxn id="39" idx="7"/>
            <a:endCxn id="49" idx="3"/>
          </p:cNvCxnSpPr>
          <p:nvPr/>
        </p:nvCxnSpPr>
        <p:spPr>
          <a:xfrm flipV="1">
            <a:off x="2046807" y="2831835"/>
            <a:ext cx="433397" cy="299567"/>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a:stCxn id="39" idx="6"/>
            <a:endCxn id="55" idx="4"/>
          </p:cNvCxnSpPr>
          <p:nvPr/>
        </p:nvCxnSpPr>
        <p:spPr>
          <a:xfrm flipV="1">
            <a:off x="2132106" y="2618027"/>
            <a:ext cx="1250486" cy="719279"/>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a:stCxn id="51" idx="1"/>
            <a:endCxn id="49" idx="4"/>
          </p:cNvCxnSpPr>
          <p:nvPr/>
        </p:nvCxnSpPr>
        <p:spPr>
          <a:xfrm flipH="1" flipV="1">
            <a:off x="2617492" y="2888692"/>
            <a:ext cx="114178" cy="566219"/>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51" idx="0"/>
            <a:endCxn id="49" idx="4"/>
          </p:cNvCxnSpPr>
          <p:nvPr/>
        </p:nvCxnSpPr>
        <p:spPr>
          <a:xfrm flipH="1" flipV="1">
            <a:off x="2617490" y="2888694"/>
            <a:ext cx="287786" cy="494317"/>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53" idx="2"/>
            <a:endCxn id="51" idx="7"/>
          </p:cNvCxnSpPr>
          <p:nvPr/>
        </p:nvCxnSpPr>
        <p:spPr>
          <a:xfrm flipH="1">
            <a:off x="3078888" y="3394667"/>
            <a:ext cx="303706" cy="60246"/>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stCxn id="74" idx="2"/>
            <a:endCxn id="54" idx="5"/>
          </p:cNvCxnSpPr>
          <p:nvPr/>
        </p:nvCxnSpPr>
        <p:spPr>
          <a:xfrm flipH="1" flipV="1">
            <a:off x="3667300" y="3131385"/>
            <a:ext cx="275352" cy="123061"/>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59" idx="2"/>
            <a:endCxn id="54" idx="7"/>
          </p:cNvCxnSpPr>
          <p:nvPr/>
        </p:nvCxnSpPr>
        <p:spPr>
          <a:xfrm flipH="1">
            <a:off x="3667299" y="2745925"/>
            <a:ext cx="502237" cy="271067"/>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a:stCxn id="59" idx="1"/>
            <a:endCxn id="58" idx="4"/>
          </p:cNvCxnSpPr>
          <p:nvPr/>
        </p:nvCxnSpPr>
        <p:spPr>
          <a:xfrm flipH="1" flipV="1">
            <a:off x="4159174" y="2382841"/>
            <a:ext cx="82275" cy="189498"/>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stCxn id="58" idx="0"/>
            <a:endCxn id="61" idx="4"/>
          </p:cNvCxnSpPr>
          <p:nvPr/>
        </p:nvCxnSpPr>
        <p:spPr>
          <a:xfrm flipV="1">
            <a:off x="4159174" y="1458388"/>
            <a:ext cx="289107" cy="633260"/>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stCxn id="59" idx="7"/>
            <a:endCxn id="60" idx="4"/>
          </p:cNvCxnSpPr>
          <p:nvPr/>
        </p:nvCxnSpPr>
        <p:spPr>
          <a:xfrm flipV="1">
            <a:off x="4588664" y="2262708"/>
            <a:ext cx="71912" cy="309631"/>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sp>
        <p:nvSpPr>
          <p:cNvPr id="101" name="椭圆 100"/>
          <p:cNvSpPr/>
          <p:nvPr/>
        </p:nvSpPr>
        <p:spPr>
          <a:xfrm>
            <a:off x="4874166" y="2993302"/>
            <a:ext cx="114736" cy="114721"/>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cxnSp>
        <p:nvCxnSpPr>
          <p:cNvPr id="102" name="直接连接符 101"/>
          <p:cNvCxnSpPr>
            <a:stCxn id="101" idx="0"/>
            <a:endCxn id="60" idx="4"/>
          </p:cNvCxnSpPr>
          <p:nvPr/>
        </p:nvCxnSpPr>
        <p:spPr>
          <a:xfrm flipH="1" flipV="1">
            <a:off x="4660578" y="2262708"/>
            <a:ext cx="270957" cy="730594"/>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70" idx="4"/>
            <a:endCxn id="63" idx="6"/>
          </p:cNvCxnSpPr>
          <p:nvPr/>
        </p:nvCxnSpPr>
        <p:spPr>
          <a:xfrm flipH="1">
            <a:off x="4783348" y="2470647"/>
            <a:ext cx="878115" cy="1058495"/>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sp>
        <p:nvSpPr>
          <p:cNvPr id="104" name="椭圆 103"/>
          <p:cNvSpPr/>
          <p:nvPr/>
        </p:nvSpPr>
        <p:spPr>
          <a:xfrm>
            <a:off x="5238066" y="2942304"/>
            <a:ext cx="408675" cy="408622"/>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cxnSp>
        <p:nvCxnSpPr>
          <p:cNvPr id="105" name="直接连接符 104"/>
          <p:cNvCxnSpPr>
            <a:stCxn id="66" idx="2"/>
            <a:endCxn id="64" idx="4"/>
          </p:cNvCxnSpPr>
          <p:nvPr/>
        </p:nvCxnSpPr>
        <p:spPr>
          <a:xfrm flipH="1" flipV="1">
            <a:off x="4843286" y="3988444"/>
            <a:ext cx="177349" cy="280203"/>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66" idx="1"/>
            <a:endCxn id="65" idx="4"/>
          </p:cNvCxnSpPr>
          <p:nvPr/>
        </p:nvCxnSpPr>
        <p:spPr>
          <a:xfrm flipH="1" flipV="1">
            <a:off x="5078003" y="3931346"/>
            <a:ext cx="14544" cy="163713"/>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a:stCxn id="66" idx="0"/>
            <a:endCxn id="108" idx="4"/>
          </p:cNvCxnSpPr>
          <p:nvPr/>
        </p:nvCxnSpPr>
        <p:spPr>
          <a:xfrm flipV="1">
            <a:off x="5266156" y="3022091"/>
            <a:ext cx="621680" cy="1001067"/>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sp>
        <p:nvSpPr>
          <p:cNvPr id="108" name="椭圆 107"/>
          <p:cNvSpPr/>
          <p:nvPr/>
        </p:nvSpPr>
        <p:spPr>
          <a:xfrm>
            <a:off x="5859043" y="2964511"/>
            <a:ext cx="57587" cy="57580"/>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cxnSp>
        <p:nvCxnSpPr>
          <p:cNvPr id="109" name="直接连接符 108"/>
          <p:cNvCxnSpPr>
            <a:stCxn id="68" idx="0"/>
            <a:endCxn id="108" idx="4"/>
          </p:cNvCxnSpPr>
          <p:nvPr/>
        </p:nvCxnSpPr>
        <p:spPr>
          <a:xfrm flipV="1">
            <a:off x="5735222" y="3022091"/>
            <a:ext cx="152616" cy="675160"/>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69" idx="2"/>
            <a:endCxn id="68" idx="6"/>
          </p:cNvCxnSpPr>
          <p:nvPr/>
        </p:nvCxnSpPr>
        <p:spPr>
          <a:xfrm flipH="1">
            <a:off x="5859043" y="3628499"/>
            <a:ext cx="355948" cy="192559"/>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sp>
        <p:nvSpPr>
          <p:cNvPr id="111" name="椭圆 110"/>
          <p:cNvSpPr/>
          <p:nvPr/>
        </p:nvSpPr>
        <p:spPr>
          <a:xfrm>
            <a:off x="6232954" y="2768190"/>
            <a:ext cx="226567" cy="226537"/>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cxnSp>
        <p:nvCxnSpPr>
          <p:cNvPr id="112" name="直接连接符 111"/>
          <p:cNvCxnSpPr>
            <a:stCxn id="78" idx="0"/>
            <a:endCxn id="70" idx="5"/>
          </p:cNvCxnSpPr>
          <p:nvPr/>
        </p:nvCxnSpPr>
        <p:spPr>
          <a:xfrm flipH="1" flipV="1">
            <a:off x="6098983" y="2289445"/>
            <a:ext cx="888432" cy="1061481"/>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79" idx="3"/>
            <a:endCxn id="78" idx="7"/>
          </p:cNvCxnSpPr>
          <p:nvPr/>
        </p:nvCxnSpPr>
        <p:spPr>
          <a:xfrm flipH="1">
            <a:off x="7247838" y="3263850"/>
            <a:ext cx="347045" cy="194933"/>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sp>
        <p:nvSpPr>
          <p:cNvPr id="114" name="椭圆 113"/>
          <p:cNvSpPr/>
          <p:nvPr/>
        </p:nvSpPr>
        <p:spPr>
          <a:xfrm>
            <a:off x="6304855" y="1751458"/>
            <a:ext cx="164769" cy="164748"/>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15" name="椭圆 114"/>
          <p:cNvSpPr/>
          <p:nvPr/>
        </p:nvSpPr>
        <p:spPr>
          <a:xfrm>
            <a:off x="6841754" y="2058495"/>
            <a:ext cx="78875" cy="78865"/>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16" name="椭圆 115"/>
          <p:cNvSpPr/>
          <p:nvPr/>
        </p:nvSpPr>
        <p:spPr>
          <a:xfrm>
            <a:off x="7501325" y="2081258"/>
            <a:ext cx="70905" cy="70896"/>
          </a:xfrm>
          <a:prstGeom prst="ellipse">
            <a:avLst/>
          </a:prstGeom>
          <a:solidFill>
            <a:srgbClr val="E8432E"/>
          </a:solidFill>
          <a:ln>
            <a:solidFill>
              <a:srgbClr val="E8432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cxnSp>
        <p:nvCxnSpPr>
          <p:cNvPr id="117" name="直接连接符 116"/>
          <p:cNvCxnSpPr>
            <a:stCxn id="78" idx="0"/>
            <a:endCxn id="72" idx="5"/>
          </p:cNvCxnSpPr>
          <p:nvPr/>
        </p:nvCxnSpPr>
        <p:spPr>
          <a:xfrm flipH="1" flipV="1">
            <a:off x="6748014" y="1709652"/>
            <a:ext cx="239402" cy="1641275"/>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75" idx="0"/>
            <a:endCxn id="72" idx="4"/>
          </p:cNvCxnSpPr>
          <p:nvPr/>
        </p:nvCxnSpPr>
        <p:spPr>
          <a:xfrm flipH="1" flipV="1">
            <a:off x="6610727" y="1766511"/>
            <a:ext cx="69373" cy="313489"/>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80" idx="2"/>
            <a:endCxn id="75" idx="5"/>
          </p:cNvCxnSpPr>
          <p:nvPr/>
        </p:nvCxnSpPr>
        <p:spPr>
          <a:xfrm flipH="1" flipV="1">
            <a:off x="6720665" y="2177920"/>
            <a:ext cx="602582" cy="137597"/>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stCxn id="80" idx="7"/>
            <a:endCxn id="116" idx="3"/>
          </p:cNvCxnSpPr>
          <p:nvPr/>
        </p:nvCxnSpPr>
        <p:spPr>
          <a:xfrm flipV="1">
            <a:off x="7463887" y="2141772"/>
            <a:ext cx="47824" cy="115497"/>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116" idx="0"/>
            <a:endCxn id="83" idx="4"/>
          </p:cNvCxnSpPr>
          <p:nvPr/>
        </p:nvCxnSpPr>
        <p:spPr>
          <a:xfrm flipH="1" flipV="1">
            <a:off x="7488017" y="1710328"/>
            <a:ext cx="48762" cy="370931"/>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86" idx="1"/>
            <a:endCxn id="83" idx="5"/>
          </p:cNvCxnSpPr>
          <p:nvPr/>
        </p:nvCxnSpPr>
        <p:spPr>
          <a:xfrm flipH="1" flipV="1">
            <a:off x="7627332" y="1652629"/>
            <a:ext cx="232151" cy="285775"/>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85" idx="3"/>
            <a:endCxn id="86" idx="7"/>
          </p:cNvCxnSpPr>
          <p:nvPr/>
        </p:nvCxnSpPr>
        <p:spPr>
          <a:xfrm flipH="1">
            <a:off x="8020268" y="1800063"/>
            <a:ext cx="280807" cy="138341"/>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72" idx="1"/>
            <a:endCxn id="62" idx="4"/>
          </p:cNvCxnSpPr>
          <p:nvPr/>
        </p:nvCxnSpPr>
        <p:spPr>
          <a:xfrm flipH="1" flipV="1">
            <a:off x="6376204" y="1235503"/>
            <a:ext cx="97236" cy="199610"/>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71" idx="2"/>
            <a:endCxn id="62" idx="6"/>
          </p:cNvCxnSpPr>
          <p:nvPr/>
        </p:nvCxnSpPr>
        <p:spPr>
          <a:xfrm flipH="1">
            <a:off x="6500024" y="1075299"/>
            <a:ext cx="227054" cy="36399"/>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80" idx="1"/>
            <a:endCxn id="73" idx="5"/>
          </p:cNvCxnSpPr>
          <p:nvPr/>
        </p:nvCxnSpPr>
        <p:spPr>
          <a:xfrm flipH="1" flipV="1">
            <a:off x="6892944" y="1717276"/>
            <a:ext cx="454432" cy="539993"/>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80" idx="1"/>
            <a:endCxn id="72" idx="5"/>
          </p:cNvCxnSpPr>
          <p:nvPr/>
        </p:nvCxnSpPr>
        <p:spPr>
          <a:xfrm flipH="1" flipV="1">
            <a:off x="6748014" y="1709652"/>
            <a:ext cx="599363" cy="547618"/>
          </a:xfrm>
          <a:prstGeom prst="line">
            <a:avLst/>
          </a:prstGeom>
          <a:ln>
            <a:solidFill>
              <a:srgbClr val="E8432E"/>
            </a:solidFill>
          </a:ln>
        </p:spPr>
        <p:style>
          <a:lnRef idx="1">
            <a:schemeClr val="accent1"/>
          </a:lnRef>
          <a:fillRef idx="0">
            <a:schemeClr val="accent1"/>
          </a:fillRef>
          <a:effectRef idx="0">
            <a:schemeClr val="accent1"/>
          </a:effectRef>
          <a:fontRef idx="minor">
            <a:schemeClr val="tx1"/>
          </a:fontRef>
        </p:style>
      </p:cxnSp>
      <p:sp>
        <p:nvSpPr>
          <p:cNvPr id="130" name="椭圆 129"/>
          <p:cNvSpPr/>
          <p:nvPr/>
        </p:nvSpPr>
        <p:spPr>
          <a:xfrm>
            <a:off x="2856160" y="-3452663"/>
            <a:ext cx="3431679" cy="3431232"/>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0" b="1">
                <a:latin typeface="微软雅黑" pitchFamily="34" charset="-122"/>
                <a:ea typeface="微软雅黑" pitchFamily="34" charset="-122"/>
              </a:rPr>
              <a:t>$</a:t>
            </a:r>
            <a:endParaRPr lang="zh-CN" altLang="en-US" sz="15000" b="1">
              <a:latin typeface="微软雅黑" pitchFamily="34" charset="-122"/>
              <a:ea typeface="微软雅黑" pitchFamily="34" charset="-122"/>
            </a:endParaRPr>
          </a:p>
        </p:txBody>
      </p:sp>
    </p:spTree>
    <p:extLst>
      <p:ext uri="{BB962C8B-B14F-4D97-AF65-F5344CB8AC3E}">
        <p14:creationId xmlns:p14="http://schemas.microsoft.com/office/powerpoint/2010/main" val="191866637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1" nodeType="afterEffect">
                                  <p:stCondLst>
                                    <p:cond delay="0"/>
                                  </p:stCondLst>
                                  <p:childTnLst>
                                    <p:animMotion origin="layout" path="M 2.08333E-7 -0.01042 L 2.08333E-7 0.83773 " pathEditMode="relative" rAng="0" ptsTypes="AA">
                                      <p:cBhvr>
                                        <p:cTn id="6" dur="500" fill="hold"/>
                                        <p:tgtEl>
                                          <p:spTgt spid="130"/>
                                        </p:tgtEl>
                                        <p:attrNameLst>
                                          <p:attrName>ppt_x</p:attrName>
                                          <p:attrName>ppt_y</p:attrName>
                                        </p:attrNameLst>
                                      </p:cBhvr>
                                      <p:rCtr x="0" y="42407"/>
                                    </p:animMotion>
                                  </p:childTnLst>
                                </p:cTn>
                              </p:par>
                              <p:par>
                                <p:cTn id="7" presetID="23" presetClass="exit" presetSubtype="32" fill="hold" grpId="0" nodeType="withEffect">
                                  <p:stCondLst>
                                    <p:cond delay="0"/>
                                  </p:stCondLst>
                                  <p:childTnLst>
                                    <p:anim calcmode="lin" valueType="num">
                                      <p:cBhvr>
                                        <p:cTn id="8" dur="500"/>
                                        <p:tgtEl>
                                          <p:spTgt spid="130"/>
                                        </p:tgtEl>
                                        <p:attrNameLst>
                                          <p:attrName>ppt_w</p:attrName>
                                        </p:attrNameLst>
                                      </p:cBhvr>
                                      <p:tavLst>
                                        <p:tav tm="0">
                                          <p:val>
                                            <p:strVal val="ppt_w"/>
                                          </p:val>
                                        </p:tav>
                                        <p:tav tm="100000">
                                          <p:val>
                                            <p:fltVal val="0"/>
                                          </p:val>
                                        </p:tav>
                                      </p:tavLst>
                                    </p:anim>
                                    <p:anim calcmode="lin" valueType="num">
                                      <p:cBhvr>
                                        <p:cTn id="9" dur="500"/>
                                        <p:tgtEl>
                                          <p:spTgt spid="130"/>
                                        </p:tgtEl>
                                        <p:attrNameLst>
                                          <p:attrName>ppt_h</p:attrName>
                                        </p:attrNameLst>
                                      </p:cBhvr>
                                      <p:tavLst>
                                        <p:tav tm="0">
                                          <p:val>
                                            <p:strVal val="ppt_h"/>
                                          </p:val>
                                        </p:tav>
                                        <p:tav tm="100000">
                                          <p:val>
                                            <p:fltVal val="0"/>
                                          </p:val>
                                        </p:tav>
                                      </p:tavLst>
                                    </p:anim>
                                    <p:set>
                                      <p:cBhvr>
                                        <p:cTn id="10" dur="1" fill="hold">
                                          <p:stCondLst>
                                            <p:cond delay="499"/>
                                          </p:stCondLst>
                                        </p:cTn>
                                        <p:tgtEl>
                                          <p:spTgt spid="130"/>
                                        </p:tgtEl>
                                        <p:attrNameLst>
                                          <p:attrName>style.visibility</p:attrName>
                                        </p:attrNameLst>
                                      </p:cBhvr>
                                      <p:to>
                                        <p:strVal val="hidden"/>
                                      </p:to>
                                    </p:set>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70"/>
                                        </p:tgtEl>
                                        <p:attrNameLst>
                                          <p:attrName>style.visibility</p:attrName>
                                        </p:attrNameLst>
                                      </p:cBhvr>
                                      <p:to>
                                        <p:strVal val="visible"/>
                                      </p:to>
                                    </p:set>
                                    <p:anim calcmode="lin" valueType="num">
                                      <p:cBhvr>
                                        <p:cTn id="14" dur="500" fill="hold"/>
                                        <p:tgtEl>
                                          <p:spTgt spid="70"/>
                                        </p:tgtEl>
                                        <p:attrNameLst>
                                          <p:attrName>ppt_w</p:attrName>
                                        </p:attrNameLst>
                                      </p:cBhvr>
                                      <p:tavLst>
                                        <p:tav tm="0">
                                          <p:val>
                                            <p:fltVal val="0"/>
                                          </p:val>
                                        </p:tav>
                                        <p:tav tm="100000">
                                          <p:val>
                                            <p:strVal val="#ppt_w"/>
                                          </p:val>
                                        </p:tav>
                                      </p:tavLst>
                                    </p:anim>
                                    <p:anim calcmode="lin" valueType="num">
                                      <p:cBhvr>
                                        <p:cTn id="15" dur="500" fill="hold"/>
                                        <p:tgtEl>
                                          <p:spTgt spid="70"/>
                                        </p:tgtEl>
                                        <p:attrNameLst>
                                          <p:attrName>ppt_h</p:attrName>
                                        </p:attrNameLst>
                                      </p:cBhvr>
                                      <p:tavLst>
                                        <p:tav tm="0">
                                          <p:val>
                                            <p:fltVal val="0"/>
                                          </p:val>
                                        </p:tav>
                                        <p:tav tm="100000">
                                          <p:val>
                                            <p:strVal val="#ppt_h"/>
                                          </p:val>
                                        </p:tav>
                                      </p:tavLst>
                                    </p:anim>
                                    <p:anim calcmode="lin" valueType="num">
                                      <p:cBhvr>
                                        <p:cTn id="16" dur="500" fill="hold"/>
                                        <p:tgtEl>
                                          <p:spTgt spid="70"/>
                                        </p:tgtEl>
                                        <p:attrNameLst>
                                          <p:attrName>ppt_x</p:attrName>
                                        </p:attrNameLst>
                                      </p:cBhvr>
                                      <p:tavLst>
                                        <p:tav tm="0">
                                          <p:val>
                                            <p:fltVal val="0.5"/>
                                          </p:val>
                                        </p:tav>
                                        <p:tav tm="100000">
                                          <p:val>
                                            <p:strVal val="#ppt_x"/>
                                          </p:val>
                                        </p:tav>
                                      </p:tavLst>
                                    </p:anim>
                                    <p:anim calcmode="lin" valueType="num">
                                      <p:cBhvr>
                                        <p:cTn id="17" dur="500" fill="hold"/>
                                        <p:tgtEl>
                                          <p:spTgt spid="70"/>
                                        </p:tgtEl>
                                        <p:attrNameLst>
                                          <p:attrName>ppt_y</p:attrName>
                                        </p:attrNameLst>
                                      </p:cBhvr>
                                      <p:tavLst>
                                        <p:tav tm="0">
                                          <p:val>
                                            <p:fltVal val="0.5"/>
                                          </p:val>
                                        </p:tav>
                                        <p:tav tm="100000">
                                          <p:val>
                                            <p:strVal val="#ppt_y"/>
                                          </p:val>
                                        </p:tav>
                                      </p:tavLst>
                                    </p:anim>
                                  </p:childTnLst>
                                </p:cTn>
                              </p:par>
                              <p:par>
                                <p:cTn id="18" presetID="23" presetClass="entr" presetSubtype="528" fill="hold" grpId="0" nodeType="with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p:cTn id="20" dur="500" fill="hold"/>
                                        <p:tgtEl>
                                          <p:spTgt spid="78"/>
                                        </p:tgtEl>
                                        <p:attrNameLst>
                                          <p:attrName>ppt_w</p:attrName>
                                        </p:attrNameLst>
                                      </p:cBhvr>
                                      <p:tavLst>
                                        <p:tav tm="0">
                                          <p:val>
                                            <p:fltVal val="0"/>
                                          </p:val>
                                        </p:tav>
                                        <p:tav tm="100000">
                                          <p:val>
                                            <p:strVal val="#ppt_w"/>
                                          </p:val>
                                        </p:tav>
                                      </p:tavLst>
                                    </p:anim>
                                    <p:anim calcmode="lin" valueType="num">
                                      <p:cBhvr>
                                        <p:cTn id="21" dur="500" fill="hold"/>
                                        <p:tgtEl>
                                          <p:spTgt spid="78"/>
                                        </p:tgtEl>
                                        <p:attrNameLst>
                                          <p:attrName>ppt_h</p:attrName>
                                        </p:attrNameLst>
                                      </p:cBhvr>
                                      <p:tavLst>
                                        <p:tav tm="0">
                                          <p:val>
                                            <p:fltVal val="0"/>
                                          </p:val>
                                        </p:tav>
                                        <p:tav tm="100000">
                                          <p:val>
                                            <p:strVal val="#ppt_h"/>
                                          </p:val>
                                        </p:tav>
                                      </p:tavLst>
                                    </p:anim>
                                    <p:anim calcmode="lin" valueType="num">
                                      <p:cBhvr>
                                        <p:cTn id="22" dur="500" fill="hold"/>
                                        <p:tgtEl>
                                          <p:spTgt spid="78"/>
                                        </p:tgtEl>
                                        <p:attrNameLst>
                                          <p:attrName>ppt_x</p:attrName>
                                        </p:attrNameLst>
                                      </p:cBhvr>
                                      <p:tavLst>
                                        <p:tav tm="0">
                                          <p:val>
                                            <p:fltVal val="0.5"/>
                                          </p:val>
                                        </p:tav>
                                        <p:tav tm="100000">
                                          <p:val>
                                            <p:strVal val="#ppt_x"/>
                                          </p:val>
                                        </p:tav>
                                      </p:tavLst>
                                    </p:anim>
                                    <p:anim calcmode="lin" valueType="num">
                                      <p:cBhvr>
                                        <p:cTn id="23" dur="500" fill="hold"/>
                                        <p:tgtEl>
                                          <p:spTgt spid="78"/>
                                        </p:tgtEl>
                                        <p:attrNameLst>
                                          <p:attrName>ppt_y</p:attrName>
                                        </p:attrNameLst>
                                      </p:cBhvr>
                                      <p:tavLst>
                                        <p:tav tm="0">
                                          <p:val>
                                            <p:fltVal val="0.5"/>
                                          </p:val>
                                        </p:tav>
                                        <p:tav tm="100000">
                                          <p:val>
                                            <p:strVal val="#ppt_y"/>
                                          </p:val>
                                        </p:tav>
                                      </p:tavLst>
                                    </p:anim>
                                  </p:childTnLst>
                                </p:cTn>
                              </p:par>
                              <p:par>
                                <p:cTn id="24" presetID="23" presetClass="entr" presetSubtype="528" fill="hold" grpId="0" nodeType="withEffect">
                                  <p:stCondLst>
                                    <p:cond delay="500"/>
                                  </p:stCondLst>
                                  <p:childTnLst>
                                    <p:set>
                                      <p:cBhvr>
                                        <p:cTn id="25" dur="1" fill="hold">
                                          <p:stCondLst>
                                            <p:cond delay="0"/>
                                          </p:stCondLst>
                                        </p:cTn>
                                        <p:tgtEl>
                                          <p:spTgt spid="62"/>
                                        </p:tgtEl>
                                        <p:attrNameLst>
                                          <p:attrName>style.visibility</p:attrName>
                                        </p:attrNameLst>
                                      </p:cBhvr>
                                      <p:to>
                                        <p:strVal val="visible"/>
                                      </p:to>
                                    </p:set>
                                    <p:anim calcmode="lin" valueType="num">
                                      <p:cBhvr>
                                        <p:cTn id="26" dur="500" fill="hold"/>
                                        <p:tgtEl>
                                          <p:spTgt spid="62"/>
                                        </p:tgtEl>
                                        <p:attrNameLst>
                                          <p:attrName>ppt_w</p:attrName>
                                        </p:attrNameLst>
                                      </p:cBhvr>
                                      <p:tavLst>
                                        <p:tav tm="0">
                                          <p:val>
                                            <p:fltVal val="0"/>
                                          </p:val>
                                        </p:tav>
                                        <p:tav tm="100000">
                                          <p:val>
                                            <p:strVal val="#ppt_w"/>
                                          </p:val>
                                        </p:tav>
                                      </p:tavLst>
                                    </p:anim>
                                    <p:anim calcmode="lin" valueType="num">
                                      <p:cBhvr>
                                        <p:cTn id="27" dur="500" fill="hold"/>
                                        <p:tgtEl>
                                          <p:spTgt spid="62"/>
                                        </p:tgtEl>
                                        <p:attrNameLst>
                                          <p:attrName>ppt_h</p:attrName>
                                        </p:attrNameLst>
                                      </p:cBhvr>
                                      <p:tavLst>
                                        <p:tav tm="0">
                                          <p:val>
                                            <p:fltVal val="0"/>
                                          </p:val>
                                        </p:tav>
                                        <p:tav tm="100000">
                                          <p:val>
                                            <p:strVal val="#ppt_h"/>
                                          </p:val>
                                        </p:tav>
                                      </p:tavLst>
                                    </p:anim>
                                    <p:anim calcmode="lin" valueType="num">
                                      <p:cBhvr>
                                        <p:cTn id="28" dur="500" fill="hold"/>
                                        <p:tgtEl>
                                          <p:spTgt spid="62"/>
                                        </p:tgtEl>
                                        <p:attrNameLst>
                                          <p:attrName>ppt_x</p:attrName>
                                        </p:attrNameLst>
                                      </p:cBhvr>
                                      <p:tavLst>
                                        <p:tav tm="0">
                                          <p:val>
                                            <p:fltVal val="0.5"/>
                                          </p:val>
                                        </p:tav>
                                        <p:tav tm="100000">
                                          <p:val>
                                            <p:strVal val="#ppt_x"/>
                                          </p:val>
                                        </p:tav>
                                      </p:tavLst>
                                    </p:anim>
                                    <p:anim calcmode="lin" valueType="num">
                                      <p:cBhvr>
                                        <p:cTn id="29" dur="500" fill="hold"/>
                                        <p:tgtEl>
                                          <p:spTgt spid="62"/>
                                        </p:tgtEl>
                                        <p:attrNameLst>
                                          <p:attrName>ppt_y</p:attrName>
                                        </p:attrNameLst>
                                      </p:cBhvr>
                                      <p:tavLst>
                                        <p:tav tm="0">
                                          <p:val>
                                            <p:fltVal val="0.5"/>
                                          </p:val>
                                        </p:tav>
                                        <p:tav tm="100000">
                                          <p:val>
                                            <p:strVal val="#ppt_y"/>
                                          </p:val>
                                        </p:tav>
                                      </p:tavLst>
                                    </p:anim>
                                  </p:childTnLst>
                                </p:cTn>
                              </p:par>
                              <p:par>
                                <p:cTn id="30" presetID="23" presetClass="entr" presetSubtype="528"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p:cTn id="32" dur="500" fill="hold"/>
                                        <p:tgtEl>
                                          <p:spTgt spid="81"/>
                                        </p:tgtEl>
                                        <p:attrNameLst>
                                          <p:attrName>ppt_w</p:attrName>
                                        </p:attrNameLst>
                                      </p:cBhvr>
                                      <p:tavLst>
                                        <p:tav tm="0">
                                          <p:val>
                                            <p:fltVal val="0"/>
                                          </p:val>
                                        </p:tav>
                                        <p:tav tm="100000">
                                          <p:val>
                                            <p:strVal val="#ppt_w"/>
                                          </p:val>
                                        </p:tav>
                                      </p:tavLst>
                                    </p:anim>
                                    <p:anim calcmode="lin" valueType="num">
                                      <p:cBhvr>
                                        <p:cTn id="33" dur="500" fill="hold"/>
                                        <p:tgtEl>
                                          <p:spTgt spid="81"/>
                                        </p:tgtEl>
                                        <p:attrNameLst>
                                          <p:attrName>ppt_h</p:attrName>
                                        </p:attrNameLst>
                                      </p:cBhvr>
                                      <p:tavLst>
                                        <p:tav tm="0">
                                          <p:val>
                                            <p:fltVal val="0"/>
                                          </p:val>
                                        </p:tav>
                                        <p:tav tm="100000">
                                          <p:val>
                                            <p:strVal val="#ppt_h"/>
                                          </p:val>
                                        </p:tav>
                                      </p:tavLst>
                                    </p:anim>
                                    <p:anim calcmode="lin" valueType="num">
                                      <p:cBhvr>
                                        <p:cTn id="34" dur="500" fill="hold"/>
                                        <p:tgtEl>
                                          <p:spTgt spid="81"/>
                                        </p:tgtEl>
                                        <p:attrNameLst>
                                          <p:attrName>ppt_x</p:attrName>
                                        </p:attrNameLst>
                                      </p:cBhvr>
                                      <p:tavLst>
                                        <p:tav tm="0">
                                          <p:val>
                                            <p:fltVal val="0.5"/>
                                          </p:val>
                                        </p:tav>
                                        <p:tav tm="100000">
                                          <p:val>
                                            <p:strVal val="#ppt_x"/>
                                          </p:val>
                                        </p:tav>
                                      </p:tavLst>
                                    </p:anim>
                                    <p:anim calcmode="lin" valueType="num">
                                      <p:cBhvr>
                                        <p:cTn id="35" dur="500" fill="hold"/>
                                        <p:tgtEl>
                                          <p:spTgt spid="81"/>
                                        </p:tgtEl>
                                        <p:attrNameLst>
                                          <p:attrName>ppt_y</p:attrName>
                                        </p:attrNameLst>
                                      </p:cBhvr>
                                      <p:tavLst>
                                        <p:tav tm="0">
                                          <p:val>
                                            <p:fltVal val="0.5"/>
                                          </p:val>
                                        </p:tav>
                                        <p:tav tm="100000">
                                          <p:val>
                                            <p:strVal val="#ppt_y"/>
                                          </p:val>
                                        </p:tav>
                                      </p:tavLst>
                                    </p:anim>
                                  </p:childTnLst>
                                </p:cTn>
                              </p:par>
                              <p:par>
                                <p:cTn id="36" presetID="23" presetClass="entr" presetSubtype="528" fill="hold" grpId="0" nodeType="withEffect">
                                  <p:stCondLst>
                                    <p:cond delay="300"/>
                                  </p:stCondLst>
                                  <p:childTnLst>
                                    <p:set>
                                      <p:cBhvr>
                                        <p:cTn id="37" dur="1" fill="hold">
                                          <p:stCondLst>
                                            <p:cond delay="0"/>
                                          </p:stCondLst>
                                        </p:cTn>
                                        <p:tgtEl>
                                          <p:spTgt spid="82"/>
                                        </p:tgtEl>
                                        <p:attrNameLst>
                                          <p:attrName>style.visibility</p:attrName>
                                        </p:attrNameLst>
                                      </p:cBhvr>
                                      <p:to>
                                        <p:strVal val="visible"/>
                                      </p:to>
                                    </p:set>
                                    <p:anim calcmode="lin" valueType="num">
                                      <p:cBhvr>
                                        <p:cTn id="38" dur="500" fill="hold"/>
                                        <p:tgtEl>
                                          <p:spTgt spid="82"/>
                                        </p:tgtEl>
                                        <p:attrNameLst>
                                          <p:attrName>ppt_w</p:attrName>
                                        </p:attrNameLst>
                                      </p:cBhvr>
                                      <p:tavLst>
                                        <p:tav tm="0">
                                          <p:val>
                                            <p:fltVal val="0"/>
                                          </p:val>
                                        </p:tav>
                                        <p:tav tm="100000">
                                          <p:val>
                                            <p:strVal val="#ppt_w"/>
                                          </p:val>
                                        </p:tav>
                                      </p:tavLst>
                                    </p:anim>
                                    <p:anim calcmode="lin" valueType="num">
                                      <p:cBhvr>
                                        <p:cTn id="39" dur="500" fill="hold"/>
                                        <p:tgtEl>
                                          <p:spTgt spid="82"/>
                                        </p:tgtEl>
                                        <p:attrNameLst>
                                          <p:attrName>ppt_h</p:attrName>
                                        </p:attrNameLst>
                                      </p:cBhvr>
                                      <p:tavLst>
                                        <p:tav tm="0">
                                          <p:val>
                                            <p:fltVal val="0"/>
                                          </p:val>
                                        </p:tav>
                                        <p:tav tm="100000">
                                          <p:val>
                                            <p:strVal val="#ppt_h"/>
                                          </p:val>
                                        </p:tav>
                                      </p:tavLst>
                                    </p:anim>
                                    <p:anim calcmode="lin" valueType="num">
                                      <p:cBhvr>
                                        <p:cTn id="40" dur="500" fill="hold"/>
                                        <p:tgtEl>
                                          <p:spTgt spid="82"/>
                                        </p:tgtEl>
                                        <p:attrNameLst>
                                          <p:attrName>ppt_x</p:attrName>
                                        </p:attrNameLst>
                                      </p:cBhvr>
                                      <p:tavLst>
                                        <p:tav tm="0">
                                          <p:val>
                                            <p:fltVal val="0.5"/>
                                          </p:val>
                                        </p:tav>
                                        <p:tav tm="100000">
                                          <p:val>
                                            <p:strVal val="#ppt_x"/>
                                          </p:val>
                                        </p:tav>
                                      </p:tavLst>
                                    </p:anim>
                                    <p:anim calcmode="lin" valueType="num">
                                      <p:cBhvr>
                                        <p:cTn id="41" dur="500" fill="hold"/>
                                        <p:tgtEl>
                                          <p:spTgt spid="82"/>
                                        </p:tgtEl>
                                        <p:attrNameLst>
                                          <p:attrName>ppt_y</p:attrName>
                                        </p:attrNameLst>
                                      </p:cBhvr>
                                      <p:tavLst>
                                        <p:tav tm="0">
                                          <p:val>
                                            <p:fltVal val="0.5"/>
                                          </p:val>
                                        </p:tav>
                                        <p:tav tm="100000">
                                          <p:val>
                                            <p:strVal val="#ppt_y"/>
                                          </p:val>
                                        </p:tav>
                                      </p:tavLst>
                                    </p:anim>
                                  </p:childTnLst>
                                </p:cTn>
                              </p:par>
                              <p:par>
                                <p:cTn id="42" presetID="23" presetClass="entr" presetSubtype="528" fill="hold" grpId="0" nodeType="withEffect">
                                  <p:stCondLst>
                                    <p:cond delay="100"/>
                                  </p:stCondLst>
                                  <p:childTnLst>
                                    <p:set>
                                      <p:cBhvr>
                                        <p:cTn id="43" dur="1" fill="hold">
                                          <p:stCondLst>
                                            <p:cond delay="0"/>
                                          </p:stCondLst>
                                        </p:cTn>
                                        <p:tgtEl>
                                          <p:spTgt spid="83"/>
                                        </p:tgtEl>
                                        <p:attrNameLst>
                                          <p:attrName>style.visibility</p:attrName>
                                        </p:attrNameLst>
                                      </p:cBhvr>
                                      <p:to>
                                        <p:strVal val="visible"/>
                                      </p:to>
                                    </p:set>
                                    <p:anim calcmode="lin" valueType="num">
                                      <p:cBhvr>
                                        <p:cTn id="44" dur="500" fill="hold"/>
                                        <p:tgtEl>
                                          <p:spTgt spid="83"/>
                                        </p:tgtEl>
                                        <p:attrNameLst>
                                          <p:attrName>ppt_w</p:attrName>
                                        </p:attrNameLst>
                                      </p:cBhvr>
                                      <p:tavLst>
                                        <p:tav tm="0">
                                          <p:val>
                                            <p:fltVal val="0"/>
                                          </p:val>
                                        </p:tav>
                                        <p:tav tm="100000">
                                          <p:val>
                                            <p:strVal val="#ppt_w"/>
                                          </p:val>
                                        </p:tav>
                                      </p:tavLst>
                                    </p:anim>
                                    <p:anim calcmode="lin" valueType="num">
                                      <p:cBhvr>
                                        <p:cTn id="45" dur="500" fill="hold"/>
                                        <p:tgtEl>
                                          <p:spTgt spid="83"/>
                                        </p:tgtEl>
                                        <p:attrNameLst>
                                          <p:attrName>ppt_h</p:attrName>
                                        </p:attrNameLst>
                                      </p:cBhvr>
                                      <p:tavLst>
                                        <p:tav tm="0">
                                          <p:val>
                                            <p:fltVal val="0"/>
                                          </p:val>
                                        </p:tav>
                                        <p:tav tm="100000">
                                          <p:val>
                                            <p:strVal val="#ppt_h"/>
                                          </p:val>
                                        </p:tav>
                                      </p:tavLst>
                                    </p:anim>
                                    <p:anim calcmode="lin" valueType="num">
                                      <p:cBhvr>
                                        <p:cTn id="46" dur="500" fill="hold"/>
                                        <p:tgtEl>
                                          <p:spTgt spid="83"/>
                                        </p:tgtEl>
                                        <p:attrNameLst>
                                          <p:attrName>ppt_x</p:attrName>
                                        </p:attrNameLst>
                                      </p:cBhvr>
                                      <p:tavLst>
                                        <p:tav tm="0">
                                          <p:val>
                                            <p:fltVal val="0.5"/>
                                          </p:val>
                                        </p:tav>
                                        <p:tav tm="100000">
                                          <p:val>
                                            <p:strVal val="#ppt_x"/>
                                          </p:val>
                                        </p:tav>
                                      </p:tavLst>
                                    </p:anim>
                                    <p:anim calcmode="lin" valueType="num">
                                      <p:cBhvr>
                                        <p:cTn id="47" dur="500" fill="hold"/>
                                        <p:tgtEl>
                                          <p:spTgt spid="83"/>
                                        </p:tgtEl>
                                        <p:attrNameLst>
                                          <p:attrName>ppt_y</p:attrName>
                                        </p:attrNameLst>
                                      </p:cBhvr>
                                      <p:tavLst>
                                        <p:tav tm="0">
                                          <p:val>
                                            <p:fltVal val="0.5"/>
                                          </p:val>
                                        </p:tav>
                                        <p:tav tm="100000">
                                          <p:val>
                                            <p:strVal val="#ppt_y"/>
                                          </p:val>
                                        </p:tav>
                                      </p:tavLst>
                                    </p:anim>
                                  </p:childTnLst>
                                </p:cTn>
                              </p:par>
                              <p:par>
                                <p:cTn id="48" presetID="23" presetClass="entr" presetSubtype="528" fill="hold" grpId="0" nodeType="withEffect">
                                  <p:stCondLst>
                                    <p:cond delay="200"/>
                                  </p:stCondLst>
                                  <p:childTnLst>
                                    <p:set>
                                      <p:cBhvr>
                                        <p:cTn id="49" dur="1" fill="hold">
                                          <p:stCondLst>
                                            <p:cond delay="0"/>
                                          </p:stCondLst>
                                        </p:cTn>
                                        <p:tgtEl>
                                          <p:spTgt spid="84"/>
                                        </p:tgtEl>
                                        <p:attrNameLst>
                                          <p:attrName>style.visibility</p:attrName>
                                        </p:attrNameLst>
                                      </p:cBhvr>
                                      <p:to>
                                        <p:strVal val="visible"/>
                                      </p:to>
                                    </p:set>
                                    <p:anim calcmode="lin" valueType="num">
                                      <p:cBhvr>
                                        <p:cTn id="50" dur="500" fill="hold"/>
                                        <p:tgtEl>
                                          <p:spTgt spid="84"/>
                                        </p:tgtEl>
                                        <p:attrNameLst>
                                          <p:attrName>ppt_w</p:attrName>
                                        </p:attrNameLst>
                                      </p:cBhvr>
                                      <p:tavLst>
                                        <p:tav tm="0">
                                          <p:val>
                                            <p:fltVal val="0"/>
                                          </p:val>
                                        </p:tav>
                                        <p:tav tm="100000">
                                          <p:val>
                                            <p:strVal val="#ppt_w"/>
                                          </p:val>
                                        </p:tav>
                                      </p:tavLst>
                                    </p:anim>
                                    <p:anim calcmode="lin" valueType="num">
                                      <p:cBhvr>
                                        <p:cTn id="51" dur="500" fill="hold"/>
                                        <p:tgtEl>
                                          <p:spTgt spid="84"/>
                                        </p:tgtEl>
                                        <p:attrNameLst>
                                          <p:attrName>ppt_h</p:attrName>
                                        </p:attrNameLst>
                                      </p:cBhvr>
                                      <p:tavLst>
                                        <p:tav tm="0">
                                          <p:val>
                                            <p:fltVal val="0"/>
                                          </p:val>
                                        </p:tav>
                                        <p:tav tm="100000">
                                          <p:val>
                                            <p:strVal val="#ppt_h"/>
                                          </p:val>
                                        </p:tav>
                                      </p:tavLst>
                                    </p:anim>
                                    <p:anim calcmode="lin" valueType="num">
                                      <p:cBhvr>
                                        <p:cTn id="52" dur="500" fill="hold"/>
                                        <p:tgtEl>
                                          <p:spTgt spid="84"/>
                                        </p:tgtEl>
                                        <p:attrNameLst>
                                          <p:attrName>ppt_x</p:attrName>
                                        </p:attrNameLst>
                                      </p:cBhvr>
                                      <p:tavLst>
                                        <p:tav tm="0">
                                          <p:val>
                                            <p:fltVal val="0.5"/>
                                          </p:val>
                                        </p:tav>
                                        <p:tav tm="100000">
                                          <p:val>
                                            <p:strVal val="#ppt_x"/>
                                          </p:val>
                                        </p:tav>
                                      </p:tavLst>
                                    </p:anim>
                                    <p:anim calcmode="lin" valueType="num">
                                      <p:cBhvr>
                                        <p:cTn id="53" dur="500" fill="hold"/>
                                        <p:tgtEl>
                                          <p:spTgt spid="84"/>
                                        </p:tgtEl>
                                        <p:attrNameLst>
                                          <p:attrName>ppt_y</p:attrName>
                                        </p:attrNameLst>
                                      </p:cBhvr>
                                      <p:tavLst>
                                        <p:tav tm="0">
                                          <p:val>
                                            <p:fltVal val="0.5"/>
                                          </p:val>
                                        </p:tav>
                                        <p:tav tm="100000">
                                          <p:val>
                                            <p:strVal val="#ppt_y"/>
                                          </p:val>
                                        </p:tav>
                                      </p:tavLst>
                                    </p:anim>
                                  </p:childTnLst>
                                </p:cTn>
                              </p:par>
                              <p:par>
                                <p:cTn id="54" presetID="23" presetClass="entr" presetSubtype="528" fill="hold" grpId="0" nodeType="withEffect">
                                  <p:stCondLst>
                                    <p:cond delay="500"/>
                                  </p:stCondLst>
                                  <p:childTnLst>
                                    <p:set>
                                      <p:cBhvr>
                                        <p:cTn id="55" dur="1" fill="hold">
                                          <p:stCondLst>
                                            <p:cond delay="0"/>
                                          </p:stCondLst>
                                        </p:cTn>
                                        <p:tgtEl>
                                          <p:spTgt spid="85"/>
                                        </p:tgtEl>
                                        <p:attrNameLst>
                                          <p:attrName>style.visibility</p:attrName>
                                        </p:attrNameLst>
                                      </p:cBhvr>
                                      <p:to>
                                        <p:strVal val="visible"/>
                                      </p:to>
                                    </p:set>
                                    <p:anim calcmode="lin" valueType="num">
                                      <p:cBhvr>
                                        <p:cTn id="56" dur="500" fill="hold"/>
                                        <p:tgtEl>
                                          <p:spTgt spid="85"/>
                                        </p:tgtEl>
                                        <p:attrNameLst>
                                          <p:attrName>ppt_w</p:attrName>
                                        </p:attrNameLst>
                                      </p:cBhvr>
                                      <p:tavLst>
                                        <p:tav tm="0">
                                          <p:val>
                                            <p:fltVal val="0"/>
                                          </p:val>
                                        </p:tav>
                                        <p:tav tm="100000">
                                          <p:val>
                                            <p:strVal val="#ppt_w"/>
                                          </p:val>
                                        </p:tav>
                                      </p:tavLst>
                                    </p:anim>
                                    <p:anim calcmode="lin" valueType="num">
                                      <p:cBhvr>
                                        <p:cTn id="57" dur="500" fill="hold"/>
                                        <p:tgtEl>
                                          <p:spTgt spid="85"/>
                                        </p:tgtEl>
                                        <p:attrNameLst>
                                          <p:attrName>ppt_h</p:attrName>
                                        </p:attrNameLst>
                                      </p:cBhvr>
                                      <p:tavLst>
                                        <p:tav tm="0">
                                          <p:val>
                                            <p:fltVal val="0"/>
                                          </p:val>
                                        </p:tav>
                                        <p:tav tm="100000">
                                          <p:val>
                                            <p:strVal val="#ppt_h"/>
                                          </p:val>
                                        </p:tav>
                                      </p:tavLst>
                                    </p:anim>
                                    <p:anim calcmode="lin" valueType="num">
                                      <p:cBhvr>
                                        <p:cTn id="58" dur="500" fill="hold"/>
                                        <p:tgtEl>
                                          <p:spTgt spid="85"/>
                                        </p:tgtEl>
                                        <p:attrNameLst>
                                          <p:attrName>ppt_x</p:attrName>
                                        </p:attrNameLst>
                                      </p:cBhvr>
                                      <p:tavLst>
                                        <p:tav tm="0">
                                          <p:val>
                                            <p:fltVal val="0.5"/>
                                          </p:val>
                                        </p:tav>
                                        <p:tav tm="100000">
                                          <p:val>
                                            <p:strVal val="#ppt_x"/>
                                          </p:val>
                                        </p:tav>
                                      </p:tavLst>
                                    </p:anim>
                                    <p:anim calcmode="lin" valueType="num">
                                      <p:cBhvr>
                                        <p:cTn id="59" dur="500" fill="hold"/>
                                        <p:tgtEl>
                                          <p:spTgt spid="85"/>
                                        </p:tgtEl>
                                        <p:attrNameLst>
                                          <p:attrName>ppt_y</p:attrName>
                                        </p:attrNameLst>
                                      </p:cBhvr>
                                      <p:tavLst>
                                        <p:tav tm="0">
                                          <p:val>
                                            <p:fltVal val="0.5"/>
                                          </p:val>
                                        </p:tav>
                                        <p:tav tm="100000">
                                          <p:val>
                                            <p:strVal val="#ppt_y"/>
                                          </p:val>
                                        </p:tav>
                                      </p:tavLst>
                                    </p:anim>
                                  </p:childTnLst>
                                </p:cTn>
                              </p:par>
                              <p:par>
                                <p:cTn id="60" presetID="23" presetClass="entr" presetSubtype="528" fill="hold" grpId="0" nodeType="with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 calcmode="lin" valueType="num">
                                      <p:cBhvr>
                                        <p:cTn id="64" dur="500" fill="hold"/>
                                        <p:tgtEl>
                                          <p:spTgt spid="86"/>
                                        </p:tgtEl>
                                        <p:attrNameLst>
                                          <p:attrName>ppt_x</p:attrName>
                                        </p:attrNameLst>
                                      </p:cBhvr>
                                      <p:tavLst>
                                        <p:tav tm="0">
                                          <p:val>
                                            <p:fltVal val="0.5"/>
                                          </p:val>
                                        </p:tav>
                                        <p:tav tm="100000">
                                          <p:val>
                                            <p:strVal val="#ppt_x"/>
                                          </p:val>
                                        </p:tav>
                                      </p:tavLst>
                                    </p:anim>
                                    <p:anim calcmode="lin" valueType="num">
                                      <p:cBhvr>
                                        <p:cTn id="65" dur="500" fill="hold"/>
                                        <p:tgtEl>
                                          <p:spTgt spid="86"/>
                                        </p:tgtEl>
                                        <p:attrNameLst>
                                          <p:attrName>ppt_y</p:attrName>
                                        </p:attrNameLst>
                                      </p:cBhvr>
                                      <p:tavLst>
                                        <p:tav tm="0">
                                          <p:val>
                                            <p:fltVal val="0.5"/>
                                          </p:val>
                                        </p:tav>
                                        <p:tav tm="100000">
                                          <p:val>
                                            <p:strVal val="#ppt_y"/>
                                          </p:val>
                                        </p:tav>
                                      </p:tavLst>
                                    </p:anim>
                                  </p:childTnLst>
                                </p:cTn>
                              </p:par>
                              <p:par>
                                <p:cTn id="66" presetID="23" presetClass="entr" presetSubtype="528" fill="hold" grpId="0" nodeType="withEffect">
                                  <p:stCondLst>
                                    <p:cond delay="200"/>
                                  </p:stCondLst>
                                  <p:childTnLst>
                                    <p:set>
                                      <p:cBhvr>
                                        <p:cTn id="67" dur="1" fill="hold">
                                          <p:stCondLst>
                                            <p:cond delay="0"/>
                                          </p:stCondLst>
                                        </p:cTn>
                                        <p:tgtEl>
                                          <p:spTgt spid="116"/>
                                        </p:tgtEl>
                                        <p:attrNameLst>
                                          <p:attrName>style.visibility</p:attrName>
                                        </p:attrNameLst>
                                      </p:cBhvr>
                                      <p:to>
                                        <p:strVal val="visible"/>
                                      </p:to>
                                    </p:set>
                                    <p:anim calcmode="lin" valueType="num">
                                      <p:cBhvr>
                                        <p:cTn id="68" dur="500" fill="hold"/>
                                        <p:tgtEl>
                                          <p:spTgt spid="116"/>
                                        </p:tgtEl>
                                        <p:attrNameLst>
                                          <p:attrName>ppt_w</p:attrName>
                                        </p:attrNameLst>
                                      </p:cBhvr>
                                      <p:tavLst>
                                        <p:tav tm="0">
                                          <p:val>
                                            <p:fltVal val="0"/>
                                          </p:val>
                                        </p:tav>
                                        <p:tav tm="100000">
                                          <p:val>
                                            <p:strVal val="#ppt_w"/>
                                          </p:val>
                                        </p:tav>
                                      </p:tavLst>
                                    </p:anim>
                                    <p:anim calcmode="lin" valueType="num">
                                      <p:cBhvr>
                                        <p:cTn id="69" dur="500" fill="hold"/>
                                        <p:tgtEl>
                                          <p:spTgt spid="116"/>
                                        </p:tgtEl>
                                        <p:attrNameLst>
                                          <p:attrName>ppt_h</p:attrName>
                                        </p:attrNameLst>
                                      </p:cBhvr>
                                      <p:tavLst>
                                        <p:tav tm="0">
                                          <p:val>
                                            <p:fltVal val="0"/>
                                          </p:val>
                                        </p:tav>
                                        <p:tav tm="100000">
                                          <p:val>
                                            <p:strVal val="#ppt_h"/>
                                          </p:val>
                                        </p:tav>
                                      </p:tavLst>
                                    </p:anim>
                                    <p:anim calcmode="lin" valueType="num">
                                      <p:cBhvr>
                                        <p:cTn id="70" dur="500" fill="hold"/>
                                        <p:tgtEl>
                                          <p:spTgt spid="116"/>
                                        </p:tgtEl>
                                        <p:attrNameLst>
                                          <p:attrName>ppt_x</p:attrName>
                                        </p:attrNameLst>
                                      </p:cBhvr>
                                      <p:tavLst>
                                        <p:tav tm="0">
                                          <p:val>
                                            <p:fltVal val="0.5"/>
                                          </p:val>
                                        </p:tav>
                                        <p:tav tm="100000">
                                          <p:val>
                                            <p:strVal val="#ppt_x"/>
                                          </p:val>
                                        </p:tav>
                                      </p:tavLst>
                                    </p:anim>
                                    <p:anim calcmode="lin" valueType="num">
                                      <p:cBhvr>
                                        <p:cTn id="71" dur="500" fill="hold"/>
                                        <p:tgtEl>
                                          <p:spTgt spid="116"/>
                                        </p:tgtEl>
                                        <p:attrNameLst>
                                          <p:attrName>ppt_y</p:attrName>
                                        </p:attrNameLst>
                                      </p:cBhvr>
                                      <p:tavLst>
                                        <p:tav tm="0">
                                          <p:val>
                                            <p:fltVal val="0.5"/>
                                          </p:val>
                                        </p:tav>
                                        <p:tav tm="100000">
                                          <p:val>
                                            <p:strVal val="#ppt_y"/>
                                          </p:val>
                                        </p:tav>
                                      </p:tavLst>
                                    </p:anim>
                                  </p:childTnLst>
                                </p:cTn>
                              </p:par>
                              <p:par>
                                <p:cTn id="72" presetID="23" presetClass="entr" presetSubtype="528" fill="hold" grpId="0" nodeType="withEffect">
                                  <p:stCondLst>
                                    <p:cond delay="0"/>
                                  </p:stCondLst>
                                  <p:childTnLst>
                                    <p:set>
                                      <p:cBhvr>
                                        <p:cTn id="73" dur="1" fill="hold">
                                          <p:stCondLst>
                                            <p:cond delay="0"/>
                                          </p:stCondLst>
                                        </p:cTn>
                                        <p:tgtEl>
                                          <p:spTgt spid="76"/>
                                        </p:tgtEl>
                                        <p:attrNameLst>
                                          <p:attrName>style.visibility</p:attrName>
                                        </p:attrNameLst>
                                      </p:cBhvr>
                                      <p:to>
                                        <p:strVal val="visible"/>
                                      </p:to>
                                    </p:set>
                                    <p:anim calcmode="lin" valueType="num">
                                      <p:cBhvr>
                                        <p:cTn id="74" dur="500" fill="hold"/>
                                        <p:tgtEl>
                                          <p:spTgt spid="76"/>
                                        </p:tgtEl>
                                        <p:attrNameLst>
                                          <p:attrName>ppt_w</p:attrName>
                                        </p:attrNameLst>
                                      </p:cBhvr>
                                      <p:tavLst>
                                        <p:tav tm="0">
                                          <p:val>
                                            <p:fltVal val="0"/>
                                          </p:val>
                                        </p:tav>
                                        <p:tav tm="100000">
                                          <p:val>
                                            <p:strVal val="#ppt_w"/>
                                          </p:val>
                                        </p:tav>
                                      </p:tavLst>
                                    </p:anim>
                                    <p:anim calcmode="lin" valueType="num">
                                      <p:cBhvr>
                                        <p:cTn id="75" dur="500" fill="hold"/>
                                        <p:tgtEl>
                                          <p:spTgt spid="76"/>
                                        </p:tgtEl>
                                        <p:attrNameLst>
                                          <p:attrName>ppt_h</p:attrName>
                                        </p:attrNameLst>
                                      </p:cBhvr>
                                      <p:tavLst>
                                        <p:tav tm="0">
                                          <p:val>
                                            <p:fltVal val="0"/>
                                          </p:val>
                                        </p:tav>
                                        <p:tav tm="100000">
                                          <p:val>
                                            <p:strVal val="#ppt_h"/>
                                          </p:val>
                                        </p:tav>
                                      </p:tavLst>
                                    </p:anim>
                                    <p:anim calcmode="lin" valueType="num">
                                      <p:cBhvr>
                                        <p:cTn id="76" dur="500" fill="hold"/>
                                        <p:tgtEl>
                                          <p:spTgt spid="76"/>
                                        </p:tgtEl>
                                        <p:attrNameLst>
                                          <p:attrName>ppt_x</p:attrName>
                                        </p:attrNameLst>
                                      </p:cBhvr>
                                      <p:tavLst>
                                        <p:tav tm="0">
                                          <p:val>
                                            <p:fltVal val="0.5"/>
                                          </p:val>
                                        </p:tav>
                                        <p:tav tm="100000">
                                          <p:val>
                                            <p:strVal val="#ppt_x"/>
                                          </p:val>
                                        </p:tav>
                                      </p:tavLst>
                                    </p:anim>
                                    <p:anim calcmode="lin" valueType="num">
                                      <p:cBhvr>
                                        <p:cTn id="77" dur="500" fill="hold"/>
                                        <p:tgtEl>
                                          <p:spTgt spid="76"/>
                                        </p:tgtEl>
                                        <p:attrNameLst>
                                          <p:attrName>ppt_y</p:attrName>
                                        </p:attrNameLst>
                                      </p:cBhvr>
                                      <p:tavLst>
                                        <p:tav tm="0">
                                          <p:val>
                                            <p:fltVal val="0.5"/>
                                          </p:val>
                                        </p:tav>
                                        <p:tav tm="100000">
                                          <p:val>
                                            <p:strVal val="#ppt_y"/>
                                          </p:val>
                                        </p:tav>
                                      </p:tavLst>
                                    </p:anim>
                                  </p:childTnLst>
                                </p:cTn>
                              </p:par>
                              <p:par>
                                <p:cTn id="78" presetID="23" presetClass="entr" presetSubtype="528" fill="hold" grpId="0" nodeType="withEffect">
                                  <p:stCondLst>
                                    <p:cond delay="100"/>
                                  </p:stCondLst>
                                  <p:childTnLst>
                                    <p:set>
                                      <p:cBhvr>
                                        <p:cTn id="79" dur="1" fill="hold">
                                          <p:stCondLst>
                                            <p:cond delay="0"/>
                                          </p:stCondLst>
                                        </p:cTn>
                                        <p:tgtEl>
                                          <p:spTgt spid="115"/>
                                        </p:tgtEl>
                                        <p:attrNameLst>
                                          <p:attrName>style.visibility</p:attrName>
                                        </p:attrNameLst>
                                      </p:cBhvr>
                                      <p:to>
                                        <p:strVal val="visible"/>
                                      </p:to>
                                    </p:set>
                                    <p:anim calcmode="lin" valueType="num">
                                      <p:cBhvr>
                                        <p:cTn id="80" dur="500" fill="hold"/>
                                        <p:tgtEl>
                                          <p:spTgt spid="115"/>
                                        </p:tgtEl>
                                        <p:attrNameLst>
                                          <p:attrName>ppt_w</p:attrName>
                                        </p:attrNameLst>
                                      </p:cBhvr>
                                      <p:tavLst>
                                        <p:tav tm="0">
                                          <p:val>
                                            <p:fltVal val="0"/>
                                          </p:val>
                                        </p:tav>
                                        <p:tav tm="100000">
                                          <p:val>
                                            <p:strVal val="#ppt_w"/>
                                          </p:val>
                                        </p:tav>
                                      </p:tavLst>
                                    </p:anim>
                                    <p:anim calcmode="lin" valueType="num">
                                      <p:cBhvr>
                                        <p:cTn id="81" dur="500" fill="hold"/>
                                        <p:tgtEl>
                                          <p:spTgt spid="115"/>
                                        </p:tgtEl>
                                        <p:attrNameLst>
                                          <p:attrName>ppt_h</p:attrName>
                                        </p:attrNameLst>
                                      </p:cBhvr>
                                      <p:tavLst>
                                        <p:tav tm="0">
                                          <p:val>
                                            <p:fltVal val="0"/>
                                          </p:val>
                                        </p:tav>
                                        <p:tav tm="100000">
                                          <p:val>
                                            <p:strVal val="#ppt_h"/>
                                          </p:val>
                                        </p:tav>
                                      </p:tavLst>
                                    </p:anim>
                                    <p:anim calcmode="lin" valueType="num">
                                      <p:cBhvr>
                                        <p:cTn id="82" dur="500" fill="hold"/>
                                        <p:tgtEl>
                                          <p:spTgt spid="115"/>
                                        </p:tgtEl>
                                        <p:attrNameLst>
                                          <p:attrName>ppt_x</p:attrName>
                                        </p:attrNameLst>
                                      </p:cBhvr>
                                      <p:tavLst>
                                        <p:tav tm="0">
                                          <p:val>
                                            <p:fltVal val="0.5"/>
                                          </p:val>
                                        </p:tav>
                                        <p:tav tm="100000">
                                          <p:val>
                                            <p:strVal val="#ppt_x"/>
                                          </p:val>
                                        </p:tav>
                                      </p:tavLst>
                                    </p:anim>
                                    <p:anim calcmode="lin" valueType="num">
                                      <p:cBhvr>
                                        <p:cTn id="83" dur="500" fill="hold"/>
                                        <p:tgtEl>
                                          <p:spTgt spid="115"/>
                                        </p:tgtEl>
                                        <p:attrNameLst>
                                          <p:attrName>ppt_y</p:attrName>
                                        </p:attrNameLst>
                                      </p:cBhvr>
                                      <p:tavLst>
                                        <p:tav tm="0">
                                          <p:val>
                                            <p:fltVal val="0.5"/>
                                          </p:val>
                                        </p:tav>
                                        <p:tav tm="100000">
                                          <p:val>
                                            <p:strVal val="#ppt_y"/>
                                          </p:val>
                                        </p:tav>
                                      </p:tavLst>
                                    </p:anim>
                                  </p:childTnLst>
                                </p:cTn>
                              </p:par>
                              <p:par>
                                <p:cTn id="84" presetID="23" presetClass="entr" presetSubtype="528" fill="hold" grpId="0" nodeType="withEffect">
                                  <p:stCondLst>
                                    <p:cond delay="400"/>
                                  </p:stCondLst>
                                  <p:childTnLst>
                                    <p:set>
                                      <p:cBhvr>
                                        <p:cTn id="85" dur="1" fill="hold">
                                          <p:stCondLst>
                                            <p:cond delay="0"/>
                                          </p:stCondLst>
                                        </p:cTn>
                                        <p:tgtEl>
                                          <p:spTgt spid="73"/>
                                        </p:tgtEl>
                                        <p:attrNameLst>
                                          <p:attrName>style.visibility</p:attrName>
                                        </p:attrNameLst>
                                      </p:cBhvr>
                                      <p:to>
                                        <p:strVal val="visible"/>
                                      </p:to>
                                    </p:set>
                                    <p:anim calcmode="lin" valueType="num">
                                      <p:cBhvr>
                                        <p:cTn id="86" dur="500" fill="hold"/>
                                        <p:tgtEl>
                                          <p:spTgt spid="73"/>
                                        </p:tgtEl>
                                        <p:attrNameLst>
                                          <p:attrName>ppt_w</p:attrName>
                                        </p:attrNameLst>
                                      </p:cBhvr>
                                      <p:tavLst>
                                        <p:tav tm="0">
                                          <p:val>
                                            <p:fltVal val="0"/>
                                          </p:val>
                                        </p:tav>
                                        <p:tav tm="100000">
                                          <p:val>
                                            <p:strVal val="#ppt_w"/>
                                          </p:val>
                                        </p:tav>
                                      </p:tavLst>
                                    </p:anim>
                                    <p:anim calcmode="lin" valueType="num">
                                      <p:cBhvr>
                                        <p:cTn id="87" dur="500" fill="hold"/>
                                        <p:tgtEl>
                                          <p:spTgt spid="73"/>
                                        </p:tgtEl>
                                        <p:attrNameLst>
                                          <p:attrName>ppt_h</p:attrName>
                                        </p:attrNameLst>
                                      </p:cBhvr>
                                      <p:tavLst>
                                        <p:tav tm="0">
                                          <p:val>
                                            <p:fltVal val="0"/>
                                          </p:val>
                                        </p:tav>
                                        <p:tav tm="100000">
                                          <p:val>
                                            <p:strVal val="#ppt_h"/>
                                          </p:val>
                                        </p:tav>
                                      </p:tavLst>
                                    </p:anim>
                                    <p:anim calcmode="lin" valueType="num">
                                      <p:cBhvr>
                                        <p:cTn id="88" dur="500" fill="hold"/>
                                        <p:tgtEl>
                                          <p:spTgt spid="73"/>
                                        </p:tgtEl>
                                        <p:attrNameLst>
                                          <p:attrName>ppt_x</p:attrName>
                                        </p:attrNameLst>
                                      </p:cBhvr>
                                      <p:tavLst>
                                        <p:tav tm="0">
                                          <p:val>
                                            <p:fltVal val="0.5"/>
                                          </p:val>
                                        </p:tav>
                                        <p:tav tm="100000">
                                          <p:val>
                                            <p:strVal val="#ppt_x"/>
                                          </p:val>
                                        </p:tav>
                                      </p:tavLst>
                                    </p:anim>
                                    <p:anim calcmode="lin" valueType="num">
                                      <p:cBhvr>
                                        <p:cTn id="89" dur="500" fill="hold"/>
                                        <p:tgtEl>
                                          <p:spTgt spid="73"/>
                                        </p:tgtEl>
                                        <p:attrNameLst>
                                          <p:attrName>ppt_y</p:attrName>
                                        </p:attrNameLst>
                                      </p:cBhvr>
                                      <p:tavLst>
                                        <p:tav tm="0">
                                          <p:val>
                                            <p:fltVal val="0.5"/>
                                          </p:val>
                                        </p:tav>
                                        <p:tav tm="100000">
                                          <p:val>
                                            <p:strVal val="#ppt_y"/>
                                          </p:val>
                                        </p:tav>
                                      </p:tavLst>
                                    </p:anim>
                                  </p:childTnLst>
                                </p:cTn>
                              </p:par>
                              <p:par>
                                <p:cTn id="90" presetID="23" presetClass="entr" presetSubtype="528" fill="hold" grpId="0" nodeType="withEffect">
                                  <p:stCondLst>
                                    <p:cond delay="0"/>
                                  </p:stCondLst>
                                  <p:childTnLst>
                                    <p:set>
                                      <p:cBhvr>
                                        <p:cTn id="91" dur="1" fill="hold">
                                          <p:stCondLst>
                                            <p:cond delay="0"/>
                                          </p:stCondLst>
                                        </p:cTn>
                                        <p:tgtEl>
                                          <p:spTgt spid="114"/>
                                        </p:tgtEl>
                                        <p:attrNameLst>
                                          <p:attrName>style.visibility</p:attrName>
                                        </p:attrNameLst>
                                      </p:cBhvr>
                                      <p:to>
                                        <p:strVal val="visible"/>
                                      </p:to>
                                    </p:set>
                                    <p:anim calcmode="lin" valueType="num">
                                      <p:cBhvr>
                                        <p:cTn id="92" dur="500" fill="hold"/>
                                        <p:tgtEl>
                                          <p:spTgt spid="114"/>
                                        </p:tgtEl>
                                        <p:attrNameLst>
                                          <p:attrName>ppt_w</p:attrName>
                                        </p:attrNameLst>
                                      </p:cBhvr>
                                      <p:tavLst>
                                        <p:tav tm="0">
                                          <p:val>
                                            <p:fltVal val="0"/>
                                          </p:val>
                                        </p:tav>
                                        <p:tav tm="100000">
                                          <p:val>
                                            <p:strVal val="#ppt_w"/>
                                          </p:val>
                                        </p:tav>
                                      </p:tavLst>
                                    </p:anim>
                                    <p:anim calcmode="lin" valueType="num">
                                      <p:cBhvr>
                                        <p:cTn id="93" dur="500" fill="hold"/>
                                        <p:tgtEl>
                                          <p:spTgt spid="114"/>
                                        </p:tgtEl>
                                        <p:attrNameLst>
                                          <p:attrName>ppt_h</p:attrName>
                                        </p:attrNameLst>
                                      </p:cBhvr>
                                      <p:tavLst>
                                        <p:tav tm="0">
                                          <p:val>
                                            <p:fltVal val="0"/>
                                          </p:val>
                                        </p:tav>
                                        <p:tav tm="100000">
                                          <p:val>
                                            <p:strVal val="#ppt_h"/>
                                          </p:val>
                                        </p:tav>
                                      </p:tavLst>
                                    </p:anim>
                                    <p:anim calcmode="lin" valueType="num">
                                      <p:cBhvr>
                                        <p:cTn id="94" dur="500" fill="hold"/>
                                        <p:tgtEl>
                                          <p:spTgt spid="114"/>
                                        </p:tgtEl>
                                        <p:attrNameLst>
                                          <p:attrName>ppt_x</p:attrName>
                                        </p:attrNameLst>
                                      </p:cBhvr>
                                      <p:tavLst>
                                        <p:tav tm="0">
                                          <p:val>
                                            <p:fltVal val="0.5"/>
                                          </p:val>
                                        </p:tav>
                                        <p:tav tm="100000">
                                          <p:val>
                                            <p:strVal val="#ppt_x"/>
                                          </p:val>
                                        </p:tav>
                                      </p:tavLst>
                                    </p:anim>
                                    <p:anim calcmode="lin" valueType="num">
                                      <p:cBhvr>
                                        <p:cTn id="95" dur="500" fill="hold"/>
                                        <p:tgtEl>
                                          <p:spTgt spid="114"/>
                                        </p:tgtEl>
                                        <p:attrNameLst>
                                          <p:attrName>ppt_y</p:attrName>
                                        </p:attrNameLst>
                                      </p:cBhvr>
                                      <p:tavLst>
                                        <p:tav tm="0">
                                          <p:val>
                                            <p:fltVal val="0.5"/>
                                          </p:val>
                                        </p:tav>
                                        <p:tav tm="100000">
                                          <p:val>
                                            <p:strVal val="#ppt_y"/>
                                          </p:val>
                                        </p:tav>
                                      </p:tavLst>
                                    </p:anim>
                                  </p:childTnLst>
                                </p:cTn>
                              </p:par>
                              <p:par>
                                <p:cTn id="96" presetID="23" presetClass="entr" presetSubtype="528" fill="hold" grpId="0" nodeType="withEffect">
                                  <p:stCondLst>
                                    <p:cond delay="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00" fill="hold"/>
                                        <p:tgtEl>
                                          <p:spTgt spid="72"/>
                                        </p:tgtEl>
                                        <p:attrNameLst>
                                          <p:attrName>ppt_w</p:attrName>
                                        </p:attrNameLst>
                                      </p:cBhvr>
                                      <p:tavLst>
                                        <p:tav tm="0">
                                          <p:val>
                                            <p:fltVal val="0"/>
                                          </p:val>
                                        </p:tav>
                                        <p:tav tm="100000">
                                          <p:val>
                                            <p:strVal val="#ppt_w"/>
                                          </p:val>
                                        </p:tav>
                                      </p:tavLst>
                                    </p:anim>
                                    <p:anim calcmode="lin" valueType="num">
                                      <p:cBhvr>
                                        <p:cTn id="99" dur="500" fill="hold"/>
                                        <p:tgtEl>
                                          <p:spTgt spid="72"/>
                                        </p:tgtEl>
                                        <p:attrNameLst>
                                          <p:attrName>ppt_h</p:attrName>
                                        </p:attrNameLst>
                                      </p:cBhvr>
                                      <p:tavLst>
                                        <p:tav tm="0">
                                          <p:val>
                                            <p:fltVal val="0"/>
                                          </p:val>
                                        </p:tav>
                                        <p:tav tm="100000">
                                          <p:val>
                                            <p:strVal val="#ppt_h"/>
                                          </p:val>
                                        </p:tav>
                                      </p:tavLst>
                                    </p:anim>
                                    <p:anim calcmode="lin" valueType="num">
                                      <p:cBhvr>
                                        <p:cTn id="100" dur="500" fill="hold"/>
                                        <p:tgtEl>
                                          <p:spTgt spid="72"/>
                                        </p:tgtEl>
                                        <p:attrNameLst>
                                          <p:attrName>ppt_x</p:attrName>
                                        </p:attrNameLst>
                                      </p:cBhvr>
                                      <p:tavLst>
                                        <p:tav tm="0">
                                          <p:val>
                                            <p:fltVal val="0.5"/>
                                          </p:val>
                                        </p:tav>
                                        <p:tav tm="100000">
                                          <p:val>
                                            <p:strVal val="#ppt_x"/>
                                          </p:val>
                                        </p:tav>
                                      </p:tavLst>
                                    </p:anim>
                                    <p:anim calcmode="lin" valueType="num">
                                      <p:cBhvr>
                                        <p:cTn id="101" dur="500" fill="hold"/>
                                        <p:tgtEl>
                                          <p:spTgt spid="72"/>
                                        </p:tgtEl>
                                        <p:attrNameLst>
                                          <p:attrName>ppt_y</p:attrName>
                                        </p:attrNameLst>
                                      </p:cBhvr>
                                      <p:tavLst>
                                        <p:tav tm="0">
                                          <p:val>
                                            <p:fltVal val="0.5"/>
                                          </p:val>
                                        </p:tav>
                                        <p:tav tm="100000">
                                          <p:val>
                                            <p:strVal val="#ppt_y"/>
                                          </p:val>
                                        </p:tav>
                                      </p:tavLst>
                                    </p:anim>
                                  </p:childTnLst>
                                </p:cTn>
                              </p:par>
                              <p:par>
                                <p:cTn id="102" presetID="23" presetClass="entr" presetSubtype="528" fill="hold" grpId="0" nodeType="withEffect">
                                  <p:stCondLst>
                                    <p:cond delay="400"/>
                                  </p:stCondLst>
                                  <p:childTnLst>
                                    <p:set>
                                      <p:cBhvr>
                                        <p:cTn id="103" dur="1" fill="hold">
                                          <p:stCondLst>
                                            <p:cond delay="0"/>
                                          </p:stCondLst>
                                        </p:cTn>
                                        <p:tgtEl>
                                          <p:spTgt spid="75"/>
                                        </p:tgtEl>
                                        <p:attrNameLst>
                                          <p:attrName>style.visibility</p:attrName>
                                        </p:attrNameLst>
                                      </p:cBhvr>
                                      <p:to>
                                        <p:strVal val="visible"/>
                                      </p:to>
                                    </p:set>
                                    <p:anim calcmode="lin" valueType="num">
                                      <p:cBhvr>
                                        <p:cTn id="104" dur="500" fill="hold"/>
                                        <p:tgtEl>
                                          <p:spTgt spid="75"/>
                                        </p:tgtEl>
                                        <p:attrNameLst>
                                          <p:attrName>ppt_w</p:attrName>
                                        </p:attrNameLst>
                                      </p:cBhvr>
                                      <p:tavLst>
                                        <p:tav tm="0">
                                          <p:val>
                                            <p:fltVal val="0"/>
                                          </p:val>
                                        </p:tav>
                                        <p:tav tm="100000">
                                          <p:val>
                                            <p:strVal val="#ppt_w"/>
                                          </p:val>
                                        </p:tav>
                                      </p:tavLst>
                                    </p:anim>
                                    <p:anim calcmode="lin" valueType="num">
                                      <p:cBhvr>
                                        <p:cTn id="105" dur="500" fill="hold"/>
                                        <p:tgtEl>
                                          <p:spTgt spid="75"/>
                                        </p:tgtEl>
                                        <p:attrNameLst>
                                          <p:attrName>ppt_h</p:attrName>
                                        </p:attrNameLst>
                                      </p:cBhvr>
                                      <p:tavLst>
                                        <p:tav tm="0">
                                          <p:val>
                                            <p:fltVal val="0"/>
                                          </p:val>
                                        </p:tav>
                                        <p:tav tm="100000">
                                          <p:val>
                                            <p:strVal val="#ppt_h"/>
                                          </p:val>
                                        </p:tav>
                                      </p:tavLst>
                                    </p:anim>
                                    <p:anim calcmode="lin" valueType="num">
                                      <p:cBhvr>
                                        <p:cTn id="106" dur="500" fill="hold"/>
                                        <p:tgtEl>
                                          <p:spTgt spid="75"/>
                                        </p:tgtEl>
                                        <p:attrNameLst>
                                          <p:attrName>ppt_x</p:attrName>
                                        </p:attrNameLst>
                                      </p:cBhvr>
                                      <p:tavLst>
                                        <p:tav tm="0">
                                          <p:val>
                                            <p:fltVal val="0.5"/>
                                          </p:val>
                                        </p:tav>
                                        <p:tav tm="100000">
                                          <p:val>
                                            <p:strVal val="#ppt_x"/>
                                          </p:val>
                                        </p:tav>
                                      </p:tavLst>
                                    </p:anim>
                                    <p:anim calcmode="lin" valueType="num">
                                      <p:cBhvr>
                                        <p:cTn id="107" dur="500" fill="hold"/>
                                        <p:tgtEl>
                                          <p:spTgt spid="75"/>
                                        </p:tgtEl>
                                        <p:attrNameLst>
                                          <p:attrName>ppt_y</p:attrName>
                                        </p:attrNameLst>
                                      </p:cBhvr>
                                      <p:tavLst>
                                        <p:tav tm="0">
                                          <p:val>
                                            <p:fltVal val="0.5"/>
                                          </p:val>
                                        </p:tav>
                                        <p:tav tm="100000">
                                          <p:val>
                                            <p:strVal val="#ppt_y"/>
                                          </p:val>
                                        </p:tav>
                                      </p:tavLst>
                                    </p:anim>
                                  </p:childTnLst>
                                </p:cTn>
                              </p:par>
                              <p:par>
                                <p:cTn id="108" presetID="23" presetClass="entr" presetSubtype="528" fill="hold" grpId="0" nodeType="withEffect">
                                  <p:stCondLst>
                                    <p:cond delay="300"/>
                                  </p:stCondLst>
                                  <p:childTnLst>
                                    <p:set>
                                      <p:cBhvr>
                                        <p:cTn id="109" dur="1" fill="hold">
                                          <p:stCondLst>
                                            <p:cond delay="0"/>
                                          </p:stCondLst>
                                        </p:cTn>
                                        <p:tgtEl>
                                          <p:spTgt spid="80"/>
                                        </p:tgtEl>
                                        <p:attrNameLst>
                                          <p:attrName>style.visibility</p:attrName>
                                        </p:attrNameLst>
                                      </p:cBhvr>
                                      <p:to>
                                        <p:strVal val="visible"/>
                                      </p:to>
                                    </p:set>
                                    <p:anim calcmode="lin" valueType="num">
                                      <p:cBhvr>
                                        <p:cTn id="110" dur="500" fill="hold"/>
                                        <p:tgtEl>
                                          <p:spTgt spid="80"/>
                                        </p:tgtEl>
                                        <p:attrNameLst>
                                          <p:attrName>ppt_w</p:attrName>
                                        </p:attrNameLst>
                                      </p:cBhvr>
                                      <p:tavLst>
                                        <p:tav tm="0">
                                          <p:val>
                                            <p:fltVal val="0"/>
                                          </p:val>
                                        </p:tav>
                                        <p:tav tm="100000">
                                          <p:val>
                                            <p:strVal val="#ppt_w"/>
                                          </p:val>
                                        </p:tav>
                                      </p:tavLst>
                                    </p:anim>
                                    <p:anim calcmode="lin" valueType="num">
                                      <p:cBhvr>
                                        <p:cTn id="111" dur="500" fill="hold"/>
                                        <p:tgtEl>
                                          <p:spTgt spid="80"/>
                                        </p:tgtEl>
                                        <p:attrNameLst>
                                          <p:attrName>ppt_h</p:attrName>
                                        </p:attrNameLst>
                                      </p:cBhvr>
                                      <p:tavLst>
                                        <p:tav tm="0">
                                          <p:val>
                                            <p:fltVal val="0"/>
                                          </p:val>
                                        </p:tav>
                                        <p:tav tm="100000">
                                          <p:val>
                                            <p:strVal val="#ppt_h"/>
                                          </p:val>
                                        </p:tav>
                                      </p:tavLst>
                                    </p:anim>
                                    <p:anim calcmode="lin" valueType="num">
                                      <p:cBhvr>
                                        <p:cTn id="112" dur="500" fill="hold"/>
                                        <p:tgtEl>
                                          <p:spTgt spid="80"/>
                                        </p:tgtEl>
                                        <p:attrNameLst>
                                          <p:attrName>ppt_x</p:attrName>
                                        </p:attrNameLst>
                                      </p:cBhvr>
                                      <p:tavLst>
                                        <p:tav tm="0">
                                          <p:val>
                                            <p:fltVal val="0.5"/>
                                          </p:val>
                                        </p:tav>
                                        <p:tav tm="100000">
                                          <p:val>
                                            <p:strVal val="#ppt_x"/>
                                          </p:val>
                                        </p:tav>
                                      </p:tavLst>
                                    </p:anim>
                                    <p:anim calcmode="lin" valueType="num">
                                      <p:cBhvr>
                                        <p:cTn id="113" dur="500" fill="hold"/>
                                        <p:tgtEl>
                                          <p:spTgt spid="80"/>
                                        </p:tgtEl>
                                        <p:attrNameLst>
                                          <p:attrName>ppt_y</p:attrName>
                                        </p:attrNameLst>
                                      </p:cBhvr>
                                      <p:tavLst>
                                        <p:tav tm="0">
                                          <p:val>
                                            <p:fltVal val="0.5"/>
                                          </p:val>
                                        </p:tav>
                                        <p:tav tm="100000">
                                          <p:val>
                                            <p:strVal val="#ppt_y"/>
                                          </p:val>
                                        </p:tav>
                                      </p:tavLst>
                                    </p:anim>
                                  </p:childTnLst>
                                </p:cTn>
                              </p:par>
                              <p:par>
                                <p:cTn id="114" presetID="23" presetClass="entr" presetSubtype="528" fill="hold" grpId="0" nodeType="withEffect">
                                  <p:stCondLst>
                                    <p:cond delay="0"/>
                                  </p:stCondLst>
                                  <p:childTnLst>
                                    <p:set>
                                      <p:cBhvr>
                                        <p:cTn id="115" dur="1" fill="hold">
                                          <p:stCondLst>
                                            <p:cond delay="0"/>
                                          </p:stCondLst>
                                        </p:cTn>
                                        <p:tgtEl>
                                          <p:spTgt spid="77"/>
                                        </p:tgtEl>
                                        <p:attrNameLst>
                                          <p:attrName>style.visibility</p:attrName>
                                        </p:attrNameLst>
                                      </p:cBhvr>
                                      <p:to>
                                        <p:strVal val="visible"/>
                                      </p:to>
                                    </p:set>
                                    <p:anim calcmode="lin" valueType="num">
                                      <p:cBhvr>
                                        <p:cTn id="116" dur="500" fill="hold"/>
                                        <p:tgtEl>
                                          <p:spTgt spid="77"/>
                                        </p:tgtEl>
                                        <p:attrNameLst>
                                          <p:attrName>ppt_w</p:attrName>
                                        </p:attrNameLst>
                                      </p:cBhvr>
                                      <p:tavLst>
                                        <p:tav tm="0">
                                          <p:val>
                                            <p:fltVal val="0"/>
                                          </p:val>
                                        </p:tav>
                                        <p:tav tm="100000">
                                          <p:val>
                                            <p:strVal val="#ppt_w"/>
                                          </p:val>
                                        </p:tav>
                                      </p:tavLst>
                                    </p:anim>
                                    <p:anim calcmode="lin" valueType="num">
                                      <p:cBhvr>
                                        <p:cTn id="117" dur="500" fill="hold"/>
                                        <p:tgtEl>
                                          <p:spTgt spid="77"/>
                                        </p:tgtEl>
                                        <p:attrNameLst>
                                          <p:attrName>ppt_h</p:attrName>
                                        </p:attrNameLst>
                                      </p:cBhvr>
                                      <p:tavLst>
                                        <p:tav tm="0">
                                          <p:val>
                                            <p:fltVal val="0"/>
                                          </p:val>
                                        </p:tav>
                                        <p:tav tm="100000">
                                          <p:val>
                                            <p:strVal val="#ppt_h"/>
                                          </p:val>
                                        </p:tav>
                                      </p:tavLst>
                                    </p:anim>
                                    <p:anim calcmode="lin" valueType="num">
                                      <p:cBhvr>
                                        <p:cTn id="118" dur="500" fill="hold"/>
                                        <p:tgtEl>
                                          <p:spTgt spid="77"/>
                                        </p:tgtEl>
                                        <p:attrNameLst>
                                          <p:attrName>ppt_x</p:attrName>
                                        </p:attrNameLst>
                                      </p:cBhvr>
                                      <p:tavLst>
                                        <p:tav tm="0">
                                          <p:val>
                                            <p:fltVal val="0.5"/>
                                          </p:val>
                                        </p:tav>
                                        <p:tav tm="100000">
                                          <p:val>
                                            <p:strVal val="#ppt_x"/>
                                          </p:val>
                                        </p:tav>
                                      </p:tavLst>
                                    </p:anim>
                                    <p:anim calcmode="lin" valueType="num">
                                      <p:cBhvr>
                                        <p:cTn id="119" dur="500" fill="hold"/>
                                        <p:tgtEl>
                                          <p:spTgt spid="77"/>
                                        </p:tgtEl>
                                        <p:attrNameLst>
                                          <p:attrName>ppt_y</p:attrName>
                                        </p:attrNameLst>
                                      </p:cBhvr>
                                      <p:tavLst>
                                        <p:tav tm="0">
                                          <p:val>
                                            <p:fltVal val="0.5"/>
                                          </p:val>
                                        </p:tav>
                                        <p:tav tm="100000">
                                          <p:val>
                                            <p:strVal val="#ppt_y"/>
                                          </p:val>
                                        </p:tav>
                                      </p:tavLst>
                                    </p:anim>
                                  </p:childTnLst>
                                </p:cTn>
                              </p:par>
                              <p:par>
                                <p:cTn id="120" presetID="23" presetClass="entr" presetSubtype="528" fill="hold" grpId="0" nodeType="withEffect">
                                  <p:stCondLst>
                                    <p:cond delay="100"/>
                                  </p:stCondLst>
                                  <p:childTnLst>
                                    <p:set>
                                      <p:cBhvr>
                                        <p:cTn id="121" dur="1" fill="hold">
                                          <p:stCondLst>
                                            <p:cond delay="0"/>
                                          </p:stCondLst>
                                        </p:cTn>
                                        <p:tgtEl>
                                          <p:spTgt spid="79"/>
                                        </p:tgtEl>
                                        <p:attrNameLst>
                                          <p:attrName>style.visibility</p:attrName>
                                        </p:attrNameLst>
                                      </p:cBhvr>
                                      <p:to>
                                        <p:strVal val="visible"/>
                                      </p:to>
                                    </p:set>
                                    <p:anim calcmode="lin" valueType="num">
                                      <p:cBhvr>
                                        <p:cTn id="122" dur="500" fill="hold"/>
                                        <p:tgtEl>
                                          <p:spTgt spid="79"/>
                                        </p:tgtEl>
                                        <p:attrNameLst>
                                          <p:attrName>ppt_w</p:attrName>
                                        </p:attrNameLst>
                                      </p:cBhvr>
                                      <p:tavLst>
                                        <p:tav tm="0">
                                          <p:val>
                                            <p:fltVal val="0"/>
                                          </p:val>
                                        </p:tav>
                                        <p:tav tm="100000">
                                          <p:val>
                                            <p:strVal val="#ppt_w"/>
                                          </p:val>
                                        </p:tav>
                                      </p:tavLst>
                                    </p:anim>
                                    <p:anim calcmode="lin" valueType="num">
                                      <p:cBhvr>
                                        <p:cTn id="123" dur="500" fill="hold"/>
                                        <p:tgtEl>
                                          <p:spTgt spid="79"/>
                                        </p:tgtEl>
                                        <p:attrNameLst>
                                          <p:attrName>ppt_h</p:attrName>
                                        </p:attrNameLst>
                                      </p:cBhvr>
                                      <p:tavLst>
                                        <p:tav tm="0">
                                          <p:val>
                                            <p:fltVal val="0"/>
                                          </p:val>
                                        </p:tav>
                                        <p:tav tm="100000">
                                          <p:val>
                                            <p:strVal val="#ppt_h"/>
                                          </p:val>
                                        </p:tav>
                                      </p:tavLst>
                                    </p:anim>
                                    <p:anim calcmode="lin" valueType="num">
                                      <p:cBhvr>
                                        <p:cTn id="124" dur="500" fill="hold"/>
                                        <p:tgtEl>
                                          <p:spTgt spid="79"/>
                                        </p:tgtEl>
                                        <p:attrNameLst>
                                          <p:attrName>ppt_x</p:attrName>
                                        </p:attrNameLst>
                                      </p:cBhvr>
                                      <p:tavLst>
                                        <p:tav tm="0">
                                          <p:val>
                                            <p:fltVal val="0.5"/>
                                          </p:val>
                                        </p:tav>
                                        <p:tav tm="100000">
                                          <p:val>
                                            <p:strVal val="#ppt_x"/>
                                          </p:val>
                                        </p:tav>
                                      </p:tavLst>
                                    </p:anim>
                                    <p:anim calcmode="lin" valueType="num">
                                      <p:cBhvr>
                                        <p:cTn id="125" dur="500" fill="hold"/>
                                        <p:tgtEl>
                                          <p:spTgt spid="79"/>
                                        </p:tgtEl>
                                        <p:attrNameLst>
                                          <p:attrName>ppt_y</p:attrName>
                                        </p:attrNameLst>
                                      </p:cBhvr>
                                      <p:tavLst>
                                        <p:tav tm="0">
                                          <p:val>
                                            <p:fltVal val="0.5"/>
                                          </p:val>
                                        </p:tav>
                                        <p:tav tm="100000">
                                          <p:val>
                                            <p:strVal val="#ppt_y"/>
                                          </p:val>
                                        </p:tav>
                                      </p:tavLst>
                                    </p:anim>
                                  </p:childTnLst>
                                </p:cTn>
                              </p:par>
                              <p:par>
                                <p:cTn id="126" presetID="23" presetClass="entr" presetSubtype="528" fill="hold" grpId="0" nodeType="withEffect">
                                  <p:stCondLst>
                                    <p:cond delay="500"/>
                                  </p:stCondLst>
                                  <p:childTnLst>
                                    <p:set>
                                      <p:cBhvr>
                                        <p:cTn id="127" dur="1" fill="hold">
                                          <p:stCondLst>
                                            <p:cond delay="0"/>
                                          </p:stCondLst>
                                        </p:cTn>
                                        <p:tgtEl>
                                          <p:spTgt spid="69"/>
                                        </p:tgtEl>
                                        <p:attrNameLst>
                                          <p:attrName>style.visibility</p:attrName>
                                        </p:attrNameLst>
                                      </p:cBhvr>
                                      <p:to>
                                        <p:strVal val="visible"/>
                                      </p:to>
                                    </p:set>
                                    <p:anim calcmode="lin" valueType="num">
                                      <p:cBhvr>
                                        <p:cTn id="128" dur="500" fill="hold"/>
                                        <p:tgtEl>
                                          <p:spTgt spid="69"/>
                                        </p:tgtEl>
                                        <p:attrNameLst>
                                          <p:attrName>ppt_w</p:attrName>
                                        </p:attrNameLst>
                                      </p:cBhvr>
                                      <p:tavLst>
                                        <p:tav tm="0">
                                          <p:val>
                                            <p:fltVal val="0"/>
                                          </p:val>
                                        </p:tav>
                                        <p:tav tm="100000">
                                          <p:val>
                                            <p:strVal val="#ppt_w"/>
                                          </p:val>
                                        </p:tav>
                                      </p:tavLst>
                                    </p:anim>
                                    <p:anim calcmode="lin" valueType="num">
                                      <p:cBhvr>
                                        <p:cTn id="129" dur="500" fill="hold"/>
                                        <p:tgtEl>
                                          <p:spTgt spid="69"/>
                                        </p:tgtEl>
                                        <p:attrNameLst>
                                          <p:attrName>ppt_h</p:attrName>
                                        </p:attrNameLst>
                                      </p:cBhvr>
                                      <p:tavLst>
                                        <p:tav tm="0">
                                          <p:val>
                                            <p:fltVal val="0"/>
                                          </p:val>
                                        </p:tav>
                                        <p:tav tm="100000">
                                          <p:val>
                                            <p:strVal val="#ppt_h"/>
                                          </p:val>
                                        </p:tav>
                                      </p:tavLst>
                                    </p:anim>
                                    <p:anim calcmode="lin" valueType="num">
                                      <p:cBhvr>
                                        <p:cTn id="130" dur="500" fill="hold"/>
                                        <p:tgtEl>
                                          <p:spTgt spid="69"/>
                                        </p:tgtEl>
                                        <p:attrNameLst>
                                          <p:attrName>ppt_x</p:attrName>
                                        </p:attrNameLst>
                                      </p:cBhvr>
                                      <p:tavLst>
                                        <p:tav tm="0">
                                          <p:val>
                                            <p:fltVal val="0.5"/>
                                          </p:val>
                                        </p:tav>
                                        <p:tav tm="100000">
                                          <p:val>
                                            <p:strVal val="#ppt_x"/>
                                          </p:val>
                                        </p:tav>
                                      </p:tavLst>
                                    </p:anim>
                                    <p:anim calcmode="lin" valueType="num">
                                      <p:cBhvr>
                                        <p:cTn id="131" dur="500" fill="hold"/>
                                        <p:tgtEl>
                                          <p:spTgt spid="69"/>
                                        </p:tgtEl>
                                        <p:attrNameLst>
                                          <p:attrName>ppt_y</p:attrName>
                                        </p:attrNameLst>
                                      </p:cBhvr>
                                      <p:tavLst>
                                        <p:tav tm="0">
                                          <p:val>
                                            <p:fltVal val="0.5"/>
                                          </p:val>
                                        </p:tav>
                                        <p:tav tm="100000">
                                          <p:val>
                                            <p:strVal val="#ppt_y"/>
                                          </p:val>
                                        </p:tav>
                                      </p:tavLst>
                                    </p:anim>
                                  </p:childTnLst>
                                </p:cTn>
                              </p:par>
                              <p:par>
                                <p:cTn id="132" presetID="23" presetClass="entr" presetSubtype="528" fill="hold" grpId="0" nodeType="withEffect">
                                  <p:stCondLst>
                                    <p:cond delay="100"/>
                                  </p:stCondLst>
                                  <p:childTnLst>
                                    <p:set>
                                      <p:cBhvr>
                                        <p:cTn id="133" dur="1" fill="hold">
                                          <p:stCondLst>
                                            <p:cond delay="0"/>
                                          </p:stCondLst>
                                        </p:cTn>
                                        <p:tgtEl>
                                          <p:spTgt spid="111"/>
                                        </p:tgtEl>
                                        <p:attrNameLst>
                                          <p:attrName>style.visibility</p:attrName>
                                        </p:attrNameLst>
                                      </p:cBhvr>
                                      <p:to>
                                        <p:strVal val="visible"/>
                                      </p:to>
                                    </p:set>
                                    <p:anim calcmode="lin" valueType="num">
                                      <p:cBhvr>
                                        <p:cTn id="134" dur="500" fill="hold"/>
                                        <p:tgtEl>
                                          <p:spTgt spid="111"/>
                                        </p:tgtEl>
                                        <p:attrNameLst>
                                          <p:attrName>ppt_w</p:attrName>
                                        </p:attrNameLst>
                                      </p:cBhvr>
                                      <p:tavLst>
                                        <p:tav tm="0">
                                          <p:val>
                                            <p:fltVal val="0"/>
                                          </p:val>
                                        </p:tav>
                                        <p:tav tm="100000">
                                          <p:val>
                                            <p:strVal val="#ppt_w"/>
                                          </p:val>
                                        </p:tav>
                                      </p:tavLst>
                                    </p:anim>
                                    <p:anim calcmode="lin" valueType="num">
                                      <p:cBhvr>
                                        <p:cTn id="135" dur="500" fill="hold"/>
                                        <p:tgtEl>
                                          <p:spTgt spid="111"/>
                                        </p:tgtEl>
                                        <p:attrNameLst>
                                          <p:attrName>ppt_h</p:attrName>
                                        </p:attrNameLst>
                                      </p:cBhvr>
                                      <p:tavLst>
                                        <p:tav tm="0">
                                          <p:val>
                                            <p:fltVal val="0"/>
                                          </p:val>
                                        </p:tav>
                                        <p:tav tm="100000">
                                          <p:val>
                                            <p:strVal val="#ppt_h"/>
                                          </p:val>
                                        </p:tav>
                                      </p:tavLst>
                                    </p:anim>
                                    <p:anim calcmode="lin" valueType="num">
                                      <p:cBhvr>
                                        <p:cTn id="136" dur="500" fill="hold"/>
                                        <p:tgtEl>
                                          <p:spTgt spid="111"/>
                                        </p:tgtEl>
                                        <p:attrNameLst>
                                          <p:attrName>ppt_x</p:attrName>
                                        </p:attrNameLst>
                                      </p:cBhvr>
                                      <p:tavLst>
                                        <p:tav tm="0">
                                          <p:val>
                                            <p:fltVal val="0.5"/>
                                          </p:val>
                                        </p:tav>
                                        <p:tav tm="100000">
                                          <p:val>
                                            <p:strVal val="#ppt_x"/>
                                          </p:val>
                                        </p:tav>
                                      </p:tavLst>
                                    </p:anim>
                                    <p:anim calcmode="lin" valueType="num">
                                      <p:cBhvr>
                                        <p:cTn id="137" dur="500" fill="hold"/>
                                        <p:tgtEl>
                                          <p:spTgt spid="111"/>
                                        </p:tgtEl>
                                        <p:attrNameLst>
                                          <p:attrName>ppt_y</p:attrName>
                                        </p:attrNameLst>
                                      </p:cBhvr>
                                      <p:tavLst>
                                        <p:tav tm="0">
                                          <p:val>
                                            <p:fltVal val="0.5"/>
                                          </p:val>
                                        </p:tav>
                                        <p:tav tm="100000">
                                          <p:val>
                                            <p:strVal val="#ppt_y"/>
                                          </p:val>
                                        </p:tav>
                                      </p:tavLst>
                                    </p:anim>
                                  </p:childTnLst>
                                </p:cTn>
                              </p:par>
                              <p:par>
                                <p:cTn id="138" presetID="23" presetClass="entr" presetSubtype="528" fill="hold" grpId="0" nodeType="withEffect">
                                  <p:stCondLst>
                                    <p:cond delay="300"/>
                                  </p:stCondLst>
                                  <p:childTnLst>
                                    <p:set>
                                      <p:cBhvr>
                                        <p:cTn id="139" dur="1" fill="hold">
                                          <p:stCondLst>
                                            <p:cond delay="0"/>
                                          </p:stCondLst>
                                        </p:cTn>
                                        <p:tgtEl>
                                          <p:spTgt spid="108"/>
                                        </p:tgtEl>
                                        <p:attrNameLst>
                                          <p:attrName>style.visibility</p:attrName>
                                        </p:attrNameLst>
                                      </p:cBhvr>
                                      <p:to>
                                        <p:strVal val="visible"/>
                                      </p:to>
                                    </p:set>
                                    <p:anim calcmode="lin" valueType="num">
                                      <p:cBhvr>
                                        <p:cTn id="140" dur="500" fill="hold"/>
                                        <p:tgtEl>
                                          <p:spTgt spid="108"/>
                                        </p:tgtEl>
                                        <p:attrNameLst>
                                          <p:attrName>ppt_w</p:attrName>
                                        </p:attrNameLst>
                                      </p:cBhvr>
                                      <p:tavLst>
                                        <p:tav tm="0">
                                          <p:val>
                                            <p:fltVal val="0"/>
                                          </p:val>
                                        </p:tav>
                                        <p:tav tm="100000">
                                          <p:val>
                                            <p:strVal val="#ppt_w"/>
                                          </p:val>
                                        </p:tav>
                                      </p:tavLst>
                                    </p:anim>
                                    <p:anim calcmode="lin" valueType="num">
                                      <p:cBhvr>
                                        <p:cTn id="141" dur="500" fill="hold"/>
                                        <p:tgtEl>
                                          <p:spTgt spid="108"/>
                                        </p:tgtEl>
                                        <p:attrNameLst>
                                          <p:attrName>ppt_h</p:attrName>
                                        </p:attrNameLst>
                                      </p:cBhvr>
                                      <p:tavLst>
                                        <p:tav tm="0">
                                          <p:val>
                                            <p:fltVal val="0"/>
                                          </p:val>
                                        </p:tav>
                                        <p:tav tm="100000">
                                          <p:val>
                                            <p:strVal val="#ppt_h"/>
                                          </p:val>
                                        </p:tav>
                                      </p:tavLst>
                                    </p:anim>
                                    <p:anim calcmode="lin" valueType="num">
                                      <p:cBhvr>
                                        <p:cTn id="142" dur="500" fill="hold"/>
                                        <p:tgtEl>
                                          <p:spTgt spid="108"/>
                                        </p:tgtEl>
                                        <p:attrNameLst>
                                          <p:attrName>ppt_x</p:attrName>
                                        </p:attrNameLst>
                                      </p:cBhvr>
                                      <p:tavLst>
                                        <p:tav tm="0">
                                          <p:val>
                                            <p:fltVal val="0.5"/>
                                          </p:val>
                                        </p:tav>
                                        <p:tav tm="100000">
                                          <p:val>
                                            <p:strVal val="#ppt_x"/>
                                          </p:val>
                                        </p:tav>
                                      </p:tavLst>
                                    </p:anim>
                                    <p:anim calcmode="lin" valueType="num">
                                      <p:cBhvr>
                                        <p:cTn id="143" dur="500" fill="hold"/>
                                        <p:tgtEl>
                                          <p:spTgt spid="108"/>
                                        </p:tgtEl>
                                        <p:attrNameLst>
                                          <p:attrName>ppt_y</p:attrName>
                                        </p:attrNameLst>
                                      </p:cBhvr>
                                      <p:tavLst>
                                        <p:tav tm="0">
                                          <p:val>
                                            <p:fltVal val="0.5"/>
                                          </p:val>
                                        </p:tav>
                                        <p:tav tm="100000">
                                          <p:val>
                                            <p:strVal val="#ppt_y"/>
                                          </p:val>
                                        </p:tav>
                                      </p:tavLst>
                                    </p:anim>
                                  </p:childTnLst>
                                </p:cTn>
                              </p:par>
                              <p:par>
                                <p:cTn id="144" presetID="23" presetClass="entr" presetSubtype="528" fill="hold" grpId="0" nodeType="withEffect">
                                  <p:stCondLst>
                                    <p:cond delay="300"/>
                                  </p:stCondLst>
                                  <p:childTnLst>
                                    <p:set>
                                      <p:cBhvr>
                                        <p:cTn id="145" dur="1" fill="hold">
                                          <p:stCondLst>
                                            <p:cond delay="0"/>
                                          </p:stCondLst>
                                        </p:cTn>
                                        <p:tgtEl>
                                          <p:spTgt spid="68"/>
                                        </p:tgtEl>
                                        <p:attrNameLst>
                                          <p:attrName>style.visibility</p:attrName>
                                        </p:attrNameLst>
                                      </p:cBhvr>
                                      <p:to>
                                        <p:strVal val="visible"/>
                                      </p:to>
                                    </p:set>
                                    <p:anim calcmode="lin" valueType="num">
                                      <p:cBhvr>
                                        <p:cTn id="146" dur="500" fill="hold"/>
                                        <p:tgtEl>
                                          <p:spTgt spid="68"/>
                                        </p:tgtEl>
                                        <p:attrNameLst>
                                          <p:attrName>ppt_w</p:attrName>
                                        </p:attrNameLst>
                                      </p:cBhvr>
                                      <p:tavLst>
                                        <p:tav tm="0">
                                          <p:val>
                                            <p:fltVal val="0"/>
                                          </p:val>
                                        </p:tav>
                                        <p:tav tm="100000">
                                          <p:val>
                                            <p:strVal val="#ppt_w"/>
                                          </p:val>
                                        </p:tav>
                                      </p:tavLst>
                                    </p:anim>
                                    <p:anim calcmode="lin" valueType="num">
                                      <p:cBhvr>
                                        <p:cTn id="147" dur="500" fill="hold"/>
                                        <p:tgtEl>
                                          <p:spTgt spid="68"/>
                                        </p:tgtEl>
                                        <p:attrNameLst>
                                          <p:attrName>ppt_h</p:attrName>
                                        </p:attrNameLst>
                                      </p:cBhvr>
                                      <p:tavLst>
                                        <p:tav tm="0">
                                          <p:val>
                                            <p:fltVal val="0"/>
                                          </p:val>
                                        </p:tav>
                                        <p:tav tm="100000">
                                          <p:val>
                                            <p:strVal val="#ppt_h"/>
                                          </p:val>
                                        </p:tav>
                                      </p:tavLst>
                                    </p:anim>
                                    <p:anim calcmode="lin" valueType="num">
                                      <p:cBhvr>
                                        <p:cTn id="148" dur="500" fill="hold"/>
                                        <p:tgtEl>
                                          <p:spTgt spid="68"/>
                                        </p:tgtEl>
                                        <p:attrNameLst>
                                          <p:attrName>ppt_x</p:attrName>
                                        </p:attrNameLst>
                                      </p:cBhvr>
                                      <p:tavLst>
                                        <p:tav tm="0">
                                          <p:val>
                                            <p:fltVal val="0.5"/>
                                          </p:val>
                                        </p:tav>
                                        <p:tav tm="100000">
                                          <p:val>
                                            <p:strVal val="#ppt_x"/>
                                          </p:val>
                                        </p:tav>
                                      </p:tavLst>
                                    </p:anim>
                                    <p:anim calcmode="lin" valueType="num">
                                      <p:cBhvr>
                                        <p:cTn id="149" dur="500" fill="hold"/>
                                        <p:tgtEl>
                                          <p:spTgt spid="68"/>
                                        </p:tgtEl>
                                        <p:attrNameLst>
                                          <p:attrName>ppt_y</p:attrName>
                                        </p:attrNameLst>
                                      </p:cBhvr>
                                      <p:tavLst>
                                        <p:tav tm="0">
                                          <p:val>
                                            <p:fltVal val="0.5"/>
                                          </p:val>
                                        </p:tav>
                                        <p:tav tm="100000">
                                          <p:val>
                                            <p:strVal val="#ppt_y"/>
                                          </p:val>
                                        </p:tav>
                                      </p:tavLst>
                                    </p:anim>
                                  </p:childTnLst>
                                </p:cTn>
                              </p:par>
                              <p:par>
                                <p:cTn id="150" presetID="23" presetClass="entr" presetSubtype="528" fill="hold" grpId="0" nodeType="withEffect">
                                  <p:stCondLst>
                                    <p:cond delay="200"/>
                                  </p:stCondLst>
                                  <p:childTnLst>
                                    <p:set>
                                      <p:cBhvr>
                                        <p:cTn id="151" dur="1" fill="hold">
                                          <p:stCondLst>
                                            <p:cond delay="0"/>
                                          </p:stCondLst>
                                        </p:cTn>
                                        <p:tgtEl>
                                          <p:spTgt spid="67"/>
                                        </p:tgtEl>
                                        <p:attrNameLst>
                                          <p:attrName>style.visibility</p:attrName>
                                        </p:attrNameLst>
                                      </p:cBhvr>
                                      <p:to>
                                        <p:strVal val="visible"/>
                                      </p:to>
                                    </p:set>
                                    <p:anim calcmode="lin" valueType="num">
                                      <p:cBhvr>
                                        <p:cTn id="152" dur="500" fill="hold"/>
                                        <p:tgtEl>
                                          <p:spTgt spid="67"/>
                                        </p:tgtEl>
                                        <p:attrNameLst>
                                          <p:attrName>ppt_w</p:attrName>
                                        </p:attrNameLst>
                                      </p:cBhvr>
                                      <p:tavLst>
                                        <p:tav tm="0">
                                          <p:val>
                                            <p:fltVal val="0"/>
                                          </p:val>
                                        </p:tav>
                                        <p:tav tm="100000">
                                          <p:val>
                                            <p:strVal val="#ppt_w"/>
                                          </p:val>
                                        </p:tav>
                                      </p:tavLst>
                                    </p:anim>
                                    <p:anim calcmode="lin" valueType="num">
                                      <p:cBhvr>
                                        <p:cTn id="153" dur="500" fill="hold"/>
                                        <p:tgtEl>
                                          <p:spTgt spid="67"/>
                                        </p:tgtEl>
                                        <p:attrNameLst>
                                          <p:attrName>ppt_h</p:attrName>
                                        </p:attrNameLst>
                                      </p:cBhvr>
                                      <p:tavLst>
                                        <p:tav tm="0">
                                          <p:val>
                                            <p:fltVal val="0"/>
                                          </p:val>
                                        </p:tav>
                                        <p:tav tm="100000">
                                          <p:val>
                                            <p:strVal val="#ppt_h"/>
                                          </p:val>
                                        </p:tav>
                                      </p:tavLst>
                                    </p:anim>
                                    <p:anim calcmode="lin" valueType="num">
                                      <p:cBhvr>
                                        <p:cTn id="154" dur="500" fill="hold"/>
                                        <p:tgtEl>
                                          <p:spTgt spid="67"/>
                                        </p:tgtEl>
                                        <p:attrNameLst>
                                          <p:attrName>ppt_x</p:attrName>
                                        </p:attrNameLst>
                                      </p:cBhvr>
                                      <p:tavLst>
                                        <p:tav tm="0">
                                          <p:val>
                                            <p:fltVal val="0.5"/>
                                          </p:val>
                                        </p:tav>
                                        <p:tav tm="100000">
                                          <p:val>
                                            <p:strVal val="#ppt_x"/>
                                          </p:val>
                                        </p:tav>
                                      </p:tavLst>
                                    </p:anim>
                                    <p:anim calcmode="lin" valueType="num">
                                      <p:cBhvr>
                                        <p:cTn id="155" dur="500" fill="hold"/>
                                        <p:tgtEl>
                                          <p:spTgt spid="67"/>
                                        </p:tgtEl>
                                        <p:attrNameLst>
                                          <p:attrName>ppt_y</p:attrName>
                                        </p:attrNameLst>
                                      </p:cBhvr>
                                      <p:tavLst>
                                        <p:tav tm="0">
                                          <p:val>
                                            <p:fltVal val="0.5"/>
                                          </p:val>
                                        </p:tav>
                                        <p:tav tm="100000">
                                          <p:val>
                                            <p:strVal val="#ppt_y"/>
                                          </p:val>
                                        </p:tav>
                                      </p:tavLst>
                                    </p:anim>
                                  </p:childTnLst>
                                </p:cTn>
                              </p:par>
                              <p:par>
                                <p:cTn id="156" presetID="23" presetClass="entr" presetSubtype="528" fill="hold" grpId="0" nodeType="withEffect">
                                  <p:stCondLst>
                                    <p:cond delay="100"/>
                                  </p:stCondLst>
                                  <p:childTnLst>
                                    <p:set>
                                      <p:cBhvr>
                                        <p:cTn id="157" dur="1" fill="hold">
                                          <p:stCondLst>
                                            <p:cond delay="0"/>
                                          </p:stCondLst>
                                        </p:cTn>
                                        <p:tgtEl>
                                          <p:spTgt spid="66"/>
                                        </p:tgtEl>
                                        <p:attrNameLst>
                                          <p:attrName>style.visibility</p:attrName>
                                        </p:attrNameLst>
                                      </p:cBhvr>
                                      <p:to>
                                        <p:strVal val="visible"/>
                                      </p:to>
                                    </p:set>
                                    <p:anim calcmode="lin" valueType="num">
                                      <p:cBhvr>
                                        <p:cTn id="158" dur="500" fill="hold"/>
                                        <p:tgtEl>
                                          <p:spTgt spid="66"/>
                                        </p:tgtEl>
                                        <p:attrNameLst>
                                          <p:attrName>ppt_w</p:attrName>
                                        </p:attrNameLst>
                                      </p:cBhvr>
                                      <p:tavLst>
                                        <p:tav tm="0">
                                          <p:val>
                                            <p:fltVal val="0"/>
                                          </p:val>
                                        </p:tav>
                                        <p:tav tm="100000">
                                          <p:val>
                                            <p:strVal val="#ppt_w"/>
                                          </p:val>
                                        </p:tav>
                                      </p:tavLst>
                                    </p:anim>
                                    <p:anim calcmode="lin" valueType="num">
                                      <p:cBhvr>
                                        <p:cTn id="159" dur="500" fill="hold"/>
                                        <p:tgtEl>
                                          <p:spTgt spid="66"/>
                                        </p:tgtEl>
                                        <p:attrNameLst>
                                          <p:attrName>ppt_h</p:attrName>
                                        </p:attrNameLst>
                                      </p:cBhvr>
                                      <p:tavLst>
                                        <p:tav tm="0">
                                          <p:val>
                                            <p:fltVal val="0"/>
                                          </p:val>
                                        </p:tav>
                                        <p:tav tm="100000">
                                          <p:val>
                                            <p:strVal val="#ppt_h"/>
                                          </p:val>
                                        </p:tav>
                                      </p:tavLst>
                                    </p:anim>
                                    <p:anim calcmode="lin" valueType="num">
                                      <p:cBhvr>
                                        <p:cTn id="160" dur="500" fill="hold"/>
                                        <p:tgtEl>
                                          <p:spTgt spid="66"/>
                                        </p:tgtEl>
                                        <p:attrNameLst>
                                          <p:attrName>ppt_x</p:attrName>
                                        </p:attrNameLst>
                                      </p:cBhvr>
                                      <p:tavLst>
                                        <p:tav tm="0">
                                          <p:val>
                                            <p:fltVal val="0.5"/>
                                          </p:val>
                                        </p:tav>
                                        <p:tav tm="100000">
                                          <p:val>
                                            <p:strVal val="#ppt_x"/>
                                          </p:val>
                                        </p:tav>
                                      </p:tavLst>
                                    </p:anim>
                                    <p:anim calcmode="lin" valueType="num">
                                      <p:cBhvr>
                                        <p:cTn id="161" dur="500" fill="hold"/>
                                        <p:tgtEl>
                                          <p:spTgt spid="66"/>
                                        </p:tgtEl>
                                        <p:attrNameLst>
                                          <p:attrName>ppt_y</p:attrName>
                                        </p:attrNameLst>
                                      </p:cBhvr>
                                      <p:tavLst>
                                        <p:tav tm="0">
                                          <p:val>
                                            <p:fltVal val="0.5"/>
                                          </p:val>
                                        </p:tav>
                                        <p:tav tm="100000">
                                          <p:val>
                                            <p:strVal val="#ppt_y"/>
                                          </p:val>
                                        </p:tav>
                                      </p:tavLst>
                                    </p:anim>
                                  </p:childTnLst>
                                </p:cTn>
                              </p:par>
                              <p:par>
                                <p:cTn id="162" presetID="23" presetClass="entr" presetSubtype="528" fill="hold" grpId="0" nodeType="withEffect">
                                  <p:stCondLst>
                                    <p:cond delay="0"/>
                                  </p:stCondLst>
                                  <p:childTnLst>
                                    <p:set>
                                      <p:cBhvr>
                                        <p:cTn id="163" dur="1" fill="hold">
                                          <p:stCondLst>
                                            <p:cond delay="0"/>
                                          </p:stCondLst>
                                        </p:cTn>
                                        <p:tgtEl>
                                          <p:spTgt spid="65"/>
                                        </p:tgtEl>
                                        <p:attrNameLst>
                                          <p:attrName>style.visibility</p:attrName>
                                        </p:attrNameLst>
                                      </p:cBhvr>
                                      <p:to>
                                        <p:strVal val="visible"/>
                                      </p:to>
                                    </p:set>
                                    <p:anim calcmode="lin" valueType="num">
                                      <p:cBhvr>
                                        <p:cTn id="164" dur="500" fill="hold"/>
                                        <p:tgtEl>
                                          <p:spTgt spid="65"/>
                                        </p:tgtEl>
                                        <p:attrNameLst>
                                          <p:attrName>ppt_w</p:attrName>
                                        </p:attrNameLst>
                                      </p:cBhvr>
                                      <p:tavLst>
                                        <p:tav tm="0">
                                          <p:val>
                                            <p:fltVal val="0"/>
                                          </p:val>
                                        </p:tav>
                                        <p:tav tm="100000">
                                          <p:val>
                                            <p:strVal val="#ppt_w"/>
                                          </p:val>
                                        </p:tav>
                                      </p:tavLst>
                                    </p:anim>
                                    <p:anim calcmode="lin" valueType="num">
                                      <p:cBhvr>
                                        <p:cTn id="165" dur="500" fill="hold"/>
                                        <p:tgtEl>
                                          <p:spTgt spid="65"/>
                                        </p:tgtEl>
                                        <p:attrNameLst>
                                          <p:attrName>ppt_h</p:attrName>
                                        </p:attrNameLst>
                                      </p:cBhvr>
                                      <p:tavLst>
                                        <p:tav tm="0">
                                          <p:val>
                                            <p:fltVal val="0"/>
                                          </p:val>
                                        </p:tav>
                                        <p:tav tm="100000">
                                          <p:val>
                                            <p:strVal val="#ppt_h"/>
                                          </p:val>
                                        </p:tav>
                                      </p:tavLst>
                                    </p:anim>
                                    <p:anim calcmode="lin" valueType="num">
                                      <p:cBhvr>
                                        <p:cTn id="166" dur="500" fill="hold"/>
                                        <p:tgtEl>
                                          <p:spTgt spid="65"/>
                                        </p:tgtEl>
                                        <p:attrNameLst>
                                          <p:attrName>ppt_x</p:attrName>
                                        </p:attrNameLst>
                                      </p:cBhvr>
                                      <p:tavLst>
                                        <p:tav tm="0">
                                          <p:val>
                                            <p:fltVal val="0.5"/>
                                          </p:val>
                                        </p:tav>
                                        <p:tav tm="100000">
                                          <p:val>
                                            <p:strVal val="#ppt_x"/>
                                          </p:val>
                                        </p:tav>
                                      </p:tavLst>
                                    </p:anim>
                                    <p:anim calcmode="lin" valueType="num">
                                      <p:cBhvr>
                                        <p:cTn id="167" dur="500" fill="hold"/>
                                        <p:tgtEl>
                                          <p:spTgt spid="65"/>
                                        </p:tgtEl>
                                        <p:attrNameLst>
                                          <p:attrName>ppt_y</p:attrName>
                                        </p:attrNameLst>
                                      </p:cBhvr>
                                      <p:tavLst>
                                        <p:tav tm="0">
                                          <p:val>
                                            <p:fltVal val="0.5"/>
                                          </p:val>
                                        </p:tav>
                                        <p:tav tm="100000">
                                          <p:val>
                                            <p:strVal val="#ppt_y"/>
                                          </p:val>
                                        </p:tav>
                                      </p:tavLst>
                                    </p:anim>
                                  </p:childTnLst>
                                </p:cTn>
                              </p:par>
                              <p:par>
                                <p:cTn id="168" presetID="23" presetClass="entr" presetSubtype="528" fill="hold" grpId="0" nodeType="withEffect">
                                  <p:stCondLst>
                                    <p:cond delay="500"/>
                                  </p:stCondLst>
                                  <p:childTnLst>
                                    <p:set>
                                      <p:cBhvr>
                                        <p:cTn id="169" dur="1" fill="hold">
                                          <p:stCondLst>
                                            <p:cond delay="0"/>
                                          </p:stCondLst>
                                        </p:cTn>
                                        <p:tgtEl>
                                          <p:spTgt spid="104"/>
                                        </p:tgtEl>
                                        <p:attrNameLst>
                                          <p:attrName>style.visibility</p:attrName>
                                        </p:attrNameLst>
                                      </p:cBhvr>
                                      <p:to>
                                        <p:strVal val="visible"/>
                                      </p:to>
                                    </p:set>
                                    <p:anim calcmode="lin" valueType="num">
                                      <p:cBhvr>
                                        <p:cTn id="170" dur="500" fill="hold"/>
                                        <p:tgtEl>
                                          <p:spTgt spid="104"/>
                                        </p:tgtEl>
                                        <p:attrNameLst>
                                          <p:attrName>ppt_w</p:attrName>
                                        </p:attrNameLst>
                                      </p:cBhvr>
                                      <p:tavLst>
                                        <p:tav tm="0">
                                          <p:val>
                                            <p:fltVal val="0"/>
                                          </p:val>
                                        </p:tav>
                                        <p:tav tm="100000">
                                          <p:val>
                                            <p:strVal val="#ppt_w"/>
                                          </p:val>
                                        </p:tav>
                                      </p:tavLst>
                                    </p:anim>
                                    <p:anim calcmode="lin" valueType="num">
                                      <p:cBhvr>
                                        <p:cTn id="171" dur="500" fill="hold"/>
                                        <p:tgtEl>
                                          <p:spTgt spid="104"/>
                                        </p:tgtEl>
                                        <p:attrNameLst>
                                          <p:attrName>ppt_h</p:attrName>
                                        </p:attrNameLst>
                                      </p:cBhvr>
                                      <p:tavLst>
                                        <p:tav tm="0">
                                          <p:val>
                                            <p:fltVal val="0"/>
                                          </p:val>
                                        </p:tav>
                                        <p:tav tm="100000">
                                          <p:val>
                                            <p:strVal val="#ppt_h"/>
                                          </p:val>
                                        </p:tav>
                                      </p:tavLst>
                                    </p:anim>
                                    <p:anim calcmode="lin" valueType="num">
                                      <p:cBhvr>
                                        <p:cTn id="172" dur="500" fill="hold"/>
                                        <p:tgtEl>
                                          <p:spTgt spid="104"/>
                                        </p:tgtEl>
                                        <p:attrNameLst>
                                          <p:attrName>ppt_x</p:attrName>
                                        </p:attrNameLst>
                                      </p:cBhvr>
                                      <p:tavLst>
                                        <p:tav tm="0">
                                          <p:val>
                                            <p:fltVal val="0.5"/>
                                          </p:val>
                                        </p:tav>
                                        <p:tav tm="100000">
                                          <p:val>
                                            <p:strVal val="#ppt_x"/>
                                          </p:val>
                                        </p:tav>
                                      </p:tavLst>
                                    </p:anim>
                                    <p:anim calcmode="lin" valueType="num">
                                      <p:cBhvr>
                                        <p:cTn id="173" dur="500" fill="hold"/>
                                        <p:tgtEl>
                                          <p:spTgt spid="104"/>
                                        </p:tgtEl>
                                        <p:attrNameLst>
                                          <p:attrName>ppt_y</p:attrName>
                                        </p:attrNameLst>
                                      </p:cBhvr>
                                      <p:tavLst>
                                        <p:tav tm="0">
                                          <p:val>
                                            <p:fltVal val="0.5"/>
                                          </p:val>
                                        </p:tav>
                                        <p:tav tm="100000">
                                          <p:val>
                                            <p:strVal val="#ppt_y"/>
                                          </p:val>
                                        </p:tav>
                                      </p:tavLst>
                                    </p:anim>
                                  </p:childTnLst>
                                </p:cTn>
                              </p:par>
                              <p:par>
                                <p:cTn id="174" presetID="23" presetClass="entr" presetSubtype="528" fill="hold" grpId="0" nodeType="withEffect">
                                  <p:stCondLst>
                                    <p:cond delay="100"/>
                                  </p:stCondLst>
                                  <p:childTnLst>
                                    <p:set>
                                      <p:cBhvr>
                                        <p:cTn id="175" dur="1" fill="hold">
                                          <p:stCondLst>
                                            <p:cond delay="0"/>
                                          </p:stCondLst>
                                        </p:cTn>
                                        <p:tgtEl>
                                          <p:spTgt spid="64"/>
                                        </p:tgtEl>
                                        <p:attrNameLst>
                                          <p:attrName>style.visibility</p:attrName>
                                        </p:attrNameLst>
                                      </p:cBhvr>
                                      <p:to>
                                        <p:strVal val="visible"/>
                                      </p:to>
                                    </p:set>
                                    <p:anim calcmode="lin" valueType="num">
                                      <p:cBhvr>
                                        <p:cTn id="176" dur="500" fill="hold"/>
                                        <p:tgtEl>
                                          <p:spTgt spid="64"/>
                                        </p:tgtEl>
                                        <p:attrNameLst>
                                          <p:attrName>ppt_w</p:attrName>
                                        </p:attrNameLst>
                                      </p:cBhvr>
                                      <p:tavLst>
                                        <p:tav tm="0">
                                          <p:val>
                                            <p:fltVal val="0"/>
                                          </p:val>
                                        </p:tav>
                                        <p:tav tm="100000">
                                          <p:val>
                                            <p:strVal val="#ppt_w"/>
                                          </p:val>
                                        </p:tav>
                                      </p:tavLst>
                                    </p:anim>
                                    <p:anim calcmode="lin" valueType="num">
                                      <p:cBhvr>
                                        <p:cTn id="177" dur="500" fill="hold"/>
                                        <p:tgtEl>
                                          <p:spTgt spid="64"/>
                                        </p:tgtEl>
                                        <p:attrNameLst>
                                          <p:attrName>ppt_h</p:attrName>
                                        </p:attrNameLst>
                                      </p:cBhvr>
                                      <p:tavLst>
                                        <p:tav tm="0">
                                          <p:val>
                                            <p:fltVal val="0"/>
                                          </p:val>
                                        </p:tav>
                                        <p:tav tm="100000">
                                          <p:val>
                                            <p:strVal val="#ppt_h"/>
                                          </p:val>
                                        </p:tav>
                                      </p:tavLst>
                                    </p:anim>
                                    <p:anim calcmode="lin" valueType="num">
                                      <p:cBhvr>
                                        <p:cTn id="178" dur="500" fill="hold"/>
                                        <p:tgtEl>
                                          <p:spTgt spid="64"/>
                                        </p:tgtEl>
                                        <p:attrNameLst>
                                          <p:attrName>ppt_x</p:attrName>
                                        </p:attrNameLst>
                                      </p:cBhvr>
                                      <p:tavLst>
                                        <p:tav tm="0">
                                          <p:val>
                                            <p:fltVal val="0.5"/>
                                          </p:val>
                                        </p:tav>
                                        <p:tav tm="100000">
                                          <p:val>
                                            <p:strVal val="#ppt_x"/>
                                          </p:val>
                                        </p:tav>
                                      </p:tavLst>
                                    </p:anim>
                                    <p:anim calcmode="lin" valueType="num">
                                      <p:cBhvr>
                                        <p:cTn id="179" dur="500" fill="hold"/>
                                        <p:tgtEl>
                                          <p:spTgt spid="64"/>
                                        </p:tgtEl>
                                        <p:attrNameLst>
                                          <p:attrName>ppt_y</p:attrName>
                                        </p:attrNameLst>
                                      </p:cBhvr>
                                      <p:tavLst>
                                        <p:tav tm="0">
                                          <p:val>
                                            <p:fltVal val="0.5"/>
                                          </p:val>
                                        </p:tav>
                                        <p:tav tm="100000">
                                          <p:val>
                                            <p:strVal val="#ppt_y"/>
                                          </p:val>
                                        </p:tav>
                                      </p:tavLst>
                                    </p:anim>
                                  </p:childTnLst>
                                </p:cTn>
                              </p:par>
                              <p:par>
                                <p:cTn id="180" presetID="23" presetClass="entr" presetSubtype="528" fill="hold" grpId="0" nodeType="withEffect">
                                  <p:stCondLst>
                                    <p:cond delay="0"/>
                                  </p:stCondLst>
                                  <p:childTnLst>
                                    <p:set>
                                      <p:cBhvr>
                                        <p:cTn id="181" dur="1" fill="hold">
                                          <p:stCondLst>
                                            <p:cond delay="0"/>
                                          </p:stCondLst>
                                        </p:cTn>
                                        <p:tgtEl>
                                          <p:spTgt spid="63"/>
                                        </p:tgtEl>
                                        <p:attrNameLst>
                                          <p:attrName>style.visibility</p:attrName>
                                        </p:attrNameLst>
                                      </p:cBhvr>
                                      <p:to>
                                        <p:strVal val="visible"/>
                                      </p:to>
                                    </p:set>
                                    <p:anim calcmode="lin" valueType="num">
                                      <p:cBhvr>
                                        <p:cTn id="182" dur="500" fill="hold"/>
                                        <p:tgtEl>
                                          <p:spTgt spid="63"/>
                                        </p:tgtEl>
                                        <p:attrNameLst>
                                          <p:attrName>ppt_w</p:attrName>
                                        </p:attrNameLst>
                                      </p:cBhvr>
                                      <p:tavLst>
                                        <p:tav tm="0">
                                          <p:val>
                                            <p:fltVal val="0"/>
                                          </p:val>
                                        </p:tav>
                                        <p:tav tm="100000">
                                          <p:val>
                                            <p:strVal val="#ppt_w"/>
                                          </p:val>
                                        </p:tav>
                                      </p:tavLst>
                                    </p:anim>
                                    <p:anim calcmode="lin" valueType="num">
                                      <p:cBhvr>
                                        <p:cTn id="183" dur="500" fill="hold"/>
                                        <p:tgtEl>
                                          <p:spTgt spid="63"/>
                                        </p:tgtEl>
                                        <p:attrNameLst>
                                          <p:attrName>ppt_h</p:attrName>
                                        </p:attrNameLst>
                                      </p:cBhvr>
                                      <p:tavLst>
                                        <p:tav tm="0">
                                          <p:val>
                                            <p:fltVal val="0"/>
                                          </p:val>
                                        </p:tav>
                                        <p:tav tm="100000">
                                          <p:val>
                                            <p:strVal val="#ppt_h"/>
                                          </p:val>
                                        </p:tav>
                                      </p:tavLst>
                                    </p:anim>
                                    <p:anim calcmode="lin" valueType="num">
                                      <p:cBhvr>
                                        <p:cTn id="184" dur="500" fill="hold"/>
                                        <p:tgtEl>
                                          <p:spTgt spid="63"/>
                                        </p:tgtEl>
                                        <p:attrNameLst>
                                          <p:attrName>ppt_x</p:attrName>
                                        </p:attrNameLst>
                                      </p:cBhvr>
                                      <p:tavLst>
                                        <p:tav tm="0">
                                          <p:val>
                                            <p:fltVal val="0.5"/>
                                          </p:val>
                                        </p:tav>
                                        <p:tav tm="100000">
                                          <p:val>
                                            <p:strVal val="#ppt_x"/>
                                          </p:val>
                                        </p:tav>
                                      </p:tavLst>
                                    </p:anim>
                                    <p:anim calcmode="lin" valueType="num">
                                      <p:cBhvr>
                                        <p:cTn id="185" dur="500" fill="hold"/>
                                        <p:tgtEl>
                                          <p:spTgt spid="63"/>
                                        </p:tgtEl>
                                        <p:attrNameLst>
                                          <p:attrName>ppt_y</p:attrName>
                                        </p:attrNameLst>
                                      </p:cBhvr>
                                      <p:tavLst>
                                        <p:tav tm="0">
                                          <p:val>
                                            <p:fltVal val="0.5"/>
                                          </p:val>
                                        </p:tav>
                                        <p:tav tm="100000">
                                          <p:val>
                                            <p:strVal val="#ppt_y"/>
                                          </p:val>
                                        </p:tav>
                                      </p:tavLst>
                                    </p:anim>
                                  </p:childTnLst>
                                </p:cTn>
                              </p:par>
                              <p:par>
                                <p:cTn id="186" presetID="23" presetClass="entr" presetSubtype="528" fill="hold" grpId="0" nodeType="withEffect">
                                  <p:stCondLst>
                                    <p:cond delay="100"/>
                                  </p:stCondLst>
                                  <p:childTnLst>
                                    <p:set>
                                      <p:cBhvr>
                                        <p:cTn id="187" dur="1" fill="hold">
                                          <p:stCondLst>
                                            <p:cond delay="0"/>
                                          </p:stCondLst>
                                        </p:cTn>
                                        <p:tgtEl>
                                          <p:spTgt spid="101"/>
                                        </p:tgtEl>
                                        <p:attrNameLst>
                                          <p:attrName>style.visibility</p:attrName>
                                        </p:attrNameLst>
                                      </p:cBhvr>
                                      <p:to>
                                        <p:strVal val="visible"/>
                                      </p:to>
                                    </p:set>
                                    <p:anim calcmode="lin" valueType="num">
                                      <p:cBhvr>
                                        <p:cTn id="188" dur="500" fill="hold"/>
                                        <p:tgtEl>
                                          <p:spTgt spid="101"/>
                                        </p:tgtEl>
                                        <p:attrNameLst>
                                          <p:attrName>ppt_w</p:attrName>
                                        </p:attrNameLst>
                                      </p:cBhvr>
                                      <p:tavLst>
                                        <p:tav tm="0">
                                          <p:val>
                                            <p:fltVal val="0"/>
                                          </p:val>
                                        </p:tav>
                                        <p:tav tm="100000">
                                          <p:val>
                                            <p:strVal val="#ppt_w"/>
                                          </p:val>
                                        </p:tav>
                                      </p:tavLst>
                                    </p:anim>
                                    <p:anim calcmode="lin" valueType="num">
                                      <p:cBhvr>
                                        <p:cTn id="189" dur="500" fill="hold"/>
                                        <p:tgtEl>
                                          <p:spTgt spid="101"/>
                                        </p:tgtEl>
                                        <p:attrNameLst>
                                          <p:attrName>ppt_h</p:attrName>
                                        </p:attrNameLst>
                                      </p:cBhvr>
                                      <p:tavLst>
                                        <p:tav tm="0">
                                          <p:val>
                                            <p:fltVal val="0"/>
                                          </p:val>
                                        </p:tav>
                                        <p:tav tm="100000">
                                          <p:val>
                                            <p:strVal val="#ppt_h"/>
                                          </p:val>
                                        </p:tav>
                                      </p:tavLst>
                                    </p:anim>
                                    <p:anim calcmode="lin" valueType="num">
                                      <p:cBhvr>
                                        <p:cTn id="190" dur="500" fill="hold"/>
                                        <p:tgtEl>
                                          <p:spTgt spid="101"/>
                                        </p:tgtEl>
                                        <p:attrNameLst>
                                          <p:attrName>ppt_x</p:attrName>
                                        </p:attrNameLst>
                                      </p:cBhvr>
                                      <p:tavLst>
                                        <p:tav tm="0">
                                          <p:val>
                                            <p:fltVal val="0.5"/>
                                          </p:val>
                                        </p:tav>
                                        <p:tav tm="100000">
                                          <p:val>
                                            <p:strVal val="#ppt_x"/>
                                          </p:val>
                                        </p:tav>
                                      </p:tavLst>
                                    </p:anim>
                                    <p:anim calcmode="lin" valueType="num">
                                      <p:cBhvr>
                                        <p:cTn id="191" dur="500" fill="hold"/>
                                        <p:tgtEl>
                                          <p:spTgt spid="101"/>
                                        </p:tgtEl>
                                        <p:attrNameLst>
                                          <p:attrName>ppt_y</p:attrName>
                                        </p:attrNameLst>
                                      </p:cBhvr>
                                      <p:tavLst>
                                        <p:tav tm="0">
                                          <p:val>
                                            <p:fltVal val="0.5"/>
                                          </p:val>
                                        </p:tav>
                                        <p:tav tm="100000">
                                          <p:val>
                                            <p:strVal val="#ppt_y"/>
                                          </p:val>
                                        </p:tav>
                                      </p:tavLst>
                                    </p:anim>
                                  </p:childTnLst>
                                </p:cTn>
                              </p:par>
                              <p:par>
                                <p:cTn id="192" presetID="23" presetClass="entr" presetSubtype="528" fill="hold" grpId="0" nodeType="withEffect">
                                  <p:stCondLst>
                                    <p:cond delay="0"/>
                                  </p:stCondLst>
                                  <p:childTnLst>
                                    <p:set>
                                      <p:cBhvr>
                                        <p:cTn id="193" dur="1" fill="hold">
                                          <p:stCondLst>
                                            <p:cond delay="0"/>
                                          </p:stCondLst>
                                        </p:cTn>
                                        <p:tgtEl>
                                          <p:spTgt spid="60"/>
                                        </p:tgtEl>
                                        <p:attrNameLst>
                                          <p:attrName>style.visibility</p:attrName>
                                        </p:attrNameLst>
                                      </p:cBhvr>
                                      <p:to>
                                        <p:strVal val="visible"/>
                                      </p:to>
                                    </p:set>
                                    <p:anim calcmode="lin" valueType="num">
                                      <p:cBhvr>
                                        <p:cTn id="194" dur="500" fill="hold"/>
                                        <p:tgtEl>
                                          <p:spTgt spid="60"/>
                                        </p:tgtEl>
                                        <p:attrNameLst>
                                          <p:attrName>ppt_w</p:attrName>
                                        </p:attrNameLst>
                                      </p:cBhvr>
                                      <p:tavLst>
                                        <p:tav tm="0">
                                          <p:val>
                                            <p:fltVal val="0"/>
                                          </p:val>
                                        </p:tav>
                                        <p:tav tm="100000">
                                          <p:val>
                                            <p:strVal val="#ppt_w"/>
                                          </p:val>
                                        </p:tav>
                                      </p:tavLst>
                                    </p:anim>
                                    <p:anim calcmode="lin" valueType="num">
                                      <p:cBhvr>
                                        <p:cTn id="195" dur="500" fill="hold"/>
                                        <p:tgtEl>
                                          <p:spTgt spid="60"/>
                                        </p:tgtEl>
                                        <p:attrNameLst>
                                          <p:attrName>ppt_h</p:attrName>
                                        </p:attrNameLst>
                                      </p:cBhvr>
                                      <p:tavLst>
                                        <p:tav tm="0">
                                          <p:val>
                                            <p:fltVal val="0"/>
                                          </p:val>
                                        </p:tav>
                                        <p:tav tm="100000">
                                          <p:val>
                                            <p:strVal val="#ppt_h"/>
                                          </p:val>
                                        </p:tav>
                                      </p:tavLst>
                                    </p:anim>
                                    <p:anim calcmode="lin" valueType="num">
                                      <p:cBhvr>
                                        <p:cTn id="196" dur="500" fill="hold"/>
                                        <p:tgtEl>
                                          <p:spTgt spid="60"/>
                                        </p:tgtEl>
                                        <p:attrNameLst>
                                          <p:attrName>ppt_x</p:attrName>
                                        </p:attrNameLst>
                                      </p:cBhvr>
                                      <p:tavLst>
                                        <p:tav tm="0">
                                          <p:val>
                                            <p:fltVal val="0.5"/>
                                          </p:val>
                                        </p:tav>
                                        <p:tav tm="100000">
                                          <p:val>
                                            <p:strVal val="#ppt_x"/>
                                          </p:val>
                                        </p:tav>
                                      </p:tavLst>
                                    </p:anim>
                                    <p:anim calcmode="lin" valueType="num">
                                      <p:cBhvr>
                                        <p:cTn id="197" dur="500" fill="hold"/>
                                        <p:tgtEl>
                                          <p:spTgt spid="60"/>
                                        </p:tgtEl>
                                        <p:attrNameLst>
                                          <p:attrName>ppt_y</p:attrName>
                                        </p:attrNameLst>
                                      </p:cBhvr>
                                      <p:tavLst>
                                        <p:tav tm="0">
                                          <p:val>
                                            <p:fltVal val="0.5"/>
                                          </p:val>
                                        </p:tav>
                                        <p:tav tm="100000">
                                          <p:val>
                                            <p:strVal val="#ppt_y"/>
                                          </p:val>
                                        </p:tav>
                                      </p:tavLst>
                                    </p:anim>
                                  </p:childTnLst>
                                </p:cTn>
                              </p:par>
                              <p:par>
                                <p:cTn id="198" presetID="23" presetClass="entr" presetSubtype="528" fill="hold" grpId="0" nodeType="withEffect">
                                  <p:stCondLst>
                                    <p:cond delay="300"/>
                                  </p:stCondLst>
                                  <p:childTnLst>
                                    <p:set>
                                      <p:cBhvr>
                                        <p:cTn id="199" dur="1" fill="hold">
                                          <p:stCondLst>
                                            <p:cond delay="0"/>
                                          </p:stCondLst>
                                        </p:cTn>
                                        <p:tgtEl>
                                          <p:spTgt spid="59"/>
                                        </p:tgtEl>
                                        <p:attrNameLst>
                                          <p:attrName>style.visibility</p:attrName>
                                        </p:attrNameLst>
                                      </p:cBhvr>
                                      <p:to>
                                        <p:strVal val="visible"/>
                                      </p:to>
                                    </p:set>
                                    <p:anim calcmode="lin" valueType="num">
                                      <p:cBhvr>
                                        <p:cTn id="200" dur="500" fill="hold"/>
                                        <p:tgtEl>
                                          <p:spTgt spid="59"/>
                                        </p:tgtEl>
                                        <p:attrNameLst>
                                          <p:attrName>ppt_w</p:attrName>
                                        </p:attrNameLst>
                                      </p:cBhvr>
                                      <p:tavLst>
                                        <p:tav tm="0">
                                          <p:val>
                                            <p:fltVal val="0"/>
                                          </p:val>
                                        </p:tav>
                                        <p:tav tm="100000">
                                          <p:val>
                                            <p:strVal val="#ppt_w"/>
                                          </p:val>
                                        </p:tav>
                                      </p:tavLst>
                                    </p:anim>
                                    <p:anim calcmode="lin" valueType="num">
                                      <p:cBhvr>
                                        <p:cTn id="201" dur="500" fill="hold"/>
                                        <p:tgtEl>
                                          <p:spTgt spid="59"/>
                                        </p:tgtEl>
                                        <p:attrNameLst>
                                          <p:attrName>ppt_h</p:attrName>
                                        </p:attrNameLst>
                                      </p:cBhvr>
                                      <p:tavLst>
                                        <p:tav tm="0">
                                          <p:val>
                                            <p:fltVal val="0"/>
                                          </p:val>
                                        </p:tav>
                                        <p:tav tm="100000">
                                          <p:val>
                                            <p:strVal val="#ppt_h"/>
                                          </p:val>
                                        </p:tav>
                                      </p:tavLst>
                                    </p:anim>
                                    <p:anim calcmode="lin" valueType="num">
                                      <p:cBhvr>
                                        <p:cTn id="202" dur="500" fill="hold"/>
                                        <p:tgtEl>
                                          <p:spTgt spid="59"/>
                                        </p:tgtEl>
                                        <p:attrNameLst>
                                          <p:attrName>ppt_x</p:attrName>
                                        </p:attrNameLst>
                                      </p:cBhvr>
                                      <p:tavLst>
                                        <p:tav tm="0">
                                          <p:val>
                                            <p:fltVal val="0.5"/>
                                          </p:val>
                                        </p:tav>
                                        <p:tav tm="100000">
                                          <p:val>
                                            <p:strVal val="#ppt_x"/>
                                          </p:val>
                                        </p:tav>
                                      </p:tavLst>
                                    </p:anim>
                                    <p:anim calcmode="lin" valueType="num">
                                      <p:cBhvr>
                                        <p:cTn id="203" dur="500" fill="hold"/>
                                        <p:tgtEl>
                                          <p:spTgt spid="59"/>
                                        </p:tgtEl>
                                        <p:attrNameLst>
                                          <p:attrName>ppt_y</p:attrName>
                                        </p:attrNameLst>
                                      </p:cBhvr>
                                      <p:tavLst>
                                        <p:tav tm="0">
                                          <p:val>
                                            <p:fltVal val="0.5"/>
                                          </p:val>
                                        </p:tav>
                                        <p:tav tm="100000">
                                          <p:val>
                                            <p:strVal val="#ppt_y"/>
                                          </p:val>
                                        </p:tav>
                                      </p:tavLst>
                                    </p:anim>
                                  </p:childTnLst>
                                </p:cTn>
                              </p:par>
                              <p:par>
                                <p:cTn id="204" presetID="23" presetClass="entr" presetSubtype="528" fill="hold" grpId="0" nodeType="withEffect">
                                  <p:stCondLst>
                                    <p:cond delay="100"/>
                                  </p:stCondLst>
                                  <p:childTnLst>
                                    <p:set>
                                      <p:cBhvr>
                                        <p:cTn id="205" dur="1" fill="hold">
                                          <p:stCondLst>
                                            <p:cond delay="0"/>
                                          </p:stCondLst>
                                        </p:cTn>
                                        <p:tgtEl>
                                          <p:spTgt spid="58"/>
                                        </p:tgtEl>
                                        <p:attrNameLst>
                                          <p:attrName>style.visibility</p:attrName>
                                        </p:attrNameLst>
                                      </p:cBhvr>
                                      <p:to>
                                        <p:strVal val="visible"/>
                                      </p:to>
                                    </p:set>
                                    <p:anim calcmode="lin" valueType="num">
                                      <p:cBhvr>
                                        <p:cTn id="206" dur="500" fill="hold"/>
                                        <p:tgtEl>
                                          <p:spTgt spid="58"/>
                                        </p:tgtEl>
                                        <p:attrNameLst>
                                          <p:attrName>ppt_w</p:attrName>
                                        </p:attrNameLst>
                                      </p:cBhvr>
                                      <p:tavLst>
                                        <p:tav tm="0">
                                          <p:val>
                                            <p:fltVal val="0"/>
                                          </p:val>
                                        </p:tav>
                                        <p:tav tm="100000">
                                          <p:val>
                                            <p:strVal val="#ppt_w"/>
                                          </p:val>
                                        </p:tav>
                                      </p:tavLst>
                                    </p:anim>
                                    <p:anim calcmode="lin" valueType="num">
                                      <p:cBhvr>
                                        <p:cTn id="207" dur="500" fill="hold"/>
                                        <p:tgtEl>
                                          <p:spTgt spid="58"/>
                                        </p:tgtEl>
                                        <p:attrNameLst>
                                          <p:attrName>ppt_h</p:attrName>
                                        </p:attrNameLst>
                                      </p:cBhvr>
                                      <p:tavLst>
                                        <p:tav tm="0">
                                          <p:val>
                                            <p:fltVal val="0"/>
                                          </p:val>
                                        </p:tav>
                                        <p:tav tm="100000">
                                          <p:val>
                                            <p:strVal val="#ppt_h"/>
                                          </p:val>
                                        </p:tav>
                                      </p:tavLst>
                                    </p:anim>
                                    <p:anim calcmode="lin" valueType="num">
                                      <p:cBhvr>
                                        <p:cTn id="208" dur="500" fill="hold"/>
                                        <p:tgtEl>
                                          <p:spTgt spid="58"/>
                                        </p:tgtEl>
                                        <p:attrNameLst>
                                          <p:attrName>ppt_x</p:attrName>
                                        </p:attrNameLst>
                                      </p:cBhvr>
                                      <p:tavLst>
                                        <p:tav tm="0">
                                          <p:val>
                                            <p:fltVal val="0.5"/>
                                          </p:val>
                                        </p:tav>
                                        <p:tav tm="100000">
                                          <p:val>
                                            <p:strVal val="#ppt_x"/>
                                          </p:val>
                                        </p:tav>
                                      </p:tavLst>
                                    </p:anim>
                                    <p:anim calcmode="lin" valueType="num">
                                      <p:cBhvr>
                                        <p:cTn id="209" dur="500" fill="hold"/>
                                        <p:tgtEl>
                                          <p:spTgt spid="58"/>
                                        </p:tgtEl>
                                        <p:attrNameLst>
                                          <p:attrName>ppt_y</p:attrName>
                                        </p:attrNameLst>
                                      </p:cBhvr>
                                      <p:tavLst>
                                        <p:tav tm="0">
                                          <p:val>
                                            <p:fltVal val="0.5"/>
                                          </p:val>
                                        </p:tav>
                                        <p:tav tm="100000">
                                          <p:val>
                                            <p:strVal val="#ppt_y"/>
                                          </p:val>
                                        </p:tav>
                                      </p:tavLst>
                                    </p:anim>
                                  </p:childTnLst>
                                </p:cTn>
                              </p:par>
                              <p:par>
                                <p:cTn id="210" presetID="23" presetClass="entr" presetSubtype="528" fill="hold" grpId="0" nodeType="withEffect">
                                  <p:stCondLst>
                                    <p:cond delay="300"/>
                                  </p:stCondLst>
                                  <p:childTnLst>
                                    <p:set>
                                      <p:cBhvr>
                                        <p:cTn id="211" dur="1" fill="hold">
                                          <p:stCondLst>
                                            <p:cond delay="0"/>
                                          </p:stCondLst>
                                        </p:cTn>
                                        <p:tgtEl>
                                          <p:spTgt spid="61"/>
                                        </p:tgtEl>
                                        <p:attrNameLst>
                                          <p:attrName>style.visibility</p:attrName>
                                        </p:attrNameLst>
                                      </p:cBhvr>
                                      <p:to>
                                        <p:strVal val="visible"/>
                                      </p:to>
                                    </p:set>
                                    <p:anim calcmode="lin" valueType="num">
                                      <p:cBhvr>
                                        <p:cTn id="212" dur="500" fill="hold"/>
                                        <p:tgtEl>
                                          <p:spTgt spid="61"/>
                                        </p:tgtEl>
                                        <p:attrNameLst>
                                          <p:attrName>ppt_w</p:attrName>
                                        </p:attrNameLst>
                                      </p:cBhvr>
                                      <p:tavLst>
                                        <p:tav tm="0">
                                          <p:val>
                                            <p:fltVal val="0"/>
                                          </p:val>
                                        </p:tav>
                                        <p:tav tm="100000">
                                          <p:val>
                                            <p:strVal val="#ppt_w"/>
                                          </p:val>
                                        </p:tav>
                                      </p:tavLst>
                                    </p:anim>
                                    <p:anim calcmode="lin" valueType="num">
                                      <p:cBhvr>
                                        <p:cTn id="213" dur="500" fill="hold"/>
                                        <p:tgtEl>
                                          <p:spTgt spid="61"/>
                                        </p:tgtEl>
                                        <p:attrNameLst>
                                          <p:attrName>ppt_h</p:attrName>
                                        </p:attrNameLst>
                                      </p:cBhvr>
                                      <p:tavLst>
                                        <p:tav tm="0">
                                          <p:val>
                                            <p:fltVal val="0"/>
                                          </p:val>
                                        </p:tav>
                                        <p:tav tm="100000">
                                          <p:val>
                                            <p:strVal val="#ppt_h"/>
                                          </p:val>
                                        </p:tav>
                                      </p:tavLst>
                                    </p:anim>
                                    <p:anim calcmode="lin" valueType="num">
                                      <p:cBhvr>
                                        <p:cTn id="214" dur="500" fill="hold"/>
                                        <p:tgtEl>
                                          <p:spTgt spid="61"/>
                                        </p:tgtEl>
                                        <p:attrNameLst>
                                          <p:attrName>ppt_x</p:attrName>
                                        </p:attrNameLst>
                                      </p:cBhvr>
                                      <p:tavLst>
                                        <p:tav tm="0">
                                          <p:val>
                                            <p:fltVal val="0.5"/>
                                          </p:val>
                                        </p:tav>
                                        <p:tav tm="100000">
                                          <p:val>
                                            <p:strVal val="#ppt_x"/>
                                          </p:val>
                                        </p:tav>
                                      </p:tavLst>
                                    </p:anim>
                                    <p:anim calcmode="lin" valueType="num">
                                      <p:cBhvr>
                                        <p:cTn id="215" dur="500" fill="hold"/>
                                        <p:tgtEl>
                                          <p:spTgt spid="61"/>
                                        </p:tgtEl>
                                        <p:attrNameLst>
                                          <p:attrName>ppt_y</p:attrName>
                                        </p:attrNameLst>
                                      </p:cBhvr>
                                      <p:tavLst>
                                        <p:tav tm="0">
                                          <p:val>
                                            <p:fltVal val="0.5"/>
                                          </p:val>
                                        </p:tav>
                                        <p:tav tm="100000">
                                          <p:val>
                                            <p:strVal val="#ppt_y"/>
                                          </p:val>
                                        </p:tav>
                                      </p:tavLst>
                                    </p:anim>
                                  </p:childTnLst>
                                </p:cTn>
                              </p:par>
                              <p:par>
                                <p:cTn id="216" presetID="23" presetClass="entr" presetSubtype="528"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 calcmode="lin" valueType="num">
                                      <p:cBhvr>
                                        <p:cTn id="218" dur="500" fill="hold"/>
                                        <p:tgtEl>
                                          <p:spTgt spid="74"/>
                                        </p:tgtEl>
                                        <p:attrNameLst>
                                          <p:attrName>ppt_w</p:attrName>
                                        </p:attrNameLst>
                                      </p:cBhvr>
                                      <p:tavLst>
                                        <p:tav tm="0">
                                          <p:val>
                                            <p:fltVal val="0"/>
                                          </p:val>
                                        </p:tav>
                                        <p:tav tm="100000">
                                          <p:val>
                                            <p:strVal val="#ppt_w"/>
                                          </p:val>
                                        </p:tav>
                                      </p:tavLst>
                                    </p:anim>
                                    <p:anim calcmode="lin" valueType="num">
                                      <p:cBhvr>
                                        <p:cTn id="219" dur="500" fill="hold"/>
                                        <p:tgtEl>
                                          <p:spTgt spid="74"/>
                                        </p:tgtEl>
                                        <p:attrNameLst>
                                          <p:attrName>ppt_h</p:attrName>
                                        </p:attrNameLst>
                                      </p:cBhvr>
                                      <p:tavLst>
                                        <p:tav tm="0">
                                          <p:val>
                                            <p:fltVal val="0"/>
                                          </p:val>
                                        </p:tav>
                                        <p:tav tm="100000">
                                          <p:val>
                                            <p:strVal val="#ppt_h"/>
                                          </p:val>
                                        </p:tav>
                                      </p:tavLst>
                                    </p:anim>
                                    <p:anim calcmode="lin" valueType="num">
                                      <p:cBhvr>
                                        <p:cTn id="220" dur="500" fill="hold"/>
                                        <p:tgtEl>
                                          <p:spTgt spid="74"/>
                                        </p:tgtEl>
                                        <p:attrNameLst>
                                          <p:attrName>ppt_x</p:attrName>
                                        </p:attrNameLst>
                                      </p:cBhvr>
                                      <p:tavLst>
                                        <p:tav tm="0">
                                          <p:val>
                                            <p:fltVal val="0.5"/>
                                          </p:val>
                                        </p:tav>
                                        <p:tav tm="100000">
                                          <p:val>
                                            <p:strVal val="#ppt_x"/>
                                          </p:val>
                                        </p:tav>
                                      </p:tavLst>
                                    </p:anim>
                                    <p:anim calcmode="lin" valueType="num">
                                      <p:cBhvr>
                                        <p:cTn id="221" dur="500" fill="hold"/>
                                        <p:tgtEl>
                                          <p:spTgt spid="74"/>
                                        </p:tgtEl>
                                        <p:attrNameLst>
                                          <p:attrName>ppt_y</p:attrName>
                                        </p:attrNameLst>
                                      </p:cBhvr>
                                      <p:tavLst>
                                        <p:tav tm="0">
                                          <p:val>
                                            <p:fltVal val="0.5"/>
                                          </p:val>
                                        </p:tav>
                                        <p:tav tm="100000">
                                          <p:val>
                                            <p:strVal val="#ppt_y"/>
                                          </p:val>
                                        </p:tav>
                                      </p:tavLst>
                                    </p:anim>
                                  </p:childTnLst>
                                </p:cTn>
                              </p:par>
                              <p:par>
                                <p:cTn id="222" presetID="23" presetClass="entr" presetSubtype="528" fill="hold" grpId="0" nodeType="withEffect">
                                  <p:stCondLst>
                                    <p:cond delay="0"/>
                                  </p:stCondLst>
                                  <p:childTnLst>
                                    <p:set>
                                      <p:cBhvr>
                                        <p:cTn id="223" dur="1" fill="hold">
                                          <p:stCondLst>
                                            <p:cond delay="0"/>
                                          </p:stCondLst>
                                        </p:cTn>
                                        <p:tgtEl>
                                          <p:spTgt spid="54"/>
                                        </p:tgtEl>
                                        <p:attrNameLst>
                                          <p:attrName>style.visibility</p:attrName>
                                        </p:attrNameLst>
                                      </p:cBhvr>
                                      <p:to>
                                        <p:strVal val="visible"/>
                                      </p:to>
                                    </p:set>
                                    <p:anim calcmode="lin" valueType="num">
                                      <p:cBhvr>
                                        <p:cTn id="224" dur="500" fill="hold"/>
                                        <p:tgtEl>
                                          <p:spTgt spid="54"/>
                                        </p:tgtEl>
                                        <p:attrNameLst>
                                          <p:attrName>ppt_w</p:attrName>
                                        </p:attrNameLst>
                                      </p:cBhvr>
                                      <p:tavLst>
                                        <p:tav tm="0">
                                          <p:val>
                                            <p:fltVal val="0"/>
                                          </p:val>
                                        </p:tav>
                                        <p:tav tm="100000">
                                          <p:val>
                                            <p:strVal val="#ppt_w"/>
                                          </p:val>
                                        </p:tav>
                                      </p:tavLst>
                                    </p:anim>
                                    <p:anim calcmode="lin" valueType="num">
                                      <p:cBhvr>
                                        <p:cTn id="225" dur="500" fill="hold"/>
                                        <p:tgtEl>
                                          <p:spTgt spid="54"/>
                                        </p:tgtEl>
                                        <p:attrNameLst>
                                          <p:attrName>ppt_h</p:attrName>
                                        </p:attrNameLst>
                                      </p:cBhvr>
                                      <p:tavLst>
                                        <p:tav tm="0">
                                          <p:val>
                                            <p:fltVal val="0"/>
                                          </p:val>
                                        </p:tav>
                                        <p:tav tm="100000">
                                          <p:val>
                                            <p:strVal val="#ppt_h"/>
                                          </p:val>
                                        </p:tav>
                                      </p:tavLst>
                                    </p:anim>
                                    <p:anim calcmode="lin" valueType="num">
                                      <p:cBhvr>
                                        <p:cTn id="226" dur="500" fill="hold"/>
                                        <p:tgtEl>
                                          <p:spTgt spid="54"/>
                                        </p:tgtEl>
                                        <p:attrNameLst>
                                          <p:attrName>ppt_x</p:attrName>
                                        </p:attrNameLst>
                                      </p:cBhvr>
                                      <p:tavLst>
                                        <p:tav tm="0">
                                          <p:val>
                                            <p:fltVal val="0.5"/>
                                          </p:val>
                                        </p:tav>
                                        <p:tav tm="100000">
                                          <p:val>
                                            <p:strVal val="#ppt_x"/>
                                          </p:val>
                                        </p:tav>
                                      </p:tavLst>
                                    </p:anim>
                                    <p:anim calcmode="lin" valueType="num">
                                      <p:cBhvr>
                                        <p:cTn id="227" dur="500" fill="hold"/>
                                        <p:tgtEl>
                                          <p:spTgt spid="54"/>
                                        </p:tgtEl>
                                        <p:attrNameLst>
                                          <p:attrName>ppt_y</p:attrName>
                                        </p:attrNameLst>
                                      </p:cBhvr>
                                      <p:tavLst>
                                        <p:tav tm="0">
                                          <p:val>
                                            <p:fltVal val="0.5"/>
                                          </p:val>
                                        </p:tav>
                                        <p:tav tm="100000">
                                          <p:val>
                                            <p:strVal val="#ppt_y"/>
                                          </p:val>
                                        </p:tav>
                                      </p:tavLst>
                                    </p:anim>
                                  </p:childTnLst>
                                </p:cTn>
                              </p:par>
                              <p:par>
                                <p:cTn id="228" presetID="23" presetClass="entr" presetSubtype="528" fill="hold" grpId="0" nodeType="withEffect">
                                  <p:stCondLst>
                                    <p:cond delay="200"/>
                                  </p:stCondLst>
                                  <p:childTnLst>
                                    <p:set>
                                      <p:cBhvr>
                                        <p:cTn id="229" dur="1" fill="hold">
                                          <p:stCondLst>
                                            <p:cond delay="0"/>
                                          </p:stCondLst>
                                        </p:cTn>
                                        <p:tgtEl>
                                          <p:spTgt spid="55"/>
                                        </p:tgtEl>
                                        <p:attrNameLst>
                                          <p:attrName>style.visibility</p:attrName>
                                        </p:attrNameLst>
                                      </p:cBhvr>
                                      <p:to>
                                        <p:strVal val="visible"/>
                                      </p:to>
                                    </p:set>
                                    <p:anim calcmode="lin" valueType="num">
                                      <p:cBhvr>
                                        <p:cTn id="230" dur="500" fill="hold"/>
                                        <p:tgtEl>
                                          <p:spTgt spid="55"/>
                                        </p:tgtEl>
                                        <p:attrNameLst>
                                          <p:attrName>ppt_w</p:attrName>
                                        </p:attrNameLst>
                                      </p:cBhvr>
                                      <p:tavLst>
                                        <p:tav tm="0">
                                          <p:val>
                                            <p:fltVal val="0"/>
                                          </p:val>
                                        </p:tav>
                                        <p:tav tm="100000">
                                          <p:val>
                                            <p:strVal val="#ppt_w"/>
                                          </p:val>
                                        </p:tav>
                                      </p:tavLst>
                                    </p:anim>
                                    <p:anim calcmode="lin" valueType="num">
                                      <p:cBhvr>
                                        <p:cTn id="231" dur="500" fill="hold"/>
                                        <p:tgtEl>
                                          <p:spTgt spid="55"/>
                                        </p:tgtEl>
                                        <p:attrNameLst>
                                          <p:attrName>ppt_h</p:attrName>
                                        </p:attrNameLst>
                                      </p:cBhvr>
                                      <p:tavLst>
                                        <p:tav tm="0">
                                          <p:val>
                                            <p:fltVal val="0"/>
                                          </p:val>
                                        </p:tav>
                                        <p:tav tm="100000">
                                          <p:val>
                                            <p:strVal val="#ppt_h"/>
                                          </p:val>
                                        </p:tav>
                                      </p:tavLst>
                                    </p:anim>
                                    <p:anim calcmode="lin" valueType="num">
                                      <p:cBhvr>
                                        <p:cTn id="232" dur="500" fill="hold"/>
                                        <p:tgtEl>
                                          <p:spTgt spid="55"/>
                                        </p:tgtEl>
                                        <p:attrNameLst>
                                          <p:attrName>ppt_x</p:attrName>
                                        </p:attrNameLst>
                                      </p:cBhvr>
                                      <p:tavLst>
                                        <p:tav tm="0">
                                          <p:val>
                                            <p:fltVal val="0.5"/>
                                          </p:val>
                                        </p:tav>
                                        <p:tav tm="100000">
                                          <p:val>
                                            <p:strVal val="#ppt_x"/>
                                          </p:val>
                                        </p:tav>
                                      </p:tavLst>
                                    </p:anim>
                                    <p:anim calcmode="lin" valueType="num">
                                      <p:cBhvr>
                                        <p:cTn id="233" dur="500" fill="hold"/>
                                        <p:tgtEl>
                                          <p:spTgt spid="55"/>
                                        </p:tgtEl>
                                        <p:attrNameLst>
                                          <p:attrName>ppt_y</p:attrName>
                                        </p:attrNameLst>
                                      </p:cBhvr>
                                      <p:tavLst>
                                        <p:tav tm="0">
                                          <p:val>
                                            <p:fltVal val="0.5"/>
                                          </p:val>
                                        </p:tav>
                                        <p:tav tm="100000">
                                          <p:val>
                                            <p:strVal val="#ppt_y"/>
                                          </p:val>
                                        </p:tav>
                                      </p:tavLst>
                                    </p:anim>
                                  </p:childTnLst>
                                </p:cTn>
                              </p:par>
                              <p:par>
                                <p:cTn id="234" presetID="23" presetClass="entr" presetSubtype="528" fill="hold" grpId="0" nodeType="withEffect">
                                  <p:stCondLst>
                                    <p:cond delay="200"/>
                                  </p:stCondLst>
                                  <p:childTnLst>
                                    <p:set>
                                      <p:cBhvr>
                                        <p:cTn id="235" dur="1" fill="hold">
                                          <p:stCondLst>
                                            <p:cond delay="0"/>
                                          </p:stCondLst>
                                        </p:cTn>
                                        <p:tgtEl>
                                          <p:spTgt spid="57"/>
                                        </p:tgtEl>
                                        <p:attrNameLst>
                                          <p:attrName>style.visibility</p:attrName>
                                        </p:attrNameLst>
                                      </p:cBhvr>
                                      <p:to>
                                        <p:strVal val="visible"/>
                                      </p:to>
                                    </p:set>
                                    <p:anim calcmode="lin" valueType="num">
                                      <p:cBhvr>
                                        <p:cTn id="236" dur="500" fill="hold"/>
                                        <p:tgtEl>
                                          <p:spTgt spid="57"/>
                                        </p:tgtEl>
                                        <p:attrNameLst>
                                          <p:attrName>ppt_w</p:attrName>
                                        </p:attrNameLst>
                                      </p:cBhvr>
                                      <p:tavLst>
                                        <p:tav tm="0">
                                          <p:val>
                                            <p:fltVal val="0"/>
                                          </p:val>
                                        </p:tav>
                                        <p:tav tm="100000">
                                          <p:val>
                                            <p:strVal val="#ppt_w"/>
                                          </p:val>
                                        </p:tav>
                                      </p:tavLst>
                                    </p:anim>
                                    <p:anim calcmode="lin" valueType="num">
                                      <p:cBhvr>
                                        <p:cTn id="237" dur="500" fill="hold"/>
                                        <p:tgtEl>
                                          <p:spTgt spid="57"/>
                                        </p:tgtEl>
                                        <p:attrNameLst>
                                          <p:attrName>ppt_h</p:attrName>
                                        </p:attrNameLst>
                                      </p:cBhvr>
                                      <p:tavLst>
                                        <p:tav tm="0">
                                          <p:val>
                                            <p:fltVal val="0"/>
                                          </p:val>
                                        </p:tav>
                                        <p:tav tm="100000">
                                          <p:val>
                                            <p:strVal val="#ppt_h"/>
                                          </p:val>
                                        </p:tav>
                                      </p:tavLst>
                                    </p:anim>
                                    <p:anim calcmode="lin" valueType="num">
                                      <p:cBhvr>
                                        <p:cTn id="238" dur="500" fill="hold"/>
                                        <p:tgtEl>
                                          <p:spTgt spid="57"/>
                                        </p:tgtEl>
                                        <p:attrNameLst>
                                          <p:attrName>ppt_x</p:attrName>
                                        </p:attrNameLst>
                                      </p:cBhvr>
                                      <p:tavLst>
                                        <p:tav tm="0">
                                          <p:val>
                                            <p:fltVal val="0.5"/>
                                          </p:val>
                                        </p:tav>
                                        <p:tav tm="100000">
                                          <p:val>
                                            <p:strVal val="#ppt_x"/>
                                          </p:val>
                                        </p:tav>
                                      </p:tavLst>
                                    </p:anim>
                                    <p:anim calcmode="lin" valueType="num">
                                      <p:cBhvr>
                                        <p:cTn id="239" dur="500" fill="hold"/>
                                        <p:tgtEl>
                                          <p:spTgt spid="57"/>
                                        </p:tgtEl>
                                        <p:attrNameLst>
                                          <p:attrName>ppt_y</p:attrName>
                                        </p:attrNameLst>
                                      </p:cBhvr>
                                      <p:tavLst>
                                        <p:tav tm="0">
                                          <p:val>
                                            <p:fltVal val="0.5"/>
                                          </p:val>
                                        </p:tav>
                                        <p:tav tm="100000">
                                          <p:val>
                                            <p:strVal val="#ppt_y"/>
                                          </p:val>
                                        </p:tav>
                                      </p:tavLst>
                                    </p:anim>
                                  </p:childTnLst>
                                </p:cTn>
                              </p:par>
                              <p:par>
                                <p:cTn id="240" presetID="23" presetClass="entr" presetSubtype="528" fill="hold" grpId="0" nodeType="withEffect">
                                  <p:stCondLst>
                                    <p:cond delay="200"/>
                                  </p:stCondLst>
                                  <p:childTnLst>
                                    <p:set>
                                      <p:cBhvr>
                                        <p:cTn id="241" dur="1" fill="hold">
                                          <p:stCondLst>
                                            <p:cond delay="0"/>
                                          </p:stCondLst>
                                        </p:cTn>
                                        <p:tgtEl>
                                          <p:spTgt spid="56"/>
                                        </p:tgtEl>
                                        <p:attrNameLst>
                                          <p:attrName>style.visibility</p:attrName>
                                        </p:attrNameLst>
                                      </p:cBhvr>
                                      <p:to>
                                        <p:strVal val="visible"/>
                                      </p:to>
                                    </p:set>
                                    <p:anim calcmode="lin" valueType="num">
                                      <p:cBhvr>
                                        <p:cTn id="242" dur="500" fill="hold"/>
                                        <p:tgtEl>
                                          <p:spTgt spid="56"/>
                                        </p:tgtEl>
                                        <p:attrNameLst>
                                          <p:attrName>ppt_w</p:attrName>
                                        </p:attrNameLst>
                                      </p:cBhvr>
                                      <p:tavLst>
                                        <p:tav tm="0">
                                          <p:val>
                                            <p:fltVal val="0"/>
                                          </p:val>
                                        </p:tav>
                                        <p:tav tm="100000">
                                          <p:val>
                                            <p:strVal val="#ppt_w"/>
                                          </p:val>
                                        </p:tav>
                                      </p:tavLst>
                                    </p:anim>
                                    <p:anim calcmode="lin" valueType="num">
                                      <p:cBhvr>
                                        <p:cTn id="243" dur="500" fill="hold"/>
                                        <p:tgtEl>
                                          <p:spTgt spid="56"/>
                                        </p:tgtEl>
                                        <p:attrNameLst>
                                          <p:attrName>ppt_h</p:attrName>
                                        </p:attrNameLst>
                                      </p:cBhvr>
                                      <p:tavLst>
                                        <p:tav tm="0">
                                          <p:val>
                                            <p:fltVal val="0"/>
                                          </p:val>
                                        </p:tav>
                                        <p:tav tm="100000">
                                          <p:val>
                                            <p:strVal val="#ppt_h"/>
                                          </p:val>
                                        </p:tav>
                                      </p:tavLst>
                                    </p:anim>
                                    <p:anim calcmode="lin" valueType="num">
                                      <p:cBhvr>
                                        <p:cTn id="244" dur="500" fill="hold"/>
                                        <p:tgtEl>
                                          <p:spTgt spid="56"/>
                                        </p:tgtEl>
                                        <p:attrNameLst>
                                          <p:attrName>ppt_x</p:attrName>
                                        </p:attrNameLst>
                                      </p:cBhvr>
                                      <p:tavLst>
                                        <p:tav tm="0">
                                          <p:val>
                                            <p:fltVal val="0.5"/>
                                          </p:val>
                                        </p:tav>
                                        <p:tav tm="100000">
                                          <p:val>
                                            <p:strVal val="#ppt_x"/>
                                          </p:val>
                                        </p:tav>
                                      </p:tavLst>
                                    </p:anim>
                                    <p:anim calcmode="lin" valueType="num">
                                      <p:cBhvr>
                                        <p:cTn id="245" dur="500" fill="hold"/>
                                        <p:tgtEl>
                                          <p:spTgt spid="56"/>
                                        </p:tgtEl>
                                        <p:attrNameLst>
                                          <p:attrName>ppt_y</p:attrName>
                                        </p:attrNameLst>
                                      </p:cBhvr>
                                      <p:tavLst>
                                        <p:tav tm="0">
                                          <p:val>
                                            <p:fltVal val="0.5"/>
                                          </p:val>
                                        </p:tav>
                                        <p:tav tm="100000">
                                          <p:val>
                                            <p:strVal val="#ppt_y"/>
                                          </p:val>
                                        </p:tav>
                                      </p:tavLst>
                                    </p:anim>
                                  </p:childTnLst>
                                </p:cTn>
                              </p:par>
                              <p:par>
                                <p:cTn id="246" presetID="23" presetClass="entr" presetSubtype="528" fill="hold" grpId="0" nodeType="withEffect">
                                  <p:stCondLst>
                                    <p:cond delay="400"/>
                                  </p:stCondLst>
                                  <p:childTnLst>
                                    <p:set>
                                      <p:cBhvr>
                                        <p:cTn id="247" dur="1" fill="hold">
                                          <p:stCondLst>
                                            <p:cond delay="0"/>
                                          </p:stCondLst>
                                        </p:cTn>
                                        <p:tgtEl>
                                          <p:spTgt spid="53"/>
                                        </p:tgtEl>
                                        <p:attrNameLst>
                                          <p:attrName>style.visibility</p:attrName>
                                        </p:attrNameLst>
                                      </p:cBhvr>
                                      <p:to>
                                        <p:strVal val="visible"/>
                                      </p:to>
                                    </p:set>
                                    <p:anim calcmode="lin" valueType="num">
                                      <p:cBhvr>
                                        <p:cTn id="248" dur="500" fill="hold"/>
                                        <p:tgtEl>
                                          <p:spTgt spid="53"/>
                                        </p:tgtEl>
                                        <p:attrNameLst>
                                          <p:attrName>ppt_w</p:attrName>
                                        </p:attrNameLst>
                                      </p:cBhvr>
                                      <p:tavLst>
                                        <p:tav tm="0">
                                          <p:val>
                                            <p:fltVal val="0"/>
                                          </p:val>
                                        </p:tav>
                                        <p:tav tm="100000">
                                          <p:val>
                                            <p:strVal val="#ppt_w"/>
                                          </p:val>
                                        </p:tav>
                                      </p:tavLst>
                                    </p:anim>
                                    <p:anim calcmode="lin" valueType="num">
                                      <p:cBhvr>
                                        <p:cTn id="249" dur="500" fill="hold"/>
                                        <p:tgtEl>
                                          <p:spTgt spid="53"/>
                                        </p:tgtEl>
                                        <p:attrNameLst>
                                          <p:attrName>ppt_h</p:attrName>
                                        </p:attrNameLst>
                                      </p:cBhvr>
                                      <p:tavLst>
                                        <p:tav tm="0">
                                          <p:val>
                                            <p:fltVal val="0"/>
                                          </p:val>
                                        </p:tav>
                                        <p:tav tm="100000">
                                          <p:val>
                                            <p:strVal val="#ppt_h"/>
                                          </p:val>
                                        </p:tav>
                                      </p:tavLst>
                                    </p:anim>
                                    <p:anim calcmode="lin" valueType="num">
                                      <p:cBhvr>
                                        <p:cTn id="250" dur="500" fill="hold"/>
                                        <p:tgtEl>
                                          <p:spTgt spid="53"/>
                                        </p:tgtEl>
                                        <p:attrNameLst>
                                          <p:attrName>ppt_x</p:attrName>
                                        </p:attrNameLst>
                                      </p:cBhvr>
                                      <p:tavLst>
                                        <p:tav tm="0">
                                          <p:val>
                                            <p:fltVal val="0.5"/>
                                          </p:val>
                                        </p:tav>
                                        <p:tav tm="100000">
                                          <p:val>
                                            <p:strVal val="#ppt_x"/>
                                          </p:val>
                                        </p:tav>
                                      </p:tavLst>
                                    </p:anim>
                                    <p:anim calcmode="lin" valueType="num">
                                      <p:cBhvr>
                                        <p:cTn id="251" dur="500" fill="hold"/>
                                        <p:tgtEl>
                                          <p:spTgt spid="53"/>
                                        </p:tgtEl>
                                        <p:attrNameLst>
                                          <p:attrName>ppt_y</p:attrName>
                                        </p:attrNameLst>
                                      </p:cBhvr>
                                      <p:tavLst>
                                        <p:tav tm="0">
                                          <p:val>
                                            <p:fltVal val="0.5"/>
                                          </p:val>
                                        </p:tav>
                                        <p:tav tm="100000">
                                          <p:val>
                                            <p:strVal val="#ppt_y"/>
                                          </p:val>
                                        </p:tav>
                                      </p:tavLst>
                                    </p:anim>
                                  </p:childTnLst>
                                </p:cTn>
                              </p:par>
                              <p:par>
                                <p:cTn id="252" presetID="23" presetClass="entr" presetSubtype="528" fill="hold" grpId="0" nodeType="withEffect">
                                  <p:stCondLst>
                                    <p:cond delay="300"/>
                                  </p:stCondLst>
                                  <p:childTnLst>
                                    <p:set>
                                      <p:cBhvr>
                                        <p:cTn id="253" dur="1" fill="hold">
                                          <p:stCondLst>
                                            <p:cond delay="0"/>
                                          </p:stCondLst>
                                        </p:cTn>
                                        <p:tgtEl>
                                          <p:spTgt spid="52"/>
                                        </p:tgtEl>
                                        <p:attrNameLst>
                                          <p:attrName>style.visibility</p:attrName>
                                        </p:attrNameLst>
                                      </p:cBhvr>
                                      <p:to>
                                        <p:strVal val="visible"/>
                                      </p:to>
                                    </p:set>
                                    <p:anim calcmode="lin" valueType="num">
                                      <p:cBhvr>
                                        <p:cTn id="254" dur="500" fill="hold"/>
                                        <p:tgtEl>
                                          <p:spTgt spid="52"/>
                                        </p:tgtEl>
                                        <p:attrNameLst>
                                          <p:attrName>ppt_w</p:attrName>
                                        </p:attrNameLst>
                                      </p:cBhvr>
                                      <p:tavLst>
                                        <p:tav tm="0">
                                          <p:val>
                                            <p:fltVal val="0"/>
                                          </p:val>
                                        </p:tav>
                                        <p:tav tm="100000">
                                          <p:val>
                                            <p:strVal val="#ppt_w"/>
                                          </p:val>
                                        </p:tav>
                                      </p:tavLst>
                                    </p:anim>
                                    <p:anim calcmode="lin" valueType="num">
                                      <p:cBhvr>
                                        <p:cTn id="255" dur="500" fill="hold"/>
                                        <p:tgtEl>
                                          <p:spTgt spid="52"/>
                                        </p:tgtEl>
                                        <p:attrNameLst>
                                          <p:attrName>ppt_h</p:attrName>
                                        </p:attrNameLst>
                                      </p:cBhvr>
                                      <p:tavLst>
                                        <p:tav tm="0">
                                          <p:val>
                                            <p:fltVal val="0"/>
                                          </p:val>
                                        </p:tav>
                                        <p:tav tm="100000">
                                          <p:val>
                                            <p:strVal val="#ppt_h"/>
                                          </p:val>
                                        </p:tav>
                                      </p:tavLst>
                                    </p:anim>
                                    <p:anim calcmode="lin" valueType="num">
                                      <p:cBhvr>
                                        <p:cTn id="256" dur="500" fill="hold"/>
                                        <p:tgtEl>
                                          <p:spTgt spid="52"/>
                                        </p:tgtEl>
                                        <p:attrNameLst>
                                          <p:attrName>ppt_x</p:attrName>
                                        </p:attrNameLst>
                                      </p:cBhvr>
                                      <p:tavLst>
                                        <p:tav tm="0">
                                          <p:val>
                                            <p:fltVal val="0.5"/>
                                          </p:val>
                                        </p:tav>
                                        <p:tav tm="100000">
                                          <p:val>
                                            <p:strVal val="#ppt_x"/>
                                          </p:val>
                                        </p:tav>
                                      </p:tavLst>
                                    </p:anim>
                                    <p:anim calcmode="lin" valueType="num">
                                      <p:cBhvr>
                                        <p:cTn id="257" dur="500" fill="hold"/>
                                        <p:tgtEl>
                                          <p:spTgt spid="52"/>
                                        </p:tgtEl>
                                        <p:attrNameLst>
                                          <p:attrName>ppt_y</p:attrName>
                                        </p:attrNameLst>
                                      </p:cBhvr>
                                      <p:tavLst>
                                        <p:tav tm="0">
                                          <p:val>
                                            <p:fltVal val="0.5"/>
                                          </p:val>
                                        </p:tav>
                                        <p:tav tm="100000">
                                          <p:val>
                                            <p:strVal val="#ppt_y"/>
                                          </p:val>
                                        </p:tav>
                                      </p:tavLst>
                                    </p:anim>
                                  </p:childTnLst>
                                </p:cTn>
                              </p:par>
                              <p:par>
                                <p:cTn id="258" presetID="23" presetClass="entr" presetSubtype="528" fill="hold" grpId="0" nodeType="withEffect">
                                  <p:stCondLst>
                                    <p:cond delay="0"/>
                                  </p:stCondLst>
                                  <p:childTnLst>
                                    <p:set>
                                      <p:cBhvr>
                                        <p:cTn id="259" dur="1" fill="hold">
                                          <p:stCondLst>
                                            <p:cond delay="0"/>
                                          </p:stCondLst>
                                        </p:cTn>
                                        <p:tgtEl>
                                          <p:spTgt spid="51"/>
                                        </p:tgtEl>
                                        <p:attrNameLst>
                                          <p:attrName>style.visibility</p:attrName>
                                        </p:attrNameLst>
                                      </p:cBhvr>
                                      <p:to>
                                        <p:strVal val="visible"/>
                                      </p:to>
                                    </p:set>
                                    <p:anim calcmode="lin" valueType="num">
                                      <p:cBhvr>
                                        <p:cTn id="260" dur="500" fill="hold"/>
                                        <p:tgtEl>
                                          <p:spTgt spid="51"/>
                                        </p:tgtEl>
                                        <p:attrNameLst>
                                          <p:attrName>ppt_w</p:attrName>
                                        </p:attrNameLst>
                                      </p:cBhvr>
                                      <p:tavLst>
                                        <p:tav tm="0">
                                          <p:val>
                                            <p:fltVal val="0"/>
                                          </p:val>
                                        </p:tav>
                                        <p:tav tm="100000">
                                          <p:val>
                                            <p:strVal val="#ppt_w"/>
                                          </p:val>
                                        </p:tav>
                                      </p:tavLst>
                                    </p:anim>
                                    <p:anim calcmode="lin" valueType="num">
                                      <p:cBhvr>
                                        <p:cTn id="261" dur="500" fill="hold"/>
                                        <p:tgtEl>
                                          <p:spTgt spid="51"/>
                                        </p:tgtEl>
                                        <p:attrNameLst>
                                          <p:attrName>ppt_h</p:attrName>
                                        </p:attrNameLst>
                                      </p:cBhvr>
                                      <p:tavLst>
                                        <p:tav tm="0">
                                          <p:val>
                                            <p:fltVal val="0"/>
                                          </p:val>
                                        </p:tav>
                                        <p:tav tm="100000">
                                          <p:val>
                                            <p:strVal val="#ppt_h"/>
                                          </p:val>
                                        </p:tav>
                                      </p:tavLst>
                                    </p:anim>
                                    <p:anim calcmode="lin" valueType="num">
                                      <p:cBhvr>
                                        <p:cTn id="262" dur="500" fill="hold"/>
                                        <p:tgtEl>
                                          <p:spTgt spid="51"/>
                                        </p:tgtEl>
                                        <p:attrNameLst>
                                          <p:attrName>ppt_x</p:attrName>
                                        </p:attrNameLst>
                                      </p:cBhvr>
                                      <p:tavLst>
                                        <p:tav tm="0">
                                          <p:val>
                                            <p:fltVal val="0.5"/>
                                          </p:val>
                                        </p:tav>
                                        <p:tav tm="100000">
                                          <p:val>
                                            <p:strVal val="#ppt_x"/>
                                          </p:val>
                                        </p:tav>
                                      </p:tavLst>
                                    </p:anim>
                                    <p:anim calcmode="lin" valueType="num">
                                      <p:cBhvr>
                                        <p:cTn id="263" dur="500" fill="hold"/>
                                        <p:tgtEl>
                                          <p:spTgt spid="51"/>
                                        </p:tgtEl>
                                        <p:attrNameLst>
                                          <p:attrName>ppt_y</p:attrName>
                                        </p:attrNameLst>
                                      </p:cBhvr>
                                      <p:tavLst>
                                        <p:tav tm="0">
                                          <p:val>
                                            <p:fltVal val="0.5"/>
                                          </p:val>
                                        </p:tav>
                                        <p:tav tm="100000">
                                          <p:val>
                                            <p:strVal val="#ppt_y"/>
                                          </p:val>
                                        </p:tav>
                                      </p:tavLst>
                                    </p:anim>
                                  </p:childTnLst>
                                </p:cTn>
                              </p:par>
                              <p:par>
                                <p:cTn id="264" presetID="23" presetClass="entr" presetSubtype="528" fill="hold" grpId="0" nodeType="withEffect">
                                  <p:stCondLst>
                                    <p:cond delay="600"/>
                                  </p:stCondLst>
                                  <p:childTnLst>
                                    <p:set>
                                      <p:cBhvr>
                                        <p:cTn id="265" dur="1" fill="hold">
                                          <p:stCondLst>
                                            <p:cond delay="0"/>
                                          </p:stCondLst>
                                        </p:cTn>
                                        <p:tgtEl>
                                          <p:spTgt spid="49"/>
                                        </p:tgtEl>
                                        <p:attrNameLst>
                                          <p:attrName>style.visibility</p:attrName>
                                        </p:attrNameLst>
                                      </p:cBhvr>
                                      <p:to>
                                        <p:strVal val="visible"/>
                                      </p:to>
                                    </p:set>
                                    <p:anim calcmode="lin" valueType="num">
                                      <p:cBhvr>
                                        <p:cTn id="266" dur="500" fill="hold"/>
                                        <p:tgtEl>
                                          <p:spTgt spid="49"/>
                                        </p:tgtEl>
                                        <p:attrNameLst>
                                          <p:attrName>ppt_w</p:attrName>
                                        </p:attrNameLst>
                                      </p:cBhvr>
                                      <p:tavLst>
                                        <p:tav tm="0">
                                          <p:val>
                                            <p:fltVal val="0"/>
                                          </p:val>
                                        </p:tav>
                                        <p:tav tm="100000">
                                          <p:val>
                                            <p:strVal val="#ppt_w"/>
                                          </p:val>
                                        </p:tav>
                                      </p:tavLst>
                                    </p:anim>
                                    <p:anim calcmode="lin" valueType="num">
                                      <p:cBhvr>
                                        <p:cTn id="267" dur="500" fill="hold"/>
                                        <p:tgtEl>
                                          <p:spTgt spid="49"/>
                                        </p:tgtEl>
                                        <p:attrNameLst>
                                          <p:attrName>ppt_h</p:attrName>
                                        </p:attrNameLst>
                                      </p:cBhvr>
                                      <p:tavLst>
                                        <p:tav tm="0">
                                          <p:val>
                                            <p:fltVal val="0"/>
                                          </p:val>
                                        </p:tav>
                                        <p:tav tm="100000">
                                          <p:val>
                                            <p:strVal val="#ppt_h"/>
                                          </p:val>
                                        </p:tav>
                                      </p:tavLst>
                                    </p:anim>
                                    <p:anim calcmode="lin" valueType="num">
                                      <p:cBhvr>
                                        <p:cTn id="268" dur="500" fill="hold"/>
                                        <p:tgtEl>
                                          <p:spTgt spid="49"/>
                                        </p:tgtEl>
                                        <p:attrNameLst>
                                          <p:attrName>ppt_x</p:attrName>
                                        </p:attrNameLst>
                                      </p:cBhvr>
                                      <p:tavLst>
                                        <p:tav tm="0">
                                          <p:val>
                                            <p:fltVal val="0.5"/>
                                          </p:val>
                                        </p:tav>
                                        <p:tav tm="100000">
                                          <p:val>
                                            <p:strVal val="#ppt_x"/>
                                          </p:val>
                                        </p:tav>
                                      </p:tavLst>
                                    </p:anim>
                                    <p:anim calcmode="lin" valueType="num">
                                      <p:cBhvr>
                                        <p:cTn id="269" dur="500" fill="hold"/>
                                        <p:tgtEl>
                                          <p:spTgt spid="49"/>
                                        </p:tgtEl>
                                        <p:attrNameLst>
                                          <p:attrName>ppt_y</p:attrName>
                                        </p:attrNameLst>
                                      </p:cBhvr>
                                      <p:tavLst>
                                        <p:tav tm="0">
                                          <p:val>
                                            <p:fltVal val="0.5"/>
                                          </p:val>
                                        </p:tav>
                                        <p:tav tm="100000">
                                          <p:val>
                                            <p:strVal val="#ppt_y"/>
                                          </p:val>
                                        </p:tav>
                                      </p:tavLst>
                                    </p:anim>
                                  </p:childTnLst>
                                </p:cTn>
                              </p:par>
                              <p:par>
                                <p:cTn id="270" presetID="23" presetClass="entr" presetSubtype="528" fill="hold" grpId="0" nodeType="withEffect">
                                  <p:stCondLst>
                                    <p:cond delay="0"/>
                                  </p:stCondLst>
                                  <p:childTnLst>
                                    <p:set>
                                      <p:cBhvr>
                                        <p:cTn id="271" dur="1" fill="hold">
                                          <p:stCondLst>
                                            <p:cond delay="0"/>
                                          </p:stCondLst>
                                        </p:cTn>
                                        <p:tgtEl>
                                          <p:spTgt spid="40"/>
                                        </p:tgtEl>
                                        <p:attrNameLst>
                                          <p:attrName>style.visibility</p:attrName>
                                        </p:attrNameLst>
                                      </p:cBhvr>
                                      <p:to>
                                        <p:strVal val="visible"/>
                                      </p:to>
                                    </p:set>
                                    <p:anim calcmode="lin" valueType="num">
                                      <p:cBhvr>
                                        <p:cTn id="272" dur="500" fill="hold"/>
                                        <p:tgtEl>
                                          <p:spTgt spid="40"/>
                                        </p:tgtEl>
                                        <p:attrNameLst>
                                          <p:attrName>ppt_w</p:attrName>
                                        </p:attrNameLst>
                                      </p:cBhvr>
                                      <p:tavLst>
                                        <p:tav tm="0">
                                          <p:val>
                                            <p:fltVal val="0"/>
                                          </p:val>
                                        </p:tav>
                                        <p:tav tm="100000">
                                          <p:val>
                                            <p:strVal val="#ppt_w"/>
                                          </p:val>
                                        </p:tav>
                                      </p:tavLst>
                                    </p:anim>
                                    <p:anim calcmode="lin" valueType="num">
                                      <p:cBhvr>
                                        <p:cTn id="273" dur="500" fill="hold"/>
                                        <p:tgtEl>
                                          <p:spTgt spid="40"/>
                                        </p:tgtEl>
                                        <p:attrNameLst>
                                          <p:attrName>ppt_h</p:attrName>
                                        </p:attrNameLst>
                                      </p:cBhvr>
                                      <p:tavLst>
                                        <p:tav tm="0">
                                          <p:val>
                                            <p:fltVal val="0"/>
                                          </p:val>
                                        </p:tav>
                                        <p:tav tm="100000">
                                          <p:val>
                                            <p:strVal val="#ppt_h"/>
                                          </p:val>
                                        </p:tav>
                                      </p:tavLst>
                                    </p:anim>
                                    <p:anim calcmode="lin" valueType="num">
                                      <p:cBhvr>
                                        <p:cTn id="274" dur="500" fill="hold"/>
                                        <p:tgtEl>
                                          <p:spTgt spid="40"/>
                                        </p:tgtEl>
                                        <p:attrNameLst>
                                          <p:attrName>ppt_x</p:attrName>
                                        </p:attrNameLst>
                                      </p:cBhvr>
                                      <p:tavLst>
                                        <p:tav tm="0">
                                          <p:val>
                                            <p:fltVal val="0.5"/>
                                          </p:val>
                                        </p:tav>
                                        <p:tav tm="100000">
                                          <p:val>
                                            <p:strVal val="#ppt_x"/>
                                          </p:val>
                                        </p:tav>
                                      </p:tavLst>
                                    </p:anim>
                                    <p:anim calcmode="lin" valueType="num">
                                      <p:cBhvr>
                                        <p:cTn id="275" dur="500" fill="hold"/>
                                        <p:tgtEl>
                                          <p:spTgt spid="40"/>
                                        </p:tgtEl>
                                        <p:attrNameLst>
                                          <p:attrName>ppt_y</p:attrName>
                                        </p:attrNameLst>
                                      </p:cBhvr>
                                      <p:tavLst>
                                        <p:tav tm="0">
                                          <p:val>
                                            <p:fltVal val="0.5"/>
                                          </p:val>
                                        </p:tav>
                                        <p:tav tm="100000">
                                          <p:val>
                                            <p:strVal val="#ppt_y"/>
                                          </p:val>
                                        </p:tav>
                                      </p:tavLst>
                                    </p:anim>
                                  </p:childTnLst>
                                </p:cTn>
                              </p:par>
                              <p:par>
                                <p:cTn id="276" presetID="23" presetClass="entr" presetSubtype="528" fill="hold" grpId="0" nodeType="withEffect">
                                  <p:stCondLst>
                                    <p:cond delay="200"/>
                                  </p:stCondLst>
                                  <p:childTnLst>
                                    <p:set>
                                      <p:cBhvr>
                                        <p:cTn id="277" dur="1" fill="hold">
                                          <p:stCondLst>
                                            <p:cond delay="0"/>
                                          </p:stCondLst>
                                        </p:cTn>
                                        <p:tgtEl>
                                          <p:spTgt spid="50"/>
                                        </p:tgtEl>
                                        <p:attrNameLst>
                                          <p:attrName>style.visibility</p:attrName>
                                        </p:attrNameLst>
                                      </p:cBhvr>
                                      <p:to>
                                        <p:strVal val="visible"/>
                                      </p:to>
                                    </p:set>
                                    <p:anim calcmode="lin" valueType="num">
                                      <p:cBhvr>
                                        <p:cTn id="278" dur="500" fill="hold"/>
                                        <p:tgtEl>
                                          <p:spTgt spid="50"/>
                                        </p:tgtEl>
                                        <p:attrNameLst>
                                          <p:attrName>ppt_w</p:attrName>
                                        </p:attrNameLst>
                                      </p:cBhvr>
                                      <p:tavLst>
                                        <p:tav tm="0">
                                          <p:val>
                                            <p:fltVal val="0"/>
                                          </p:val>
                                        </p:tav>
                                        <p:tav tm="100000">
                                          <p:val>
                                            <p:strVal val="#ppt_w"/>
                                          </p:val>
                                        </p:tav>
                                      </p:tavLst>
                                    </p:anim>
                                    <p:anim calcmode="lin" valueType="num">
                                      <p:cBhvr>
                                        <p:cTn id="279" dur="500" fill="hold"/>
                                        <p:tgtEl>
                                          <p:spTgt spid="50"/>
                                        </p:tgtEl>
                                        <p:attrNameLst>
                                          <p:attrName>ppt_h</p:attrName>
                                        </p:attrNameLst>
                                      </p:cBhvr>
                                      <p:tavLst>
                                        <p:tav tm="0">
                                          <p:val>
                                            <p:fltVal val="0"/>
                                          </p:val>
                                        </p:tav>
                                        <p:tav tm="100000">
                                          <p:val>
                                            <p:strVal val="#ppt_h"/>
                                          </p:val>
                                        </p:tav>
                                      </p:tavLst>
                                    </p:anim>
                                    <p:anim calcmode="lin" valueType="num">
                                      <p:cBhvr>
                                        <p:cTn id="280" dur="500" fill="hold"/>
                                        <p:tgtEl>
                                          <p:spTgt spid="50"/>
                                        </p:tgtEl>
                                        <p:attrNameLst>
                                          <p:attrName>ppt_x</p:attrName>
                                        </p:attrNameLst>
                                      </p:cBhvr>
                                      <p:tavLst>
                                        <p:tav tm="0">
                                          <p:val>
                                            <p:fltVal val="0.5"/>
                                          </p:val>
                                        </p:tav>
                                        <p:tav tm="100000">
                                          <p:val>
                                            <p:strVal val="#ppt_x"/>
                                          </p:val>
                                        </p:tav>
                                      </p:tavLst>
                                    </p:anim>
                                    <p:anim calcmode="lin" valueType="num">
                                      <p:cBhvr>
                                        <p:cTn id="281" dur="500" fill="hold"/>
                                        <p:tgtEl>
                                          <p:spTgt spid="50"/>
                                        </p:tgtEl>
                                        <p:attrNameLst>
                                          <p:attrName>ppt_y</p:attrName>
                                        </p:attrNameLst>
                                      </p:cBhvr>
                                      <p:tavLst>
                                        <p:tav tm="0">
                                          <p:val>
                                            <p:fltVal val="0.5"/>
                                          </p:val>
                                        </p:tav>
                                        <p:tav tm="100000">
                                          <p:val>
                                            <p:strVal val="#ppt_y"/>
                                          </p:val>
                                        </p:tav>
                                      </p:tavLst>
                                    </p:anim>
                                  </p:childTnLst>
                                </p:cTn>
                              </p:par>
                              <p:par>
                                <p:cTn id="282" presetID="23" presetClass="entr" presetSubtype="528" fill="hold" grpId="0" nodeType="withEffect">
                                  <p:stCondLst>
                                    <p:cond delay="200"/>
                                  </p:stCondLst>
                                  <p:childTnLst>
                                    <p:set>
                                      <p:cBhvr>
                                        <p:cTn id="283" dur="1" fill="hold">
                                          <p:stCondLst>
                                            <p:cond delay="0"/>
                                          </p:stCondLst>
                                        </p:cTn>
                                        <p:tgtEl>
                                          <p:spTgt spid="38"/>
                                        </p:tgtEl>
                                        <p:attrNameLst>
                                          <p:attrName>style.visibility</p:attrName>
                                        </p:attrNameLst>
                                      </p:cBhvr>
                                      <p:to>
                                        <p:strVal val="visible"/>
                                      </p:to>
                                    </p:set>
                                    <p:anim calcmode="lin" valueType="num">
                                      <p:cBhvr>
                                        <p:cTn id="284" dur="500" fill="hold"/>
                                        <p:tgtEl>
                                          <p:spTgt spid="38"/>
                                        </p:tgtEl>
                                        <p:attrNameLst>
                                          <p:attrName>ppt_w</p:attrName>
                                        </p:attrNameLst>
                                      </p:cBhvr>
                                      <p:tavLst>
                                        <p:tav tm="0">
                                          <p:val>
                                            <p:fltVal val="0"/>
                                          </p:val>
                                        </p:tav>
                                        <p:tav tm="100000">
                                          <p:val>
                                            <p:strVal val="#ppt_w"/>
                                          </p:val>
                                        </p:tav>
                                      </p:tavLst>
                                    </p:anim>
                                    <p:anim calcmode="lin" valueType="num">
                                      <p:cBhvr>
                                        <p:cTn id="285" dur="500" fill="hold"/>
                                        <p:tgtEl>
                                          <p:spTgt spid="38"/>
                                        </p:tgtEl>
                                        <p:attrNameLst>
                                          <p:attrName>ppt_h</p:attrName>
                                        </p:attrNameLst>
                                      </p:cBhvr>
                                      <p:tavLst>
                                        <p:tav tm="0">
                                          <p:val>
                                            <p:fltVal val="0"/>
                                          </p:val>
                                        </p:tav>
                                        <p:tav tm="100000">
                                          <p:val>
                                            <p:strVal val="#ppt_h"/>
                                          </p:val>
                                        </p:tav>
                                      </p:tavLst>
                                    </p:anim>
                                    <p:anim calcmode="lin" valueType="num">
                                      <p:cBhvr>
                                        <p:cTn id="286" dur="500" fill="hold"/>
                                        <p:tgtEl>
                                          <p:spTgt spid="38"/>
                                        </p:tgtEl>
                                        <p:attrNameLst>
                                          <p:attrName>ppt_x</p:attrName>
                                        </p:attrNameLst>
                                      </p:cBhvr>
                                      <p:tavLst>
                                        <p:tav tm="0">
                                          <p:val>
                                            <p:fltVal val="0.5"/>
                                          </p:val>
                                        </p:tav>
                                        <p:tav tm="100000">
                                          <p:val>
                                            <p:strVal val="#ppt_x"/>
                                          </p:val>
                                        </p:tav>
                                      </p:tavLst>
                                    </p:anim>
                                    <p:anim calcmode="lin" valueType="num">
                                      <p:cBhvr>
                                        <p:cTn id="287" dur="500" fill="hold"/>
                                        <p:tgtEl>
                                          <p:spTgt spid="38"/>
                                        </p:tgtEl>
                                        <p:attrNameLst>
                                          <p:attrName>ppt_y</p:attrName>
                                        </p:attrNameLst>
                                      </p:cBhvr>
                                      <p:tavLst>
                                        <p:tav tm="0">
                                          <p:val>
                                            <p:fltVal val="0.5"/>
                                          </p:val>
                                        </p:tav>
                                        <p:tav tm="100000">
                                          <p:val>
                                            <p:strVal val="#ppt_y"/>
                                          </p:val>
                                        </p:tav>
                                      </p:tavLst>
                                    </p:anim>
                                  </p:childTnLst>
                                </p:cTn>
                              </p:par>
                              <p:par>
                                <p:cTn id="288" presetID="23" presetClass="entr" presetSubtype="528" fill="hold" grpId="0" nodeType="withEffect">
                                  <p:stCondLst>
                                    <p:cond delay="100"/>
                                  </p:stCondLst>
                                  <p:childTnLst>
                                    <p:set>
                                      <p:cBhvr>
                                        <p:cTn id="289" dur="1" fill="hold">
                                          <p:stCondLst>
                                            <p:cond delay="0"/>
                                          </p:stCondLst>
                                        </p:cTn>
                                        <p:tgtEl>
                                          <p:spTgt spid="37"/>
                                        </p:tgtEl>
                                        <p:attrNameLst>
                                          <p:attrName>style.visibility</p:attrName>
                                        </p:attrNameLst>
                                      </p:cBhvr>
                                      <p:to>
                                        <p:strVal val="visible"/>
                                      </p:to>
                                    </p:set>
                                    <p:anim calcmode="lin" valueType="num">
                                      <p:cBhvr>
                                        <p:cTn id="290" dur="500" fill="hold"/>
                                        <p:tgtEl>
                                          <p:spTgt spid="37"/>
                                        </p:tgtEl>
                                        <p:attrNameLst>
                                          <p:attrName>ppt_w</p:attrName>
                                        </p:attrNameLst>
                                      </p:cBhvr>
                                      <p:tavLst>
                                        <p:tav tm="0">
                                          <p:val>
                                            <p:fltVal val="0"/>
                                          </p:val>
                                        </p:tav>
                                        <p:tav tm="100000">
                                          <p:val>
                                            <p:strVal val="#ppt_w"/>
                                          </p:val>
                                        </p:tav>
                                      </p:tavLst>
                                    </p:anim>
                                    <p:anim calcmode="lin" valueType="num">
                                      <p:cBhvr>
                                        <p:cTn id="291" dur="500" fill="hold"/>
                                        <p:tgtEl>
                                          <p:spTgt spid="37"/>
                                        </p:tgtEl>
                                        <p:attrNameLst>
                                          <p:attrName>ppt_h</p:attrName>
                                        </p:attrNameLst>
                                      </p:cBhvr>
                                      <p:tavLst>
                                        <p:tav tm="0">
                                          <p:val>
                                            <p:fltVal val="0"/>
                                          </p:val>
                                        </p:tav>
                                        <p:tav tm="100000">
                                          <p:val>
                                            <p:strVal val="#ppt_h"/>
                                          </p:val>
                                        </p:tav>
                                      </p:tavLst>
                                    </p:anim>
                                    <p:anim calcmode="lin" valueType="num">
                                      <p:cBhvr>
                                        <p:cTn id="292" dur="500" fill="hold"/>
                                        <p:tgtEl>
                                          <p:spTgt spid="37"/>
                                        </p:tgtEl>
                                        <p:attrNameLst>
                                          <p:attrName>ppt_x</p:attrName>
                                        </p:attrNameLst>
                                      </p:cBhvr>
                                      <p:tavLst>
                                        <p:tav tm="0">
                                          <p:val>
                                            <p:fltVal val="0.5"/>
                                          </p:val>
                                        </p:tav>
                                        <p:tav tm="100000">
                                          <p:val>
                                            <p:strVal val="#ppt_x"/>
                                          </p:val>
                                        </p:tav>
                                      </p:tavLst>
                                    </p:anim>
                                    <p:anim calcmode="lin" valueType="num">
                                      <p:cBhvr>
                                        <p:cTn id="293" dur="500" fill="hold"/>
                                        <p:tgtEl>
                                          <p:spTgt spid="37"/>
                                        </p:tgtEl>
                                        <p:attrNameLst>
                                          <p:attrName>ppt_y</p:attrName>
                                        </p:attrNameLst>
                                      </p:cBhvr>
                                      <p:tavLst>
                                        <p:tav tm="0">
                                          <p:val>
                                            <p:fltVal val="0.5"/>
                                          </p:val>
                                        </p:tav>
                                        <p:tav tm="100000">
                                          <p:val>
                                            <p:strVal val="#ppt_y"/>
                                          </p:val>
                                        </p:tav>
                                      </p:tavLst>
                                    </p:anim>
                                  </p:childTnLst>
                                </p:cTn>
                              </p:par>
                              <p:par>
                                <p:cTn id="294" presetID="23" presetClass="entr" presetSubtype="528" fill="hold" grpId="0" nodeType="withEffect">
                                  <p:stCondLst>
                                    <p:cond delay="0"/>
                                  </p:stCondLst>
                                  <p:childTnLst>
                                    <p:set>
                                      <p:cBhvr>
                                        <p:cTn id="295" dur="1" fill="hold">
                                          <p:stCondLst>
                                            <p:cond delay="0"/>
                                          </p:stCondLst>
                                        </p:cTn>
                                        <p:tgtEl>
                                          <p:spTgt spid="39"/>
                                        </p:tgtEl>
                                        <p:attrNameLst>
                                          <p:attrName>style.visibility</p:attrName>
                                        </p:attrNameLst>
                                      </p:cBhvr>
                                      <p:to>
                                        <p:strVal val="visible"/>
                                      </p:to>
                                    </p:set>
                                    <p:anim calcmode="lin" valueType="num">
                                      <p:cBhvr>
                                        <p:cTn id="296" dur="500" fill="hold"/>
                                        <p:tgtEl>
                                          <p:spTgt spid="39"/>
                                        </p:tgtEl>
                                        <p:attrNameLst>
                                          <p:attrName>ppt_w</p:attrName>
                                        </p:attrNameLst>
                                      </p:cBhvr>
                                      <p:tavLst>
                                        <p:tav tm="0">
                                          <p:val>
                                            <p:fltVal val="0"/>
                                          </p:val>
                                        </p:tav>
                                        <p:tav tm="100000">
                                          <p:val>
                                            <p:strVal val="#ppt_w"/>
                                          </p:val>
                                        </p:tav>
                                      </p:tavLst>
                                    </p:anim>
                                    <p:anim calcmode="lin" valueType="num">
                                      <p:cBhvr>
                                        <p:cTn id="297" dur="500" fill="hold"/>
                                        <p:tgtEl>
                                          <p:spTgt spid="39"/>
                                        </p:tgtEl>
                                        <p:attrNameLst>
                                          <p:attrName>ppt_h</p:attrName>
                                        </p:attrNameLst>
                                      </p:cBhvr>
                                      <p:tavLst>
                                        <p:tav tm="0">
                                          <p:val>
                                            <p:fltVal val="0"/>
                                          </p:val>
                                        </p:tav>
                                        <p:tav tm="100000">
                                          <p:val>
                                            <p:strVal val="#ppt_h"/>
                                          </p:val>
                                        </p:tav>
                                      </p:tavLst>
                                    </p:anim>
                                    <p:anim calcmode="lin" valueType="num">
                                      <p:cBhvr>
                                        <p:cTn id="298" dur="500" fill="hold"/>
                                        <p:tgtEl>
                                          <p:spTgt spid="39"/>
                                        </p:tgtEl>
                                        <p:attrNameLst>
                                          <p:attrName>ppt_x</p:attrName>
                                        </p:attrNameLst>
                                      </p:cBhvr>
                                      <p:tavLst>
                                        <p:tav tm="0">
                                          <p:val>
                                            <p:fltVal val="0.5"/>
                                          </p:val>
                                        </p:tav>
                                        <p:tav tm="100000">
                                          <p:val>
                                            <p:strVal val="#ppt_x"/>
                                          </p:val>
                                        </p:tav>
                                      </p:tavLst>
                                    </p:anim>
                                    <p:anim calcmode="lin" valueType="num">
                                      <p:cBhvr>
                                        <p:cTn id="299" dur="500" fill="hold"/>
                                        <p:tgtEl>
                                          <p:spTgt spid="39"/>
                                        </p:tgtEl>
                                        <p:attrNameLst>
                                          <p:attrName>ppt_y</p:attrName>
                                        </p:attrNameLst>
                                      </p:cBhvr>
                                      <p:tavLst>
                                        <p:tav tm="0">
                                          <p:val>
                                            <p:fltVal val="0.5"/>
                                          </p:val>
                                        </p:tav>
                                        <p:tav tm="100000">
                                          <p:val>
                                            <p:strVal val="#ppt_y"/>
                                          </p:val>
                                        </p:tav>
                                      </p:tavLst>
                                    </p:anim>
                                  </p:childTnLst>
                                </p:cTn>
                              </p:par>
                              <p:par>
                                <p:cTn id="300" presetID="23" presetClass="entr" presetSubtype="528" fill="hold" grpId="0" nodeType="withEffect">
                                  <p:stCondLst>
                                    <p:cond delay="200"/>
                                  </p:stCondLst>
                                  <p:childTnLst>
                                    <p:set>
                                      <p:cBhvr>
                                        <p:cTn id="301" dur="1" fill="hold">
                                          <p:stCondLst>
                                            <p:cond delay="0"/>
                                          </p:stCondLst>
                                        </p:cTn>
                                        <p:tgtEl>
                                          <p:spTgt spid="71"/>
                                        </p:tgtEl>
                                        <p:attrNameLst>
                                          <p:attrName>style.visibility</p:attrName>
                                        </p:attrNameLst>
                                      </p:cBhvr>
                                      <p:to>
                                        <p:strVal val="visible"/>
                                      </p:to>
                                    </p:set>
                                    <p:anim calcmode="lin" valueType="num">
                                      <p:cBhvr>
                                        <p:cTn id="302" dur="500" fill="hold"/>
                                        <p:tgtEl>
                                          <p:spTgt spid="71"/>
                                        </p:tgtEl>
                                        <p:attrNameLst>
                                          <p:attrName>ppt_w</p:attrName>
                                        </p:attrNameLst>
                                      </p:cBhvr>
                                      <p:tavLst>
                                        <p:tav tm="0">
                                          <p:val>
                                            <p:fltVal val="0"/>
                                          </p:val>
                                        </p:tav>
                                        <p:tav tm="100000">
                                          <p:val>
                                            <p:strVal val="#ppt_w"/>
                                          </p:val>
                                        </p:tav>
                                      </p:tavLst>
                                    </p:anim>
                                    <p:anim calcmode="lin" valueType="num">
                                      <p:cBhvr>
                                        <p:cTn id="303" dur="500" fill="hold"/>
                                        <p:tgtEl>
                                          <p:spTgt spid="71"/>
                                        </p:tgtEl>
                                        <p:attrNameLst>
                                          <p:attrName>ppt_h</p:attrName>
                                        </p:attrNameLst>
                                      </p:cBhvr>
                                      <p:tavLst>
                                        <p:tav tm="0">
                                          <p:val>
                                            <p:fltVal val="0"/>
                                          </p:val>
                                        </p:tav>
                                        <p:tav tm="100000">
                                          <p:val>
                                            <p:strVal val="#ppt_h"/>
                                          </p:val>
                                        </p:tav>
                                      </p:tavLst>
                                    </p:anim>
                                    <p:anim calcmode="lin" valueType="num">
                                      <p:cBhvr>
                                        <p:cTn id="304" dur="500" fill="hold"/>
                                        <p:tgtEl>
                                          <p:spTgt spid="71"/>
                                        </p:tgtEl>
                                        <p:attrNameLst>
                                          <p:attrName>ppt_x</p:attrName>
                                        </p:attrNameLst>
                                      </p:cBhvr>
                                      <p:tavLst>
                                        <p:tav tm="0">
                                          <p:val>
                                            <p:fltVal val="0.5"/>
                                          </p:val>
                                        </p:tav>
                                        <p:tav tm="100000">
                                          <p:val>
                                            <p:strVal val="#ppt_x"/>
                                          </p:val>
                                        </p:tav>
                                      </p:tavLst>
                                    </p:anim>
                                    <p:anim calcmode="lin" valueType="num">
                                      <p:cBhvr>
                                        <p:cTn id="305" dur="500" fill="hold"/>
                                        <p:tgtEl>
                                          <p:spTgt spid="71"/>
                                        </p:tgtEl>
                                        <p:attrNameLst>
                                          <p:attrName>ppt_y</p:attrName>
                                        </p:attrNameLst>
                                      </p:cBhvr>
                                      <p:tavLst>
                                        <p:tav tm="0">
                                          <p:val>
                                            <p:fltVal val="0.5"/>
                                          </p:val>
                                        </p:tav>
                                        <p:tav tm="100000">
                                          <p:val>
                                            <p:strVal val="#ppt_y"/>
                                          </p:val>
                                        </p:tav>
                                      </p:tavLst>
                                    </p:anim>
                                  </p:childTnLst>
                                </p:cTn>
                              </p:par>
                            </p:childTnLst>
                          </p:cTn>
                        </p:par>
                        <p:par>
                          <p:cTn id="306" fill="hold">
                            <p:stCondLst>
                              <p:cond delay="1600"/>
                            </p:stCondLst>
                            <p:childTnLst>
                              <p:par>
                                <p:cTn id="307" presetID="22" presetClass="entr" presetSubtype="4" fill="hold" nodeType="afterEffect">
                                  <p:stCondLst>
                                    <p:cond delay="0"/>
                                  </p:stCondLst>
                                  <p:childTnLst>
                                    <p:set>
                                      <p:cBhvr>
                                        <p:cTn id="308" dur="1" fill="hold">
                                          <p:stCondLst>
                                            <p:cond delay="0"/>
                                          </p:stCondLst>
                                        </p:cTn>
                                        <p:tgtEl>
                                          <p:spTgt spid="99"/>
                                        </p:tgtEl>
                                        <p:attrNameLst>
                                          <p:attrName>style.visibility</p:attrName>
                                        </p:attrNameLst>
                                      </p:cBhvr>
                                      <p:to>
                                        <p:strVal val="visible"/>
                                      </p:to>
                                    </p:set>
                                    <p:animEffect transition="in" filter="wipe(down)">
                                      <p:cBhvr>
                                        <p:cTn id="309" dur="500"/>
                                        <p:tgtEl>
                                          <p:spTgt spid="99"/>
                                        </p:tgtEl>
                                      </p:cBhvr>
                                    </p:animEffect>
                                  </p:childTnLst>
                                </p:cTn>
                              </p:par>
                              <p:par>
                                <p:cTn id="310" presetID="22" presetClass="entr" presetSubtype="4" fill="hold" nodeType="withEffect">
                                  <p:stCondLst>
                                    <p:cond delay="0"/>
                                  </p:stCondLst>
                                  <p:childTnLst>
                                    <p:set>
                                      <p:cBhvr>
                                        <p:cTn id="311" dur="1" fill="hold">
                                          <p:stCondLst>
                                            <p:cond delay="0"/>
                                          </p:stCondLst>
                                        </p:cTn>
                                        <p:tgtEl>
                                          <p:spTgt spid="87"/>
                                        </p:tgtEl>
                                        <p:attrNameLst>
                                          <p:attrName>style.visibility</p:attrName>
                                        </p:attrNameLst>
                                      </p:cBhvr>
                                      <p:to>
                                        <p:strVal val="visible"/>
                                      </p:to>
                                    </p:set>
                                    <p:animEffect transition="in" filter="wipe(down)">
                                      <p:cBhvr>
                                        <p:cTn id="312" dur="500"/>
                                        <p:tgtEl>
                                          <p:spTgt spid="87"/>
                                        </p:tgtEl>
                                      </p:cBhvr>
                                    </p:animEffect>
                                  </p:childTnLst>
                                </p:cTn>
                              </p:par>
                              <p:par>
                                <p:cTn id="313" presetID="22" presetClass="entr" presetSubtype="4" fill="hold" nodeType="withEffect">
                                  <p:stCondLst>
                                    <p:cond delay="0"/>
                                  </p:stCondLst>
                                  <p:childTnLst>
                                    <p:set>
                                      <p:cBhvr>
                                        <p:cTn id="314" dur="1" fill="hold">
                                          <p:stCondLst>
                                            <p:cond delay="0"/>
                                          </p:stCondLst>
                                        </p:cTn>
                                        <p:tgtEl>
                                          <p:spTgt spid="89"/>
                                        </p:tgtEl>
                                        <p:attrNameLst>
                                          <p:attrName>style.visibility</p:attrName>
                                        </p:attrNameLst>
                                      </p:cBhvr>
                                      <p:to>
                                        <p:strVal val="visible"/>
                                      </p:to>
                                    </p:set>
                                    <p:animEffect transition="in" filter="wipe(down)">
                                      <p:cBhvr>
                                        <p:cTn id="315" dur="500"/>
                                        <p:tgtEl>
                                          <p:spTgt spid="89"/>
                                        </p:tgtEl>
                                      </p:cBhvr>
                                    </p:animEffect>
                                  </p:childTnLst>
                                </p:cTn>
                              </p:par>
                              <p:par>
                                <p:cTn id="316" presetID="22" presetClass="entr" presetSubtype="4" fill="hold" nodeType="withEffect">
                                  <p:stCondLst>
                                    <p:cond delay="0"/>
                                  </p:stCondLst>
                                  <p:childTnLst>
                                    <p:set>
                                      <p:cBhvr>
                                        <p:cTn id="317" dur="1" fill="hold">
                                          <p:stCondLst>
                                            <p:cond delay="0"/>
                                          </p:stCondLst>
                                        </p:cTn>
                                        <p:tgtEl>
                                          <p:spTgt spid="88"/>
                                        </p:tgtEl>
                                        <p:attrNameLst>
                                          <p:attrName>style.visibility</p:attrName>
                                        </p:attrNameLst>
                                      </p:cBhvr>
                                      <p:to>
                                        <p:strVal val="visible"/>
                                      </p:to>
                                    </p:set>
                                    <p:animEffect transition="in" filter="wipe(down)">
                                      <p:cBhvr>
                                        <p:cTn id="318" dur="500"/>
                                        <p:tgtEl>
                                          <p:spTgt spid="88"/>
                                        </p:tgtEl>
                                      </p:cBhvr>
                                    </p:animEffect>
                                  </p:childTnLst>
                                </p:cTn>
                              </p:par>
                              <p:par>
                                <p:cTn id="319" presetID="22" presetClass="entr" presetSubtype="4" fill="hold" nodeType="withEffect">
                                  <p:stCondLst>
                                    <p:cond delay="0"/>
                                  </p:stCondLst>
                                  <p:childTnLst>
                                    <p:set>
                                      <p:cBhvr>
                                        <p:cTn id="320" dur="1" fill="hold">
                                          <p:stCondLst>
                                            <p:cond delay="0"/>
                                          </p:stCondLst>
                                        </p:cTn>
                                        <p:tgtEl>
                                          <p:spTgt spid="90"/>
                                        </p:tgtEl>
                                        <p:attrNameLst>
                                          <p:attrName>style.visibility</p:attrName>
                                        </p:attrNameLst>
                                      </p:cBhvr>
                                      <p:to>
                                        <p:strVal val="visible"/>
                                      </p:to>
                                    </p:set>
                                    <p:animEffect transition="in" filter="wipe(down)">
                                      <p:cBhvr>
                                        <p:cTn id="321" dur="500"/>
                                        <p:tgtEl>
                                          <p:spTgt spid="90"/>
                                        </p:tgtEl>
                                      </p:cBhvr>
                                    </p:animEffect>
                                  </p:childTnLst>
                                </p:cTn>
                              </p:par>
                              <p:par>
                                <p:cTn id="322" presetID="22" presetClass="entr" presetSubtype="4" fill="hold" nodeType="withEffect">
                                  <p:stCondLst>
                                    <p:cond delay="0"/>
                                  </p:stCondLst>
                                  <p:childTnLst>
                                    <p:set>
                                      <p:cBhvr>
                                        <p:cTn id="323" dur="1" fill="hold">
                                          <p:stCondLst>
                                            <p:cond delay="0"/>
                                          </p:stCondLst>
                                        </p:cTn>
                                        <p:tgtEl>
                                          <p:spTgt spid="91"/>
                                        </p:tgtEl>
                                        <p:attrNameLst>
                                          <p:attrName>style.visibility</p:attrName>
                                        </p:attrNameLst>
                                      </p:cBhvr>
                                      <p:to>
                                        <p:strVal val="visible"/>
                                      </p:to>
                                    </p:set>
                                    <p:animEffect transition="in" filter="wipe(down)">
                                      <p:cBhvr>
                                        <p:cTn id="324" dur="500"/>
                                        <p:tgtEl>
                                          <p:spTgt spid="91"/>
                                        </p:tgtEl>
                                      </p:cBhvr>
                                    </p:animEffect>
                                  </p:childTnLst>
                                </p:cTn>
                              </p:par>
                              <p:par>
                                <p:cTn id="325" presetID="22" presetClass="entr" presetSubtype="4" fill="hold" nodeType="withEffect">
                                  <p:stCondLst>
                                    <p:cond delay="0"/>
                                  </p:stCondLst>
                                  <p:childTnLst>
                                    <p:set>
                                      <p:cBhvr>
                                        <p:cTn id="326" dur="1" fill="hold">
                                          <p:stCondLst>
                                            <p:cond delay="0"/>
                                          </p:stCondLst>
                                        </p:cTn>
                                        <p:tgtEl>
                                          <p:spTgt spid="92"/>
                                        </p:tgtEl>
                                        <p:attrNameLst>
                                          <p:attrName>style.visibility</p:attrName>
                                        </p:attrNameLst>
                                      </p:cBhvr>
                                      <p:to>
                                        <p:strVal val="visible"/>
                                      </p:to>
                                    </p:set>
                                    <p:animEffect transition="in" filter="wipe(down)">
                                      <p:cBhvr>
                                        <p:cTn id="327" dur="500"/>
                                        <p:tgtEl>
                                          <p:spTgt spid="92"/>
                                        </p:tgtEl>
                                      </p:cBhvr>
                                    </p:animEffect>
                                  </p:childTnLst>
                                </p:cTn>
                              </p:par>
                              <p:par>
                                <p:cTn id="328" presetID="22" presetClass="entr" presetSubtype="4" fill="hold" nodeType="withEffect">
                                  <p:stCondLst>
                                    <p:cond delay="0"/>
                                  </p:stCondLst>
                                  <p:childTnLst>
                                    <p:set>
                                      <p:cBhvr>
                                        <p:cTn id="329" dur="1" fill="hold">
                                          <p:stCondLst>
                                            <p:cond delay="0"/>
                                          </p:stCondLst>
                                        </p:cTn>
                                        <p:tgtEl>
                                          <p:spTgt spid="93"/>
                                        </p:tgtEl>
                                        <p:attrNameLst>
                                          <p:attrName>style.visibility</p:attrName>
                                        </p:attrNameLst>
                                      </p:cBhvr>
                                      <p:to>
                                        <p:strVal val="visible"/>
                                      </p:to>
                                    </p:set>
                                    <p:animEffect transition="in" filter="wipe(down)">
                                      <p:cBhvr>
                                        <p:cTn id="330" dur="500"/>
                                        <p:tgtEl>
                                          <p:spTgt spid="93"/>
                                        </p:tgtEl>
                                      </p:cBhvr>
                                    </p:animEffect>
                                  </p:childTnLst>
                                </p:cTn>
                              </p:par>
                              <p:par>
                                <p:cTn id="331" presetID="22" presetClass="entr" presetSubtype="4" fill="hold" nodeType="withEffect">
                                  <p:stCondLst>
                                    <p:cond delay="0"/>
                                  </p:stCondLst>
                                  <p:childTnLst>
                                    <p:set>
                                      <p:cBhvr>
                                        <p:cTn id="332" dur="1" fill="hold">
                                          <p:stCondLst>
                                            <p:cond delay="0"/>
                                          </p:stCondLst>
                                        </p:cTn>
                                        <p:tgtEl>
                                          <p:spTgt spid="94"/>
                                        </p:tgtEl>
                                        <p:attrNameLst>
                                          <p:attrName>style.visibility</p:attrName>
                                        </p:attrNameLst>
                                      </p:cBhvr>
                                      <p:to>
                                        <p:strVal val="visible"/>
                                      </p:to>
                                    </p:set>
                                    <p:animEffect transition="in" filter="wipe(down)">
                                      <p:cBhvr>
                                        <p:cTn id="333" dur="500"/>
                                        <p:tgtEl>
                                          <p:spTgt spid="94"/>
                                        </p:tgtEl>
                                      </p:cBhvr>
                                    </p:animEffect>
                                  </p:childTnLst>
                                </p:cTn>
                              </p:par>
                              <p:par>
                                <p:cTn id="334" presetID="22" presetClass="entr" presetSubtype="4" fill="hold" nodeType="withEffect">
                                  <p:stCondLst>
                                    <p:cond delay="0"/>
                                  </p:stCondLst>
                                  <p:childTnLst>
                                    <p:set>
                                      <p:cBhvr>
                                        <p:cTn id="335" dur="1" fill="hold">
                                          <p:stCondLst>
                                            <p:cond delay="0"/>
                                          </p:stCondLst>
                                        </p:cTn>
                                        <p:tgtEl>
                                          <p:spTgt spid="95"/>
                                        </p:tgtEl>
                                        <p:attrNameLst>
                                          <p:attrName>style.visibility</p:attrName>
                                        </p:attrNameLst>
                                      </p:cBhvr>
                                      <p:to>
                                        <p:strVal val="visible"/>
                                      </p:to>
                                    </p:set>
                                    <p:animEffect transition="in" filter="wipe(down)">
                                      <p:cBhvr>
                                        <p:cTn id="336" dur="500"/>
                                        <p:tgtEl>
                                          <p:spTgt spid="95"/>
                                        </p:tgtEl>
                                      </p:cBhvr>
                                    </p:animEffect>
                                  </p:childTnLst>
                                </p:cTn>
                              </p:par>
                              <p:par>
                                <p:cTn id="337" presetID="22" presetClass="entr" presetSubtype="4" fill="hold" nodeType="withEffect">
                                  <p:stCondLst>
                                    <p:cond delay="0"/>
                                  </p:stCondLst>
                                  <p:childTnLst>
                                    <p:set>
                                      <p:cBhvr>
                                        <p:cTn id="338" dur="1" fill="hold">
                                          <p:stCondLst>
                                            <p:cond delay="0"/>
                                          </p:stCondLst>
                                        </p:cTn>
                                        <p:tgtEl>
                                          <p:spTgt spid="96"/>
                                        </p:tgtEl>
                                        <p:attrNameLst>
                                          <p:attrName>style.visibility</p:attrName>
                                        </p:attrNameLst>
                                      </p:cBhvr>
                                      <p:to>
                                        <p:strVal val="visible"/>
                                      </p:to>
                                    </p:set>
                                    <p:animEffect transition="in" filter="wipe(down)">
                                      <p:cBhvr>
                                        <p:cTn id="339" dur="500"/>
                                        <p:tgtEl>
                                          <p:spTgt spid="96"/>
                                        </p:tgtEl>
                                      </p:cBhvr>
                                    </p:animEffect>
                                  </p:childTnLst>
                                </p:cTn>
                              </p:par>
                              <p:par>
                                <p:cTn id="340" presetID="22" presetClass="entr" presetSubtype="4" fill="hold" nodeType="withEffect">
                                  <p:stCondLst>
                                    <p:cond delay="0"/>
                                  </p:stCondLst>
                                  <p:childTnLst>
                                    <p:set>
                                      <p:cBhvr>
                                        <p:cTn id="341" dur="1" fill="hold">
                                          <p:stCondLst>
                                            <p:cond delay="0"/>
                                          </p:stCondLst>
                                        </p:cTn>
                                        <p:tgtEl>
                                          <p:spTgt spid="97"/>
                                        </p:tgtEl>
                                        <p:attrNameLst>
                                          <p:attrName>style.visibility</p:attrName>
                                        </p:attrNameLst>
                                      </p:cBhvr>
                                      <p:to>
                                        <p:strVal val="visible"/>
                                      </p:to>
                                    </p:set>
                                    <p:animEffect transition="in" filter="wipe(down)">
                                      <p:cBhvr>
                                        <p:cTn id="342" dur="500"/>
                                        <p:tgtEl>
                                          <p:spTgt spid="97"/>
                                        </p:tgtEl>
                                      </p:cBhvr>
                                    </p:animEffect>
                                  </p:childTnLst>
                                </p:cTn>
                              </p:par>
                              <p:par>
                                <p:cTn id="343" presetID="22" presetClass="entr" presetSubtype="4" fill="hold" nodeType="withEffect">
                                  <p:stCondLst>
                                    <p:cond delay="0"/>
                                  </p:stCondLst>
                                  <p:childTnLst>
                                    <p:set>
                                      <p:cBhvr>
                                        <p:cTn id="344" dur="1" fill="hold">
                                          <p:stCondLst>
                                            <p:cond delay="0"/>
                                          </p:stCondLst>
                                        </p:cTn>
                                        <p:tgtEl>
                                          <p:spTgt spid="98"/>
                                        </p:tgtEl>
                                        <p:attrNameLst>
                                          <p:attrName>style.visibility</p:attrName>
                                        </p:attrNameLst>
                                      </p:cBhvr>
                                      <p:to>
                                        <p:strVal val="visible"/>
                                      </p:to>
                                    </p:set>
                                    <p:animEffect transition="in" filter="wipe(down)">
                                      <p:cBhvr>
                                        <p:cTn id="345" dur="500"/>
                                        <p:tgtEl>
                                          <p:spTgt spid="98"/>
                                        </p:tgtEl>
                                      </p:cBhvr>
                                    </p:animEffect>
                                  </p:childTnLst>
                                </p:cTn>
                              </p:par>
                              <p:par>
                                <p:cTn id="346" presetID="22" presetClass="entr" presetSubtype="4" fill="hold" nodeType="withEffect">
                                  <p:stCondLst>
                                    <p:cond delay="0"/>
                                  </p:stCondLst>
                                  <p:childTnLst>
                                    <p:set>
                                      <p:cBhvr>
                                        <p:cTn id="347" dur="1" fill="hold">
                                          <p:stCondLst>
                                            <p:cond delay="0"/>
                                          </p:stCondLst>
                                        </p:cTn>
                                        <p:tgtEl>
                                          <p:spTgt spid="100"/>
                                        </p:tgtEl>
                                        <p:attrNameLst>
                                          <p:attrName>style.visibility</p:attrName>
                                        </p:attrNameLst>
                                      </p:cBhvr>
                                      <p:to>
                                        <p:strVal val="visible"/>
                                      </p:to>
                                    </p:set>
                                    <p:animEffect transition="in" filter="wipe(down)">
                                      <p:cBhvr>
                                        <p:cTn id="348" dur="500"/>
                                        <p:tgtEl>
                                          <p:spTgt spid="100"/>
                                        </p:tgtEl>
                                      </p:cBhvr>
                                    </p:animEffect>
                                  </p:childTnLst>
                                </p:cTn>
                              </p:par>
                              <p:par>
                                <p:cTn id="349" presetID="22" presetClass="entr" presetSubtype="4" fill="hold" nodeType="withEffect">
                                  <p:stCondLst>
                                    <p:cond delay="0"/>
                                  </p:stCondLst>
                                  <p:childTnLst>
                                    <p:set>
                                      <p:cBhvr>
                                        <p:cTn id="350" dur="1" fill="hold">
                                          <p:stCondLst>
                                            <p:cond delay="0"/>
                                          </p:stCondLst>
                                        </p:cTn>
                                        <p:tgtEl>
                                          <p:spTgt spid="102"/>
                                        </p:tgtEl>
                                        <p:attrNameLst>
                                          <p:attrName>style.visibility</p:attrName>
                                        </p:attrNameLst>
                                      </p:cBhvr>
                                      <p:to>
                                        <p:strVal val="visible"/>
                                      </p:to>
                                    </p:set>
                                    <p:animEffect transition="in" filter="wipe(down)">
                                      <p:cBhvr>
                                        <p:cTn id="351" dur="500"/>
                                        <p:tgtEl>
                                          <p:spTgt spid="102"/>
                                        </p:tgtEl>
                                      </p:cBhvr>
                                    </p:animEffect>
                                  </p:childTnLst>
                                </p:cTn>
                              </p:par>
                              <p:par>
                                <p:cTn id="352" presetID="22" presetClass="entr" presetSubtype="4" fill="hold" nodeType="withEffect">
                                  <p:stCondLst>
                                    <p:cond delay="0"/>
                                  </p:stCondLst>
                                  <p:childTnLst>
                                    <p:set>
                                      <p:cBhvr>
                                        <p:cTn id="353" dur="1" fill="hold">
                                          <p:stCondLst>
                                            <p:cond delay="0"/>
                                          </p:stCondLst>
                                        </p:cTn>
                                        <p:tgtEl>
                                          <p:spTgt spid="103"/>
                                        </p:tgtEl>
                                        <p:attrNameLst>
                                          <p:attrName>style.visibility</p:attrName>
                                        </p:attrNameLst>
                                      </p:cBhvr>
                                      <p:to>
                                        <p:strVal val="visible"/>
                                      </p:to>
                                    </p:set>
                                    <p:animEffect transition="in" filter="wipe(down)">
                                      <p:cBhvr>
                                        <p:cTn id="354" dur="500"/>
                                        <p:tgtEl>
                                          <p:spTgt spid="103"/>
                                        </p:tgtEl>
                                      </p:cBhvr>
                                    </p:animEffect>
                                  </p:childTnLst>
                                </p:cTn>
                              </p:par>
                              <p:par>
                                <p:cTn id="355" presetID="22" presetClass="entr" presetSubtype="4" fill="hold" nodeType="withEffect">
                                  <p:stCondLst>
                                    <p:cond delay="0"/>
                                  </p:stCondLst>
                                  <p:childTnLst>
                                    <p:set>
                                      <p:cBhvr>
                                        <p:cTn id="356" dur="1" fill="hold">
                                          <p:stCondLst>
                                            <p:cond delay="0"/>
                                          </p:stCondLst>
                                        </p:cTn>
                                        <p:tgtEl>
                                          <p:spTgt spid="107"/>
                                        </p:tgtEl>
                                        <p:attrNameLst>
                                          <p:attrName>style.visibility</p:attrName>
                                        </p:attrNameLst>
                                      </p:cBhvr>
                                      <p:to>
                                        <p:strVal val="visible"/>
                                      </p:to>
                                    </p:set>
                                    <p:animEffect transition="in" filter="wipe(down)">
                                      <p:cBhvr>
                                        <p:cTn id="357" dur="500"/>
                                        <p:tgtEl>
                                          <p:spTgt spid="107"/>
                                        </p:tgtEl>
                                      </p:cBhvr>
                                    </p:animEffect>
                                  </p:childTnLst>
                                </p:cTn>
                              </p:par>
                              <p:par>
                                <p:cTn id="358" presetID="22" presetClass="entr" presetSubtype="4" fill="hold" nodeType="withEffect">
                                  <p:stCondLst>
                                    <p:cond delay="0"/>
                                  </p:stCondLst>
                                  <p:childTnLst>
                                    <p:set>
                                      <p:cBhvr>
                                        <p:cTn id="359" dur="1" fill="hold">
                                          <p:stCondLst>
                                            <p:cond delay="0"/>
                                          </p:stCondLst>
                                        </p:cTn>
                                        <p:tgtEl>
                                          <p:spTgt spid="109"/>
                                        </p:tgtEl>
                                        <p:attrNameLst>
                                          <p:attrName>style.visibility</p:attrName>
                                        </p:attrNameLst>
                                      </p:cBhvr>
                                      <p:to>
                                        <p:strVal val="visible"/>
                                      </p:to>
                                    </p:set>
                                    <p:animEffect transition="in" filter="wipe(down)">
                                      <p:cBhvr>
                                        <p:cTn id="360" dur="500"/>
                                        <p:tgtEl>
                                          <p:spTgt spid="109"/>
                                        </p:tgtEl>
                                      </p:cBhvr>
                                    </p:animEffect>
                                  </p:childTnLst>
                                </p:cTn>
                              </p:par>
                              <p:par>
                                <p:cTn id="361" presetID="22" presetClass="entr" presetSubtype="4" fill="hold" nodeType="withEffect">
                                  <p:stCondLst>
                                    <p:cond delay="0"/>
                                  </p:stCondLst>
                                  <p:childTnLst>
                                    <p:set>
                                      <p:cBhvr>
                                        <p:cTn id="362" dur="1" fill="hold">
                                          <p:stCondLst>
                                            <p:cond delay="0"/>
                                          </p:stCondLst>
                                        </p:cTn>
                                        <p:tgtEl>
                                          <p:spTgt spid="106"/>
                                        </p:tgtEl>
                                        <p:attrNameLst>
                                          <p:attrName>style.visibility</p:attrName>
                                        </p:attrNameLst>
                                      </p:cBhvr>
                                      <p:to>
                                        <p:strVal val="visible"/>
                                      </p:to>
                                    </p:set>
                                    <p:animEffect transition="in" filter="wipe(down)">
                                      <p:cBhvr>
                                        <p:cTn id="363" dur="500"/>
                                        <p:tgtEl>
                                          <p:spTgt spid="106"/>
                                        </p:tgtEl>
                                      </p:cBhvr>
                                    </p:animEffect>
                                  </p:childTnLst>
                                </p:cTn>
                              </p:par>
                              <p:par>
                                <p:cTn id="364" presetID="22" presetClass="entr" presetSubtype="4" fill="hold" nodeType="withEffect">
                                  <p:stCondLst>
                                    <p:cond delay="0"/>
                                  </p:stCondLst>
                                  <p:childTnLst>
                                    <p:set>
                                      <p:cBhvr>
                                        <p:cTn id="365" dur="1" fill="hold">
                                          <p:stCondLst>
                                            <p:cond delay="0"/>
                                          </p:stCondLst>
                                        </p:cTn>
                                        <p:tgtEl>
                                          <p:spTgt spid="105"/>
                                        </p:tgtEl>
                                        <p:attrNameLst>
                                          <p:attrName>style.visibility</p:attrName>
                                        </p:attrNameLst>
                                      </p:cBhvr>
                                      <p:to>
                                        <p:strVal val="visible"/>
                                      </p:to>
                                    </p:set>
                                    <p:animEffect transition="in" filter="wipe(down)">
                                      <p:cBhvr>
                                        <p:cTn id="366" dur="500"/>
                                        <p:tgtEl>
                                          <p:spTgt spid="105"/>
                                        </p:tgtEl>
                                      </p:cBhvr>
                                    </p:animEffect>
                                  </p:childTnLst>
                                </p:cTn>
                              </p:par>
                              <p:par>
                                <p:cTn id="367" presetID="22" presetClass="entr" presetSubtype="4" fill="hold" nodeType="withEffect">
                                  <p:stCondLst>
                                    <p:cond delay="0"/>
                                  </p:stCondLst>
                                  <p:childTnLst>
                                    <p:set>
                                      <p:cBhvr>
                                        <p:cTn id="368" dur="1" fill="hold">
                                          <p:stCondLst>
                                            <p:cond delay="0"/>
                                          </p:stCondLst>
                                        </p:cTn>
                                        <p:tgtEl>
                                          <p:spTgt spid="110"/>
                                        </p:tgtEl>
                                        <p:attrNameLst>
                                          <p:attrName>style.visibility</p:attrName>
                                        </p:attrNameLst>
                                      </p:cBhvr>
                                      <p:to>
                                        <p:strVal val="visible"/>
                                      </p:to>
                                    </p:set>
                                    <p:animEffect transition="in" filter="wipe(down)">
                                      <p:cBhvr>
                                        <p:cTn id="369" dur="500"/>
                                        <p:tgtEl>
                                          <p:spTgt spid="110"/>
                                        </p:tgtEl>
                                      </p:cBhvr>
                                    </p:animEffect>
                                  </p:childTnLst>
                                </p:cTn>
                              </p:par>
                              <p:par>
                                <p:cTn id="370" presetID="22" presetClass="entr" presetSubtype="4" fill="hold" nodeType="withEffect">
                                  <p:stCondLst>
                                    <p:cond delay="0"/>
                                  </p:stCondLst>
                                  <p:childTnLst>
                                    <p:set>
                                      <p:cBhvr>
                                        <p:cTn id="371" dur="1" fill="hold">
                                          <p:stCondLst>
                                            <p:cond delay="0"/>
                                          </p:stCondLst>
                                        </p:cTn>
                                        <p:tgtEl>
                                          <p:spTgt spid="112"/>
                                        </p:tgtEl>
                                        <p:attrNameLst>
                                          <p:attrName>style.visibility</p:attrName>
                                        </p:attrNameLst>
                                      </p:cBhvr>
                                      <p:to>
                                        <p:strVal val="visible"/>
                                      </p:to>
                                    </p:set>
                                    <p:animEffect transition="in" filter="wipe(down)">
                                      <p:cBhvr>
                                        <p:cTn id="372" dur="500"/>
                                        <p:tgtEl>
                                          <p:spTgt spid="112"/>
                                        </p:tgtEl>
                                      </p:cBhvr>
                                    </p:animEffect>
                                  </p:childTnLst>
                                </p:cTn>
                              </p:par>
                              <p:par>
                                <p:cTn id="373" presetID="22" presetClass="entr" presetSubtype="4" fill="hold" nodeType="withEffect">
                                  <p:stCondLst>
                                    <p:cond delay="0"/>
                                  </p:stCondLst>
                                  <p:childTnLst>
                                    <p:set>
                                      <p:cBhvr>
                                        <p:cTn id="374" dur="1" fill="hold">
                                          <p:stCondLst>
                                            <p:cond delay="0"/>
                                          </p:stCondLst>
                                        </p:cTn>
                                        <p:tgtEl>
                                          <p:spTgt spid="113"/>
                                        </p:tgtEl>
                                        <p:attrNameLst>
                                          <p:attrName>style.visibility</p:attrName>
                                        </p:attrNameLst>
                                      </p:cBhvr>
                                      <p:to>
                                        <p:strVal val="visible"/>
                                      </p:to>
                                    </p:set>
                                    <p:animEffect transition="in" filter="wipe(down)">
                                      <p:cBhvr>
                                        <p:cTn id="375" dur="500"/>
                                        <p:tgtEl>
                                          <p:spTgt spid="113"/>
                                        </p:tgtEl>
                                      </p:cBhvr>
                                    </p:animEffect>
                                  </p:childTnLst>
                                </p:cTn>
                              </p:par>
                              <p:par>
                                <p:cTn id="376" presetID="22" presetClass="entr" presetSubtype="4" fill="hold" nodeType="withEffect">
                                  <p:stCondLst>
                                    <p:cond delay="0"/>
                                  </p:stCondLst>
                                  <p:childTnLst>
                                    <p:set>
                                      <p:cBhvr>
                                        <p:cTn id="377" dur="1" fill="hold">
                                          <p:stCondLst>
                                            <p:cond delay="0"/>
                                          </p:stCondLst>
                                        </p:cTn>
                                        <p:tgtEl>
                                          <p:spTgt spid="118"/>
                                        </p:tgtEl>
                                        <p:attrNameLst>
                                          <p:attrName>style.visibility</p:attrName>
                                        </p:attrNameLst>
                                      </p:cBhvr>
                                      <p:to>
                                        <p:strVal val="visible"/>
                                      </p:to>
                                    </p:set>
                                    <p:animEffect transition="in" filter="wipe(down)">
                                      <p:cBhvr>
                                        <p:cTn id="378" dur="500"/>
                                        <p:tgtEl>
                                          <p:spTgt spid="118"/>
                                        </p:tgtEl>
                                      </p:cBhvr>
                                    </p:animEffect>
                                  </p:childTnLst>
                                </p:cTn>
                              </p:par>
                              <p:par>
                                <p:cTn id="379" presetID="22" presetClass="entr" presetSubtype="4" fill="hold" nodeType="withEffect">
                                  <p:stCondLst>
                                    <p:cond delay="0"/>
                                  </p:stCondLst>
                                  <p:childTnLst>
                                    <p:set>
                                      <p:cBhvr>
                                        <p:cTn id="380" dur="1" fill="hold">
                                          <p:stCondLst>
                                            <p:cond delay="0"/>
                                          </p:stCondLst>
                                        </p:cTn>
                                        <p:tgtEl>
                                          <p:spTgt spid="127"/>
                                        </p:tgtEl>
                                        <p:attrNameLst>
                                          <p:attrName>style.visibility</p:attrName>
                                        </p:attrNameLst>
                                      </p:cBhvr>
                                      <p:to>
                                        <p:strVal val="visible"/>
                                      </p:to>
                                    </p:set>
                                    <p:animEffect transition="in" filter="wipe(down)">
                                      <p:cBhvr>
                                        <p:cTn id="381" dur="500"/>
                                        <p:tgtEl>
                                          <p:spTgt spid="127"/>
                                        </p:tgtEl>
                                      </p:cBhvr>
                                    </p:animEffect>
                                  </p:childTnLst>
                                </p:cTn>
                              </p:par>
                              <p:par>
                                <p:cTn id="382" presetID="22" presetClass="entr" presetSubtype="4" fill="hold" nodeType="withEffect">
                                  <p:stCondLst>
                                    <p:cond delay="0"/>
                                  </p:stCondLst>
                                  <p:childTnLst>
                                    <p:set>
                                      <p:cBhvr>
                                        <p:cTn id="383" dur="1" fill="hold">
                                          <p:stCondLst>
                                            <p:cond delay="0"/>
                                          </p:stCondLst>
                                        </p:cTn>
                                        <p:tgtEl>
                                          <p:spTgt spid="117"/>
                                        </p:tgtEl>
                                        <p:attrNameLst>
                                          <p:attrName>style.visibility</p:attrName>
                                        </p:attrNameLst>
                                      </p:cBhvr>
                                      <p:to>
                                        <p:strVal val="visible"/>
                                      </p:to>
                                    </p:set>
                                    <p:animEffect transition="in" filter="wipe(down)">
                                      <p:cBhvr>
                                        <p:cTn id="384" dur="500"/>
                                        <p:tgtEl>
                                          <p:spTgt spid="117"/>
                                        </p:tgtEl>
                                      </p:cBhvr>
                                    </p:animEffect>
                                  </p:childTnLst>
                                </p:cTn>
                              </p:par>
                              <p:par>
                                <p:cTn id="385" presetID="22" presetClass="entr" presetSubtype="4" fill="hold" nodeType="withEffect">
                                  <p:stCondLst>
                                    <p:cond delay="0"/>
                                  </p:stCondLst>
                                  <p:childTnLst>
                                    <p:set>
                                      <p:cBhvr>
                                        <p:cTn id="386" dur="1" fill="hold">
                                          <p:stCondLst>
                                            <p:cond delay="0"/>
                                          </p:stCondLst>
                                        </p:cTn>
                                        <p:tgtEl>
                                          <p:spTgt spid="126"/>
                                        </p:tgtEl>
                                        <p:attrNameLst>
                                          <p:attrName>style.visibility</p:attrName>
                                        </p:attrNameLst>
                                      </p:cBhvr>
                                      <p:to>
                                        <p:strVal val="visible"/>
                                      </p:to>
                                    </p:set>
                                    <p:animEffect transition="in" filter="wipe(down)">
                                      <p:cBhvr>
                                        <p:cTn id="387" dur="500"/>
                                        <p:tgtEl>
                                          <p:spTgt spid="126"/>
                                        </p:tgtEl>
                                      </p:cBhvr>
                                    </p:animEffect>
                                  </p:childTnLst>
                                </p:cTn>
                              </p:par>
                              <p:par>
                                <p:cTn id="388" presetID="22" presetClass="entr" presetSubtype="4" fill="hold" nodeType="withEffect">
                                  <p:stCondLst>
                                    <p:cond delay="0"/>
                                  </p:stCondLst>
                                  <p:childTnLst>
                                    <p:set>
                                      <p:cBhvr>
                                        <p:cTn id="389" dur="1" fill="hold">
                                          <p:stCondLst>
                                            <p:cond delay="0"/>
                                          </p:stCondLst>
                                        </p:cTn>
                                        <p:tgtEl>
                                          <p:spTgt spid="119"/>
                                        </p:tgtEl>
                                        <p:attrNameLst>
                                          <p:attrName>style.visibility</p:attrName>
                                        </p:attrNameLst>
                                      </p:cBhvr>
                                      <p:to>
                                        <p:strVal val="visible"/>
                                      </p:to>
                                    </p:set>
                                    <p:animEffect transition="in" filter="wipe(down)">
                                      <p:cBhvr>
                                        <p:cTn id="390" dur="500"/>
                                        <p:tgtEl>
                                          <p:spTgt spid="119"/>
                                        </p:tgtEl>
                                      </p:cBhvr>
                                    </p:animEffect>
                                  </p:childTnLst>
                                </p:cTn>
                              </p:par>
                              <p:par>
                                <p:cTn id="391" presetID="22" presetClass="entr" presetSubtype="4" fill="hold" nodeType="withEffect">
                                  <p:stCondLst>
                                    <p:cond delay="0"/>
                                  </p:stCondLst>
                                  <p:childTnLst>
                                    <p:set>
                                      <p:cBhvr>
                                        <p:cTn id="392" dur="1" fill="hold">
                                          <p:stCondLst>
                                            <p:cond delay="0"/>
                                          </p:stCondLst>
                                        </p:cTn>
                                        <p:tgtEl>
                                          <p:spTgt spid="121"/>
                                        </p:tgtEl>
                                        <p:attrNameLst>
                                          <p:attrName>style.visibility</p:attrName>
                                        </p:attrNameLst>
                                      </p:cBhvr>
                                      <p:to>
                                        <p:strVal val="visible"/>
                                      </p:to>
                                    </p:set>
                                    <p:animEffect transition="in" filter="wipe(down)">
                                      <p:cBhvr>
                                        <p:cTn id="393" dur="500"/>
                                        <p:tgtEl>
                                          <p:spTgt spid="121"/>
                                        </p:tgtEl>
                                      </p:cBhvr>
                                    </p:animEffect>
                                  </p:childTnLst>
                                </p:cTn>
                              </p:par>
                              <p:par>
                                <p:cTn id="394" presetID="22" presetClass="entr" presetSubtype="4" fill="hold" nodeType="withEffect">
                                  <p:stCondLst>
                                    <p:cond delay="0"/>
                                  </p:stCondLst>
                                  <p:childTnLst>
                                    <p:set>
                                      <p:cBhvr>
                                        <p:cTn id="395" dur="1" fill="hold">
                                          <p:stCondLst>
                                            <p:cond delay="0"/>
                                          </p:stCondLst>
                                        </p:cTn>
                                        <p:tgtEl>
                                          <p:spTgt spid="122"/>
                                        </p:tgtEl>
                                        <p:attrNameLst>
                                          <p:attrName>style.visibility</p:attrName>
                                        </p:attrNameLst>
                                      </p:cBhvr>
                                      <p:to>
                                        <p:strVal val="visible"/>
                                      </p:to>
                                    </p:set>
                                    <p:animEffect transition="in" filter="wipe(down)">
                                      <p:cBhvr>
                                        <p:cTn id="396" dur="500"/>
                                        <p:tgtEl>
                                          <p:spTgt spid="122"/>
                                        </p:tgtEl>
                                      </p:cBhvr>
                                    </p:animEffect>
                                  </p:childTnLst>
                                </p:cTn>
                              </p:par>
                              <p:par>
                                <p:cTn id="397" presetID="22" presetClass="entr" presetSubtype="4" fill="hold" nodeType="withEffect">
                                  <p:stCondLst>
                                    <p:cond delay="0"/>
                                  </p:stCondLst>
                                  <p:childTnLst>
                                    <p:set>
                                      <p:cBhvr>
                                        <p:cTn id="398" dur="1" fill="hold">
                                          <p:stCondLst>
                                            <p:cond delay="0"/>
                                          </p:stCondLst>
                                        </p:cTn>
                                        <p:tgtEl>
                                          <p:spTgt spid="123"/>
                                        </p:tgtEl>
                                        <p:attrNameLst>
                                          <p:attrName>style.visibility</p:attrName>
                                        </p:attrNameLst>
                                      </p:cBhvr>
                                      <p:to>
                                        <p:strVal val="visible"/>
                                      </p:to>
                                    </p:set>
                                    <p:animEffect transition="in" filter="wipe(down)">
                                      <p:cBhvr>
                                        <p:cTn id="399" dur="500"/>
                                        <p:tgtEl>
                                          <p:spTgt spid="123"/>
                                        </p:tgtEl>
                                      </p:cBhvr>
                                    </p:animEffect>
                                  </p:childTnLst>
                                </p:cTn>
                              </p:par>
                              <p:par>
                                <p:cTn id="400" presetID="22" presetClass="entr" presetSubtype="4" fill="hold" nodeType="withEffect">
                                  <p:stCondLst>
                                    <p:cond delay="0"/>
                                  </p:stCondLst>
                                  <p:childTnLst>
                                    <p:set>
                                      <p:cBhvr>
                                        <p:cTn id="401" dur="1" fill="hold">
                                          <p:stCondLst>
                                            <p:cond delay="0"/>
                                          </p:stCondLst>
                                        </p:cTn>
                                        <p:tgtEl>
                                          <p:spTgt spid="124"/>
                                        </p:tgtEl>
                                        <p:attrNameLst>
                                          <p:attrName>style.visibility</p:attrName>
                                        </p:attrNameLst>
                                      </p:cBhvr>
                                      <p:to>
                                        <p:strVal val="visible"/>
                                      </p:to>
                                    </p:set>
                                    <p:animEffect transition="in" filter="wipe(down)">
                                      <p:cBhvr>
                                        <p:cTn id="402" dur="500"/>
                                        <p:tgtEl>
                                          <p:spTgt spid="124"/>
                                        </p:tgtEl>
                                      </p:cBhvr>
                                    </p:animEffect>
                                  </p:childTnLst>
                                </p:cTn>
                              </p:par>
                              <p:par>
                                <p:cTn id="403" presetID="22" presetClass="entr" presetSubtype="4" fill="hold" nodeType="withEffect">
                                  <p:stCondLst>
                                    <p:cond delay="0"/>
                                  </p:stCondLst>
                                  <p:childTnLst>
                                    <p:set>
                                      <p:cBhvr>
                                        <p:cTn id="404" dur="1" fill="hold">
                                          <p:stCondLst>
                                            <p:cond delay="0"/>
                                          </p:stCondLst>
                                        </p:cTn>
                                        <p:tgtEl>
                                          <p:spTgt spid="120"/>
                                        </p:tgtEl>
                                        <p:attrNameLst>
                                          <p:attrName>style.visibility</p:attrName>
                                        </p:attrNameLst>
                                      </p:cBhvr>
                                      <p:to>
                                        <p:strVal val="visible"/>
                                      </p:to>
                                    </p:set>
                                    <p:animEffect transition="in" filter="wipe(down)">
                                      <p:cBhvr>
                                        <p:cTn id="405" dur="500"/>
                                        <p:tgtEl>
                                          <p:spTgt spid="120"/>
                                        </p:tgtEl>
                                      </p:cBhvr>
                                    </p:animEffect>
                                  </p:childTnLst>
                                </p:cTn>
                              </p:par>
                              <p:par>
                                <p:cTn id="406" presetID="22" presetClass="entr" presetSubtype="4" fill="hold" nodeType="withEffect">
                                  <p:stCondLst>
                                    <p:cond delay="0"/>
                                  </p:stCondLst>
                                  <p:childTnLst>
                                    <p:set>
                                      <p:cBhvr>
                                        <p:cTn id="407" dur="1" fill="hold">
                                          <p:stCondLst>
                                            <p:cond delay="0"/>
                                          </p:stCondLst>
                                        </p:cTn>
                                        <p:tgtEl>
                                          <p:spTgt spid="125"/>
                                        </p:tgtEl>
                                        <p:attrNameLst>
                                          <p:attrName>style.visibility</p:attrName>
                                        </p:attrNameLst>
                                      </p:cBhvr>
                                      <p:to>
                                        <p:strVal val="visible"/>
                                      </p:to>
                                    </p:set>
                                    <p:animEffect transition="in" filter="wipe(down)">
                                      <p:cBhvr>
                                        <p:cTn id="408"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101" grpId="0" animBg="1"/>
      <p:bldP spid="104" grpId="0" animBg="1"/>
      <p:bldP spid="108" grpId="0" animBg="1"/>
      <p:bldP spid="111" grpId="0" animBg="1"/>
      <p:bldP spid="114" grpId="0" animBg="1"/>
      <p:bldP spid="115" grpId="0" animBg="1"/>
      <p:bldP spid="116" grpId="0" animBg="1"/>
      <p:bldP spid="130" grpId="0" animBg="1"/>
      <p:bldP spid="1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矩形 4"/>
          <p:cNvSpPr>
            <a:spLocks noChangeArrowheads="1"/>
          </p:cNvSpPr>
          <p:nvPr/>
        </p:nvSpPr>
        <p:spPr bwMode="auto">
          <a:xfrm>
            <a:off x="730250" y="3457029"/>
            <a:ext cx="1536700" cy="765175"/>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bg1"/>
              </a:solidFill>
              <a:latin typeface="Century Gothic" pitchFamily="34" charset="0"/>
              <a:ea typeface="微软雅黑"/>
              <a:sym typeface="宋体" charset="-122"/>
            </a:endParaRPr>
          </a:p>
        </p:txBody>
      </p:sp>
      <p:sp>
        <p:nvSpPr>
          <p:cNvPr id="21510" name="矩形 45"/>
          <p:cNvSpPr>
            <a:spLocks noChangeArrowheads="1"/>
          </p:cNvSpPr>
          <p:nvPr/>
        </p:nvSpPr>
        <p:spPr bwMode="auto">
          <a:xfrm>
            <a:off x="2263775" y="3203029"/>
            <a:ext cx="1538288" cy="1019175"/>
          </a:xfrm>
          <a:prstGeom prst="rect">
            <a:avLst/>
          </a:prstGeom>
          <a:solidFill>
            <a:schemeClr val="bg1">
              <a:lumMod val="85000"/>
            </a:schemeClr>
          </a:solidFill>
          <a:ln>
            <a:noFill/>
          </a:ln>
        </p:spPr>
        <p:txBody>
          <a:bodyPr anchor="ctr"/>
          <a:lstStyle/>
          <a:p>
            <a:pPr algn="ctr" eaLnBrk="1" hangingPunct="1">
              <a:buFont typeface="Arial" charset="0"/>
              <a:buNone/>
            </a:pPr>
            <a:endParaRPr lang="zh-CN" altLang="zh-CN" sz="1200">
              <a:solidFill>
                <a:schemeClr val="tx1">
                  <a:lumMod val="85000"/>
                  <a:lumOff val="15000"/>
                </a:schemeClr>
              </a:solidFill>
              <a:latin typeface="Century Gothic" pitchFamily="34" charset="0"/>
              <a:ea typeface="微软雅黑"/>
              <a:sym typeface="宋体" charset="-122"/>
            </a:endParaRPr>
          </a:p>
        </p:txBody>
      </p:sp>
      <p:sp>
        <p:nvSpPr>
          <p:cNvPr id="21511" name="矩形 46"/>
          <p:cNvSpPr>
            <a:spLocks noChangeArrowheads="1"/>
          </p:cNvSpPr>
          <p:nvPr/>
        </p:nvSpPr>
        <p:spPr bwMode="auto">
          <a:xfrm>
            <a:off x="3803650" y="2863304"/>
            <a:ext cx="1536700" cy="1358900"/>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bg1"/>
              </a:solidFill>
              <a:latin typeface="Century Gothic" pitchFamily="34" charset="0"/>
              <a:ea typeface="微软雅黑"/>
              <a:sym typeface="宋体" charset="-122"/>
            </a:endParaRPr>
          </a:p>
        </p:txBody>
      </p:sp>
      <p:sp>
        <p:nvSpPr>
          <p:cNvPr id="21512" name="矩形 47"/>
          <p:cNvSpPr>
            <a:spLocks noChangeArrowheads="1"/>
          </p:cNvSpPr>
          <p:nvPr/>
        </p:nvSpPr>
        <p:spPr bwMode="auto">
          <a:xfrm>
            <a:off x="5340350" y="2580729"/>
            <a:ext cx="1536700" cy="1641475"/>
          </a:xfrm>
          <a:prstGeom prst="rect">
            <a:avLst/>
          </a:prstGeom>
          <a:solidFill>
            <a:schemeClr val="bg1">
              <a:lumMod val="85000"/>
            </a:schemeClr>
          </a:solidFill>
          <a:ln>
            <a:noFill/>
          </a:ln>
        </p:spPr>
        <p:txBody>
          <a:bodyPr anchor="ctr"/>
          <a:lstStyle/>
          <a:p>
            <a:pPr algn="ctr" eaLnBrk="1" hangingPunct="1">
              <a:buFont typeface="Arial" charset="0"/>
              <a:buNone/>
            </a:pPr>
            <a:endParaRPr lang="zh-CN" altLang="zh-CN" sz="1200">
              <a:solidFill>
                <a:schemeClr val="tx1">
                  <a:lumMod val="85000"/>
                  <a:lumOff val="15000"/>
                </a:schemeClr>
              </a:solidFill>
              <a:latin typeface="Century Gothic" pitchFamily="34" charset="0"/>
              <a:ea typeface="微软雅黑"/>
              <a:sym typeface="宋体" charset="-122"/>
            </a:endParaRPr>
          </a:p>
        </p:txBody>
      </p:sp>
      <p:sp>
        <p:nvSpPr>
          <p:cNvPr id="21513" name="矩形 55"/>
          <p:cNvSpPr>
            <a:spLocks noChangeArrowheads="1"/>
          </p:cNvSpPr>
          <p:nvPr/>
        </p:nvSpPr>
        <p:spPr bwMode="auto">
          <a:xfrm>
            <a:off x="769938" y="2520454"/>
            <a:ext cx="14589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900" dirty="0">
                <a:latin typeface="Century Gothic" pitchFamily="34" charset="0"/>
                <a:ea typeface="微软雅黑"/>
                <a:cs typeface="Open Sans" pitchFamily="2" charset="-122"/>
                <a:sym typeface="News Gothic MT" charset="-122"/>
              </a:rPr>
              <a:t> Wuhan Jin horizon PPT design planning company Wuhan Jin horizon PPT design planning company</a:t>
            </a:r>
            <a:endParaRPr lang="zh-CN" altLang="en-US" sz="900" dirty="0">
              <a:latin typeface="Century Gothic" pitchFamily="34" charset="0"/>
              <a:ea typeface="微软雅黑"/>
              <a:cs typeface="Open Sans" pitchFamily="2" charset="-122"/>
            </a:endParaRPr>
          </a:p>
        </p:txBody>
      </p:sp>
      <p:sp>
        <p:nvSpPr>
          <p:cNvPr id="21514" name="矩形 55"/>
          <p:cNvSpPr>
            <a:spLocks noChangeArrowheads="1"/>
          </p:cNvSpPr>
          <p:nvPr/>
        </p:nvSpPr>
        <p:spPr bwMode="auto">
          <a:xfrm>
            <a:off x="2303463" y="2285504"/>
            <a:ext cx="14589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900" dirty="0">
                <a:latin typeface="Century Gothic" pitchFamily="34" charset="0"/>
                <a:ea typeface="微软雅黑"/>
                <a:cs typeface="Open Sans" pitchFamily="2" charset="-122"/>
                <a:sym typeface="News Gothic MT" charset="-122"/>
              </a:rPr>
              <a:t> Wuhan Jin horizon PPT design planning company Wuhan Jin horizon PPT design planning company</a:t>
            </a:r>
            <a:endParaRPr lang="zh-CN" altLang="en-US" sz="900" dirty="0">
              <a:latin typeface="Century Gothic" pitchFamily="34" charset="0"/>
              <a:ea typeface="微软雅黑"/>
              <a:cs typeface="Open Sans" pitchFamily="2" charset="-122"/>
            </a:endParaRPr>
          </a:p>
        </p:txBody>
      </p:sp>
      <p:sp>
        <p:nvSpPr>
          <p:cNvPr id="21515" name="矩形 55"/>
          <p:cNvSpPr>
            <a:spLocks noChangeArrowheads="1"/>
          </p:cNvSpPr>
          <p:nvPr/>
        </p:nvSpPr>
        <p:spPr bwMode="auto">
          <a:xfrm>
            <a:off x="3841750" y="1933079"/>
            <a:ext cx="1458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900" dirty="0">
                <a:latin typeface="Century Gothic" pitchFamily="34" charset="0"/>
                <a:ea typeface="微软雅黑"/>
                <a:cs typeface="Open Sans" pitchFamily="2" charset="-122"/>
                <a:sym typeface="News Gothic MT" charset="-122"/>
              </a:rPr>
              <a:t> Wuhan Jin horizon PPT design planning company Wuhan Jin horizon PPT design planning company</a:t>
            </a:r>
            <a:endParaRPr lang="zh-CN" altLang="en-US" sz="900" dirty="0">
              <a:latin typeface="Century Gothic" pitchFamily="34" charset="0"/>
              <a:ea typeface="微软雅黑"/>
              <a:cs typeface="Open Sans" pitchFamily="2" charset="-122"/>
            </a:endParaRPr>
          </a:p>
        </p:txBody>
      </p:sp>
      <p:sp>
        <p:nvSpPr>
          <p:cNvPr id="21516" name="矩形 55"/>
          <p:cNvSpPr>
            <a:spLocks noChangeArrowheads="1"/>
          </p:cNvSpPr>
          <p:nvPr/>
        </p:nvSpPr>
        <p:spPr bwMode="auto">
          <a:xfrm>
            <a:off x="5378450" y="1707654"/>
            <a:ext cx="1458913" cy="90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900" dirty="0">
                <a:latin typeface="Century Gothic" pitchFamily="34" charset="0"/>
                <a:ea typeface="微软雅黑"/>
                <a:cs typeface="Open Sans" pitchFamily="2" charset="-122"/>
                <a:sym typeface="News Gothic MT" charset="-122"/>
              </a:rPr>
              <a:t> Wuhan Jin horizon PPT design planning company Wuhan Jin horizon PPT design planning company</a:t>
            </a:r>
            <a:endParaRPr lang="zh-CN" altLang="en-US" sz="900" dirty="0">
              <a:latin typeface="Century Gothic" pitchFamily="34" charset="0"/>
              <a:ea typeface="微软雅黑"/>
              <a:cs typeface="Open Sans" pitchFamily="2" charset="-122"/>
            </a:endParaRPr>
          </a:p>
        </p:txBody>
      </p:sp>
      <p:sp>
        <p:nvSpPr>
          <p:cNvPr id="21517" name="矩形 6"/>
          <p:cNvSpPr>
            <a:spLocks noChangeArrowheads="1"/>
          </p:cNvSpPr>
          <p:nvPr/>
        </p:nvSpPr>
        <p:spPr bwMode="auto">
          <a:xfrm>
            <a:off x="1205083" y="3879304"/>
            <a:ext cx="588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charset="0"/>
              <a:buNone/>
            </a:pPr>
            <a:r>
              <a:rPr lang="en-US" altLang="zh-CN" sz="1200" dirty="0">
                <a:solidFill>
                  <a:schemeClr val="bg1"/>
                </a:solidFill>
                <a:latin typeface="Century Gothic" pitchFamily="34" charset="0"/>
                <a:ea typeface="微软雅黑"/>
                <a:sym typeface="HelveticaNeueLT Pro 67 MdCn" pitchFamily="2" charset="-122"/>
              </a:rPr>
              <a:t>2011 </a:t>
            </a:r>
            <a:endParaRPr lang="zh-CN" altLang="en-US" sz="1200" dirty="0">
              <a:solidFill>
                <a:schemeClr val="bg1"/>
              </a:solidFill>
              <a:latin typeface="Century Gothic" pitchFamily="34" charset="0"/>
              <a:ea typeface="微软雅黑"/>
              <a:sym typeface="HelveticaNeueLT Pro 67 MdCn" pitchFamily="2" charset="-122"/>
            </a:endParaRPr>
          </a:p>
        </p:txBody>
      </p:sp>
      <p:sp>
        <p:nvSpPr>
          <p:cNvPr id="21518" name="矩形 54"/>
          <p:cNvSpPr>
            <a:spLocks noChangeArrowheads="1"/>
          </p:cNvSpPr>
          <p:nvPr/>
        </p:nvSpPr>
        <p:spPr bwMode="auto">
          <a:xfrm>
            <a:off x="2738608" y="3879304"/>
            <a:ext cx="588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charset="0"/>
              <a:buNone/>
            </a:pPr>
            <a:r>
              <a:rPr lang="en-US" altLang="zh-CN" sz="1200" dirty="0">
                <a:latin typeface="Century Gothic" pitchFamily="34" charset="0"/>
                <a:ea typeface="微软雅黑"/>
                <a:sym typeface="HelveticaNeueLT Pro 67 MdCn" pitchFamily="2" charset="-122"/>
              </a:rPr>
              <a:t>2012 </a:t>
            </a:r>
            <a:endParaRPr lang="zh-CN" altLang="en-US" sz="1200" dirty="0">
              <a:latin typeface="Century Gothic" pitchFamily="34" charset="0"/>
              <a:ea typeface="微软雅黑"/>
              <a:sym typeface="HelveticaNeueLT Pro 67 MdCn" pitchFamily="2" charset="-122"/>
            </a:endParaRPr>
          </a:p>
        </p:txBody>
      </p:sp>
      <p:sp>
        <p:nvSpPr>
          <p:cNvPr id="21519" name="矩形 55"/>
          <p:cNvSpPr>
            <a:spLocks noChangeArrowheads="1"/>
          </p:cNvSpPr>
          <p:nvPr/>
        </p:nvSpPr>
        <p:spPr bwMode="auto">
          <a:xfrm>
            <a:off x="4276895" y="3879304"/>
            <a:ext cx="588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charset="0"/>
              <a:buNone/>
            </a:pPr>
            <a:r>
              <a:rPr lang="en-US" altLang="zh-CN" sz="1200">
                <a:solidFill>
                  <a:schemeClr val="bg1"/>
                </a:solidFill>
                <a:latin typeface="Century Gothic" pitchFamily="34" charset="0"/>
                <a:ea typeface="微软雅黑"/>
                <a:sym typeface="HelveticaNeueLT Pro 67 MdCn" pitchFamily="2" charset="-122"/>
              </a:rPr>
              <a:t>2013 </a:t>
            </a:r>
            <a:endParaRPr lang="zh-CN" altLang="en-US" sz="1200">
              <a:solidFill>
                <a:schemeClr val="bg1"/>
              </a:solidFill>
              <a:latin typeface="Century Gothic" pitchFamily="34" charset="0"/>
              <a:ea typeface="微软雅黑"/>
              <a:sym typeface="HelveticaNeueLT Pro 67 MdCn" pitchFamily="2" charset="-122"/>
            </a:endParaRPr>
          </a:p>
        </p:txBody>
      </p:sp>
      <p:sp>
        <p:nvSpPr>
          <p:cNvPr id="21520" name="矩形 56"/>
          <p:cNvSpPr>
            <a:spLocks noChangeArrowheads="1"/>
          </p:cNvSpPr>
          <p:nvPr/>
        </p:nvSpPr>
        <p:spPr bwMode="auto">
          <a:xfrm>
            <a:off x="5813595" y="3879304"/>
            <a:ext cx="588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charset="0"/>
              <a:buNone/>
            </a:pPr>
            <a:r>
              <a:rPr lang="en-US" altLang="zh-CN" sz="1200">
                <a:latin typeface="Century Gothic" pitchFamily="34" charset="0"/>
                <a:ea typeface="微软雅黑"/>
                <a:sym typeface="HelveticaNeueLT Pro 67 MdCn" pitchFamily="2" charset="-122"/>
              </a:rPr>
              <a:t>2014 </a:t>
            </a:r>
            <a:endParaRPr lang="zh-CN" altLang="en-US" sz="1200">
              <a:latin typeface="Century Gothic" pitchFamily="34" charset="0"/>
              <a:ea typeface="微软雅黑"/>
              <a:sym typeface="HelveticaNeueLT Pro 67 MdCn" pitchFamily="2" charset="-122"/>
            </a:endParaRPr>
          </a:p>
        </p:txBody>
      </p:sp>
      <p:sp>
        <p:nvSpPr>
          <p:cNvPr id="21521" name="矩形 48"/>
          <p:cNvSpPr>
            <a:spLocks noChangeArrowheads="1"/>
          </p:cNvSpPr>
          <p:nvPr/>
        </p:nvSpPr>
        <p:spPr bwMode="auto">
          <a:xfrm>
            <a:off x="6877050" y="2236242"/>
            <a:ext cx="1536700" cy="1985962"/>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bg1"/>
              </a:solidFill>
              <a:latin typeface="Century Gothic" pitchFamily="34" charset="0"/>
              <a:ea typeface="微软雅黑"/>
              <a:sym typeface="宋体" charset="-122"/>
            </a:endParaRPr>
          </a:p>
        </p:txBody>
      </p:sp>
      <p:sp>
        <p:nvSpPr>
          <p:cNvPr id="21522" name="矩形 64"/>
          <p:cNvSpPr>
            <a:spLocks noChangeArrowheads="1"/>
          </p:cNvSpPr>
          <p:nvPr/>
        </p:nvSpPr>
        <p:spPr bwMode="auto">
          <a:xfrm>
            <a:off x="7350295" y="3879304"/>
            <a:ext cx="588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charset="0"/>
              <a:buNone/>
            </a:pPr>
            <a:r>
              <a:rPr lang="en-US" altLang="zh-CN" sz="1200" dirty="0">
                <a:solidFill>
                  <a:schemeClr val="bg1"/>
                </a:solidFill>
                <a:latin typeface="Century Gothic" pitchFamily="34" charset="0"/>
                <a:ea typeface="微软雅黑"/>
                <a:sym typeface="HelveticaNeueLT Pro 67 MdCn" pitchFamily="2" charset="-122"/>
              </a:rPr>
              <a:t>2015 </a:t>
            </a:r>
            <a:endParaRPr lang="zh-CN" altLang="en-US" sz="1200" dirty="0">
              <a:solidFill>
                <a:schemeClr val="bg1"/>
              </a:solidFill>
              <a:latin typeface="Century Gothic" pitchFamily="34" charset="0"/>
              <a:ea typeface="微软雅黑"/>
              <a:sym typeface="HelveticaNeueLT Pro 67 MdCn" pitchFamily="2" charset="-122"/>
            </a:endParaRPr>
          </a:p>
        </p:txBody>
      </p:sp>
      <p:grpSp>
        <p:nvGrpSpPr>
          <p:cNvPr id="21523" name="组合 3"/>
          <p:cNvGrpSpPr>
            <a:grpSpLocks/>
          </p:cNvGrpSpPr>
          <p:nvPr/>
        </p:nvGrpSpPr>
        <p:grpSpPr bwMode="auto">
          <a:xfrm>
            <a:off x="6877050" y="699542"/>
            <a:ext cx="1536700" cy="1641475"/>
            <a:chOff x="0" y="0"/>
            <a:chExt cx="1537251" cy="1642176"/>
          </a:xfrm>
        </p:grpSpPr>
        <p:sp>
          <p:nvSpPr>
            <p:cNvPr id="20503" name="任意多边形 28"/>
            <p:cNvSpPr>
              <a:spLocks noChangeArrowheads="1"/>
            </p:cNvSpPr>
            <p:nvPr/>
          </p:nvSpPr>
          <p:spPr bwMode="auto">
            <a:xfrm>
              <a:off x="0" y="0"/>
              <a:ext cx="1537251" cy="1642176"/>
            </a:xfrm>
            <a:custGeom>
              <a:avLst/>
              <a:gdLst>
                <a:gd name="T0" fmla="*/ 0 w 1537251"/>
                <a:gd name="T1" fmla="*/ 0 h 1642176"/>
                <a:gd name="T2" fmla="*/ 1537251 w 1537251"/>
                <a:gd name="T3" fmla="*/ 0 h 1642176"/>
                <a:gd name="T4" fmla="*/ 1537251 w 1537251"/>
                <a:gd name="T5" fmla="*/ 1537251 h 1642176"/>
                <a:gd name="T6" fmla="*/ 829482 w 1537251"/>
                <a:gd name="T7" fmla="*/ 1537251 h 1642176"/>
                <a:gd name="T8" fmla="*/ 768625 w 1537251"/>
                <a:gd name="T9" fmla="*/ 1642176 h 1642176"/>
                <a:gd name="T10" fmla="*/ 707769 w 1537251"/>
                <a:gd name="T11" fmla="*/ 1537251 h 1642176"/>
                <a:gd name="T12" fmla="*/ 0 w 1537251"/>
                <a:gd name="T13" fmla="*/ 1537251 h 1642176"/>
                <a:gd name="T14" fmla="*/ 0 60000 65536"/>
                <a:gd name="T15" fmla="*/ 0 60000 65536"/>
                <a:gd name="T16" fmla="*/ 0 60000 65536"/>
                <a:gd name="T17" fmla="*/ 0 60000 65536"/>
                <a:gd name="T18" fmla="*/ 0 60000 65536"/>
                <a:gd name="T19" fmla="*/ 0 60000 65536"/>
                <a:gd name="T20" fmla="*/ 0 60000 65536"/>
                <a:gd name="T21" fmla="*/ 0 w 1537251"/>
                <a:gd name="T22" fmla="*/ 0 h 1642176"/>
                <a:gd name="T23" fmla="*/ 1537251 w 1537251"/>
                <a:gd name="T24" fmla="*/ 1642176 h 1642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7251" h="1642176">
                  <a:moveTo>
                    <a:pt x="0" y="0"/>
                  </a:moveTo>
                  <a:lnTo>
                    <a:pt x="1537251" y="0"/>
                  </a:lnTo>
                  <a:lnTo>
                    <a:pt x="1537251" y="1537251"/>
                  </a:lnTo>
                  <a:lnTo>
                    <a:pt x="829482" y="1537251"/>
                  </a:lnTo>
                  <a:lnTo>
                    <a:pt x="768625" y="1642176"/>
                  </a:lnTo>
                  <a:lnTo>
                    <a:pt x="707769" y="1537251"/>
                  </a:lnTo>
                  <a:lnTo>
                    <a:pt x="0" y="1537251"/>
                  </a:lnTo>
                  <a:lnTo>
                    <a:pt x="0" y="0"/>
                  </a:lnTo>
                  <a:close/>
                </a:path>
              </a:pathLst>
            </a:custGeom>
            <a:solidFill>
              <a:schemeClr val="bg1">
                <a:lumMod val="85000"/>
              </a:schemeClr>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latin typeface="Century Gothic" pitchFamily="34" charset="0"/>
                <a:ea typeface="微软雅黑"/>
              </a:endParaRPr>
            </a:p>
          </p:txBody>
        </p:sp>
        <p:grpSp>
          <p:nvGrpSpPr>
            <p:cNvPr id="20504" name="组合 67"/>
            <p:cNvGrpSpPr>
              <a:grpSpLocks/>
            </p:cNvGrpSpPr>
            <p:nvPr/>
          </p:nvGrpSpPr>
          <p:grpSpPr bwMode="auto">
            <a:xfrm>
              <a:off x="127600" y="175067"/>
              <a:ext cx="1282050" cy="1051300"/>
              <a:chOff x="0" y="0"/>
              <a:chExt cx="1282050" cy="1051300"/>
            </a:xfrm>
          </p:grpSpPr>
          <p:sp>
            <p:nvSpPr>
              <p:cNvPr id="20505" name="文本框 68"/>
              <p:cNvSpPr>
                <a:spLocks noChangeArrowheads="1"/>
              </p:cNvSpPr>
              <p:nvPr/>
            </p:nvSpPr>
            <p:spPr bwMode="auto">
              <a:xfrm>
                <a:off x="0" y="0"/>
                <a:ext cx="1282050" cy="7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4000">
                    <a:latin typeface="Century Gothic" pitchFamily="34" charset="0"/>
                    <a:ea typeface="微软雅黑"/>
                    <a:sym typeface="HelveticaNeueLT Pro 67 MdCn" pitchFamily="2" charset="-122"/>
                  </a:rPr>
                  <a:t>34%</a:t>
                </a:r>
                <a:endParaRPr lang="zh-CN" altLang="en-US" sz="4000">
                  <a:latin typeface="Century Gothic" pitchFamily="34" charset="0"/>
                  <a:ea typeface="微软雅黑"/>
                  <a:sym typeface="HelveticaNeueLT Pro 67 MdCn" pitchFamily="2" charset="-122"/>
                </a:endParaRPr>
              </a:p>
            </p:txBody>
          </p:sp>
          <p:sp>
            <p:nvSpPr>
              <p:cNvPr id="20506" name="直接连接符 69"/>
              <p:cNvSpPr>
                <a:spLocks noChangeShapeType="1"/>
              </p:cNvSpPr>
              <p:nvPr/>
            </p:nvSpPr>
            <p:spPr bwMode="auto">
              <a:xfrm>
                <a:off x="165470" y="701945"/>
                <a:ext cx="951111" cy="1"/>
              </a:xfrm>
              <a:prstGeom prst="line">
                <a:avLst/>
              </a:prstGeom>
              <a:noFill/>
              <a:ln w="6350">
                <a:solidFill>
                  <a:srgbClr val="E8432E"/>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latin typeface="Century Gothic" pitchFamily="34" charset="0"/>
                </a:endParaRPr>
              </a:p>
            </p:txBody>
          </p:sp>
          <p:sp>
            <p:nvSpPr>
              <p:cNvPr id="20507" name="文本框 70"/>
              <p:cNvSpPr>
                <a:spLocks noChangeArrowheads="1"/>
              </p:cNvSpPr>
              <p:nvPr/>
            </p:nvSpPr>
            <p:spPr bwMode="auto">
              <a:xfrm>
                <a:off x="0" y="712601"/>
                <a:ext cx="1282050"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charset="0"/>
                  <a:buNone/>
                </a:pPr>
                <a:r>
                  <a:rPr lang="en-US" altLang="zh-CN" sz="1600">
                    <a:latin typeface="Century Gothic" pitchFamily="34" charset="0"/>
                    <a:ea typeface="微软雅黑"/>
                    <a:sym typeface="HelveticaNeueLT Pro 67 MdCn" pitchFamily="2" charset="-122"/>
                  </a:rPr>
                  <a:t>From 2014 </a:t>
                </a:r>
                <a:endParaRPr lang="zh-CN" altLang="en-US" sz="1600" dirty="0">
                  <a:latin typeface="Century Gothic" pitchFamily="34" charset="0"/>
                  <a:ea typeface="微软雅黑"/>
                  <a:sym typeface="HelveticaNeueLT Pro 67 MdCn" pitchFamily="2" charset="-122"/>
                </a:endParaRPr>
              </a:p>
            </p:txBody>
          </p:sp>
        </p:grpSp>
      </p:grpSp>
    </p:spTree>
    <p:extLst>
      <p:ext uri="{BB962C8B-B14F-4D97-AF65-F5344CB8AC3E}">
        <p14:creationId xmlns:p14="http://schemas.microsoft.com/office/powerpoint/2010/main" val="2053372535"/>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509"/>
                                        </p:tgtEl>
                                        <p:attrNameLst>
                                          <p:attrName>style.visibility</p:attrName>
                                        </p:attrNameLst>
                                      </p:cBhvr>
                                      <p:to>
                                        <p:strVal val="visible"/>
                                      </p:to>
                                    </p:set>
                                    <p:animEffect>
                                      <p:cBhvr>
                                        <p:cTn id="7" dur="500"/>
                                        <p:tgtEl>
                                          <p:spTgt spid="21509"/>
                                        </p:tgtEl>
                                      </p:cBhvr>
                                    </p:animEffect>
                                  </p:childTnLst>
                                </p:cTn>
                              </p:par>
                              <p:par>
                                <p:cTn id="8" presetID="22" presetClass="entr" presetSubtype="4" fill="hold" grpId="0" nodeType="withEffect">
                                  <p:stCondLst>
                                    <p:cond delay="100"/>
                                  </p:stCondLst>
                                  <p:childTnLst>
                                    <p:set>
                                      <p:cBhvr>
                                        <p:cTn id="9" dur="1" fill="hold">
                                          <p:stCondLst>
                                            <p:cond delay="0"/>
                                          </p:stCondLst>
                                        </p:cTn>
                                        <p:tgtEl>
                                          <p:spTgt spid="21510"/>
                                        </p:tgtEl>
                                        <p:attrNameLst>
                                          <p:attrName>style.visibility</p:attrName>
                                        </p:attrNameLst>
                                      </p:cBhvr>
                                      <p:to>
                                        <p:strVal val="visible"/>
                                      </p:to>
                                    </p:set>
                                    <p:animEffect>
                                      <p:cBhvr>
                                        <p:cTn id="10" dur="500"/>
                                        <p:tgtEl>
                                          <p:spTgt spid="21510"/>
                                        </p:tgtEl>
                                      </p:cBhvr>
                                    </p:animEffect>
                                  </p:childTnLst>
                                </p:cTn>
                              </p:par>
                              <p:par>
                                <p:cTn id="11" presetID="22" presetClass="entr" presetSubtype="4" fill="hold" grpId="0" nodeType="withEffect">
                                  <p:stCondLst>
                                    <p:cond delay="200"/>
                                  </p:stCondLst>
                                  <p:childTnLst>
                                    <p:set>
                                      <p:cBhvr>
                                        <p:cTn id="12" dur="1" fill="hold">
                                          <p:stCondLst>
                                            <p:cond delay="0"/>
                                          </p:stCondLst>
                                        </p:cTn>
                                        <p:tgtEl>
                                          <p:spTgt spid="21511"/>
                                        </p:tgtEl>
                                        <p:attrNameLst>
                                          <p:attrName>style.visibility</p:attrName>
                                        </p:attrNameLst>
                                      </p:cBhvr>
                                      <p:to>
                                        <p:strVal val="visible"/>
                                      </p:to>
                                    </p:set>
                                    <p:animEffect>
                                      <p:cBhvr>
                                        <p:cTn id="13" dur="500"/>
                                        <p:tgtEl>
                                          <p:spTgt spid="21511"/>
                                        </p:tgtEl>
                                      </p:cBhvr>
                                    </p:animEffect>
                                  </p:childTnLst>
                                </p:cTn>
                              </p:par>
                              <p:par>
                                <p:cTn id="14" presetID="22" presetClass="entr" presetSubtype="4" fill="hold" grpId="0" nodeType="withEffect">
                                  <p:stCondLst>
                                    <p:cond delay="300"/>
                                  </p:stCondLst>
                                  <p:childTnLst>
                                    <p:set>
                                      <p:cBhvr>
                                        <p:cTn id="15" dur="1" fill="hold">
                                          <p:stCondLst>
                                            <p:cond delay="0"/>
                                          </p:stCondLst>
                                        </p:cTn>
                                        <p:tgtEl>
                                          <p:spTgt spid="21512"/>
                                        </p:tgtEl>
                                        <p:attrNameLst>
                                          <p:attrName>style.visibility</p:attrName>
                                        </p:attrNameLst>
                                      </p:cBhvr>
                                      <p:to>
                                        <p:strVal val="visible"/>
                                      </p:to>
                                    </p:set>
                                    <p:animEffect>
                                      <p:cBhvr>
                                        <p:cTn id="16" dur="500"/>
                                        <p:tgtEl>
                                          <p:spTgt spid="21512"/>
                                        </p:tgtEl>
                                      </p:cBhvr>
                                    </p:animEffect>
                                  </p:childTnLst>
                                </p:cTn>
                              </p:par>
                              <p:par>
                                <p:cTn id="17" presetID="22" presetClass="entr" presetSubtype="4" fill="hold" grpId="0" nodeType="withEffect">
                                  <p:stCondLst>
                                    <p:cond delay="400"/>
                                  </p:stCondLst>
                                  <p:childTnLst>
                                    <p:set>
                                      <p:cBhvr>
                                        <p:cTn id="18" dur="1" fill="hold">
                                          <p:stCondLst>
                                            <p:cond delay="0"/>
                                          </p:stCondLst>
                                        </p:cTn>
                                        <p:tgtEl>
                                          <p:spTgt spid="21521"/>
                                        </p:tgtEl>
                                        <p:attrNameLst>
                                          <p:attrName>style.visibility</p:attrName>
                                        </p:attrNameLst>
                                      </p:cBhvr>
                                      <p:to>
                                        <p:strVal val="visible"/>
                                      </p:to>
                                    </p:set>
                                    <p:animEffect>
                                      <p:cBhvr>
                                        <p:cTn id="19" dur="500"/>
                                        <p:tgtEl>
                                          <p:spTgt spid="21521"/>
                                        </p:tgtEl>
                                      </p:cBhvr>
                                    </p:animEffect>
                                  </p:childTnLst>
                                </p:cTn>
                              </p:par>
                            </p:childTnLst>
                          </p:cTn>
                        </p:par>
                        <p:par>
                          <p:cTn id="20" fill="hold" nodeType="afterGroup">
                            <p:stCondLst>
                              <p:cond delay="900"/>
                            </p:stCondLst>
                            <p:childTnLst>
                              <p:par>
                                <p:cTn id="21" presetID="10" presetClass="entr" presetSubtype="0" fill="hold" grpId="0" nodeType="afterEffect">
                                  <p:stCondLst>
                                    <p:cond delay="0"/>
                                  </p:stCondLst>
                                  <p:childTnLst>
                                    <p:set>
                                      <p:cBhvr>
                                        <p:cTn id="22" dur="1" fill="hold">
                                          <p:stCondLst>
                                            <p:cond delay="0"/>
                                          </p:stCondLst>
                                        </p:cTn>
                                        <p:tgtEl>
                                          <p:spTgt spid="21517"/>
                                        </p:tgtEl>
                                        <p:attrNameLst>
                                          <p:attrName>style.visibility</p:attrName>
                                        </p:attrNameLst>
                                      </p:cBhvr>
                                      <p:to>
                                        <p:strVal val="visible"/>
                                      </p:to>
                                    </p:set>
                                    <p:anim calcmode="lin" valueType="num">
                                      <p:cBhvr>
                                        <p:cTn id="23" dur="500" fill="hold"/>
                                        <p:tgtEl>
                                          <p:spTgt spid="21517"/>
                                        </p:tgtEl>
                                        <p:attrNameLst>
                                          <p:attrName>ppt_w</p:attrName>
                                        </p:attrNameLst>
                                      </p:cBhvr>
                                      <p:tavLst>
                                        <p:tav tm="0">
                                          <p:val>
                                            <p:fltVal val="0"/>
                                          </p:val>
                                        </p:tav>
                                        <p:tav tm="100000">
                                          <p:val>
                                            <p:strVal val="#ppt_w"/>
                                          </p:val>
                                        </p:tav>
                                      </p:tavLst>
                                    </p:anim>
                                    <p:anim calcmode="lin" valueType="num">
                                      <p:cBhvr>
                                        <p:cTn id="24" dur="500" fill="hold"/>
                                        <p:tgtEl>
                                          <p:spTgt spid="21517"/>
                                        </p:tgtEl>
                                        <p:attrNameLst>
                                          <p:attrName>ppt_h</p:attrName>
                                        </p:attrNameLst>
                                      </p:cBhvr>
                                      <p:tavLst>
                                        <p:tav tm="0">
                                          <p:val>
                                            <p:fltVal val="0"/>
                                          </p:val>
                                        </p:tav>
                                        <p:tav tm="100000">
                                          <p:val>
                                            <p:strVal val="#ppt_h"/>
                                          </p:val>
                                        </p:tav>
                                      </p:tavLst>
                                    </p:anim>
                                    <p:animEffect>
                                      <p:cBhvr>
                                        <p:cTn id="25" dur="500"/>
                                        <p:tgtEl>
                                          <p:spTgt spid="21517"/>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21518"/>
                                        </p:tgtEl>
                                        <p:attrNameLst>
                                          <p:attrName>style.visibility</p:attrName>
                                        </p:attrNameLst>
                                      </p:cBhvr>
                                      <p:to>
                                        <p:strVal val="visible"/>
                                      </p:to>
                                    </p:set>
                                    <p:anim calcmode="lin" valueType="num">
                                      <p:cBhvr>
                                        <p:cTn id="28" dur="500" fill="hold"/>
                                        <p:tgtEl>
                                          <p:spTgt spid="21518"/>
                                        </p:tgtEl>
                                        <p:attrNameLst>
                                          <p:attrName>ppt_w</p:attrName>
                                        </p:attrNameLst>
                                      </p:cBhvr>
                                      <p:tavLst>
                                        <p:tav tm="0">
                                          <p:val>
                                            <p:fltVal val="0"/>
                                          </p:val>
                                        </p:tav>
                                        <p:tav tm="100000">
                                          <p:val>
                                            <p:strVal val="#ppt_w"/>
                                          </p:val>
                                        </p:tav>
                                      </p:tavLst>
                                    </p:anim>
                                    <p:anim calcmode="lin" valueType="num">
                                      <p:cBhvr>
                                        <p:cTn id="29" dur="500" fill="hold"/>
                                        <p:tgtEl>
                                          <p:spTgt spid="21518"/>
                                        </p:tgtEl>
                                        <p:attrNameLst>
                                          <p:attrName>ppt_h</p:attrName>
                                        </p:attrNameLst>
                                      </p:cBhvr>
                                      <p:tavLst>
                                        <p:tav tm="0">
                                          <p:val>
                                            <p:fltVal val="0"/>
                                          </p:val>
                                        </p:tav>
                                        <p:tav tm="100000">
                                          <p:val>
                                            <p:strVal val="#ppt_h"/>
                                          </p:val>
                                        </p:tav>
                                      </p:tavLst>
                                    </p:anim>
                                    <p:animEffect>
                                      <p:cBhvr>
                                        <p:cTn id="30" dur="500"/>
                                        <p:tgtEl>
                                          <p:spTgt spid="21518"/>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21519"/>
                                        </p:tgtEl>
                                        <p:attrNameLst>
                                          <p:attrName>style.visibility</p:attrName>
                                        </p:attrNameLst>
                                      </p:cBhvr>
                                      <p:to>
                                        <p:strVal val="visible"/>
                                      </p:to>
                                    </p:set>
                                    <p:anim calcmode="lin" valueType="num">
                                      <p:cBhvr>
                                        <p:cTn id="33" dur="500" fill="hold"/>
                                        <p:tgtEl>
                                          <p:spTgt spid="21519"/>
                                        </p:tgtEl>
                                        <p:attrNameLst>
                                          <p:attrName>ppt_w</p:attrName>
                                        </p:attrNameLst>
                                      </p:cBhvr>
                                      <p:tavLst>
                                        <p:tav tm="0">
                                          <p:val>
                                            <p:fltVal val="0"/>
                                          </p:val>
                                        </p:tav>
                                        <p:tav tm="100000">
                                          <p:val>
                                            <p:strVal val="#ppt_w"/>
                                          </p:val>
                                        </p:tav>
                                      </p:tavLst>
                                    </p:anim>
                                    <p:anim calcmode="lin" valueType="num">
                                      <p:cBhvr>
                                        <p:cTn id="34" dur="500" fill="hold"/>
                                        <p:tgtEl>
                                          <p:spTgt spid="21519"/>
                                        </p:tgtEl>
                                        <p:attrNameLst>
                                          <p:attrName>ppt_h</p:attrName>
                                        </p:attrNameLst>
                                      </p:cBhvr>
                                      <p:tavLst>
                                        <p:tav tm="0">
                                          <p:val>
                                            <p:fltVal val="0"/>
                                          </p:val>
                                        </p:tav>
                                        <p:tav tm="100000">
                                          <p:val>
                                            <p:strVal val="#ppt_h"/>
                                          </p:val>
                                        </p:tav>
                                      </p:tavLst>
                                    </p:anim>
                                    <p:animEffect>
                                      <p:cBhvr>
                                        <p:cTn id="35" dur="500"/>
                                        <p:tgtEl>
                                          <p:spTgt spid="21519"/>
                                        </p:tgtEl>
                                      </p:cBhvr>
                                    </p:animEffect>
                                  </p:childTnLst>
                                </p:cTn>
                              </p:par>
                              <p:par>
                                <p:cTn id="36" presetID="10" presetClass="entr" presetSubtype="0" fill="hold" grpId="0" nodeType="withEffect">
                                  <p:stCondLst>
                                    <p:cond delay="300"/>
                                  </p:stCondLst>
                                  <p:childTnLst>
                                    <p:set>
                                      <p:cBhvr>
                                        <p:cTn id="37" dur="1" fill="hold">
                                          <p:stCondLst>
                                            <p:cond delay="0"/>
                                          </p:stCondLst>
                                        </p:cTn>
                                        <p:tgtEl>
                                          <p:spTgt spid="21520"/>
                                        </p:tgtEl>
                                        <p:attrNameLst>
                                          <p:attrName>style.visibility</p:attrName>
                                        </p:attrNameLst>
                                      </p:cBhvr>
                                      <p:to>
                                        <p:strVal val="visible"/>
                                      </p:to>
                                    </p:set>
                                    <p:anim calcmode="lin" valueType="num">
                                      <p:cBhvr>
                                        <p:cTn id="38" dur="500" fill="hold"/>
                                        <p:tgtEl>
                                          <p:spTgt spid="21520"/>
                                        </p:tgtEl>
                                        <p:attrNameLst>
                                          <p:attrName>ppt_w</p:attrName>
                                        </p:attrNameLst>
                                      </p:cBhvr>
                                      <p:tavLst>
                                        <p:tav tm="0">
                                          <p:val>
                                            <p:fltVal val="0"/>
                                          </p:val>
                                        </p:tav>
                                        <p:tav tm="100000">
                                          <p:val>
                                            <p:strVal val="#ppt_w"/>
                                          </p:val>
                                        </p:tav>
                                      </p:tavLst>
                                    </p:anim>
                                    <p:anim calcmode="lin" valueType="num">
                                      <p:cBhvr>
                                        <p:cTn id="39" dur="500" fill="hold"/>
                                        <p:tgtEl>
                                          <p:spTgt spid="21520"/>
                                        </p:tgtEl>
                                        <p:attrNameLst>
                                          <p:attrName>ppt_h</p:attrName>
                                        </p:attrNameLst>
                                      </p:cBhvr>
                                      <p:tavLst>
                                        <p:tav tm="0">
                                          <p:val>
                                            <p:fltVal val="0"/>
                                          </p:val>
                                        </p:tav>
                                        <p:tav tm="100000">
                                          <p:val>
                                            <p:strVal val="#ppt_h"/>
                                          </p:val>
                                        </p:tav>
                                      </p:tavLst>
                                    </p:anim>
                                    <p:animEffect>
                                      <p:cBhvr>
                                        <p:cTn id="40" dur="500"/>
                                        <p:tgtEl>
                                          <p:spTgt spid="21520"/>
                                        </p:tgtEl>
                                      </p:cBhvr>
                                    </p:animEffect>
                                  </p:childTnLst>
                                </p:cTn>
                              </p:par>
                              <p:par>
                                <p:cTn id="41" presetID="10" presetClass="entr" presetSubtype="0" fill="hold" grpId="0" nodeType="withEffect">
                                  <p:stCondLst>
                                    <p:cond delay="400"/>
                                  </p:stCondLst>
                                  <p:childTnLst>
                                    <p:set>
                                      <p:cBhvr>
                                        <p:cTn id="42" dur="1" fill="hold">
                                          <p:stCondLst>
                                            <p:cond delay="0"/>
                                          </p:stCondLst>
                                        </p:cTn>
                                        <p:tgtEl>
                                          <p:spTgt spid="21522"/>
                                        </p:tgtEl>
                                        <p:attrNameLst>
                                          <p:attrName>style.visibility</p:attrName>
                                        </p:attrNameLst>
                                      </p:cBhvr>
                                      <p:to>
                                        <p:strVal val="visible"/>
                                      </p:to>
                                    </p:set>
                                    <p:anim calcmode="lin" valueType="num">
                                      <p:cBhvr>
                                        <p:cTn id="43" dur="500" fill="hold"/>
                                        <p:tgtEl>
                                          <p:spTgt spid="21522"/>
                                        </p:tgtEl>
                                        <p:attrNameLst>
                                          <p:attrName>ppt_w</p:attrName>
                                        </p:attrNameLst>
                                      </p:cBhvr>
                                      <p:tavLst>
                                        <p:tav tm="0">
                                          <p:val>
                                            <p:fltVal val="0"/>
                                          </p:val>
                                        </p:tav>
                                        <p:tav tm="100000">
                                          <p:val>
                                            <p:strVal val="#ppt_w"/>
                                          </p:val>
                                        </p:tav>
                                      </p:tavLst>
                                    </p:anim>
                                    <p:anim calcmode="lin" valueType="num">
                                      <p:cBhvr>
                                        <p:cTn id="44" dur="500" fill="hold"/>
                                        <p:tgtEl>
                                          <p:spTgt spid="21522"/>
                                        </p:tgtEl>
                                        <p:attrNameLst>
                                          <p:attrName>ppt_h</p:attrName>
                                        </p:attrNameLst>
                                      </p:cBhvr>
                                      <p:tavLst>
                                        <p:tav tm="0">
                                          <p:val>
                                            <p:fltVal val="0"/>
                                          </p:val>
                                        </p:tav>
                                        <p:tav tm="100000">
                                          <p:val>
                                            <p:strVal val="#ppt_h"/>
                                          </p:val>
                                        </p:tav>
                                      </p:tavLst>
                                    </p:anim>
                                    <p:animEffect>
                                      <p:cBhvr>
                                        <p:cTn id="45" dur="500"/>
                                        <p:tgtEl>
                                          <p:spTgt spid="21522"/>
                                        </p:tgtEl>
                                      </p:cBhvr>
                                    </p:animEffect>
                                  </p:childTnLst>
                                </p:cTn>
                              </p:par>
                            </p:childTnLst>
                          </p:cTn>
                        </p:par>
                        <p:par>
                          <p:cTn id="46" fill="hold" nodeType="afterGroup">
                            <p:stCondLst>
                              <p:cond delay="1800"/>
                            </p:stCondLst>
                            <p:childTnLst>
                              <p:par>
                                <p:cTn id="47" presetID="10" presetClass="entr" presetSubtype="0" fill="hold" grpId="0" nodeType="afterEffect">
                                  <p:stCondLst>
                                    <p:cond delay="0"/>
                                  </p:stCondLst>
                                  <p:childTnLst>
                                    <p:set>
                                      <p:cBhvr>
                                        <p:cTn id="48" dur="1" fill="hold">
                                          <p:stCondLst>
                                            <p:cond delay="0"/>
                                          </p:stCondLst>
                                        </p:cTn>
                                        <p:tgtEl>
                                          <p:spTgt spid="21513"/>
                                        </p:tgtEl>
                                        <p:attrNameLst>
                                          <p:attrName>style.visibility</p:attrName>
                                        </p:attrNameLst>
                                      </p:cBhvr>
                                      <p:to>
                                        <p:strVal val="visible"/>
                                      </p:to>
                                    </p:set>
                                    <p:animEffect>
                                      <p:cBhvr>
                                        <p:cTn id="49" dur="500"/>
                                        <p:tgtEl>
                                          <p:spTgt spid="21513"/>
                                        </p:tgtEl>
                                      </p:cBhvr>
                                    </p:animEffect>
                                  </p:childTnLst>
                                </p:cTn>
                              </p:par>
                              <p:par>
                                <p:cTn id="50" presetID="10" presetClass="entr" presetSubtype="0" fill="hold" grpId="0" nodeType="withEffect">
                                  <p:stCondLst>
                                    <p:cond delay="100"/>
                                  </p:stCondLst>
                                  <p:childTnLst>
                                    <p:set>
                                      <p:cBhvr>
                                        <p:cTn id="51" dur="1" fill="hold">
                                          <p:stCondLst>
                                            <p:cond delay="0"/>
                                          </p:stCondLst>
                                        </p:cTn>
                                        <p:tgtEl>
                                          <p:spTgt spid="21514"/>
                                        </p:tgtEl>
                                        <p:attrNameLst>
                                          <p:attrName>style.visibility</p:attrName>
                                        </p:attrNameLst>
                                      </p:cBhvr>
                                      <p:to>
                                        <p:strVal val="visible"/>
                                      </p:to>
                                    </p:set>
                                    <p:animEffect>
                                      <p:cBhvr>
                                        <p:cTn id="52" dur="500"/>
                                        <p:tgtEl>
                                          <p:spTgt spid="21514"/>
                                        </p:tgtEl>
                                      </p:cBhvr>
                                    </p:animEffect>
                                  </p:childTnLst>
                                </p:cTn>
                              </p:par>
                              <p:par>
                                <p:cTn id="53" presetID="10" presetClass="entr" presetSubtype="0" fill="hold" grpId="0" nodeType="withEffect">
                                  <p:stCondLst>
                                    <p:cond delay="200"/>
                                  </p:stCondLst>
                                  <p:childTnLst>
                                    <p:set>
                                      <p:cBhvr>
                                        <p:cTn id="54" dur="1" fill="hold">
                                          <p:stCondLst>
                                            <p:cond delay="0"/>
                                          </p:stCondLst>
                                        </p:cTn>
                                        <p:tgtEl>
                                          <p:spTgt spid="21515"/>
                                        </p:tgtEl>
                                        <p:attrNameLst>
                                          <p:attrName>style.visibility</p:attrName>
                                        </p:attrNameLst>
                                      </p:cBhvr>
                                      <p:to>
                                        <p:strVal val="visible"/>
                                      </p:to>
                                    </p:set>
                                    <p:animEffect>
                                      <p:cBhvr>
                                        <p:cTn id="55" dur="500"/>
                                        <p:tgtEl>
                                          <p:spTgt spid="21515"/>
                                        </p:tgtEl>
                                      </p:cBhvr>
                                    </p:animEffect>
                                  </p:childTnLst>
                                </p:cTn>
                              </p:par>
                              <p:par>
                                <p:cTn id="56" presetID="10" presetClass="entr" presetSubtype="0" fill="hold" grpId="0" nodeType="withEffect">
                                  <p:stCondLst>
                                    <p:cond delay="300"/>
                                  </p:stCondLst>
                                  <p:childTnLst>
                                    <p:set>
                                      <p:cBhvr>
                                        <p:cTn id="57" dur="1" fill="hold">
                                          <p:stCondLst>
                                            <p:cond delay="0"/>
                                          </p:stCondLst>
                                        </p:cTn>
                                        <p:tgtEl>
                                          <p:spTgt spid="21516"/>
                                        </p:tgtEl>
                                        <p:attrNameLst>
                                          <p:attrName>style.visibility</p:attrName>
                                        </p:attrNameLst>
                                      </p:cBhvr>
                                      <p:to>
                                        <p:strVal val="visible"/>
                                      </p:to>
                                    </p:set>
                                    <p:animEffect>
                                      <p:cBhvr>
                                        <p:cTn id="58" dur="500"/>
                                        <p:tgtEl>
                                          <p:spTgt spid="21516"/>
                                        </p:tgtEl>
                                      </p:cBhvr>
                                    </p:animEffect>
                                  </p:childTnLst>
                                </p:cTn>
                              </p:par>
                              <p:par>
                                <p:cTn id="59" presetID="10" presetClass="entr" presetSubtype="0" fill="hold" nodeType="withEffect">
                                  <p:stCondLst>
                                    <p:cond delay="400"/>
                                  </p:stCondLst>
                                  <p:childTnLst>
                                    <p:set>
                                      <p:cBhvr>
                                        <p:cTn id="60" dur="1" fill="hold">
                                          <p:stCondLst>
                                            <p:cond delay="0"/>
                                          </p:stCondLst>
                                        </p:cTn>
                                        <p:tgtEl>
                                          <p:spTgt spid="21523"/>
                                        </p:tgtEl>
                                        <p:attrNameLst>
                                          <p:attrName>style.visibility</p:attrName>
                                        </p:attrNameLst>
                                      </p:cBhvr>
                                      <p:to>
                                        <p:strVal val="visible"/>
                                      </p:to>
                                    </p:set>
                                    <p:animEffect>
                                      <p:cBhvr>
                                        <p:cTn id="61" dur="5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ldLvl="0" animBg="1" autoUpdateAnimBg="0"/>
      <p:bldP spid="21510" grpId="0" bldLvl="0" animBg="1" autoUpdateAnimBg="0"/>
      <p:bldP spid="21511" grpId="0" bldLvl="0" animBg="1" autoUpdateAnimBg="0"/>
      <p:bldP spid="21512" grpId="0" bldLvl="0" animBg="1" autoUpdateAnimBg="0"/>
      <p:bldP spid="21513" grpId="0" bldLvl="0" autoUpdateAnimBg="0"/>
      <p:bldP spid="21514" grpId="0" bldLvl="0" autoUpdateAnimBg="0"/>
      <p:bldP spid="21515" grpId="0" bldLvl="0" autoUpdateAnimBg="0"/>
      <p:bldP spid="21516" grpId="0" bldLvl="0" autoUpdateAnimBg="0"/>
      <p:bldP spid="21517" grpId="0" bldLvl="0" autoUpdateAnimBg="0"/>
      <p:bldP spid="21518" grpId="0" bldLvl="0" autoUpdateAnimBg="0"/>
      <p:bldP spid="21519" grpId="0" bldLvl="0" autoUpdateAnimBg="0"/>
      <p:bldP spid="21520" grpId="0" bldLvl="0" autoUpdateAnimBg="0"/>
      <p:bldP spid="21521" grpId="0" bldLvl="0" animBg="1" autoUpdateAnimBg="0"/>
      <p:bldP spid="21522" grpId="0" bldLvl="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412491" y="989320"/>
            <a:ext cx="8223510" cy="934358"/>
          </a:xfrm>
          <a:prstGeom prst="rect">
            <a:avLst/>
          </a:prstGeom>
        </p:spPr>
        <p:txBody>
          <a:bodyPr wrap="square">
            <a:spAutoFit/>
          </a:bodyPr>
          <a:lstStyle/>
          <a:p>
            <a:pPr algn="just">
              <a:lnSpc>
                <a:spcPct val="114000"/>
              </a:lnSpc>
            </a:pPr>
            <a:r>
              <a:rPr lang="en-US" altLang="zh-CN" sz="1200" dirty="0">
                <a:latin typeface="Century Gothic" pitchFamily="34" charset="0"/>
                <a:cs typeface="Arial" panose="020B0604020202020204" pitchFamily="34" charset="0"/>
              </a:rPr>
              <a:t> Wuhan Jin horizon PPT design planning company Wuhan Jin horizon PPT design planning company Wuhan Jin horizon PPT design planning company Wuhan Jin horizon PPT design planning company Wuhan Jin horizon PPT design planning company Wuhan Jin horizon PPT design planning company Wuhan Jin horizon PPT design planning company</a:t>
            </a:r>
          </a:p>
        </p:txBody>
      </p:sp>
      <p:grpSp>
        <p:nvGrpSpPr>
          <p:cNvPr id="2" name="组合 1"/>
          <p:cNvGrpSpPr/>
          <p:nvPr/>
        </p:nvGrpSpPr>
        <p:grpSpPr>
          <a:xfrm>
            <a:off x="2532999" y="2247714"/>
            <a:ext cx="1977510" cy="1980220"/>
            <a:chOff x="2532999" y="2303579"/>
            <a:chExt cx="1977510" cy="1980220"/>
          </a:xfrm>
        </p:grpSpPr>
        <p:grpSp>
          <p:nvGrpSpPr>
            <p:cNvPr id="69" name="组合 68"/>
            <p:cNvGrpSpPr/>
            <p:nvPr/>
          </p:nvGrpSpPr>
          <p:grpSpPr>
            <a:xfrm>
              <a:off x="2532999" y="2303579"/>
              <a:ext cx="1977510" cy="1980220"/>
              <a:chOff x="470254" y="2332607"/>
              <a:chExt cx="1977510" cy="1980220"/>
            </a:xfrm>
          </p:grpSpPr>
          <p:sp>
            <p:nvSpPr>
              <p:cNvPr id="70" name="矩形 69"/>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itchFamily="34" charset="0"/>
                </a:endParaRPr>
              </a:p>
            </p:txBody>
          </p:sp>
          <p:sp>
            <p:nvSpPr>
              <p:cNvPr id="71" name="矩形 70"/>
              <p:cNvSpPr/>
              <p:nvPr/>
            </p:nvSpPr>
            <p:spPr>
              <a:xfrm>
                <a:off x="470254" y="2515543"/>
                <a:ext cx="1149674" cy="261610"/>
              </a:xfrm>
              <a:prstGeom prst="rect">
                <a:avLst/>
              </a:prstGeom>
            </p:spPr>
            <p:txBody>
              <a:bodyPr wrap="none">
                <a:spAutoFit/>
              </a:bodyPr>
              <a:lstStyle/>
              <a:p>
                <a:pPr algn="ctr"/>
                <a:r>
                  <a:rPr lang="en-US" altLang="zh-CN" sz="1100" dirty="0">
                    <a:solidFill>
                      <a:srgbClr val="E8432E"/>
                    </a:solidFill>
                    <a:latin typeface="Century Gothic" pitchFamily="34" charset="0"/>
                    <a:ea typeface="微软雅黑"/>
                  </a:rPr>
                  <a:t>Main keyword</a:t>
                </a:r>
                <a:endParaRPr lang="zh-CN" altLang="en-US" sz="1100" dirty="0">
                  <a:solidFill>
                    <a:srgbClr val="E8432E"/>
                  </a:solidFill>
                  <a:latin typeface="Century Gothic" pitchFamily="34" charset="0"/>
                  <a:ea typeface="微软雅黑"/>
                </a:endParaRPr>
              </a:p>
            </p:txBody>
          </p:sp>
          <p:sp>
            <p:nvSpPr>
              <p:cNvPr id="72" name="矩形 71"/>
              <p:cNvSpPr/>
              <p:nvPr/>
            </p:nvSpPr>
            <p:spPr>
              <a:xfrm>
                <a:off x="503238" y="2823319"/>
                <a:ext cx="1944526" cy="54768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73" name="矩形 72"/>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itchFamily="34" charset="0"/>
                    <a:cs typeface="Arial" panose="020B0604020202020204" pitchFamily="34" charset="0"/>
                  </a:rPr>
                  <a:t>Increaser profit by</a:t>
                </a:r>
              </a:p>
            </p:txBody>
          </p:sp>
          <p:sp>
            <p:nvSpPr>
              <p:cNvPr id="74" name="矩形 73"/>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itchFamily="34" charset="0"/>
                    <a:cs typeface="Arial" panose="020B0604020202020204" pitchFamily="34" charset="0"/>
                  </a:rPr>
                  <a:t>30%</a:t>
                </a:r>
              </a:p>
            </p:txBody>
          </p:sp>
        </p:grpSp>
        <p:grpSp>
          <p:nvGrpSpPr>
            <p:cNvPr id="112" name="组合 111"/>
            <p:cNvGrpSpPr/>
            <p:nvPr/>
          </p:nvGrpSpPr>
          <p:grpSpPr>
            <a:xfrm>
              <a:off x="2762507" y="3775277"/>
              <a:ext cx="329185" cy="376388"/>
              <a:chOff x="11864975" y="2498725"/>
              <a:chExt cx="420688" cy="481013"/>
            </a:xfrm>
            <a:solidFill>
              <a:srgbClr val="697E92"/>
            </a:solidFill>
          </p:grpSpPr>
          <p:sp>
            <p:nvSpPr>
              <p:cNvPr id="90" name="Freeform 5"/>
              <p:cNvSpPr>
                <a:spLocks/>
              </p:cNvSpPr>
              <p:nvPr/>
            </p:nvSpPr>
            <p:spPr bwMode="auto">
              <a:xfrm>
                <a:off x="11864975" y="2603500"/>
                <a:ext cx="390525" cy="376238"/>
              </a:xfrm>
              <a:custGeom>
                <a:avLst/>
                <a:gdLst>
                  <a:gd name="T0" fmla="*/ 52 w 104"/>
                  <a:gd name="T1" fmla="*/ 100 h 100"/>
                  <a:gd name="T2" fmla="*/ 0 w 104"/>
                  <a:gd name="T3" fmla="*/ 48 h 100"/>
                  <a:gd name="T4" fmla="*/ 32 w 104"/>
                  <a:gd name="T5" fmla="*/ 0 h 100"/>
                  <a:gd name="T6" fmla="*/ 35 w 104"/>
                  <a:gd name="T7" fmla="*/ 7 h 100"/>
                  <a:gd name="T8" fmla="*/ 8 w 104"/>
                  <a:gd name="T9" fmla="*/ 48 h 100"/>
                  <a:gd name="T10" fmla="*/ 52 w 104"/>
                  <a:gd name="T11" fmla="*/ 92 h 100"/>
                  <a:gd name="T12" fmla="*/ 96 w 104"/>
                  <a:gd name="T13" fmla="*/ 52 h 100"/>
                  <a:gd name="T14" fmla="*/ 104 w 104"/>
                  <a:gd name="T15" fmla="*/ 52 h 100"/>
                  <a:gd name="T16" fmla="*/ 52 w 104"/>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0">
                    <a:moveTo>
                      <a:pt x="52" y="100"/>
                    </a:moveTo>
                    <a:cubicBezTo>
                      <a:pt x="23" y="100"/>
                      <a:pt x="0" y="77"/>
                      <a:pt x="0" y="48"/>
                    </a:cubicBezTo>
                    <a:cubicBezTo>
                      <a:pt x="0" y="27"/>
                      <a:pt x="13" y="8"/>
                      <a:pt x="32" y="0"/>
                    </a:cubicBezTo>
                    <a:cubicBezTo>
                      <a:pt x="35" y="7"/>
                      <a:pt x="35" y="7"/>
                      <a:pt x="35" y="7"/>
                    </a:cubicBezTo>
                    <a:cubicBezTo>
                      <a:pt x="19" y="14"/>
                      <a:pt x="8" y="30"/>
                      <a:pt x="8" y="48"/>
                    </a:cubicBezTo>
                    <a:cubicBezTo>
                      <a:pt x="8" y="72"/>
                      <a:pt x="28" y="92"/>
                      <a:pt x="52" y="92"/>
                    </a:cubicBezTo>
                    <a:cubicBezTo>
                      <a:pt x="75" y="92"/>
                      <a:pt x="94" y="74"/>
                      <a:pt x="96" y="52"/>
                    </a:cubicBezTo>
                    <a:cubicBezTo>
                      <a:pt x="104" y="52"/>
                      <a:pt x="104" y="52"/>
                      <a:pt x="104" y="52"/>
                    </a:cubicBezTo>
                    <a:cubicBezTo>
                      <a:pt x="102" y="79"/>
                      <a:pt x="79" y="100"/>
                      <a:pt x="52" y="100"/>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1" name="Freeform 6"/>
              <p:cNvSpPr>
                <a:spLocks/>
              </p:cNvSpPr>
              <p:nvPr/>
            </p:nvSpPr>
            <p:spPr bwMode="auto">
              <a:xfrm>
                <a:off x="12123738" y="2603500"/>
                <a:ext cx="131763" cy="166688"/>
              </a:xfrm>
              <a:custGeom>
                <a:avLst/>
                <a:gdLst>
                  <a:gd name="T0" fmla="*/ 27 w 35"/>
                  <a:gd name="T1" fmla="*/ 44 h 44"/>
                  <a:gd name="T2" fmla="*/ 0 w 35"/>
                  <a:gd name="T3" fmla="*/ 7 h 44"/>
                  <a:gd name="T4" fmla="*/ 3 w 35"/>
                  <a:gd name="T5" fmla="*/ 0 h 44"/>
                  <a:gd name="T6" fmla="*/ 35 w 35"/>
                  <a:gd name="T7" fmla="*/ 44 h 44"/>
                  <a:gd name="T8" fmla="*/ 27 w 35"/>
                  <a:gd name="T9" fmla="*/ 44 h 44"/>
                </a:gdLst>
                <a:ahLst/>
                <a:cxnLst>
                  <a:cxn ang="0">
                    <a:pos x="T0" y="T1"/>
                  </a:cxn>
                  <a:cxn ang="0">
                    <a:pos x="T2" y="T3"/>
                  </a:cxn>
                  <a:cxn ang="0">
                    <a:pos x="T4" y="T5"/>
                  </a:cxn>
                  <a:cxn ang="0">
                    <a:pos x="T6" y="T7"/>
                  </a:cxn>
                  <a:cxn ang="0">
                    <a:pos x="T8" y="T9"/>
                  </a:cxn>
                </a:cxnLst>
                <a:rect l="0" t="0" r="r" b="b"/>
                <a:pathLst>
                  <a:path w="35" h="44">
                    <a:moveTo>
                      <a:pt x="27" y="44"/>
                    </a:moveTo>
                    <a:cubicBezTo>
                      <a:pt x="25" y="28"/>
                      <a:pt x="15" y="14"/>
                      <a:pt x="0" y="7"/>
                    </a:cubicBezTo>
                    <a:cubicBezTo>
                      <a:pt x="3" y="0"/>
                      <a:pt x="3" y="0"/>
                      <a:pt x="3" y="0"/>
                    </a:cubicBezTo>
                    <a:cubicBezTo>
                      <a:pt x="21" y="8"/>
                      <a:pt x="33" y="24"/>
                      <a:pt x="35" y="44"/>
                    </a:cubicBezTo>
                    <a:lnTo>
                      <a:pt x="27" y="44"/>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2" name="Freeform 7"/>
              <p:cNvSpPr>
                <a:spLocks/>
              </p:cNvSpPr>
              <p:nvPr/>
            </p:nvSpPr>
            <p:spPr bwMode="auto">
              <a:xfrm>
                <a:off x="11969750" y="2498725"/>
                <a:ext cx="180975" cy="134938"/>
              </a:xfrm>
              <a:custGeom>
                <a:avLst/>
                <a:gdLst>
                  <a:gd name="T0" fmla="*/ 86 w 114"/>
                  <a:gd name="T1" fmla="*/ 85 h 85"/>
                  <a:gd name="T2" fmla="*/ 67 w 114"/>
                  <a:gd name="T3" fmla="*/ 85 h 85"/>
                  <a:gd name="T4" fmla="*/ 67 w 114"/>
                  <a:gd name="T5" fmla="*/ 38 h 85"/>
                  <a:gd name="T6" fmla="*/ 95 w 114"/>
                  <a:gd name="T7" fmla="*/ 38 h 85"/>
                  <a:gd name="T8" fmla="*/ 95 w 114"/>
                  <a:gd name="T9" fmla="*/ 19 h 85"/>
                  <a:gd name="T10" fmla="*/ 19 w 114"/>
                  <a:gd name="T11" fmla="*/ 19 h 85"/>
                  <a:gd name="T12" fmla="*/ 19 w 114"/>
                  <a:gd name="T13" fmla="*/ 38 h 85"/>
                  <a:gd name="T14" fmla="*/ 48 w 114"/>
                  <a:gd name="T15" fmla="*/ 38 h 85"/>
                  <a:gd name="T16" fmla="*/ 48 w 114"/>
                  <a:gd name="T17" fmla="*/ 85 h 85"/>
                  <a:gd name="T18" fmla="*/ 29 w 114"/>
                  <a:gd name="T19" fmla="*/ 85 h 85"/>
                  <a:gd name="T20" fmla="*/ 29 w 114"/>
                  <a:gd name="T21" fmla="*/ 57 h 85"/>
                  <a:gd name="T22" fmla="*/ 0 w 114"/>
                  <a:gd name="T23" fmla="*/ 57 h 85"/>
                  <a:gd name="T24" fmla="*/ 0 w 114"/>
                  <a:gd name="T25" fmla="*/ 0 h 85"/>
                  <a:gd name="T26" fmla="*/ 114 w 114"/>
                  <a:gd name="T27" fmla="*/ 0 h 85"/>
                  <a:gd name="T28" fmla="*/ 114 w 114"/>
                  <a:gd name="T29" fmla="*/ 57 h 85"/>
                  <a:gd name="T30" fmla="*/ 86 w 114"/>
                  <a:gd name="T31" fmla="*/ 57 h 85"/>
                  <a:gd name="T32" fmla="*/ 86 w 11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5">
                    <a:moveTo>
                      <a:pt x="86" y="85"/>
                    </a:moveTo>
                    <a:lnTo>
                      <a:pt x="67" y="85"/>
                    </a:lnTo>
                    <a:lnTo>
                      <a:pt x="67" y="38"/>
                    </a:lnTo>
                    <a:lnTo>
                      <a:pt x="95" y="38"/>
                    </a:lnTo>
                    <a:lnTo>
                      <a:pt x="95" y="19"/>
                    </a:lnTo>
                    <a:lnTo>
                      <a:pt x="19" y="19"/>
                    </a:lnTo>
                    <a:lnTo>
                      <a:pt x="19" y="38"/>
                    </a:lnTo>
                    <a:lnTo>
                      <a:pt x="48" y="38"/>
                    </a:lnTo>
                    <a:lnTo>
                      <a:pt x="48" y="85"/>
                    </a:lnTo>
                    <a:lnTo>
                      <a:pt x="29" y="85"/>
                    </a:lnTo>
                    <a:lnTo>
                      <a:pt x="29" y="57"/>
                    </a:lnTo>
                    <a:lnTo>
                      <a:pt x="0" y="57"/>
                    </a:lnTo>
                    <a:lnTo>
                      <a:pt x="0" y="0"/>
                    </a:lnTo>
                    <a:lnTo>
                      <a:pt x="114" y="0"/>
                    </a:lnTo>
                    <a:lnTo>
                      <a:pt x="114" y="57"/>
                    </a:lnTo>
                    <a:lnTo>
                      <a:pt x="86" y="57"/>
                    </a:lnTo>
                    <a:lnTo>
                      <a:pt x="86" y="85"/>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3" name="Freeform 8"/>
              <p:cNvSpPr>
                <a:spLocks/>
              </p:cNvSpPr>
              <p:nvPr/>
            </p:nvSpPr>
            <p:spPr bwMode="auto">
              <a:xfrm>
                <a:off x="12199938" y="2562225"/>
                <a:ext cx="68263" cy="68263"/>
              </a:xfrm>
              <a:custGeom>
                <a:avLst/>
                <a:gdLst>
                  <a:gd name="T0" fmla="*/ 14 w 43"/>
                  <a:gd name="T1" fmla="*/ 43 h 43"/>
                  <a:gd name="T2" fmla="*/ 0 w 43"/>
                  <a:gd name="T3" fmla="*/ 29 h 43"/>
                  <a:gd name="T4" fmla="*/ 28 w 43"/>
                  <a:gd name="T5" fmla="*/ 0 h 43"/>
                  <a:gd name="T6" fmla="*/ 43 w 43"/>
                  <a:gd name="T7" fmla="*/ 15 h 43"/>
                  <a:gd name="T8" fmla="*/ 14 w 43"/>
                  <a:gd name="T9" fmla="*/ 43 h 43"/>
                </a:gdLst>
                <a:ahLst/>
                <a:cxnLst>
                  <a:cxn ang="0">
                    <a:pos x="T0" y="T1"/>
                  </a:cxn>
                  <a:cxn ang="0">
                    <a:pos x="T2" y="T3"/>
                  </a:cxn>
                  <a:cxn ang="0">
                    <a:pos x="T4" y="T5"/>
                  </a:cxn>
                  <a:cxn ang="0">
                    <a:pos x="T6" y="T7"/>
                  </a:cxn>
                  <a:cxn ang="0">
                    <a:pos x="T8" y="T9"/>
                  </a:cxn>
                </a:cxnLst>
                <a:rect l="0" t="0" r="r" b="b"/>
                <a:pathLst>
                  <a:path w="43" h="43">
                    <a:moveTo>
                      <a:pt x="14" y="43"/>
                    </a:moveTo>
                    <a:lnTo>
                      <a:pt x="0" y="29"/>
                    </a:lnTo>
                    <a:lnTo>
                      <a:pt x="28" y="0"/>
                    </a:lnTo>
                    <a:lnTo>
                      <a:pt x="43" y="15"/>
                    </a:lnTo>
                    <a:lnTo>
                      <a:pt x="14" y="43"/>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4" name="Freeform 9"/>
              <p:cNvSpPr>
                <a:spLocks/>
              </p:cNvSpPr>
              <p:nvPr/>
            </p:nvSpPr>
            <p:spPr bwMode="auto">
              <a:xfrm>
                <a:off x="12225338" y="2543175"/>
                <a:ext cx="60325" cy="60325"/>
              </a:xfrm>
              <a:custGeom>
                <a:avLst/>
                <a:gdLst>
                  <a:gd name="T0" fmla="*/ 27 w 38"/>
                  <a:gd name="T1" fmla="*/ 38 h 38"/>
                  <a:gd name="T2" fmla="*/ 0 w 38"/>
                  <a:gd name="T3" fmla="*/ 12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2"/>
                    </a:lnTo>
                    <a:lnTo>
                      <a:pt x="12" y="0"/>
                    </a:lnTo>
                    <a:lnTo>
                      <a:pt x="38" y="27"/>
                    </a:lnTo>
                    <a:lnTo>
                      <a:pt x="27" y="38"/>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5" name="Freeform 10"/>
              <p:cNvSpPr>
                <a:spLocks/>
              </p:cNvSpPr>
              <p:nvPr/>
            </p:nvSpPr>
            <p:spPr bwMode="auto">
              <a:xfrm>
                <a:off x="12045950" y="2663825"/>
                <a:ext cx="134938" cy="136525"/>
              </a:xfrm>
              <a:custGeom>
                <a:avLst/>
                <a:gdLst>
                  <a:gd name="T0" fmla="*/ 85 w 85"/>
                  <a:gd name="T1" fmla="*/ 86 h 86"/>
                  <a:gd name="T2" fmla="*/ 0 w 85"/>
                  <a:gd name="T3" fmla="*/ 86 h 86"/>
                  <a:gd name="T4" fmla="*/ 0 w 85"/>
                  <a:gd name="T5" fmla="*/ 0 h 86"/>
                  <a:gd name="T6" fmla="*/ 19 w 85"/>
                  <a:gd name="T7" fmla="*/ 0 h 86"/>
                  <a:gd name="T8" fmla="*/ 19 w 85"/>
                  <a:gd name="T9" fmla="*/ 67 h 86"/>
                  <a:gd name="T10" fmla="*/ 85 w 85"/>
                  <a:gd name="T11" fmla="*/ 67 h 86"/>
                  <a:gd name="T12" fmla="*/ 85 w 8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5" h="86">
                    <a:moveTo>
                      <a:pt x="85" y="86"/>
                    </a:moveTo>
                    <a:lnTo>
                      <a:pt x="0" y="86"/>
                    </a:lnTo>
                    <a:lnTo>
                      <a:pt x="0" y="0"/>
                    </a:lnTo>
                    <a:lnTo>
                      <a:pt x="19" y="0"/>
                    </a:lnTo>
                    <a:lnTo>
                      <a:pt x="19" y="67"/>
                    </a:lnTo>
                    <a:lnTo>
                      <a:pt x="85" y="67"/>
                    </a:lnTo>
                    <a:lnTo>
                      <a:pt x="85" y="86"/>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grpSp>
      <p:grpSp>
        <p:nvGrpSpPr>
          <p:cNvPr id="6" name="组合 5"/>
          <p:cNvGrpSpPr/>
          <p:nvPr/>
        </p:nvGrpSpPr>
        <p:grpSpPr>
          <a:xfrm>
            <a:off x="4611774" y="2247714"/>
            <a:ext cx="1961480" cy="1980220"/>
            <a:chOff x="4611774" y="2303579"/>
            <a:chExt cx="1961480" cy="1980220"/>
          </a:xfrm>
        </p:grpSpPr>
        <p:grpSp>
          <p:nvGrpSpPr>
            <p:cNvPr id="75" name="组合 74"/>
            <p:cNvGrpSpPr/>
            <p:nvPr/>
          </p:nvGrpSpPr>
          <p:grpSpPr>
            <a:xfrm>
              <a:off x="4611774" y="2303579"/>
              <a:ext cx="1961480" cy="1980220"/>
              <a:chOff x="486284" y="2332607"/>
              <a:chExt cx="1961480" cy="1980220"/>
            </a:xfrm>
          </p:grpSpPr>
          <p:sp>
            <p:nvSpPr>
              <p:cNvPr id="76" name="矩形 75"/>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itchFamily="34" charset="0"/>
                </a:endParaRPr>
              </a:p>
            </p:txBody>
          </p:sp>
          <p:sp>
            <p:nvSpPr>
              <p:cNvPr id="77" name="矩形 76"/>
              <p:cNvSpPr/>
              <p:nvPr/>
            </p:nvSpPr>
            <p:spPr>
              <a:xfrm>
                <a:off x="486284" y="2515543"/>
                <a:ext cx="1149674" cy="261610"/>
              </a:xfrm>
              <a:prstGeom prst="rect">
                <a:avLst/>
              </a:prstGeom>
            </p:spPr>
            <p:txBody>
              <a:bodyPr wrap="none">
                <a:spAutoFit/>
              </a:bodyPr>
              <a:lstStyle/>
              <a:p>
                <a:pPr algn="ctr"/>
                <a:r>
                  <a:rPr lang="en-US" altLang="zh-CN" sz="1100" dirty="0">
                    <a:solidFill>
                      <a:srgbClr val="E8432E"/>
                    </a:solidFill>
                    <a:latin typeface="Century Gothic" pitchFamily="34" charset="0"/>
                    <a:ea typeface="微软雅黑"/>
                  </a:rPr>
                  <a:t>Main keyword</a:t>
                </a:r>
                <a:endParaRPr lang="zh-CN" altLang="en-US" sz="1100" dirty="0">
                  <a:solidFill>
                    <a:srgbClr val="E8432E"/>
                  </a:solidFill>
                  <a:latin typeface="Century Gothic" pitchFamily="34" charset="0"/>
                  <a:ea typeface="微软雅黑"/>
                </a:endParaRPr>
              </a:p>
            </p:txBody>
          </p:sp>
          <p:sp>
            <p:nvSpPr>
              <p:cNvPr id="78" name="矩形 77"/>
              <p:cNvSpPr/>
              <p:nvPr/>
            </p:nvSpPr>
            <p:spPr>
              <a:xfrm>
                <a:off x="503238" y="2823319"/>
                <a:ext cx="1944526" cy="54768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79" name="矩形 78"/>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itchFamily="34" charset="0"/>
                    <a:cs typeface="Arial" panose="020B0604020202020204" pitchFamily="34" charset="0"/>
                  </a:rPr>
                  <a:t>Increaser profit by</a:t>
                </a:r>
              </a:p>
            </p:txBody>
          </p:sp>
          <p:sp>
            <p:nvSpPr>
              <p:cNvPr id="80" name="矩形 79"/>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itchFamily="34" charset="0"/>
                    <a:cs typeface="Arial" panose="020B0604020202020204" pitchFamily="34" charset="0"/>
                  </a:rPr>
                  <a:t>30%</a:t>
                </a:r>
              </a:p>
            </p:txBody>
          </p:sp>
        </p:grpSp>
        <p:grpSp>
          <p:nvGrpSpPr>
            <p:cNvPr id="113" name="组合 112"/>
            <p:cNvGrpSpPr/>
            <p:nvPr/>
          </p:nvGrpSpPr>
          <p:grpSpPr>
            <a:xfrm>
              <a:off x="4901388" y="3775277"/>
              <a:ext cx="356513" cy="344091"/>
              <a:chOff x="11834813" y="3744913"/>
              <a:chExt cx="455613" cy="439738"/>
            </a:xfrm>
            <a:solidFill>
              <a:srgbClr val="697E92"/>
            </a:solidFill>
          </p:grpSpPr>
          <p:sp>
            <p:nvSpPr>
              <p:cNvPr id="96" name="Freeform 11"/>
              <p:cNvSpPr>
                <a:spLocks/>
              </p:cNvSpPr>
              <p:nvPr/>
            </p:nvSpPr>
            <p:spPr bwMode="auto">
              <a:xfrm>
                <a:off x="11834813" y="3763963"/>
                <a:ext cx="455613" cy="300038"/>
              </a:xfrm>
              <a:custGeom>
                <a:avLst/>
                <a:gdLst>
                  <a:gd name="T0" fmla="*/ 263 w 287"/>
                  <a:gd name="T1" fmla="*/ 189 h 189"/>
                  <a:gd name="T2" fmla="*/ 78 w 287"/>
                  <a:gd name="T3" fmla="*/ 189 h 189"/>
                  <a:gd name="T4" fmla="*/ 31 w 287"/>
                  <a:gd name="T5" fmla="*/ 18 h 189"/>
                  <a:gd name="T6" fmla="*/ 0 w 287"/>
                  <a:gd name="T7" fmla="*/ 18 h 189"/>
                  <a:gd name="T8" fmla="*/ 0 w 287"/>
                  <a:gd name="T9" fmla="*/ 0 h 189"/>
                  <a:gd name="T10" fmla="*/ 45 w 287"/>
                  <a:gd name="T11" fmla="*/ 0 h 189"/>
                  <a:gd name="T12" fmla="*/ 92 w 287"/>
                  <a:gd name="T13" fmla="*/ 170 h 189"/>
                  <a:gd name="T14" fmla="*/ 249 w 287"/>
                  <a:gd name="T15" fmla="*/ 170 h 189"/>
                  <a:gd name="T16" fmla="*/ 263 w 287"/>
                  <a:gd name="T17" fmla="*/ 85 h 189"/>
                  <a:gd name="T18" fmla="*/ 114 w 287"/>
                  <a:gd name="T19" fmla="*/ 85 h 189"/>
                  <a:gd name="T20" fmla="*/ 114 w 287"/>
                  <a:gd name="T21" fmla="*/ 66 h 189"/>
                  <a:gd name="T22" fmla="*/ 287 w 287"/>
                  <a:gd name="T23" fmla="*/ 66 h 189"/>
                  <a:gd name="T24" fmla="*/ 263 w 287"/>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189">
                    <a:moveTo>
                      <a:pt x="263" y="189"/>
                    </a:moveTo>
                    <a:lnTo>
                      <a:pt x="78" y="189"/>
                    </a:lnTo>
                    <a:lnTo>
                      <a:pt x="31" y="18"/>
                    </a:lnTo>
                    <a:lnTo>
                      <a:pt x="0" y="18"/>
                    </a:lnTo>
                    <a:lnTo>
                      <a:pt x="0" y="0"/>
                    </a:lnTo>
                    <a:lnTo>
                      <a:pt x="45" y="0"/>
                    </a:lnTo>
                    <a:lnTo>
                      <a:pt x="92" y="170"/>
                    </a:lnTo>
                    <a:lnTo>
                      <a:pt x="249" y="170"/>
                    </a:lnTo>
                    <a:lnTo>
                      <a:pt x="263" y="85"/>
                    </a:lnTo>
                    <a:lnTo>
                      <a:pt x="114" y="85"/>
                    </a:lnTo>
                    <a:lnTo>
                      <a:pt x="114" y="66"/>
                    </a:lnTo>
                    <a:lnTo>
                      <a:pt x="287" y="66"/>
                    </a:lnTo>
                    <a:lnTo>
                      <a:pt x="263" y="189"/>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7" name="Freeform 12"/>
              <p:cNvSpPr>
                <a:spLocks noEditPoints="1"/>
              </p:cNvSpPr>
              <p:nvPr/>
            </p:nvSpPr>
            <p:spPr bwMode="auto">
              <a:xfrm>
                <a:off x="11955463"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8" name="Freeform 13"/>
              <p:cNvSpPr>
                <a:spLocks noEditPoints="1"/>
              </p:cNvSpPr>
              <p:nvPr/>
            </p:nvSpPr>
            <p:spPr bwMode="auto">
              <a:xfrm>
                <a:off x="12150725"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99" name="Rectangle 14"/>
              <p:cNvSpPr>
                <a:spLocks noChangeArrowheads="1"/>
              </p:cNvSpPr>
              <p:nvPr/>
            </p:nvSpPr>
            <p:spPr bwMode="auto">
              <a:xfrm>
                <a:off x="12045950" y="3929063"/>
                <a:ext cx="30163" cy="74613"/>
              </a:xfrm>
              <a:prstGeom prst="rect">
                <a:avLst/>
              </a:prstGeom>
              <a:solidFill>
                <a:srgbClr val="E8432E"/>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0" name="Rectangle 15"/>
              <p:cNvSpPr>
                <a:spLocks noChangeArrowheads="1"/>
              </p:cNvSpPr>
              <p:nvPr/>
            </p:nvSpPr>
            <p:spPr bwMode="auto">
              <a:xfrm>
                <a:off x="12136438" y="3929063"/>
                <a:ext cx="30163" cy="74613"/>
              </a:xfrm>
              <a:prstGeom prst="rect">
                <a:avLst/>
              </a:prstGeom>
              <a:solidFill>
                <a:srgbClr val="E8432E"/>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1" name="Freeform 16"/>
              <p:cNvSpPr>
                <a:spLocks/>
              </p:cNvSpPr>
              <p:nvPr/>
            </p:nvSpPr>
            <p:spPr bwMode="auto">
              <a:xfrm>
                <a:off x="12015788" y="3763963"/>
                <a:ext cx="107950" cy="74613"/>
              </a:xfrm>
              <a:custGeom>
                <a:avLst/>
                <a:gdLst>
                  <a:gd name="T0" fmla="*/ 19 w 68"/>
                  <a:gd name="T1" fmla="*/ 47 h 47"/>
                  <a:gd name="T2" fmla="*/ 0 w 68"/>
                  <a:gd name="T3" fmla="*/ 47 h 47"/>
                  <a:gd name="T4" fmla="*/ 0 w 68"/>
                  <a:gd name="T5" fmla="*/ 21 h 47"/>
                  <a:gd name="T6" fmla="*/ 64 w 68"/>
                  <a:gd name="T7" fmla="*/ 0 h 47"/>
                  <a:gd name="T8" fmla="*/ 68 w 68"/>
                  <a:gd name="T9" fmla="*/ 18 h 47"/>
                  <a:gd name="T10" fmla="*/ 19 w 68"/>
                  <a:gd name="T11" fmla="*/ 35 h 47"/>
                  <a:gd name="T12" fmla="*/ 19 w 68"/>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68" h="47">
                    <a:moveTo>
                      <a:pt x="19" y="47"/>
                    </a:moveTo>
                    <a:lnTo>
                      <a:pt x="0" y="47"/>
                    </a:lnTo>
                    <a:lnTo>
                      <a:pt x="0" y="21"/>
                    </a:lnTo>
                    <a:lnTo>
                      <a:pt x="64" y="0"/>
                    </a:lnTo>
                    <a:lnTo>
                      <a:pt x="68" y="18"/>
                    </a:lnTo>
                    <a:lnTo>
                      <a:pt x="19" y="35"/>
                    </a:lnTo>
                    <a:lnTo>
                      <a:pt x="19" y="47"/>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2" name="Freeform 17"/>
              <p:cNvSpPr>
                <a:spLocks/>
              </p:cNvSpPr>
              <p:nvPr/>
            </p:nvSpPr>
            <p:spPr bwMode="auto">
              <a:xfrm>
                <a:off x="12106275" y="3744913"/>
                <a:ext cx="149225" cy="93663"/>
              </a:xfrm>
              <a:custGeom>
                <a:avLst/>
                <a:gdLst>
                  <a:gd name="T0" fmla="*/ 94 w 94"/>
                  <a:gd name="T1" fmla="*/ 59 h 59"/>
                  <a:gd name="T2" fmla="*/ 75 w 94"/>
                  <a:gd name="T3" fmla="*/ 59 h 59"/>
                  <a:gd name="T4" fmla="*/ 75 w 94"/>
                  <a:gd name="T5" fmla="*/ 38 h 59"/>
                  <a:gd name="T6" fmla="*/ 19 w 94"/>
                  <a:gd name="T7" fmla="*/ 23 h 59"/>
                  <a:gd name="T8" fmla="*/ 19 w 94"/>
                  <a:gd name="T9" fmla="*/ 59 h 59"/>
                  <a:gd name="T10" fmla="*/ 0 w 94"/>
                  <a:gd name="T11" fmla="*/ 59 h 59"/>
                  <a:gd name="T12" fmla="*/ 0 w 94"/>
                  <a:gd name="T13" fmla="*/ 0 h 59"/>
                  <a:gd name="T14" fmla="*/ 94 w 94"/>
                  <a:gd name="T15" fmla="*/ 23 h 59"/>
                  <a:gd name="T16" fmla="*/ 94 w 9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4" y="59"/>
                    </a:moveTo>
                    <a:lnTo>
                      <a:pt x="75" y="59"/>
                    </a:lnTo>
                    <a:lnTo>
                      <a:pt x="75" y="38"/>
                    </a:lnTo>
                    <a:lnTo>
                      <a:pt x="19" y="23"/>
                    </a:lnTo>
                    <a:lnTo>
                      <a:pt x="19" y="59"/>
                    </a:lnTo>
                    <a:lnTo>
                      <a:pt x="0" y="59"/>
                    </a:lnTo>
                    <a:lnTo>
                      <a:pt x="0" y="0"/>
                    </a:lnTo>
                    <a:lnTo>
                      <a:pt x="94" y="23"/>
                    </a:lnTo>
                    <a:lnTo>
                      <a:pt x="94" y="59"/>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grpSp>
      <p:grpSp>
        <p:nvGrpSpPr>
          <p:cNvPr id="7" name="组合 6"/>
          <p:cNvGrpSpPr/>
          <p:nvPr/>
        </p:nvGrpSpPr>
        <p:grpSpPr>
          <a:xfrm>
            <a:off x="6633644" y="2247714"/>
            <a:ext cx="2002356" cy="1980220"/>
            <a:chOff x="6633644" y="2303579"/>
            <a:chExt cx="2002356" cy="1980220"/>
          </a:xfrm>
        </p:grpSpPr>
        <p:sp>
          <p:nvSpPr>
            <p:cNvPr id="82" name="矩形 81"/>
            <p:cNvSpPr/>
            <p:nvPr/>
          </p:nvSpPr>
          <p:spPr>
            <a:xfrm>
              <a:off x="6691474"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itchFamily="34" charset="0"/>
              </a:endParaRPr>
            </a:p>
          </p:txBody>
        </p:sp>
        <p:sp>
          <p:nvSpPr>
            <p:cNvPr id="83" name="矩形 82"/>
            <p:cNvSpPr/>
            <p:nvPr/>
          </p:nvSpPr>
          <p:spPr>
            <a:xfrm>
              <a:off x="6633644" y="2486515"/>
              <a:ext cx="1149674" cy="261610"/>
            </a:xfrm>
            <a:prstGeom prst="rect">
              <a:avLst/>
            </a:prstGeom>
          </p:spPr>
          <p:txBody>
            <a:bodyPr wrap="none">
              <a:spAutoFit/>
            </a:bodyPr>
            <a:lstStyle/>
            <a:p>
              <a:pPr algn="ctr"/>
              <a:r>
                <a:rPr lang="en-US" altLang="zh-CN" sz="1100" dirty="0">
                  <a:solidFill>
                    <a:srgbClr val="E8432E"/>
                  </a:solidFill>
                  <a:latin typeface="Century Gothic" pitchFamily="34" charset="0"/>
                  <a:ea typeface="微软雅黑"/>
                </a:rPr>
                <a:t>Main keyword</a:t>
              </a:r>
              <a:endParaRPr lang="zh-CN" altLang="en-US" sz="1100" dirty="0">
                <a:solidFill>
                  <a:srgbClr val="E8432E"/>
                </a:solidFill>
                <a:latin typeface="Century Gothic" pitchFamily="34" charset="0"/>
                <a:ea typeface="微软雅黑"/>
              </a:endParaRPr>
            </a:p>
          </p:txBody>
        </p:sp>
        <p:sp>
          <p:nvSpPr>
            <p:cNvPr id="84" name="矩形 83"/>
            <p:cNvSpPr/>
            <p:nvPr/>
          </p:nvSpPr>
          <p:spPr>
            <a:xfrm>
              <a:off x="6691474" y="2794291"/>
              <a:ext cx="1944526" cy="54768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85" name="矩形 84"/>
            <p:cNvSpPr/>
            <p:nvPr/>
          </p:nvSpPr>
          <p:spPr>
            <a:xfrm>
              <a:off x="6785127" y="2777225"/>
              <a:ext cx="1747594" cy="307777"/>
            </a:xfrm>
            <a:prstGeom prst="rect">
              <a:avLst/>
            </a:prstGeom>
          </p:spPr>
          <p:txBody>
            <a:bodyPr wrap="none">
              <a:spAutoFit/>
            </a:bodyPr>
            <a:lstStyle/>
            <a:p>
              <a:r>
                <a:rPr lang="en-US" altLang="zh-CN" sz="1400" dirty="0">
                  <a:solidFill>
                    <a:schemeClr val="bg1"/>
                  </a:solidFill>
                  <a:latin typeface="Century Gothic" pitchFamily="34" charset="0"/>
                  <a:cs typeface="Arial" panose="020B0604020202020204" pitchFamily="34" charset="0"/>
                </a:rPr>
                <a:t>Increaser profit by</a:t>
              </a:r>
            </a:p>
          </p:txBody>
        </p:sp>
        <p:sp>
          <p:nvSpPr>
            <p:cNvPr id="86" name="矩形 85"/>
            <p:cNvSpPr/>
            <p:nvPr/>
          </p:nvSpPr>
          <p:spPr>
            <a:xfrm>
              <a:off x="6785127" y="2950942"/>
              <a:ext cx="668773" cy="400110"/>
            </a:xfrm>
            <a:prstGeom prst="rect">
              <a:avLst/>
            </a:prstGeom>
          </p:spPr>
          <p:txBody>
            <a:bodyPr wrap="none">
              <a:spAutoFit/>
            </a:bodyPr>
            <a:lstStyle/>
            <a:p>
              <a:r>
                <a:rPr lang="en-US" altLang="zh-CN" sz="2000" dirty="0">
                  <a:solidFill>
                    <a:schemeClr val="bg1"/>
                  </a:solidFill>
                  <a:latin typeface="Century Gothic" pitchFamily="34" charset="0"/>
                  <a:cs typeface="Arial" panose="020B0604020202020204" pitchFamily="34" charset="0"/>
                </a:rPr>
                <a:t>30%</a:t>
              </a:r>
            </a:p>
          </p:txBody>
        </p:sp>
        <p:grpSp>
          <p:nvGrpSpPr>
            <p:cNvPr id="114" name="组合 113"/>
            <p:cNvGrpSpPr/>
            <p:nvPr/>
          </p:nvGrpSpPr>
          <p:grpSpPr>
            <a:xfrm>
              <a:off x="6933803" y="3775277"/>
              <a:ext cx="371420" cy="371419"/>
              <a:chOff x="13057188" y="3740150"/>
              <a:chExt cx="474663" cy="474663"/>
            </a:xfrm>
            <a:solidFill>
              <a:srgbClr val="697E92"/>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grpSp>
      <p:grpSp>
        <p:nvGrpSpPr>
          <p:cNvPr id="5" name="组合 4"/>
          <p:cNvGrpSpPr/>
          <p:nvPr/>
        </p:nvGrpSpPr>
        <p:grpSpPr>
          <a:xfrm>
            <a:off x="468651" y="2247714"/>
            <a:ext cx="1979113" cy="1980220"/>
            <a:chOff x="468651" y="2303579"/>
            <a:chExt cx="1979113" cy="1980220"/>
          </a:xfrm>
        </p:grpSpPr>
        <p:sp>
          <p:nvSpPr>
            <p:cNvPr id="31" name="矩形 30"/>
            <p:cNvSpPr/>
            <p:nvPr/>
          </p:nvSpPr>
          <p:spPr>
            <a:xfrm>
              <a:off x="503238"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itchFamily="34" charset="0"/>
              </a:endParaRPr>
            </a:p>
          </p:txBody>
        </p:sp>
        <p:sp>
          <p:nvSpPr>
            <p:cNvPr id="34" name="矩形 33"/>
            <p:cNvSpPr/>
            <p:nvPr/>
          </p:nvSpPr>
          <p:spPr>
            <a:xfrm>
              <a:off x="468651" y="2486515"/>
              <a:ext cx="1149674" cy="261610"/>
            </a:xfrm>
            <a:prstGeom prst="rect">
              <a:avLst/>
            </a:prstGeom>
          </p:spPr>
          <p:txBody>
            <a:bodyPr wrap="none">
              <a:spAutoFit/>
            </a:bodyPr>
            <a:lstStyle/>
            <a:p>
              <a:pPr algn="ctr"/>
              <a:r>
                <a:rPr lang="en-US" altLang="zh-CN" sz="1100" dirty="0">
                  <a:solidFill>
                    <a:srgbClr val="E8432E"/>
                  </a:solidFill>
                  <a:latin typeface="Century Gothic" pitchFamily="34" charset="0"/>
                  <a:ea typeface="微软雅黑"/>
                </a:rPr>
                <a:t>Main keyword</a:t>
              </a:r>
              <a:endParaRPr lang="zh-CN" altLang="en-US" sz="1100" dirty="0">
                <a:solidFill>
                  <a:srgbClr val="E8432E"/>
                </a:solidFill>
                <a:latin typeface="Century Gothic" pitchFamily="34" charset="0"/>
                <a:ea typeface="微软雅黑"/>
              </a:endParaRPr>
            </a:p>
          </p:txBody>
        </p:sp>
        <p:sp>
          <p:nvSpPr>
            <p:cNvPr id="35" name="矩形 34"/>
            <p:cNvSpPr/>
            <p:nvPr/>
          </p:nvSpPr>
          <p:spPr>
            <a:xfrm>
              <a:off x="503238" y="2794291"/>
              <a:ext cx="1944526" cy="547687"/>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36" name="矩形 35"/>
            <p:cNvSpPr/>
            <p:nvPr/>
          </p:nvSpPr>
          <p:spPr>
            <a:xfrm>
              <a:off x="596891" y="2777225"/>
              <a:ext cx="1747594" cy="307777"/>
            </a:xfrm>
            <a:prstGeom prst="rect">
              <a:avLst/>
            </a:prstGeom>
          </p:spPr>
          <p:txBody>
            <a:bodyPr wrap="none">
              <a:spAutoFit/>
            </a:bodyPr>
            <a:lstStyle/>
            <a:p>
              <a:r>
                <a:rPr lang="en-US" altLang="zh-CN" sz="1400" dirty="0">
                  <a:solidFill>
                    <a:schemeClr val="bg1"/>
                  </a:solidFill>
                  <a:latin typeface="Century Gothic" pitchFamily="34" charset="0"/>
                  <a:cs typeface="Arial" panose="020B0604020202020204" pitchFamily="34" charset="0"/>
                </a:rPr>
                <a:t>Increaser profit by</a:t>
              </a:r>
            </a:p>
          </p:txBody>
        </p:sp>
        <p:sp>
          <p:nvSpPr>
            <p:cNvPr id="68" name="矩形 67"/>
            <p:cNvSpPr/>
            <p:nvPr/>
          </p:nvSpPr>
          <p:spPr>
            <a:xfrm>
              <a:off x="596891" y="2958562"/>
              <a:ext cx="668773" cy="400110"/>
            </a:xfrm>
            <a:prstGeom prst="rect">
              <a:avLst/>
            </a:prstGeom>
          </p:spPr>
          <p:txBody>
            <a:bodyPr wrap="none">
              <a:spAutoFit/>
            </a:bodyPr>
            <a:lstStyle/>
            <a:p>
              <a:r>
                <a:rPr lang="en-US" altLang="zh-CN" sz="2000" dirty="0">
                  <a:solidFill>
                    <a:schemeClr val="bg1"/>
                  </a:solidFill>
                  <a:latin typeface="Century Gothic" pitchFamily="34" charset="0"/>
                  <a:cs typeface="Arial" panose="020B0604020202020204" pitchFamily="34" charset="0"/>
                </a:rPr>
                <a:t>30%</a:t>
              </a:r>
            </a:p>
          </p:txBody>
        </p:sp>
        <p:grpSp>
          <p:nvGrpSpPr>
            <p:cNvPr id="111" name="组合 110"/>
            <p:cNvGrpSpPr/>
            <p:nvPr/>
          </p:nvGrpSpPr>
          <p:grpSpPr>
            <a:xfrm flipH="1">
              <a:off x="681335" y="3775277"/>
              <a:ext cx="362725" cy="367692"/>
              <a:chOff x="9363075" y="4967288"/>
              <a:chExt cx="463551" cy="469900"/>
            </a:xfrm>
            <a:solidFill>
              <a:srgbClr val="697E92"/>
            </a:solidFill>
          </p:grpSpPr>
          <p:sp>
            <p:nvSpPr>
              <p:cNvPr id="107"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8"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09"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sp>
            <p:nvSpPr>
              <p:cNvPr id="110"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a typeface="微软雅黑"/>
                </a:endParaRPr>
              </a:p>
            </p:txBody>
          </p:sp>
        </p:grpSp>
      </p:grpSp>
    </p:spTree>
    <p:extLst>
      <p:ext uri="{BB962C8B-B14F-4D97-AF65-F5344CB8AC3E}">
        <p14:creationId xmlns:p14="http://schemas.microsoft.com/office/powerpoint/2010/main" val="246125480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7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35696" y="1738840"/>
            <a:ext cx="1336965" cy="1336965"/>
            <a:chOff x="1835696" y="1738840"/>
            <a:chExt cx="1336965" cy="1336965"/>
          </a:xfrm>
        </p:grpSpPr>
        <p:grpSp>
          <p:nvGrpSpPr>
            <p:cNvPr id="4" name="组合 3"/>
            <p:cNvGrpSpPr/>
            <p:nvPr/>
          </p:nvGrpSpPr>
          <p:grpSpPr>
            <a:xfrm>
              <a:off x="1835696" y="1738840"/>
              <a:ext cx="1336965" cy="1336965"/>
              <a:chOff x="966782" y="1738840"/>
              <a:chExt cx="1336965" cy="1336965"/>
            </a:xfrm>
          </p:grpSpPr>
          <p:sp>
            <p:nvSpPr>
              <p:cNvPr id="3" name="矩形 2"/>
              <p:cNvSpPr/>
              <p:nvPr/>
            </p:nvSpPr>
            <p:spPr>
              <a:xfrm>
                <a:off x="966782" y="1738840"/>
                <a:ext cx="1336965" cy="1336965"/>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ndParaRPr>
              </a:p>
            </p:txBody>
          </p:sp>
          <p:sp>
            <p:nvSpPr>
              <p:cNvPr id="34" name="矩形 33"/>
              <p:cNvSpPr/>
              <p:nvPr/>
            </p:nvSpPr>
            <p:spPr>
              <a:xfrm>
                <a:off x="1943708"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Century Gothic" panose="020B0502020202020204" pitchFamily="34" charset="0"/>
                  </a:rPr>
                  <a:t>S</a:t>
                </a:r>
                <a:endParaRPr lang="zh-CN" altLang="en-US" dirty="0">
                  <a:solidFill>
                    <a:schemeClr val="bg1"/>
                  </a:solidFill>
                  <a:latin typeface="Century Gothic" panose="020B0502020202020204" pitchFamily="34" charset="0"/>
                </a:endParaRPr>
              </a:p>
            </p:txBody>
          </p:sp>
        </p:grpSp>
        <p:sp>
          <p:nvSpPr>
            <p:cNvPr id="46" name="矩形 45"/>
            <p:cNvSpPr/>
            <p:nvPr/>
          </p:nvSpPr>
          <p:spPr>
            <a:xfrm>
              <a:off x="2108878" y="2276517"/>
              <a:ext cx="806631" cy="261610"/>
            </a:xfrm>
            <a:prstGeom prst="rect">
              <a:avLst/>
            </a:prstGeom>
          </p:spPr>
          <p:txBody>
            <a:bodyPr wrap="none">
              <a:spAutoFit/>
            </a:bodyPr>
            <a:lstStyle/>
            <a:p>
              <a:pPr algn="ctr"/>
              <a:r>
                <a:rPr lang="en-US" altLang="zh-CN" sz="1100" dirty="0">
                  <a:solidFill>
                    <a:schemeClr val="bg1"/>
                  </a:solidFill>
                  <a:latin typeface="Century Gothic" pitchFamily="34" charset="0"/>
                  <a:cs typeface="Arial" panose="020B0604020202020204" pitchFamily="34" charset="0"/>
                </a:rPr>
                <a:t>Strengths</a:t>
              </a:r>
            </a:p>
          </p:txBody>
        </p:sp>
      </p:grpSp>
      <p:grpSp>
        <p:nvGrpSpPr>
          <p:cNvPr id="7" name="组合 6"/>
          <p:cNvGrpSpPr/>
          <p:nvPr/>
        </p:nvGrpSpPr>
        <p:grpSpPr>
          <a:xfrm>
            <a:off x="3388686" y="1738840"/>
            <a:ext cx="1336965" cy="1336965"/>
            <a:chOff x="3388686" y="1738840"/>
            <a:chExt cx="1336965" cy="1336965"/>
          </a:xfrm>
        </p:grpSpPr>
        <p:grpSp>
          <p:nvGrpSpPr>
            <p:cNvPr id="35" name="组合 34"/>
            <p:cNvGrpSpPr/>
            <p:nvPr/>
          </p:nvGrpSpPr>
          <p:grpSpPr>
            <a:xfrm>
              <a:off x="3388686" y="1738840"/>
              <a:ext cx="1336965" cy="1336965"/>
              <a:chOff x="966782" y="1738840"/>
              <a:chExt cx="1336965" cy="1336965"/>
            </a:xfrm>
          </p:grpSpPr>
          <p:sp>
            <p:nvSpPr>
              <p:cNvPr id="36" name="矩形 35"/>
              <p:cNvSpPr/>
              <p:nvPr/>
            </p:nvSpPr>
            <p:spPr>
              <a:xfrm>
                <a:off x="966782" y="1738840"/>
                <a:ext cx="1336965" cy="1336965"/>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ndParaRPr>
              </a:p>
            </p:txBody>
          </p:sp>
          <p:sp>
            <p:nvSpPr>
              <p:cNvPr id="37" name="矩形 36"/>
              <p:cNvSpPr/>
              <p:nvPr/>
            </p:nvSpPr>
            <p:spPr>
              <a:xfrm>
                <a:off x="966782"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Century Gothic" panose="020B0502020202020204" pitchFamily="34" charset="0"/>
                  </a:rPr>
                  <a:t>W</a:t>
                </a:r>
                <a:endParaRPr lang="zh-CN" altLang="en-US" dirty="0">
                  <a:solidFill>
                    <a:schemeClr val="bg1"/>
                  </a:solidFill>
                  <a:latin typeface="Century Gothic" panose="020B0502020202020204" pitchFamily="34" charset="0"/>
                </a:endParaRPr>
              </a:p>
            </p:txBody>
          </p:sp>
        </p:grpSp>
        <p:sp>
          <p:nvSpPr>
            <p:cNvPr id="47" name="矩形 46"/>
            <p:cNvSpPr/>
            <p:nvPr/>
          </p:nvSpPr>
          <p:spPr>
            <a:xfrm>
              <a:off x="3560879" y="2276517"/>
              <a:ext cx="1010213" cy="261610"/>
            </a:xfrm>
            <a:prstGeom prst="rect">
              <a:avLst/>
            </a:prstGeom>
          </p:spPr>
          <p:txBody>
            <a:bodyPr wrap="none">
              <a:spAutoFit/>
            </a:bodyPr>
            <a:lstStyle/>
            <a:p>
              <a:pPr algn="ctr"/>
              <a:r>
                <a:rPr lang="en-US" altLang="zh-CN" sz="1100" dirty="0">
                  <a:solidFill>
                    <a:schemeClr val="bg1"/>
                  </a:solidFill>
                  <a:latin typeface="Century Gothic" pitchFamily="34" charset="0"/>
                  <a:cs typeface="Arial" panose="020B0604020202020204" pitchFamily="34" charset="0"/>
                </a:rPr>
                <a:t>Weaknesses</a:t>
              </a:r>
            </a:p>
          </p:txBody>
        </p:sp>
      </p:grpSp>
      <p:grpSp>
        <p:nvGrpSpPr>
          <p:cNvPr id="8" name="组合 7"/>
          <p:cNvGrpSpPr/>
          <p:nvPr/>
        </p:nvGrpSpPr>
        <p:grpSpPr>
          <a:xfrm>
            <a:off x="1835696" y="3183818"/>
            <a:ext cx="1336965" cy="1336965"/>
            <a:chOff x="1835696" y="3183818"/>
            <a:chExt cx="1336965" cy="1336965"/>
          </a:xfrm>
        </p:grpSpPr>
        <p:grpSp>
          <p:nvGrpSpPr>
            <p:cNvPr id="38" name="组合 37"/>
            <p:cNvGrpSpPr/>
            <p:nvPr/>
          </p:nvGrpSpPr>
          <p:grpSpPr>
            <a:xfrm>
              <a:off x="1835696" y="3183818"/>
              <a:ext cx="1336965" cy="1336965"/>
              <a:chOff x="966782" y="1738840"/>
              <a:chExt cx="1336965" cy="1336965"/>
            </a:xfrm>
          </p:grpSpPr>
          <p:sp>
            <p:nvSpPr>
              <p:cNvPr id="39" name="矩形 38"/>
              <p:cNvSpPr/>
              <p:nvPr/>
            </p:nvSpPr>
            <p:spPr>
              <a:xfrm>
                <a:off x="966782" y="1738840"/>
                <a:ext cx="1336965" cy="1336965"/>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ndParaRPr>
              </a:p>
            </p:txBody>
          </p:sp>
          <p:sp>
            <p:nvSpPr>
              <p:cNvPr id="40" name="矩形 39"/>
              <p:cNvSpPr/>
              <p:nvPr/>
            </p:nvSpPr>
            <p:spPr>
              <a:xfrm>
                <a:off x="1943708"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Century Gothic" panose="020B0502020202020204" pitchFamily="34" charset="0"/>
                  </a:rPr>
                  <a:t>O</a:t>
                </a:r>
                <a:endParaRPr lang="zh-CN" altLang="en-US" dirty="0">
                  <a:solidFill>
                    <a:schemeClr val="bg1"/>
                  </a:solidFill>
                  <a:latin typeface="Century Gothic" panose="020B0502020202020204" pitchFamily="34" charset="0"/>
                </a:endParaRPr>
              </a:p>
            </p:txBody>
          </p:sp>
        </p:grpSp>
        <p:sp>
          <p:nvSpPr>
            <p:cNvPr id="48" name="矩形 47"/>
            <p:cNvSpPr/>
            <p:nvPr/>
          </p:nvSpPr>
          <p:spPr>
            <a:xfrm>
              <a:off x="1966210" y="3721495"/>
              <a:ext cx="1075936" cy="261610"/>
            </a:xfrm>
            <a:prstGeom prst="rect">
              <a:avLst/>
            </a:prstGeom>
          </p:spPr>
          <p:txBody>
            <a:bodyPr wrap="none">
              <a:spAutoFit/>
            </a:bodyPr>
            <a:lstStyle/>
            <a:p>
              <a:pPr algn="ctr"/>
              <a:r>
                <a:rPr lang="en-US" altLang="zh-CN" sz="1100" dirty="0">
                  <a:solidFill>
                    <a:schemeClr val="bg1"/>
                  </a:solidFill>
                  <a:latin typeface="Century Gothic" pitchFamily="34" charset="0"/>
                  <a:cs typeface="Arial" panose="020B0604020202020204" pitchFamily="34" charset="0"/>
                </a:rPr>
                <a:t>opportunities</a:t>
              </a:r>
            </a:p>
          </p:txBody>
        </p:sp>
      </p:grpSp>
      <p:grpSp>
        <p:nvGrpSpPr>
          <p:cNvPr id="9" name="组合 8"/>
          <p:cNvGrpSpPr/>
          <p:nvPr/>
        </p:nvGrpSpPr>
        <p:grpSpPr>
          <a:xfrm>
            <a:off x="3388686" y="3183818"/>
            <a:ext cx="1336965" cy="1336965"/>
            <a:chOff x="3388686" y="3183818"/>
            <a:chExt cx="1336965" cy="1336965"/>
          </a:xfrm>
        </p:grpSpPr>
        <p:grpSp>
          <p:nvGrpSpPr>
            <p:cNvPr id="41" name="组合 40"/>
            <p:cNvGrpSpPr/>
            <p:nvPr/>
          </p:nvGrpSpPr>
          <p:grpSpPr>
            <a:xfrm>
              <a:off x="3388686" y="3183818"/>
              <a:ext cx="1336965" cy="1336965"/>
              <a:chOff x="966782" y="1738840"/>
              <a:chExt cx="1336965" cy="1336965"/>
            </a:xfrm>
          </p:grpSpPr>
          <p:sp>
            <p:nvSpPr>
              <p:cNvPr id="42" name="矩形 41"/>
              <p:cNvSpPr/>
              <p:nvPr/>
            </p:nvSpPr>
            <p:spPr>
              <a:xfrm>
                <a:off x="966782" y="1738840"/>
                <a:ext cx="1336965" cy="1336965"/>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itchFamily="34" charset="0"/>
                </a:endParaRPr>
              </a:p>
            </p:txBody>
          </p:sp>
          <p:sp>
            <p:nvSpPr>
              <p:cNvPr id="43" name="矩形 42"/>
              <p:cNvSpPr/>
              <p:nvPr/>
            </p:nvSpPr>
            <p:spPr>
              <a:xfrm>
                <a:off x="966782"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Century Gothic" panose="020B0502020202020204" pitchFamily="34" charset="0"/>
                  </a:rPr>
                  <a:t>T</a:t>
                </a:r>
                <a:endParaRPr lang="zh-CN" altLang="en-US" dirty="0">
                  <a:solidFill>
                    <a:schemeClr val="bg1"/>
                  </a:solidFill>
                  <a:latin typeface="Century Gothic" panose="020B0502020202020204" pitchFamily="34" charset="0"/>
                </a:endParaRPr>
              </a:p>
            </p:txBody>
          </p:sp>
        </p:grpSp>
        <p:sp>
          <p:nvSpPr>
            <p:cNvPr id="49" name="矩形 48"/>
            <p:cNvSpPr/>
            <p:nvPr/>
          </p:nvSpPr>
          <p:spPr>
            <a:xfrm>
              <a:off x="3731598" y="3721495"/>
              <a:ext cx="651140" cy="261610"/>
            </a:xfrm>
            <a:prstGeom prst="rect">
              <a:avLst/>
            </a:prstGeom>
          </p:spPr>
          <p:txBody>
            <a:bodyPr wrap="none">
              <a:spAutoFit/>
            </a:bodyPr>
            <a:lstStyle/>
            <a:p>
              <a:pPr algn="ctr"/>
              <a:r>
                <a:rPr lang="en-US" altLang="zh-CN" sz="1100" dirty="0">
                  <a:solidFill>
                    <a:schemeClr val="bg1"/>
                  </a:solidFill>
                  <a:latin typeface="Century Gothic" pitchFamily="34" charset="0"/>
                  <a:cs typeface="Arial" panose="020B0604020202020204" pitchFamily="34" charset="0"/>
                </a:rPr>
                <a:t>threats</a:t>
              </a:r>
            </a:p>
          </p:txBody>
        </p:sp>
      </p:grpSp>
      <p:sp>
        <p:nvSpPr>
          <p:cNvPr id="50" name="矩形 49"/>
          <p:cNvSpPr/>
          <p:nvPr/>
        </p:nvSpPr>
        <p:spPr>
          <a:xfrm>
            <a:off x="2152159" y="1343641"/>
            <a:ext cx="704039" cy="261610"/>
          </a:xfrm>
          <a:prstGeom prst="rect">
            <a:avLst/>
          </a:prstGeom>
        </p:spPr>
        <p:txBody>
          <a:bodyPr wrap="none">
            <a:spAutoFit/>
          </a:bodyPr>
          <a:lstStyle/>
          <a:p>
            <a:pPr algn="ctr"/>
            <a:r>
              <a:rPr lang="en-US" altLang="zh-CN" sz="1100" dirty="0">
                <a:latin typeface="Century Gothic" pitchFamily="34" charset="0"/>
                <a:cs typeface="Arial" panose="020B0604020202020204" pitchFamily="34" charset="0"/>
              </a:rPr>
              <a:t>positive</a:t>
            </a:r>
          </a:p>
        </p:txBody>
      </p:sp>
      <p:sp>
        <p:nvSpPr>
          <p:cNvPr id="51" name="矩形 50"/>
          <p:cNvSpPr/>
          <p:nvPr/>
        </p:nvSpPr>
        <p:spPr>
          <a:xfrm>
            <a:off x="3657059" y="1292906"/>
            <a:ext cx="800219" cy="261610"/>
          </a:xfrm>
          <a:prstGeom prst="rect">
            <a:avLst/>
          </a:prstGeom>
        </p:spPr>
        <p:txBody>
          <a:bodyPr wrap="none">
            <a:spAutoFit/>
          </a:bodyPr>
          <a:lstStyle/>
          <a:p>
            <a:pPr algn="ctr"/>
            <a:r>
              <a:rPr lang="en-US" altLang="zh-CN" sz="1100" dirty="0">
                <a:latin typeface="Century Gothic" pitchFamily="34" charset="0"/>
                <a:cs typeface="Arial" panose="020B0604020202020204" pitchFamily="34" charset="0"/>
              </a:rPr>
              <a:t>negative</a:t>
            </a:r>
          </a:p>
        </p:txBody>
      </p:sp>
      <p:sp>
        <p:nvSpPr>
          <p:cNvPr id="52" name="矩形 51"/>
          <p:cNvSpPr/>
          <p:nvPr/>
        </p:nvSpPr>
        <p:spPr>
          <a:xfrm>
            <a:off x="979184" y="2276517"/>
            <a:ext cx="692818" cy="261610"/>
          </a:xfrm>
          <a:prstGeom prst="rect">
            <a:avLst/>
          </a:prstGeom>
        </p:spPr>
        <p:txBody>
          <a:bodyPr wrap="none">
            <a:spAutoFit/>
          </a:bodyPr>
          <a:lstStyle/>
          <a:p>
            <a:pPr algn="ctr"/>
            <a:r>
              <a:rPr lang="en-US" altLang="zh-CN" sz="1100" dirty="0">
                <a:latin typeface="Century Gothic" pitchFamily="34" charset="0"/>
                <a:cs typeface="Arial" panose="020B0604020202020204" pitchFamily="34" charset="0"/>
              </a:rPr>
              <a:t>internal</a:t>
            </a:r>
          </a:p>
        </p:txBody>
      </p:sp>
      <p:sp>
        <p:nvSpPr>
          <p:cNvPr id="53" name="矩形 52"/>
          <p:cNvSpPr/>
          <p:nvPr/>
        </p:nvSpPr>
        <p:spPr>
          <a:xfrm>
            <a:off x="979184" y="3721495"/>
            <a:ext cx="736099" cy="261610"/>
          </a:xfrm>
          <a:prstGeom prst="rect">
            <a:avLst/>
          </a:prstGeom>
        </p:spPr>
        <p:txBody>
          <a:bodyPr wrap="none">
            <a:spAutoFit/>
          </a:bodyPr>
          <a:lstStyle/>
          <a:p>
            <a:pPr algn="ctr"/>
            <a:r>
              <a:rPr lang="en-US" altLang="zh-CN" sz="1100" dirty="0">
                <a:latin typeface="Century Gothic" pitchFamily="34" charset="0"/>
                <a:cs typeface="Arial" panose="020B0604020202020204" pitchFamily="34" charset="0"/>
              </a:rPr>
              <a:t>external</a:t>
            </a:r>
          </a:p>
        </p:txBody>
      </p:sp>
      <p:grpSp>
        <p:nvGrpSpPr>
          <p:cNvPr id="54" name="组合 53"/>
          <p:cNvGrpSpPr/>
          <p:nvPr/>
        </p:nvGrpSpPr>
        <p:grpSpPr>
          <a:xfrm>
            <a:off x="5292080" y="1671334"/>
            <a:ext cx="3204356" cy="592320"/>
            <a:chOff x="503238" y="2836720"/>
            <a:chExt cx="3204356" cy="592320"/>
          </a:xfrm>
        </p:grpSpPr>
        <p:sp>
          <p:nvSpPr>
            <p:cNvPr id="55" name="矩形 54"/>
            <p:cNvSpPr/>
            <p:nvPr/>
          </p:nvSpPr>
          <p:spPr>
            <a:xfrm>
              <a:off x="503238" y="3034830"/>
              <a:ext cx="3204356" cy="394210"/>
            </a:xfrm>
            <a:prstGeom prst="rect">
              <a:avLst/>
            </a:prstGeom>
          </p:spPr>
          <p:txBody>
            <a:bodyPr wrap="square">
              <a:spAutoFit/>
            </a:bodyPr>
            <a:lstStyle/>
            <a:p>
              <a:pPr>
                <a:lnSpc>
                  <a:spcPct val="114000"/>
                </a:lnSpc>
              </a:pPr>
              <a:r>
                <a:rPr lang="en-US" altLang="zh-CN" sz="900" dirty="0">
                  <a:latin typeface="Century Gothic" pitchFamily="34" charset="0"/>
                  <a:cs typeface="Arial" panose="020B0604020202020204" pitchFamily="34" charset="0"/>
                </a:rPr>
                <a:t>Wuhan Jin horizon PPT design planning company Wuhan Jin horizon PPT design planning company</a:t>
              </a:r>
            </a:p>
          </p:txBody>
        </p:sp>
        <p:sp>
          <p:nvSpPr>
            <p:cNvPr id="56" name="矩形 55"/>
            <p:cNvSpPr/>
            <p:nvPr/>
          </p:nvSpPr>
          <p:spPr>
            <a:xfrm>
              <a:off x="503238" y="2836720"/>
              <a:ext cx="1096775" cy="261610"/>
            </a:xfrm>
            <a:prstGeom prst="rect">
              <a:avLst/>
            </a:prstGeom>
          </p:spPr>
          <p:txBody>
            <a:bodyPr wrap="non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grpSp>
        <p:nvGrpSpPr>
          <p:cNvPr id="58" name="组合 57"/>
          <p:cNvGrpSpPr/>
          <p:nvPr/>
        </p:nvGrpSpPr>
        <p:grpSpPr>
          <a:xfrm>
            <a:off x="5292080" y="2443875"/>
            <a:ext cx="3204356" cy="606170"/>
            <a:chOff x="503238" y="2836720"/>
            <a:chExt cx="3204356" cy="606170"/>
          </a:xfrm>
        </p:grpSpPr>
        <p:sp>
          <p:nvSpPr>
            <p:cNvPr id="59" name="矩形 58"/>
            <p:cNvSpPr/>
            <p:nvPr/>
          </p:nvSpPr>
          <p:spPr>
            <a:xfrm>
              <a:off x="503238" y="3034830"/>
              <a:ext cx="3204356" cy="408060"/>
            </a:xfrm>
            <a:prstGeom prst="rect">
              <a:avLst/>
            </a:prstGeom>
          </p:spPr>
          <p:txBody>
            <a:bodyPr wrap="square">
              <a:spAutoFit/>
            </a:bodyPr>
            <a:lstStyle/>
            <a:p>
              <a:pPr>
                <a:lnSpc>
                  <a:spcPct val="114000"/>
                </a:lnSpc>
              </a:pPr>
              <a:r>
                <a:rPr lang="en-US" altLang="zh-CN" sz="900" dirty="0">
                  <a:latin typeface="Century Gothic" pitchFamily="34" charset="0"/>
                  <a:cs typeface="Arial" panose="020B0604020202020204" pitchFamily="34" charset="0"/>
                </a:rPr>
                <a:t>Wuhan Jin horizon PPT design planning company Wuhan Jin horizon PPT design planning company</a:t>
              </a:r>
            </a:p>
          </p:txBody>
        </p:sp>
        <p:sp>
          <p:nvSpPr>
            <p:cNvPr id="60" name="矩形 59"/>
            <p:cNvSpPr/>
            <p:nvPr/>
          </p:nvSpPr>
          <p:spPr>
            <a:xfrm>
              <a:off x="503238" y="2836720"/>
              <a:ext cx="1096775" cy="261610"/>
            </a:xfrm>
            <a:prstGeom prst="rect">
              <a:avLst/>
            </a:prstGeom>
          </p:spPr>
          <p:txBody>
            <a:bodyPr wrap="non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grpSp>
        <p:nvGrpSpPr>
          <p:cNvPr id="61" name="组合 60"/>
          <p:cNvGrpSpPr/>
          <p:nvPr/>
        </p:nvGrpSpPr>
        <p:grpSpPr>
          <a:xfrm>
            <a:off x="5292080" y="3216416"/>
            <a:ext cx="3204356" cy="592320"/>
            <a:chOff x="503238" y="2836720"/>
            <a:chExt cx="3204356" cy="592320"/>
          </a:xfrm>
        </p:grpSpPr>
        <p:sp>
          <p:nvSpPr>
            <p:cNvPr id="62" name="矩形 61"/>
            <p:cNvSpPr/>
            <p:nvPr/>
          </p:nvSpPr>
          <p:spPr>
            <a:xfrm>
              <a:off x="503238" y="3034830"/>
              <a:ext cx="3204356" cy="394210"/>
            </a:xfrm>
            <a:prstGeom prst="rect">
              <a:avLst/>
            </a:prstGeom>
          </p:spPr>
          <p:txBody>
            <a:bodyPr wrap="square">
              <a:spAutoFit/>
            </a:bodyPr>
            <a:lstStyle/>
            <a:p>
              <a:pPr>
                <a:lnSpc>
                  <a:spcPct val="114000"/>
                </a:lnSpc>
              </a:pPr>
              <a:r>
                <a:rPr lang="en-US" altLang="zh-CN" sz="900" dirty="0">
                  <a:latin typeface="Century Gothic" pitchFamily="34" charset="0"/>
                  <a:cs typeface="Arial" panose="020B0604020202020204" pitchFamily="34" charset="0"/>
                </a:rPr>
                <a:t>Wuhan Jin horizon PPT design planning company Wuhan Jin horizon PPT design planning company</a:t>
              </a:r>
            </a:p>
          </p:txBody>
        </p:sp>
        <p:sp>
          <p:nvSpPr>
            <p:cNvPr id="63" name="矩形 62"/>
            <p:cNvSpPr/>
            <p:nvPr/>
          </p:nvSpPr>
          <p:spPr>
            <a:xfrm>
              <a:off x="503238" y="2836720"/>
              <a:ext cx="1096775" cy="261610"/>
            </a:xfrm>
            <a:prstGeom prst="rect">
              <a:avLst/>
            </a:prstGeom>
          </p:spPr>
          <p:txBody>
            <a:bodyPr wrap="non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grpSp>
        <p:nvGrpSpPr>
          <p:cNvPr id="64" name="组合 63"/>
          <p:cNvGrpSpPr/>
          <p:nvPr/>
        </p:nvGrpSpPr>
        <p:grpSpPr>
          <a:xfrm>
            <a:off x="5292080" y="3988958"/>
            <a:ext cx="3204356" cy="592320"/>
            <a:chOff x="503238" y="2836720"/>
            <a:chExt cx="3204356" cy="592320"/>
          </a:xfrm>
        </p:grpSpPr>
        <p:sp>
          <p:nvSpPr>
            <p:cNvPr id="65" name="矩形 64"/>
            <p:cNvSpPr/>
            <p:nvPr/>
          </p:nvSpPr>
          <p:spPr>
            <a:xfrm>
              <a:off x="503238" y="3034830"/>
              <a:ext cx="3204356" cy="394210"/>
            </a:xfrm>
            <a:prstGeom prst="rect">
              <a:avLst/>
            </a:prstGeom>
          </p:spPr>
          <p:txBody>
            <a:bodyPr wrap="square">
              <a:spAutoFit/>
            </a:bodyPr>
            <a:lstStyle/>
            <a:p>
              <a:pPr>
                <a:lnSpc>
                  <a:spcPct val="114000"/>
                </a:lnSpc>
              </a:pPr>
              <a:r>
                <a:rPr lang="en-US" altLang="zh-CN" sz="900" dirty="0">
                  <a:latin typeface="Century Gothic" pitchFamily="34" charset="0"/>
                  <a:cs typeface="Arial" panose="020B0604020202020204" pitchFamily="34" charset="0"/>
                </a:rPr>
                <a:t>Wuhan Jin horizon PPT design planning company Wuhan Jin horizon PPT design planning company</a:t>
              </a:r>
            </a:p>
          </p:txBody>
        </p:sp>
        <p:sp>
          <p:nvSpPr>
            <p:cNvPr id="66" name="矩形 65"/>
            <p:cNvSpPr/>
            <p:nvPr/>
          </p:nvSpPr>
          <p:spPr>
            <a:xfrm>
              <a:off x="503238" y="2836720"/>
              <a:ext cx="1096775" cy="261610"/>
            </a:xfrm>
            <a:prstGeom prst="rect">
              <a:avLst/>
            </a:prstGeom>
          </p:spPr>
          <p:txBody>
            <a:bodyPr wrap="non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spTree>
    <p:extLst>
      <p:ext uri="{BB962C8B-B14F-4D97-AF65-F5344CB8AC3E}">
        <p14:creationId xmlns:p14="http://schemas.microsoft.com/office/powerpoint/2010/main" val="71090164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200" fill="hold"/>
                                        <p:tgtEl>
                                          <p:spTgt spid="2"/>
                                        </p:tgtEl>
                                      </p:cBhvr>
                                      <p:by x="110000" y="110000"/>
                                    </p:animScale>
                                  </p:childTnLst>
                                </p:cTn>
                              </p:par>
                              <p:par>
                                <p:cTn id="11" presetID="23" presetClass="entr" presetSubtype="16"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 fill="hold"/>
                                        <p:tgtEl>
                                          <p:spTgt spid="7"/>
                                        </p:tgtEl>
                                        <p:attrNameLst>
                                          <p:attrName>ppt_w</p:attrName>
                                        </p:attrNameLst>
                                      </p:cBhvr>
                                      <p:tavLst>
                                        <p:tav tm="0">
                                          <p:val>
                                            <p:fltVal val="0"/>
                                          </p:val>
                                        </p:tav>
                                        <p:tav tm="100000">
                                          <p:val>
                                            <p:strVal val="#ppt_w"/>
                                          </p:val>
                                        </p:tav>
                                      </p:tavLst>
                                    </p:anim>
                                    <p:anim calcmode="lin" valueType="num">
                                      <p:cBhvr>
                                        <p:cTn id="14" dur="300" fill="hold"/>
                                        <p:tgtEl>
                                          <p:spTgt spid="7"/>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250"/>
                                  </p:stCondLst>
                                  <p:childTnLst>
                                    <p:animScale>
                                      <p:cBhvr>
                                        <p:cTn id="16" dur="200" fill="hold"/>
                                        <p:tgtEl>
                                          <p:spTgt spid="7"/>
                                        </p:tgtEl>
                                      </p:cBhvr>
                                      <p:by x="110000" y="110000"/>
                                    </p:animScale>
                                  </p:childTnLst>
                                </p:cTn>
                              </p:par>
                              <p:par>
                                <p:cTn id="17" presetID="23" presetClass="entr" presetSubtype="16" fill="hold" nodeType="withEffect">
                                  <p:stCondLst>
                                    <p:cond delay="1250"/>
                                  </p:stCondLst>
                                  <p:childTnLst>
                                    <p:set>
                                      <p:cBhvr>
                                        <p:cTn id="18" dur="1" fill="hold">
                                          <p:stCondLst>
                                            <p:cond delay="0"/>
                                          </p:stCondLst>
                                        </p:cTn>
                                        <p:tgtEl>
                                          <p:spTgt spid="8"/>
                                        </p:tgtEl>
                                        <p:attrNameLst>
                                          <p:attrName>style.visibility</p:attrName>
                                        </p:attrNameLst>
                                      </p:cBhvr>
                                      <p:to>
                                        <p:strVal val="visible"/>
                                      </p:to>
                                    </p:set>
                                    <p:anim calcmode="lin" valueType="num">
                                      <p:cBhvr>
                                        <p:cTn id="19" dur="300" fill="hold"/>
                                        <p:tgtEl>
                                          <p:spTgt spid="8"/>
                                        </p:tgtEl>
                                        <p:attrNameLst>
                                          <p:attrName>ppt_w</p:attrName>
                                        </p:attrNameLst>
                                      </p:cBhvr>
                                      <p:tavLst>
                                        <p:tav tm="0">
                                          <p:val>
                                            <p:fltVal val="0"/>
                                          </p:val>
                                        </p:tav>
                                        <p:tav tm="100000">
                                          <p:val>
                                            <p:strVal val="#ppt_w"/>
                                          </p:val>
                                        </p:tav>
                                      </p:tavLst>
                                    </p:anim>
                                    <p:anim calcmode="lin" valueType="num">
                                      <p:cBhvr>
                                        <p:cTn id="20" dur="300" fill="hold"/>
                                        <p:tgtEl>
                                          <p:spTgt spid="8"/>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200" fill="hold"/>
                                        <p:tgtEl>
                                          <p:spTgt spid="8"/>
                                        </p:tgtEl>
                                      </p:cBhvr>
                                      <p:by x="110000" y="110000"/>
                                    </p:animScale>
                                  </p:childTnLst>
                                </p:cTn>
                              </p:par>
                              <p:par>
                                <p:cTn id="23" presetID="23" presetClass="entr" presetSubtype="16"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300" fill="hold"/>
                                        <p:tgtEl>
                                          <p:spTgt spid="9"/>
                                        </p:tgtEl>
                                        <p:attrNameLst>
                                          <p:attrName>ppt_w</p:attrName>
                                        </p:attrNameLst>
                                      </p:cBhvr>
                                      <p:tavLst>
                                        <p:tav tm="0">
                                          <p:val>
                                            <p:fltVal val="0"/>
                                          </p:val>
                                        </p:tav>
                                        <p:tav tm="100000">
                                          <p:val>
                                            <p:strVal val="#ppt_w"/>
                                          </p:val>
                                        </p:tav>
                                      </p:tavLst>
                                    </p:anim>
                                    <p:anim calcmode="lin" valueType="num">
                                      <p:cBhvr>
                                        <p:cTn id="26" dur="300" fill="hold"/>
                                        <p:tgtEl>
                                          <p:spTgt spid="9"/>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750"/>
                                  </p:stCondLst>
                                  <p:childTnLst>
                                    <p:animScale>
                                      <p:cBhvr>
                                        <p:cTn id="28" dur="200" fill="hold"/>
                                        <p:tgtEl>
                                          <p:spTgt spid="9"/>
                                        </p:tgtEl>
                                      </p:cBhvr>
                                      <p:by x="110000" y="110000"/>
                                    </p:animScale>
                                  </p:childTnLst>
                                </p:cTn>
                              </p:par>
                              <p:par>
                                <p:cTn id="29" presetID="10" presetClass="entr" presetSubtype="0" fill="hold" grpId="0" nodeType="withEffect">
                                  <p:stCondLst>
                                    <p:cond delay="225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225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225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2" presetClass="entr" presetSubtype="2" decel="100000" fill="hold" nodeType="withEffect">
                                  <p:stCondLst>
                                    <p:cond delay="275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1+#ppt_w/2"/>
                                          </p:val>
                                        </p:tav>
                                        <p:tav tm="100000">
                                          <p:val>
                                            <p:strVal val="#ppt_x"/>
                                          </p:val>
                                        </p:tav>
                                      </p:tavLst>
                                    </p:anim>
                                    <p:anim calcmode="lin" valueType="num">
                                      <p:cBhvr additive="base">
                                        <p:cTn id="44" dur="500" fill="hold"/>
                                        <p:tgtEl>
                                          <p:spTgt spid="54"/>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300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1+#ppt_w/2"/>
                                          </p:val>
                                        </p:tav>
                                        <p:tav tm="100000">
                                          <p:val>
                                            <p:strVal val="#ppt_x"/>
                                          </p:val>
                                        </p:tav>
                                      </p:tavLst>
                                    </p:anim>
                                    <p:anim calcmode="lin" valueType="num">
                                      <p:cBhvr additive="base">
                                        <p:cTn id="48" dur="500" fill="hold"/>
                                        <p:tgtEl>
                                          <p:spTgt spid="58"/>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325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1+#ppt_w/2"/>
                                          </p:val>
                                        </p:tav>
                                        <p:tav tm="100000">
                                          <p:val>
                                            <p:strVal val="#ppt_x"/>
                                          </p:val>
                                        </p:tav>
                                      </p:tavLst>
                                    </p:anim>
                                    <p:anim calcmode="lin" valueType="num">
                                      <p:cBhvr additive="base">
                                        <p:cTn id="52" dur="500" fill="hold"/>
                                        <p:tgtEl>
                                          <p:spTgt spid="61"/>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3500"/>
                                  </p:stCondLst>
                                  <p:childTnLst>
                                    <p:set>
                                      <p:cBhvr>
                                        <p:cTn id="54" dur="1" fill="hold">
                                          <p:stCondLst>
                                            <p:cond delay="0"/>
                                          </p:stCondLst>
                                        </p:cTn>
                                        <p:tgtEl>
                                          <p:spTgt spid="64"/>
                                        </p:tgtEl>
                                        <p:attrNameLst>
                                          <p:attrName>style.visibility</p:attrName>
                                        </p:attrNameLst>
                                      </p:cBhvr>
                                      <p:to>
                                        <p:strVal val="visible"/>
                                      </p:to>
                                    </p:set>
                                    <p:anim calcmode="lin" valueType="num">
                                      <p:cBhvr additive="base">
                                        <p:cTn id="55" dur="500" fill="hold"/>
                                        <p:tgtEl>
                                          <p:spTgt spid="64"/>
                                        </p:tgtEl>
                                        <p:attrNameLst>
                                          <p:attrName>ppt_x</p:attrName>
                                        </p:attrNameLst>
                                      </p:cBhvr>
                                      <p:tavLst>
                                        <p:tav tm="0">
                                          <p:val>
                                            <p:strVal val="1+#ppt_w/2"/>
                                          </p:val>
                                        </p:tav>
                                        <p:tav tm="100000">
                                          <p:val>
                                            <p:strVal val="#ppt_x"/>
                                          </p:val>
                                        </p:tav>
                                      </p:tavLst>
                                    </p:anim>
                                    <p:anim calcmode="lin" valueType="num">
                                      <p:cBhvr additive="base">
                                        <p:cTn id="56"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812304" y="1360530"/>
            <a:ext cx="2358517" cy="1183895"/>
            <a:chOff x="4051643" y="1578011"/>
            <a:chExt cx="2358517" cy="1183895"/>
          </a:xfrm>
        </p:grpSpPr>
        <p:sp>
          <p:nvSpPr>
            <p:cNvPr id="128" name="矩形 127"/>
            <p:cNvSpPr/>
            <p:nvPr/>
          </p:nvSpPr>
          <p:spPr>
            <a:xfrm>
              <a:off x="4051643" y="2054020"/>
              <a:ext cx="2358517" cy="707886"/>
            </a:xfrm>
            <a:prstGeom prst="rect">
              <a:avLst/>
            </a:prstGeom>
          </p:spPr>
          <p:txBody>
            <a:bodyPr wrap="square">
              <a:spAutoFit/>
            </a:bodyPr>
            <a:lstStyle/>
            <a:p>
              <a:r>
                <a:rPr lang="en-US" altLang="zh-CN" sz="1000" dirty="0">
                  <a:latin typeface="Century Gothic" panose="020B0502020202020204" pitchFamily="34" charset="0"/>
                  <a:cs typeface="Arial" panose="020B0604020202020204" pitchFamily="34" charset="0"/>
                </a:rPr>
                <a:t>Wuhan Jin horizon PPT design planning </a:t>
              </a:r>
              <a:r>
                <a:rPr lang="en-US" altLang="zh-CN" sz="1000" dirty="0" err="1">
                  <a:latin typeface="Century Gothic" panose="020B0502020202020204" pitchFamily="34" charset="0"/>
                  <a:cs typeface="Arial" panose="020B0604020202020204" pitchFamily="34" charset="0"/>
                </a:rPr>
                <a:t>companyWuhan</a:t>
              </a:r>
              <a:r>
                <a:rPr lang="en-US" altLang="zh-CN" sz="1000" dirty="0">
                  <a:latin typeface="Century Gothic" panose="020B0502020202020204" pitchFamily="34" charset="0"/>
                  <a:cs typeface="Arial" panose="020B0604020202020204" pitchFamily="34" charset="0"/>
                </a:rPr>
                <a:t> Jin horizon PPT design planning company</a:t>
              </a:r>
            </a:p>
          </p:txBody>
        </p:sp>
        <p:grpSp>
          <p:nvGrpSpPr>
            <p:cNvPr id="12" name="组合 11"/>
            <p:cNvGrpSpPr/>
            <p:nvPr/>
          </p:nvGrpSpPr>
          <p:grpSpPr>
            <a:xfrm>
              <a:off x="4085400" y="1578011"/>
              <a:ext cx="1854752" cy="422357"/>
              <a:chOff x="5435732" y="1578011"/>
              <a:chExt cx="1854752" cy="422357"/>
            </a:xfrm>
          </p:grpSpPr>
          <p:grpSp>
            <p:nvGrpSpPr>
              <p:cNvPr id="80" name="组合 79"/>
              <p:cNvGrpSpPr/>
              <p:nvPr/>
            </p:nvGrpSpPr>
            <p:grpSpPr>
              <a:xfrm>
                <a:off x="5435732" y="1578011"/>
                <a:ext cx="422357" cy="422357"/>
                <a:chOff x="503238" y="1734936"/>
                <a:chExt cx="612620" cy="612620"/>
              </a:xfrm>
            </p:grpSpPr>
            <p:sp>
              <p:nvSpPr>
                <p:cNvPr id="83" name="椭圆 82"/>
                <p:cNvSpPr/>
                <p:nvPr/>
              </p:nvSpPr>
              <p:spPr>
                <a:xfrm>
                  <a:off x="503238" y="1734936"/>
                  <a:ext cx="612620" cy="612620"/>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650052" y="1881750"/>
                  <a:ext cx="318993" cy="318993"/>
                  <a:chOff x="13405333" y="-598488"/>
                  <a:chExt cx="479425" cy="479425"/>
                </a:xfrm>
                <a:solidFill>
                  <a:schemeClr val="bg1"/>
                </a:solidFill>
              </p:grpSpPr>
              <p:sp>
                <p:nvSpPr>
                  <p:cNvPr id="85" name="Freeform 7"/>
                  <p:cNvSpPr>
                    <a:spLocks/>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
                  <p:cNvSpPr>
                    <a:spLocks/>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9"/>
                  <p:cNvSpPr>
                    <a:spLocks/>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29" name="矩形 128"/>
              <p:cNvSpPr/>
              <p:nvPr/>
            </p:nvSpPr>
            <p:spPr>
              <a:xfrm>
                <a:off x="5862633" y="1666079"/>
                <a:ext cx="1427851" cy="261610"/>
              </a:xfrm>
              <a:prstGeom prst="rect">
                <a:avLst/>
              </a:prstGeom>
            </p:spPr>
            <p:txBody>
              <a:bodyPr wrap="squar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grpSp>
      <p:grpSp>
        <p:nvGrpSpPr>
          <p:cNvPr id="17" name="组合 16"/>
          <p:cNvGrpSpPr/>
          <p:nvPr/>
        </p:nvGrpSpPr>
        <p:grpSpPr>
          <a:xfrm>
            <a:off x="6366383" y="1360530"/>
            <a:ext cx="2358517" cy="1183895"/>
            <a:chOff x="6605722" y="1578011"/>
            <a:chExt cx="2358517" cy="1183895"/>
          </a:xfrm>
        </p:grpSpPr>
        <p:sp>
          <p:nvSpPr>
            <p:cNvPr id="131" name="矩形 130"/>
            <p:cNvSpPr/>
            <p:nvPr/>
          </p:nvSpPr>
          <p:spPr>
            <a:xfrm>
              <a:off x="6605722" y="2054020"/>
              <a:ext cx="2358517" cy="707886"/>
            </a:xfrm>
            <a:prstGeom prst="rect">
              <a:avLst/>
            </a:prstGeom>
          </p:spPr>
          <p:txBody>
            <a:bodyPr wrap="square">
              <a:spAutoFit/>
            </a:bodyPr>
            <a:lstStyle/>
            <a:p>
              <a:r>
                <a:rPr lang="en-US" altLang="zh-CN" sz="1000" dirty="0">
                  <a:latin typeface="Century Gothic" panose="020B0502020202020204" pitchFamily="34" charset="0"/>
                  <a:cs typeface="Arial" panose="020B0604020202020204" pitchFamily="34" charset="0"/>
                </a:rPr>
                <a:t>Wuhan Jin horizon PPT design planning </a:t>
              </a:r>
              <a:r>
                <a:rPr lang="en-US" altLang="zh-CN" sz="1000" dirty="0" err="1">
                  <a:latin typeface="Century Gothic" panose="020B0502020202020204" pitchFamily="34" charset="0"/>
                  <a:cs typeface="Arial" panose="020B0604020202020204" pitchFamily="34" charset="0"/>
                </a:rPr>
                <a:t>companyWuhan</a:t>
              </a:r>
              <a:r>
                <a:rPr lang="en-US" altLang="zh-CN" sz="1000" dirty="0">
                  <a:latin typeface="Century Gothic" panose="020B0502020202020204" pitchFamily="34" charset="0"/>
                  <a:cs typeface="Arial" panose="020B0604020202020204" pitchFamily="34" charset="0"/>
                </a:rPr>
                <a:t> Jin horizon PPT design planning company</a:t>
              </a:r>
            </a:p>
          </p:txBody>
        </p:sp>
        <p:sp>
          <p:nvSpPr>
            <p:cNvPr id="135" name="椭圆 134"/>
            <p:cNvSpPr/>
            <p:nvPr/>
          </p:nvSpPr>
          <p:spPr>
            <a:xfrm>
              <a:off x="6639479" y="1578011"/>
              <a:ext cx="422357" cy="42235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7066380" y="1666079"/>
              <a:ext cx="1427851" cy="261610"/>
            </a:xfrm>
            <a:prstGeom prst="rect">
              <a:avLst/>
            </a:prstGeom>
          </p:spPr>
          <p:txBody>
            <a:bodyPr wrap="squar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nvGrpSpPr>
            <p:cNvPr id="15" name="组合 14"/>
            <p:cNvGrpSpPr/>
            <p:nvPr/>
          </p:nvGrpSpPr>
          <p:grpSpPr>
            <a:xfrm>
              <a:off x="6740695" y="1720009"/>
              <a:ext cx="219923" cy="151470"/>
              <a:chOff x="9641770" y="1952307"/>
              <a:chExt cx="219923" cy="151470"/>
            </a:xfrm>
          </p:grpSpPr>
          <p:sp>
            <p:nvSpPr>
              <p:cNvPr id="109" name="Rectangle 27"/>
              <p:cNvSpPr>
                <a:spLocks noChangeArrowheads="1"/>
              </p:cNvSpPr>
              <p:nvPr/>
            </p:nvSpPr>
            <p:spPr bwMode="auto">
              <a:xfrm>
                <a:off x="9682550"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8"/>
              <p:cNvSpPr>
                <a:spLocks noChangeArrowheads="1"/>
              </p:cNvSpPr>
              <p:nvPr/>
            </p:nvSpPr>
            <p:spPr bwMode="auto">
              <a:xfrm>
                <a:off x="9724059"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Rectangle 29"/>
              <p:cNvSpPr>
                <a:spLocks noChangeArrowheads="1"/>
              </p:cNvSpPr>
              <p:nvPr/>
            </p:nvSpPr>
            <p:spPr bwMode="auto">
              <a:xfrm>
                <a:off x="9765568"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Rectangle 30"/>
              <p:cNvSpPr>
                <a:spLocks noChangeArrowheads="1"/>
              </p:cNvSpPr>
              <p:nvPr/>
            </p:nvSpPr>
            <p:spPr bwMode="auto">
              <a:xfrm>
                <a:off x="9807077" y="2014206"/>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31"/>
              <p:cNvSpPr>
                <a:spLocks noChangeArrowheads="1"/>
              </p:cNvSpPr>
              <p:nvPr/>
            </p:nvSpPr>
            <p:spPr bwMode="auto">
              <a:xfrm>
                <a:off x="9682550"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32"/>
              <p:cNvSpPr>
                <a:spLocks noChangeArrowheads="1"/>
              </p:cNvSpPr>
              <p:nvPr/>
            </p:nvSpPr>
            <p:spPr bwMode="auto">
              <a:xfrm>
                <a:off x="9724059"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Rectangle 33"/>
              <p:cNvSpPr>
                <a:spLocks noChangeArrowheads="1"/>
              </p:cNvSpPr>
              <p:nvPr/>
            </p:nvSpPr>
            <p:spPr bwMode="auto">
              <a:xfrm>
                <a:off x="9765568"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34"/>
              <p:cNvSpPr>
                <a:spLocks noChangeArrowheads="1"/>
              </p:cNvSpPr>
              <p:nvPr/>
            </p:nvSpPr>
            <p:spPr bwMode="auto">
              <a:xfrm>
                <a:off x="9807077" y="1986533"/>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Rectangle 35"/>
              <p:cNvSpPr>
                <a:spLocks noChangeArrowheads="1"/>
              </p:cNvSpPr>
              <p:nvPr/>
            </p:nvSpPr>
            <p:spPr bwMode="auto">
              <a:xfrm>
                <a:off x="9696387" y="2055714"/>
                <a:ext cx="110690"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6"/>
              <p:cNvSpPr>
                <a:spLocks/>
              </p:cNvSpPr>
              <p:nvPr/>
            </p:nvSpPr>
            <p:spPr bwMode="auto">
              <a:xfrm>
                <a:off x="9641770" y="1952307"/>
                <a:ext cx="219923" cy="15147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9" name="组合 18"/>
          <p:cNvGrpSpPr/>
          <p:nvPr/>
        </p:nvGrpSpPr>
        <p:grpSpPr>
          <a:xfrm>
            <a:off x="3812304" y="2975012"/>
            <a:ext cx="2358517" cy="1183895"/>
            <a:chOff x="4051643" y="2893539"/>
            <a:chExt cx="2358517" cy="1183895"/>
          </a:xfrm>
        </p:grpSpPr>
        <p:sp>
          <p:nvSpPr>
            <p:cNvPr id="143" name="矩形 142"/>
            <p:cNvSpPr/>
            <p:nvPr/>
          </p:nvSpPr>
          <p:spPr>
            <a:xfrm>
              <a:off x="4051643" y="3369548"/>
              <a:ext cx="2358517" cy="707886"/>
            </a:xfrm>
            <a:prstGeom prst="rect">
              <a:avLst/>
            </a:prstGeom>
          </p:spPr>
          <p:txBody>
            <a:bodyPr wrap="square">
              <a:spAutoFit/>
            </a:bodyPr>
            <a:lstStyle/>
            <a:p>
              <a:r>
                <a:rPr lang="en-US" altLang="zh-CN" sz="1000" dirty="0">
                  <a:latin typeface="Century Gothic" panose="020B0502020202020204" pitchFamily="34" charset="0"/>
                  <a:cs typeface="Arial" panose="020B0604020202020204" pitchFamily="34" charset="0"/>
                </a:rPr>
                <a:t>Wuhan Jin horizon PPT design planning </a:t>
              </a:r>
              <a:r>
                <a:rPr lang="en-US" altLang="zh-CN" sz="1000" dirty="0" err="1">
                  <a:latin typeface="Century Gothic" panose="020B0502020202020204" pitchFamily="34" charset="0"/>
                  <a:cs typeface="Arial" panose="020B0604020202020204" pitchFamily="34" charset="0"/>
                </a:rPr>
                <a:t>companyWuhan</a:t>
              </a:r>
              <a:r>
                <a:rPr lang="en-US" altLang="zh-CN" sz="1000" dirty="0">
                  <a:latin typeface="Century Gothic" panose="020B0502020202020204" pitchFamily="34" charset="0"/>
                  <a:cs typeface="Arial" panose="020B0604020202020204" pitchFamily="34" charset="0"/>
                </a:rPr>
                <a:t> Jin horizon PPT design planning company</a:t>
              </a:r>
            </a:p>
          </p:txBody>
        </p:sp>
        <p:sp>
          <p:nvSpPr>
            <p:cNvPr id="147" name="椭圆 146"/>
            <p:cNvSpPr/>
            <p:nvPr/>
          </p:nvSpPr>
          <p:spPr>
            <a:xfrm>
              <a:off x="4085400" y="2893539"/>
              <a:ext cx="422357" cy="42235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4512301" y="2981607"/>
              <a:ext cx="1427851" cy="261610"/>
            </a:xfrm>
            <a:prstGeom prst="rect">
              <a:avLst/>
            </a:prstGeom>
          </p:spPr>
          <p:txBody>
            <a:bodyPr wrap="squar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nvGrpSpPr>
            <p:cNvPr id="119" name="组合 118"/>
            <p:cNvGrpSpPr/>
            <p:nvPr/>
          </p:nvGrpSpPr>
          <p:grpSpPr>
            <a:xfrm>
              <a:off x="4187321" y="2997240"/>
              <a:ext cx="218514" cy="214955"/>
              <a:chOff x="14627708" y="5551488"/>
              <a:chExt cx="487362" cy="479425"/>
            </a:xfrm>
            <a:solidFill>
              <a:schemeClr val="bg1"/>
            </a:solidFill>
          </p:grpSpPr>
          <p:sp>
            <p:nvSpPr>
              <p:cNvPr id="120"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38"/>
              <p:cNvSpPr>
                <a:spLocks/>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39"/>
              <p:cNvSpPr>
                <a:spLocks/>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40"/>
              <p:cNvSpPr>
                <a:spLocks/>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41"/>
              <p:cNvSpPr>
                <a:spLocks/>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42"/>
              <p:cNvSpPr>
                <a:spLocks/>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43"/>
              <p:cNvSpPr>
                <a:spLocks/>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44"/>
              <p:cNvSpPr>
                <a:spLocks/>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8" name="组合 17"/>
          <p:cNvGrpSpPr/>
          <p:nvPr/>
        </p:nvGrpSpPr>
        <p:grpSpPr>
          <a:xfrm>
            <a:off x="6366383" y="2975012"/>
            <a:ext cx="2358517" cy="1183895"/>
            <a:chOff x="6605722" y="2893539"/>
            <a:chExt cx="2358517" cy="1183895"/>
          </a:xfrm>
        </p:grpSpPr>
        <p:sp>
          <p:nvSpPr>
            <p:cNvPr id="155" name="矩形 154"/>
            <p:cNvSpPr/>
            <p:nvPr/>
          </p:nvSpPr>
          <p:spPr>
            <a:xfrm>
              <a:off x="6605722" y="3369548"/>
              <a:ext cx="2358517" cy="707886"/>
            </a:xfrm>
            <a:prstGeom prst="rect">
              <a:avLst/>
            </a:prstGeom>
          </p:spPr>
          <p:txBody>
            <a:bodyPr wrap="square">
              <a:spAutoFit/>
            </a:bodyPr>
            <a:lstStyle/>
            <a:p>
              <a:r>
                <a:rPr lang="en-US" altLang="zh-CN" sz="1000" dirty="0">
                  <a:latin typeface="Century Gothic" panose="020B0502020202020204" pitchFamily="34" charset="0"/>
                  <a:cs typeface="Arial" panose="020B0604020202020204" pitchFamily="34" charset="0"/>
                </a:rPr>
                <a:t>Wuhan Jin horizon PPT design planning </a:t>
              </a:r>
              <a:r>
                <a:rPr lang="en-US" altLang="zh-CN" sz="1000" dirty="0" err="1">
                  <a:latin typeface="Century Gothic" panose="020B0502020202020204" pitchFamily="34" charset="0"/>
                  <a:cs typeface="Arial" panose="020B0604020202020204" pitchFamily="34" charset="0"/>
                </a:rPr>
                <a:t>companyWuhan</a:t>
              </a:r>
              <a:r>
                <a:rPr lang="en-US" altLang="zh-CN" sz="1000" dirty="0">
                  <a:latin typeface="Century Gothic" panose="020B0502020202020204" pitchFamily="34" charset="0"/>
                  <a:cs typeface="Arial" panose="020B0604020202020204" pitchFamily="34" charset="0"/>
                </a:rPr>
                <a:t> Jin horizon PPT design planning company</a:t>
              </a:r>
            </a:p>
          </p:txBody>
        </p:sp>
        <p:sp>
          <p:nvSpPr>
            <p:cNvPr id="156" name="椭圆 155"/>
            <p:cNvSpPr/>
            <p:nvPr/>
          </p:nvSpPr>
          <p:spPr>
            <a:xfrm>
              <a:off x="6639479" y="2893539"/>
              <a:ext cx="422357" cy="42235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7066380" y="2981607"/>
              <a:ext cx="1427851" cy="261610"/>
            </a:xfrm>
            <a:prstGeom prst="rect">
              <a:avLst/>
            </a:prstGeom>
          </p:spPr>
          <p:txBody>
            <a:bodyPr wrap="squar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nvGrpSpPr>
            <p:cNvPr id="101" name="组合 100"/>
            <p:cNvGrpSpPr/>
            <p:nvPr/>
          </p:nvGrpSpPr>
          <p:grpSpPr>
            <a:xfrm>
              <a:off x="6754411" y="2998032"/>
              <a:ext cx="212641" cy="213370"/>
              <a:chOff x="13416445" y="3094038"/>
              <a:chExt cx="463550" cy="465138"/>
            </a:xfrm>
            <a:solidFill>
              <a:schemeClr val="bg1"/>
            </a:solidFill>
          </p:grpSpPr>
          <p:sp>
            <p:nvSpPr>
              <p:cNvPr id="102"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169" name="图片 168"/>
          <p:cNvPicPr>
            <a:picLocks noChangeAspect="1"/>
          </p:cNvPicPr>
          <p:nvPr/>
        </p:nvPicPr>
        <p:blipFill rotWithShape="1">
          <a:blip r:embed="rId3" cstate="print">
            <a:extLst>
              <a:ext uri="{28A0092B-C50C-407E-A947-70E740481C1C}">
                <a14:useLocalDpi xmlns:a14="http://schemas.microsoft.com/office/drawing/2010/main" val="0"/>
              </a:ext>
            </a:extLst>
          </a:blip>
          <a:srcRect l="589" t="15882" r="654" b="5979"/>
          <a:stretch/>
        </p:blipFill>
        <p:spPr>
          <a:xfrm>
            <a:off x="503238" y="1229366"/>
            <a:ext cx="2709862" cy="3214592"/>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spTree>
    <p:extLst>
      <p:ext uri="{BB962C8B-B14F-4D97-AF65-F5344CB8AC3E}">
        <p14:creationId xmlns:p14="http://schemas.microsoft.com/office/powerpoint/2010/main" val="208587600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anim calcmode="lin" valueType="num">
                                      <p:cBhvr>
                                        <p:cTn id="8" dur="1000" fill="hold"/>
                                        <p:tgtEl>
                                          <p:spTgt spid="169"/>
                                        </p:tgtEl>
                                        <p:attrNameLst>
                                          <p:attrName>ppt_x</p:attrName>
                                        </p:attrNameLst>
                                      </p:cBhvr>
                                      <p:tavLst>
                                        <p:tav tm="0">
                                          <p:val>
                                            <p:strVal val="#ppt_x"/>
                                          </p:val>
                                        </p:tav>
                                        <p:tav tm="100000">
                                          <p:val>
                                            <p:strVal val="#ppt_x"/>
                                          </p:val>
                                        </p:tav>
                                      </p:tavLst>
                                    </p:anim>
                                    <p:anim calcmode="lin" valueType="num">
                                      <p:cBhvr>
                                        <p:cTn id="9" dur="1000" fill="hold"/>
                                        <p:tgtEl>
                                          <p:spTgt spid="169"/>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6"/>
                                        </p:tgtEl>
                                      </p:cBhvr>
                                    </p:animEffect>
                                  </p:childTnLst>
                                </p:cTn>
                              </p:par>
                              <p:par>
                                <p:cTn id="20" presetID="25" presetClass="entr" presetSubtype="0" fill="hold" nodeType="withEffect">
                                  <p:stCondLst>
                                    <p:cond delay="175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7"/>
                                        </p:tgtEl>
                                      </p:cBhvr>
                                    </p:animEffect>
                                  </p:childTnLst>
                                </p:cTn>
                              </p:par>
                              <p:par>
                                <p:cTn id="30" presetID="25" presetClass="entr" presetSubtype="0" fill="hold" nodeType="withEffect">
                                  <p:stCondLst>
                                    <p:cond delay="200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9"/>
                                        </p:tgtEl>
                                      </p:cBhvr>
                                    </p:animEffect>
                                  </p:childTnLst>
                                </p:cTn>
                              </p:par>
                              <p:par>
                                <p:cTn id="40" presetID="25" presetClass="entr" presetSubtype="0" fill="hold" nodeType="withEffect">
                                  <p:stCondLst>
                                    <p:cond delay="225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5" dur="1000" fill="hold"/>
                                        <p:tgtEl>
                                          <p:spTgt spid="18"/>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58"/>
          <p:cNvSpPr>
            <a:spLocks noChangeArrowheads="1"/>
          </p:cNvSpPr>
          <p:nvPr/>
        </p:nvSpPr>
        <p:spPr bwMode="auto">
          <a:xfrm rot="5400000">
            <a:off x="1015207" y="3079229"/>
            <a:ext cx="1009650" cy="1150937"/>
          </a:xfrm>
          <a:custGeom>
            <a:avLst/>
            <a:gdLst>
              <a:gd name="T0" fmla="*/ 1150999 w 826161"/>
              <a:gd name="T1" fmla="*/ 1408304 h 940604"/>
              <a:gd name="T2" fmla="*/ 82892 w 826161"/>
              <a:gd name="T3" fmla="*/ 1408304 h 940604"/>
              <a:gd name="T4" fmla="*/ 0 w 826161"/>
              <a:gd name="T5" fmla="*/ 1325205 h 940604"/>
              <a:gd name="T6" fmla="*/ 0 w 826161"/>
              <a:gd name="T7" fmla="*/ 254446 h 940604"/>
              <a:gd name="T8" fmla="*/ 82892 w 826161"/>
              <a:gd name="T9" fmla="*/ 171348 h 940604"/>
              <a:gd name="T10" fmla="*/ 517810 w 826161"/>
              <a:gd name="T11" fmla="*/ 171348 h 940604"/>
              <a:gd name="T12" fmla="*/ 616947 w 826161"/>
              <a:gd name="T13" fmla="*/ 0 h 940604"/>
              <a:gd name="T14" fmla="*/ 716082 w 826161"/>
              <a:gd name="T15" fmla="*/ 171348 h 940604"/>
              <a:gd name="T16" fmla="*/ 1150999 w 826161"/>
              <a:gd name="T17" fmla="*/ 171348 h 940604"/>
              <a:gd name="T18" fmla="*/ 1233892 w 826161"/>
              <a:gd name="T19" fmla="*/ 254446 h 940604"/>
              <a:gd name="T20" fmla="*/ 1233892 w 826161"/>
              <a:gd name="T21" fmla="*/ 1325205 h 940604"/>
              <a:gd name="T22" fmla="*/ 1150999 w 826161"/>
              <a:gd name="T23" fmla="*/ 140830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w="28575" cap="flat" cmpd="sng">
            <a:noFill/>
            <a:bevel/>
            <a:headEnd/>
            <a:tailEnd/>
          </a:ln>
          <a:extLst/>
        </p:spPr>
        <p:txBody>
          <a:bodyPr anchor="ctr"/>
          <a:lstStyle/>
          <a:p>
            <a:endParaRPr lang="zh-CN" altLang="en-US">
              <a:solidFill>
                <a:schemeClr val="tx1">
                  <a:lumMod val="85000"/>
                  <a:lumOff val="15000"/>
                </a:schemeClr>
              </a:solidFill>
              <a:ea typeface="微软雅黑"/>
            </a:endParaRPr>
          </a:p>
        </p:txBody>
      </p:sp>
      <p:sp>
        <p:nvSpPr>
          <p:cNvPr id="3" name="任意多边形 59"/>
          <p:cNvSpPr>
            <a:spLocks noChangeArrowheads="1"/>
          </p:cNvSpPr>
          <p:nvPr/>
        </p:nvSpPr>
        <p:spPr bwMode="auto">
          <a:xfrm rot="5400000">
            <a:off x="4983163" y="3080023"/>
            <a:ext cx="1009650" cy="1149350"/>
          </a:xfrm>
          <a:custGeom>
            <a:avLst/>
            <a:gdLst>
              <a:gd name="T0" fmla="*/ 1150999 w 826161"/>
              <a:gd name="T1" fmla="*/ 1404423 h 940604"/>
              <a:gd name="T2" fmla="*/ 82892 w 826161"/>
              <a:gd name="T3" fmla="*/ 1404423 h 940604"/>
              <a:gd name="T4" fmla="*/ 0 w 826161"/>
              <a:gd name="T5" fmla="*/ 1321554 h 940604"/>
              <a:gd name="T6" fmla="*/ 0 w 826161"/>
              <a:gd name="T7" fmla="*/ 253744 h 940604"/>
              <a:gd name="T8" fmla="*/ 82892 w 826161"/>
              <a:gd name="T9" fmla="*/ 170876 h 940604"/>
              <a:gd name="T10" fmla="*/ 517810 w 826161"/>
              <a:gd name="T11" fmla="*/ 170876 h 940604"/>
              <a:gd name="T12" fmla="*/ 616947 w 826161"/>
              <a:gd name="T13" fmla="*/ 0 h 940604"/>
              <a:gd name="T14" fmla="*/ 716082 w 826161"/>
              <a:gd name="T15" fmla="*/ 170876 h 940604"/>
              <a:gd name="T16" fmla="*/ 1150999 w 826161"/>
              <a:gd name="T17" fmla="*/ 170876 h 940604"/>
              <a:gd name="T18" fmla="*/ 1233892 w 826161"/>
              <a:gd name="T19" fmla="*/ 253744 h 940604"/>
              <a:gd name="T20" fmla="*/ 1233892 w 826161"/>
              <a:gd name="T21" fmla="*/ 1321554 h 940604"/>
              <a:gd name="T22" fmla="*/ 1150999 w 826161"/>
              <a:gd name="T23" fmla="*/ 1404423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w="28575" cap="flat" cmpd="sng">
            <a:noFill/>
            <a:bevel/>
            <a:headEnd/>
            <a:tailEnd/>
          </a:ln>
          <a:extLst/>
        </p:spPr>
        <p:txBody>
          <a:bodyPr anchor="ctr"/>
          <a:lstStyle/>
          <a:p>
            <a:endParaRPr lang="zh-CN" altLang="en-US">
              <a:solidFill>
                <a:schemeClr val="tx1">
                  <a:lumMod val="85000"/>
                  <a:lumOff val="15000"/>
                </a:schemeClr>
              </a:solidFill>
              <a:ea typeface="微软雅黑"/>
            </a:endParaRPr>
          </a:p>
        </p:txBody>
      </p:sp>
      <p:sp>
        <p:nvSpPr>
          <p:cNvPr id="4" name="任意多边形 60"/>
          <p:cNvSpPr>
            <a:spLocks noChangeArrowheads="1"/>
          </p:cNvSpPr>
          <p:nvPr/>
        </p:nvSpPr>
        <p:spPr bwMode="auto">
          <a:xfrm rot="5400000">
            <a:off x="4983163" y="1178198"/>
            <a:ext cx="1009650" cy="1149350"/>
          </a:xfrm>
          <a:custGeom>
            <a:avLst/>
            <a:gdLst>
              <a:gd name="T0" fmla="*/ 1150999 w 826161"/>
              <a:gd name="T1" fmla="*/ 1404423 h 940604"/>
              <a:gd name="T2" fmla="*/ 82892 w 826161"/>
              <a:gd name="T3" fmla="*/ 1404423 h 940604"/>
              <a:gd name="T4" fmla="*/ 0 w 826161"/>
              <a:gd name="T5" fmla="*/ 1321554 h 940604"/>
              <a:gd name="T6" fmla="*/ 0 w 826161"/>
              <a:gd name="T7" fmla="*/ 253744 h 940604"/>
              <a:gd name="T8" fmla="*/ 82892 w 826161"/>
              <a:gd name="T9" fmla="*/ 170876 h 940604"/>
              <a:gd name="T10" fmla="*/ 517810 w 826161"/>
              <a:gd name="T11" fmla="*/ 170876 h 940604"/>
              <a:gd name="T12" fmla="*/ 616947 w 826161"/>
              <a:gd name="T13" fmla="*/ 0 h 940604"/>
              <a:gd name="T14" fmla="*/ 716082 w 826161"/>
              <a:gd name="T15" fmla="*/ 170876 h 940604"/>
              <a:gd name="T16" fmla="*/ 1150999 w 826161"/>
              <a:gd name="T17" fmla="*/ 170876 h 940604"/>
              <a:gd name="T18" fmla="*/ 1233892 w 826161"/>
              <a:gd name="T19" fmla="*/ 253744 h 940604"/>
              <a:gd name="T20" fmla="*/ 1233892 w 826161"/>
              <a:gd name="T21" fmla="*/ 1321554 h 940604"/>
              <a:gd name="T22" fmla="*/ 1150999 w 826161"/>
              <a:gd name="T23" fmla="*/ 1404423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w="28575" cap="flat" cmpd="sng">
            <a:noFill/>
            <a:bevel/>
            <a:headEnd/>
            <a:tailEnd/>
          </a:ln>
          <a:extLst/>
        </p:spPr>
        <p:txBody>
          <a:bodyPr anchor="ctr"/>
          <a:lstStyle/>
          <a:p>
            <a:endParaRPr lang="zh-CN" altLang="en-US">
              <a:solidFill>
                <a:schemeClr val="tx1">
                  <a:lumMod val="85000"/>
                  <a:lumOff val="15000"/>
                </a:schemeClr>
              </a:solidFill>
              <a:ea typeface="微软雅黑"/>
            </a:endParaRPr>
          </a:p>
        </p:txBody>
      </p:sp>
      <p:sp>
        <p:nvSpPr>
          <p:cNvPr id="5" name="任意多边形 57"/>
          <p:cNvSpPr>
            <a:spLocks noChangeArrowheads="1"/>
          </p:cNvSpPr>
          <p:nvPr/>
        </p:nvSpPr>
        <p:spPr bwMode="auto">
          <a:xfrm rot="5400000">
            <a:off x="1015207" y="1177404"/>
            <a:ext cx="1009650" cy="1150937"/>
          </a:xfrm>
          <a:custGeom>
            <a:avLst/>
            <a:gdLst>
              <a:gd name="T0" fmla="*/ 1150999 w 826161"/>
              <a:gd name="T1" fmla="*/ 1408304 h 940604"/>
              <a:gd name="T2" fmla="*/ 82892 w 826161"/>
              <a:gd name="T3" fmla="*/ 1408304 h 940604"/>
              <a:gd name="T4" fmla="*/ 0 w 826161"/>
              <a:gd name="T5" fmla="*/ 1325205 h 940604"/>
              <a:gd name="T6" fmla="*/ 0 w 826161"/>
              <a:gd name="T7" fmla="*/ 254446 h 940604"/>
              <a:gd name="T8" fmla="*/ 82892 w 826161"/>
              <a:gd name="T9" fmla="*/ 171348 h 940604"/>
              <a:gd name="T10" fmla="*/ 517810 w 826161"/>
              <a:gd name="T11" fmla="*/ 171348 h 940604"/>
              <a:gd name="T12" fmla="*/ 616947 w 826161"/>
              <a:gd name="T13" fmla="*/ 0 h 940604"/>
              <a:gd name="T14" fmla="*/ 716082 w 826161"/>
              <a:gd name="T15" fmla="*/ 171348 h 940604"/>
              <a:gd name="T16" fmla="*/ 1150999 w 826161"/>
              <a:gd name="T17" fmla="*/ 171348 h 940604"/>
              <a:gd name="T18" fmla="*/ 1233892 w 826161"/>
              <a:gd name="T19" fmla="*/ 254446 h 940604"/>
              <a:gd name="T20" fmla="*/ 1233892 w 826161"/>
              <a:gd name="T21" fmla="*/ 1325205 h 940604"/>
              <a:gd name="T22" fmla="*/ 1150999 w 826161"/>
              <a:gd name="T23" fmla="*/ 140830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E8432E"/>
          </a:solidFill>
          <a:ln w="28575" cap="flat" cmpd="sng">
            <a:noFill/>
            <a:bevel/>
            <a:headEnd/>
            <a:tailEnd/>
          </a:ln>
          <a:extLst/>
        </p:spPr>
        <p:txBody>
          <a:bodyPr anchor="ctr"/>
          <a:lstStyle/>
          <a:p>
            <a:endParaRPr lang="zh-CN" altLang="en-US">
              <a:solidFill>
                <a:schemeClr val="tx1">
                  <a:lumMod val="85000"/>
                  <a:lumOff val="15000"/>
                </a:schemeClr>
              </a:solidFill>
              <a:ea typeface="微软雅黑"/>
            </a:endParaRPr>
          </a:p>
        </p:txBody>
      </p:sp>
      <p:grpSp>
        <p:nvGrpSpPr>
          <p:cNvPr id="6" name="Group 44"/>
          <p:cNvGrpSpPr>
            <a:grpSpLocks/>
          </p:cNvGrpSpPr>
          <p:nvPr/>
        </p:nvGrpSpPr>
        <p:grpSpPr bwMode="auto">
          <a:xfrm>
            <a:off x="1181100" y="3370536"/>
            <a:ext cx="584200" cy="566737"/>
            <a:chOff x="0" y="0"/>
            <a:chExt cx="1730" cy="1680"/>
          </a:xfrm>
        </p:grpSpPr>
        <p:sp>
          <p:nvSpPr>
            <p:cNvPr id="7" name="Freeform 45"/>
            <p:cNvSpPr>
              <a:spLocks noChangeArrowheads="1"/>
            </p:cNvSpPr>
            <p:nvPr/>
          </p:nvSpPr>
          <p:spPr bwMode="auto">
            <a:xfrm>
              <a:off x="0" y="0"/>
              <a:ext cx="1521" cy="1336"/>
            </a:xfrm>
            <a:custGeom>
              <a:avLst/>
              <a:gdLst>
                <a:gd name="T0" fmla="*/ 2014 w 327"/>
                <a:gd name="T1" fmla="*/ 107 h 287"/>
                <a:gd name="T2" fmla="*/ 2661 w 327"/>
                <a:gd name="T3" fmla="*/ 88 h 287"/>
                <a:gd name="T4" fmla="*/ 4349 w 327"/>
                <a:gd name="T5" fmla="*/ 801 h 287"/>
                <a:gd name="T6" fmla="*/ 4847 w 327"/>
                <a:gd name="T7" fmla="*/ 847 h 287"/>
                <a:gd name="T8" fmla="*/ 6470 w 327"/>
                <a:gd name="T9" fmla="*/ 237 h 287"/>
                <a:gd name="T10" fmla="*/ 6921 w 327"/>
                <a:gd name="T11" fmla="*/ 196 h 287"/>
                <a:gd name="T12" fmla="*/ 7033 w 327"/>
                <a:gd name="T13" fmla="*/ 628 h 287"/>
                <a:gd name="T14" fmla="*/ 7033 w 327"/>
                <a:gd name="T15" fmla="*/ 2881 h 287"/>
                <a:gd name="T16" fmla="*/ 6424 w 327"/>
                <a:gd name="T17" fmla="*/ 2253 h 287"/>
                <a:gd name="T18" fmla="*/ 6405 w 327"/>
                <a:gd name="T19" fmla="*/ 954 h 287"/>
                <a:gd name="T20" fmla="*/ 4628 w 327"/>
                <a:gd name="T21" fmla="*/ 1559 h 287"/>
                <a:gd name="T22" fmla="*/ 2358 w 327"/>
                <a:gd name="T23" fmla="*/ 628 h 287"/>
                <a:gd name="T24" fmla="*/ 586 w 327"/>
                <a:gd name="T25" fmla="*/ 1452 h 287"/>
                <a:gd name="T26" fmla="*/ 586 w 327"/>
                <a:gd name="T27" fmla="*/ 5395 h 287"/>
                <a:gd name="T28" fmla="*/ 2033 w 327"/>
                <a:gd name="T29" fmla="*/ 4743 h 287"/>
                <a:gd name="T30" fmla="*/ 2270 w 327"/>
                <a:gd name="T31" fmla="*/ 5353 h 287"/>
                <a:gd name="T32" fmla="*/ 498 w 327"/>
                <a:gd name="T33" fmla="*/ 6131 h 287"/>
                <a:gd name="T34" fmla="*/ 42 w 327"/>
                <a:gd name="T35" fmla="*/ 6177 h 287"/>
                <a:gd name="T36" fmla="*/ 42 w 327"/>
                <a:gd name="T37" fmla="*/ 996 h 287"/>
                <a:gd name="T38" fmla="*/ 2014 w 327"/>
                <a:gd name="T39" fmla="*/ 107 h 2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87"/>
                <a:gd name="T62" fmla="*/ 327 w 327"/>
                <a:gd name="T63" fmla="*/ 287 h 2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ea typeface="微软雅黑"/>
              </a:endParaRPr>
            </a:p>
          </p:txBody>
        </p:sp>
        <p:sp>
          <p:nvSpPr>
            <p:cNvPr id="8" name="Freeform 46"/>
            <p:cNvSpPr>
              <a:spLocks noEditPoints="1" noChangeArrowheads="1"/>
            </p:cNvSpPr>
            <p:nvPr/>
          </p:nvSpPr>
          <p:spPr bwMode="auto">
            <a:xfrm>
              <a:off x="498" y="461"/>
              <a:ext cx="1232" cy="1219"/>
            </a:xfrm>
            <a:custGeom>
              <a:avLst/>
              <a:gdLst>
                <a:gd name="T0" fmla="*/ 279 w 265"/>
                <a:gd name="T1" fmla="*/ 2554 h 262"/>
                <a:gd name="T2" fmla="*/ 2120 w 265"/>
                <a:gd name="T3" fmla="*/ 42 h 262"/>
                <a:gd name="T4" fmla="*/ 3608 w 265"/>
                <a:gd name="T5" fmla="*/ 456 h 262"/>
                <a:gd name="T6" fmla="*/ 4282 w 265"/>
                <a:gd name="T7" fmla="*/ 1256 h 262"/>
                <a:gd name="T8" fmla="*/ 4454 w 265"/>
                <a:gd name="T9" fmla="*/ 2382 h 262"/>
                <a:gd name="T10" fmla="*/ 3975 w 265"/>
                <a:gd name="T11" fmla="*/ 3615 h 262"/>
                <a:gd name="T12" fmla="*/ 4649 w 265"/>
                <a:gd name="T13" fmla="*/ 3918 h 262"/>
                <a:gd name="T14" fmla="*/ 5514 w 265"/>
                <a:gd name="T15" fmla="*/ 4764 h 262"/>
                <a:gd name="T16" fmla="*/ 4840 w 265"/>
                <a:gd name="T17" fmla="*/ 5453 h 262"/>
                <a:gd name="T18" fmla="*/ 3826 w 265"/>
                <a:gd name="T19" fmla="*/ 4569 h 262"/>
                <a:gd name="T20" fmla="*/ 3477 w 265"/>
                <a:gd name="T21" fmla="*/ 3959 h 262"/>
                <a:gd name="T22" fmla="*/ 1943 w 265"/>
                <a:gd name="T23" fmla="*/ 4220 h 262"/>
                <a:gd name="T24" fmla="*/ 279 w 265"/>
                <a:gd name="T25" fmla="*/ 2554 h 262"/>
                <a:gd name="T26" fmla="*/ 2162 w 265"/>
                <a:gd name="T27" fmla="*/ 777 h 262"/>
                <a:gd name="T28" fmla="*/ 1079 w 265"/>
                <a:gd name="T29" fmla="*/ 1601 h 262"/>
                <a:gd name="T30" fmla="*/ 1771 w 265"/>
                <a:gd name="T31" fmla="*/ 3420 h 262"/>
                <a:gd name="T32" fmla="*/ 3696 w 265"/>
                <a:gd name="T33" fmla="*/ 2489 h 262"/>
                <a:gd name="T34" fmla="*/ 2162 w 265"/>
                <a:gd name="T35" fmla="*/ 777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262"/>
                <a:gd name="T56" fmla="*/ 265 w 265"/>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ea typeface="微软雅黑"/>
              </a:endParaRPr>
            </a:p>
          </p:txBody>
        </p:sp>
        <p:sp>
          <p:nvSpPr>
            <p:cNvPr id="9" name="Freeform 47"/>
            <p:cNvSpPr>
              <a:spLocks noChangeArrowheads="1"/>
            </p:cNvSpPr>
            <p:nvPr/>
          </p:nvSpPr>
          <p:spPr bwMode="auto">
            <a:xfrm>
              <a:off x="749" y="894"/>
              <a:ext cx="279" cy="297"/>
            </a:xfrm>
            <a:custGeom>
              <a:avLst/>
              <a:gdLst>
                <a:gd name="T0" fmla="*/ 0 w 60"/>
                <a:gd name="T1" fmla="*/ 213 h 64"/>
                <a:gd name="T2" fmla="*/ 409 w 60"/>
                <a:gd name="T3" fmla="*/ 23 h 64"/>
                <a:gd name="T4" fmla="*/ 670 w 60"/>
                <a:gd name="T5" fmla="*/ 580 h 64"/>
                <a:gd name="T6" fmla="*/ 1274 w 60"/>
                <a:gd name="T7" fmla="*/ 905 h 64"/>
                <a:gd name="T8" fmla="*/ 1297 w 60"/>
                <a:gd name="T9" fmla="*/ 1248 h 64"/>
                <a:gd name="T10" fmla="*/ 0 w 60"/>
                <a:gd name="T11" fmla="*/ 213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ea typeface="微软雅黑"/>
              </a:endParaRPr>
            </a:p>
          </p:txBody>
        </p:sp>
      </p:grpSp>
      <p:grpSp>
        <p:nvGrpSpPr>
          <p:cNvPr id="10" name="Group 58"/>
          <p:cNvGrpSpPr>
            <a:grpSpLocks/>
          </p:cNvGrpSpPr>
          <p:nvPr/>
        </p:nvGrpSpPr>
        <p:grpSpPr bwMode="auto">
          <a:xfrm>
            <a:off x="5186363" y="3372123"/>
            <a:ext cx="469900" cy="565150"/>
            <a:chOff x="0" y="0"/>
            <a:chExt cx="676" cy="813"/>
          </a:xfrm>
        </p:grpSpPr>
        <p:sp>
          <p:nvSpPr>
            <p:cNvPr id="11" name="Freeform 59"/>
            <p:cNvSpPr>
              <a:spLocks noChangeArrowheads="1"/>
            </p:cNvSpPr>
            <p:nvPr/>
          </p:nvSpPr>
          <p:spPr bwMode="auto">
            <a:xfrm>
              <a:off x="0" y="3"/>
              <a:ext cx="294" cy="388"/>
            </a:xfrm>
            <a:custGeom>
              <a:avLst/>
              <a:gdLst>
                <a:gd name="T0" fmla="*/ 296 w 123"/>
                <a:gd name="T1" fmla="*/ 33 h 163"/>
                <a:gd name="T2" fmla="*/ 406 w 123"/>
                <a:gd name="T3" fmla="*/ 40 h 163"/>
                <a:gd name="T4" fmla="*/ 657 w 123"/>
                <a:gd name="T5" fmla="*/ 333 h 163"/>
                <a:gd name="T6" fmla="*/ 657 w 123"/>
                <a:gd name="T7" fmla="*/ 459 h 163"/>
                <a:gd name="T8" fmla="*/ 480 w 123"/>
                <a:gd name="T9" fmla="*/ 471 h 163"/>
                <a:gd name="T10" fmla="*/ 645 w 123"/>
                <a:gd name="T11" fmla="*/ 776 h 163"/>
                <a:gd name="T12" fmla="*/ 370 w 123"/>
                <a:gd name="T13" fmla="*/ 924 h 163"/>
                <a:gd name="T14" fmla="*/ 206 w 123"/>
                <a:gd name="T15" fmla="*/ 471 h 163"/>
                <a:gd name="T16" fmla="*/ 0 w 123"/>
                <a:gd name="T17" fmla="*/ 398 h 163"/>
                <a:gd name="T18" fmla="*/ 120 w 123"/>
                <a:gd name="T19" fmla="*/ 238 h 163"/>
                <a:gd name="T20" fmla="*/ 296 w 123"/>
                <a:gd name="T21" fmla="*/ 33 h 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163"/>
                <a:gd name="T35" fmla="*/ 123 w 123"/>
                <a:gd name="T36" fmla="*/ 163 h 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163">
                  <a:moveTo>
                    <a:pt x="52" y="6"/>
                  </a:moveTo>
                  <a:cubicBezTo>
                    <a:pt x="56" y="0"/>
                    <a:pt x="67" y="1"/>
                    <a:pt x="71" y="7"/>
                  </a:cubicBezTo>
                  <a:cubicBezTo>
                    <a:pt x="85" y="25"/>
                    <a:pt x="100" y="42"/>
                    <a:pt x="115" y="59"/>
                  </a:cubicBezTo>
                  <a:cubicBezTo>
                    <a:pt x="121" y="65"/>
                    <a:pt x="123" y="76"/>
                    <a:pt x="115" y="81"/>
                  </a:cubicBezTo>
                  <a:cubicBezTo>
                    <a:pt x="105" y="83"/>
                    <a:pt x="95" y="82"/>
                    <a:pt x="84" y="83"/>
                  </a:cubicBezTo>
                  <a:cubicBezTo>
                    <a:pt x="81" y="105"/>
                    <a:pt x="95" y="125"/>
                    <a:pt x="113" y="137"/>
                  </a:cubicBezTo>
                  <a:cubicBezTo>
                    <a:pt x="97" y="145"/>
                    <a:pt x="82" y="156"/>
                    <a:pt x="65" y="163"/>
                  </a:cubicBezTo>
                  <a:cubicBezTo>
                    <a:pt x="46" y="141"/>
                    <a:pt x="33" y="113"/>
                    <a:pt x="36" y="83"/>
                  </a:cubicBezTo>
                  <a:cubicBezTo>
                    <a:pt x="24" y="81"/>
                    <a:pt x="1" y="88"/>
                    <a:pt x="0" y="70"/>
                  </a:cubicBezTo>
                  <a:cubicBezTo>
                    <a:pt x="4" y="59"/>
                    <a:pt x="13" y="51"/>
                    <a:pt x="21" y="42"/>
                  </a:cubicBezTo>
                  <a:cubicBezTo>
                    <a:pt x="31" y="31"/>
                    <a:pt x="41" y="18"/>
                    <a:pt x="52" y="6"/>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ea typeface="微软雅黑"/>
              </a:endParaRPr>
            </a:p>
          </p:txBody>
        </p:sp>
        <p:sp>
          <p:nvSpPr>
            <p:cNvPr id="12" name="Freeform 60"/>
            <p:cNvSpPr>
              <a:spLocks noChangeArrowheads="1"/>
            </p:cNvSpPr>
            <p:nvPr/>
          </p:nvSpPr>
          <p:spPr bwMode="auto">
            <a:xfrm>
              <a:off x="91" y="0"/>
              <a:ext cx="585" cy="813"/>
            </a:xfrm>
            <a:custGeom>
              <a:avLst/>
              <a:gdLst>
                <a:gd name="T0" fmla="*/ 1020 w 245"/>
                <a:gd name="T1" fmla="*/ 24 h 341"/>
                <a:gd name="T2" fmla="*/ 1146 w 245"/>
                <a:gd name="T3" fmla="*/ 91 h 341"/>
                <a:gd name="T4" fmla="*/ 1373 w 245"/>
                <a:gd name="T5" fmla="*/ 365 h 341"/>
                <a:gd name="T6" fmla="*/ 1368 w 245"/>
                <a:gd name="T7" fmla="*/ 460 h 341"/>
                <a:gd name="T8" fmla="*/ 1203 w 245"/>
                <a:gd name="T9" fmla="*/ 477 h 341"/>
                <a:gd name="T10" fmla="*/ 981 w 245"/>
                <a:gd name="T11" fmla="*/ 961 h 341"/>
                <a:gd name="T12" fmla="*/ 497 w 245"/>
                <a:gd name="T13" fmla="*/ 1256 h 341"/>
                <a:gd name="T14" fmla="*/ 303 w 245"/>
                <a:gd name="T15" fmla="*/ 1421 h 341"/>
                <a:gd name="T16" fmla="*/ 263 w 245"/>
                <a:gd name="T17" fmla="*/ 1926 h 341"/>
                <a:gd name="T18" fmla="*/ 5 w 245"/>
                <a:gd name="T19" fmla="*/ 1934 h 341"/>
                <a:gd name="T20" fmla="*/ 5 w 245"/>
                <a:gd name="T21" fmla="*/ 1519 h 341"/>
                <a:gd name="T22" fmla="*/ 69 w 245"/>
                <a:gd name="T23" fmla="*/ 1278 h 341"/>
                <a:gd name="T24" fmla="*/ 308 w 245"/>
                <a:gd name="T25" fmla="*/ 1047 h 341"/>
                <a:gd name="T26" fmla="*/ 609 w 245"/>
                <a:gd name="T27" fmla="*/ 863 h 341"/>
                <a:gd name="T28" fmla="*/ 879 w 245"/>
                <a:gd name="T29" fmla="*/ 653 h 341"/>
                <a:gd name="T30" fmla="*/ 907 w 245"/>
                <a:gd name="T31" fmla="*/ 477 h 341"/>
                <a:gd name="T32" fmla="*/ 719 w 245"/>
                <a:gd name="T33" fmla="*/ 443 h 341"/>
                <a:gd name="T34" fmla="*/ 788 w 245"/>
                <a:gd name="T35" fmla="*/ 291 h 341"/>
                <a:gd name="T36" fmla="*/ 1020 w 245"/>
                <a:gd name="T37" fmla="*/ 24 h 3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5"/>
                <a:gd name="T58" fmla="*/ 0 h 341"/>
                <a:gd name="T59" fmla="*/ 245 w 245"/>
                <a:gd name="T60" fmla="*/ 341 h 3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5" h="341">
                  <a:moveTo>
                    <a:pt x="179" y="4"/>
                  </a:moveTo>
                  <a:cubicBezTo>
                    <a:pt x="189" y="0"/>
                    <a:pt x="195" y="10"/>
                    <a:pt x="201" y="16"/>
                  </a:cubicBezTo>
                  <a:cubicBezTo>
                    <a:pt x="214" y="32"/>
                    <a:pt x="229" y="47"/>
                    <a:pt x="241" y="64"/>
                  </a:cubicBezTo>
                  <a:cubicBezTo>
                    <a:pt x="245" y="69"/>
                    <a:pt x="244" y="77"/>
                    <a:pt x="240" y="81"/>
                  </a:cubicBezTo>
                  <a:cubicBezTo>
                    <a:pt x="231" y="85"/>
                    <a:pt x="221" y="83"/>
                    <a:pt x="211" y="84"/>
                  </a:cubicBezTo>
                  <a:cubicBezTo>
                    <a:pt x="209" y="115"/>
                    <a:pt x="199" y="149"/>
                    <a:pt x="172" y="169"/>
                  </a:cubicBezTo>
                  <a:cubicBezTo>
                    <a:pt x="145" y="187"/>
                    <a:pt x="115" y="203"/>
                    <a:pt x="87" y="221"/>
                  </a:cubicBezTo>
                  <a:cubicBezTo>
                    <a:pt x="75" y="229"/>
                    <a:pt x="59" y="235"/>
                    <a:pt x="53" y="250"/>
                  </a:cubicBezTo>
                  <a:cubicBezTo>
                    <a:pt x="42" y="278"/>
                    <a:pt x="50" y="310"/>
                    <a:pt x="46" y="339"/>
                  </a:cubicBezTo>
                  <a:cubicBezTo>
                    <a:pt x="31" y="341"/>
                    <a:pt x="16" y="341"/>
                    <a:pt x="1" y="340"/>
                  </a:cubicBezTo>
                  <a:cubicBezTo>
                    <a:pt x="0" y="316"/>
                    <a:pt x="1" y="291"/>
                    <a:pt x="1" y="267"/>
                  </a:cubicBezTo>
                  <a:cubicBezTo>
                    <a:pt x="1" y="252"/>
                    <a:pt x="3" y="237"/>
                    <a:pt x="12" y="225"/>
                  </a:cubicBezTo>
                  <a:cubicBezTo>
                    <a:pt x="25" y="210"/>
                    <a:pt x="41" y="198"/>
                    <a:pt x="54" y="184"/>
                  </a:cubicBezTo>
                  <a:cubicBezTo>
                    <a:pt x="71" y="171"/>
                    <a:pt x="90" y="164"/>
                    <a:pt x="107" y="152"/>
                  </a:cubicBezTo>
                  <a:cubicBezTo>
                    <a:pt x="123" y="140"/>
                    <a:pt x="144" y="133"/>
                    <a:pt x="154" y="115"/>
                  </a:cubicBezTo>
                  <a:cubicBezTo>
                    <a:pt x="159" y="105"/>
                    <a:pt x="163" y="94"/>
                    <a:pt x="159" y="84"/>
                  </a:cubicBezTo>
                  <a:cubicBezTo>
                    <a:pt x="148" y="82"/>
                    <a:pt x="135" y="86"/>
                    <a:pt x="126" y="78"/>
                  </a:cubicBezTo>
                  <a:cubicBezTo>
                    <a:pt x="122" y="67"/>
                    <a:pt x="132" y="59"/>
                    <a:pt x="138" y="51"/>
                  </a:cubicBezTo>
                  <a:cubicBezTo>
                    <a:pt x="152" y="36"/>
                    <a:pt x="164" y="18"/>
                    <a:pt x="179" y="4"/>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ea typeface="微软雅黑"/>
              </a:endParaRPr>
            </a:p>
          </p:txBody>
        </p:sp>
        <p:sp>
          <p:nvSpPr>
            <p:cNvPr id="13" name="Freeform 61"/>
            <p:cNvSpPr>
              <a:spLocks noChangeArrowheads="1"/>
            </p:cNvSpPr>
            <p:nvPr/>
          </p:nvSpPr>
          <p:spPr bwMode="auto">
            <a:xfrm>
              <a:off x="413" y="477"/>
              <a:ext cx="172" cy="336"/>
            </a:xfrm>
            <a:custGeom>
              <a:avLst/>
              <a:gdLst>
                <a:gd name="T0" fmla="*/ 0 w 72"/>
                <a:gd name="T1" fmla="*/ 143 h 141"/>
                <a:gd name="T2" fmla="*/ 239 w 72"/>
                <a:gd name="T3" fmla="*/ 0 h 141"/>
                <a:gd name="T4" fmla="*/ 406 w 72"/>
                <a:gd name="T5" fmla="*/ 357 h 141"/>
                <a:gd name="T6" fmla="*/ 406 w 72"/>
                <a:gd name="T7" fmla="*/ 789 h 141"/>
                <a:gd name="T8" fmla="*/ 131 w 72"/>
                <a:gd name="T9" fmla="*/ 796 h 141"/>
                <a:gd name="T10" fmla="*/ 127 w 72"/>
                <a:gd name="T11" fmla="*/ 357 h 141"/>
                <a:gd name="T12" fmla="*/ 0 w 72"/>
                <a:gd name="T13" fmla="*/ 164 h 141"/>
                <a:gd name="T14" fmla="*/ 0 w 72"/>
                <a:gd name="T15" fmla="*/ 143 h 141"/>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141"/>
                <a:gd name="T26" fmla="*/ 72 w 72"/>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141">
                  <a:moveTo>
                    <a:pt x="0" y="25"/>
                  </a:moveTo>
                  <a:cubicBezTo>
                    <a:pt x="14" y="16"/>
                    <a:pt x="28" y="8"/>
                    <a:pt x="42" y="0"/>
                  </a:cubicBezTo>
                  <a:cubicBezTo>
                    <a:pt x="57" y="18"/>
                    <a:pt x="71" y="39"/>
                    <a:pt x="71" y="63"/>
                  </a:cubicBezTo>
                  <a:cubicBezTo>
                    <a:pt x="71" y="88"/>
                    <a:pt x="72" y="114"/>
                    <a:pt x="71" y="139"/>
                  </a:cubicBezTo>
                  <a:cubicBezTo>
                    <a:pt x="55" y="141"/>
                    <a:pt x="39" y="141"/>
                    <a:pt x="23" y="140"/>
                  </a:cubicBezTo>
                  <a:cubicBezTo>
                    <a:pt x="22" y="114"/>
                    <a:pt x="24" y="88"/>
                    <a:pt x="22" y="63"/>
                  </a:cubicBezTo>
                  <a:cubicBezTo>
                    <a:pt x="21" y="49"/>
                    <a:pt x="10" y="39"/>
                    <a:pt x="0" y="29"/>
                  </a:cubicBezTo>
                  <a:cubicBezTo>
                    <a:pt x="0" y="28"/>
                    <a:pt x="0" y="26"/>
                    <a:pt x="0" y="2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ea typeface="微软雅黑"/>
              </a:endParaRPr>
            </a:p>
          </p:txBody>
        </p:sp>
      </p:grpSp>
      <p:grpSp>
        <p:nvGrpSpPr>
          <p:cNvPr id="14" name="组合 5"/>
          <p:cNvGrpSpPr>
            <a:grpSpLocks/>
          </p:cNvGrpSpPr>
          <p:nvPr/>
        </p:nvGrpSpPr>
        <p:grpSpPr bwMode="auto">
          <a:xfrm>
            <a:off x="5114925" y="1470298"/>
            <a:ext cx="639763" cy="565150"/>
            <a:chOff x="0" y="0"/>
            <a:chExt cx="5659574" cy="5004107"/>
          </a:xfrm>
        </p:grpSpPr>
        <p:sp>
          <p:nvSpPr>
            <p:cNvPr id="15" name="任意多边形 6"/>
            <p:cNvSpPr>
              <a:spLocks noChangeArrowheads="1"/>
            </p:cNvSpPr>
            <p:nvPr/>
          </p:nvSpPr>
          <p:spPr bwMode="auto">
            <a:xfrm>
              <a:off x="0" y="1755042"/>
              <a:ext cx="4433135" cy="3249065"/>
            </a:xfrm>
            <a:custGeom>
              <a:avLst/>
              <a:gdLst>
                <a:gd name="T0" fmla="*/ 1383752 w 4433135"/>
                <a:gd name="T1" fmla="*/ 867104 h 3249065"/>
                <a:gd name="T2" fmla="*/ 1258108 w 4433135"/>
                <a:gd name="T3" fmla="*/ 868142 h 3249065"/>
                <a:gd name="T4" fmla="*/ 1210263 w 4433135"/>
                <a:gd name="T5" fmla="*/ 944893 h 3249065"/>
                <a:gd name="T6" fmla="*/ 1459057 w 4433135"/>
                <a:gd name="T7" fmla="*/ 2196531 h 3249065"/>
                <a:gd name="T8" fmla="*/ 1733368 w 4433135"/>
                <a:gd name="T9" fmla="*/ 2583239 h 3249065"/>
                <a:gd name="T10" fmla="*/ 2049146 w 4433135"/>
                <a:gd name="T11" fmla="*/ 2583239 h 3249065"/>
                <a:gd name="T12" fmla="*/ 2103371 w 4433135"/>
                <a:gd name="T13" fmla="*/ 2456304 h 3249065"/>
                <a:gd name="T14" fmla="*/ 1832248 w 4433135"/>
                <a:gd name="T15" fmla="*/ 1054116 h 3249065"/>
                <a:gd name="T16" fmla="*/ 1720610 w 4433135"/>
                <a:gd name="T17" fmla="*/ 868142 h 3249065"/>
                <a:gd name="T18" fmla="*/ 1511289 w 4433135"/>
                <a:gd name="T19" fmla="*/ 867589 h 3249065"/>
                <a:gd name="T20" fmla="*/ 1383752 w 4433135"/>
                <a:gd name="T21" fmla="*/ 867104 h 3249065"/>
                <a:gd name="T22" fmla="*/ 146071 w 4433135"/>
                <a:gd name="T23" fmla="*/ 0 h 3249065"/>
                <a:gd name="T24" fmla="*/ 882914 w 4433135"/>
                <a:gd name="T25" fmla="*/ 0 h 3249065"/>
                <a:gd name="T26" fmla="*/ 880954 w 4433135"/>
                <a:gd name="T27" fmla="*/ 74488 h 3249065"/>
                <a:gd name="T28" fmla="*/ 1122741 w 4433135"/>
                <a:gd name="T29" fmla="*/ 461420 h 3249065"/>
                <a:gd name="T30" fmla="*/ 1786399 w 4433135"/>
                <a:gd name="T31" fmla="*/ 283593 h 3249065"/>
                <a:gd name="T32" fmla="*/ 1950131 w 4433135"/>
                <a:gd name="T33" fmla="*/ 0 h 3249065"/>
                <a:gd name="T34" fmla="*/ 2992123 w 4433135"/>
                <a:gd name="T35" fmla="*/ 0 h 3249065"/>
                <a:gd name="T36" fmla="*/ 2975391 w 4433135"/>
                <a:gd name="T37" fmla="*/ 34734 h 3249065"/>
                <a:gd name="T38" fmla="*/ 2853142 w 4433135"/>
                <a:gd name="T39" fmla="*/ 640253 h 3249065"/>
                <a:gd name="T40" fmla="*/ 2861174 w 4433135"/>
                <a:gd name="T41" fmla="*/ 799307 h 3249065"/>
                <a:gd name="T42" fmla="*/ 2870542 w 4433135"/>
                <a:gd name="T43" fmla="*/ 860687 h 3249065"/>
                <a:gd name="T44" fmla="*/ 2849298 w 4433135"/>
                <a:gd name="T45" fmla="*/ 859746 h 3249065"/>
                <a:gd name="T46" fmla="*/ 2617108 w 4433135"/>
                <a:gd name="T47" fmla="*/ 855875 h 3249065"/>
                <a:gd name="T48" fmla="*/ 2511161 w 4433135"/>
                <a:gd name="T49" fmla="*/ 856055 h 3249065"/>
                <a:gd name="T50" fmla="*/ 2397787 w 4433135"/>
                <a:gd name="T51" fmla="*/ 858300 h 3249065"/>
                <a:gd name="T52" fmla="*/ 2267900 w 4433135"/>
                <a:gd name="T53" fmla="*/ 1007867 h 3249065"/>
                <a:gd name="T54" fmla="*/ 2452890 w 4433135"/>
                <a:gd name="T55" fmla="*/ 2491724 h 3249065"/>
                <a:gd name="T56" fmla="*/ 2523737 w 4433135"/>
                <a:gd name="T57" fmla="*/ 2594059 h 3249065"/>
                <a:gd name="T58" fmla="*/ 2783511 w 4433135"/>
                <a:gd name="T59" fmla="*/ 2590123 h 3249065"/>
                <a:gd name="T60" fmla="*/ 2846486 w 4433135"/>
                <a:gd name="T61" fmla="*/ 2479916 h 3249065"/>
                <a:gd name="T62" fmla="*/ 2980514 w 4433135"/>
                <a:gd name="T63" fmla="*/ 1369603 h 3249065"/>
                <a:gd name="T64" fmla="*/ 2991426 w 4433135"/>
                <a:gd name="T65" fmla="*/ 1279059 h 3249065"/>
                <a:gd name="T66" fmla="*/ 3040898 w 4433135"/>
                <a:gd name="T67" fmla="*/ 1381756 h 3249065"/>
                <a:gd name="T68" fmla="*/ 3308774 w 4433135"/>
                <a:gd name="T69" fmla="*/ 1740245 h 3249065"/>
                <a:gd name="T70" fmla="*/ 3336412 w 4433135"/>
                <a:gd name="T71" fmla="*/ 1765365 h 3249065"/>
                <a:gd name="T72" fmla="*/ 3296438 w 4433135"/>
                <a:gd name="T73" fmla="*/ 1973342 h 3249065"/>
                <a:gd name="T74" fmla="*/ 3203877 w 4433135"/>
                <a:gd name="T75" fmla="*/ 2456304 h 3249065"/>
                <a:gd name="T76" fmla="*/ 3258102 w 4433135"/>
                <a:gd name="T77" fmla="*/ 2583239 h 3249065"/>
                <a:gd name="T78" fmla="*/ 3573880 w 4433135"/>
                <a:gd name="T79" fmla="*/ 2583239 h 3249065"/>
                <a:gd name="T80" fmla="*/ 3848192 w 4433135"/>
                <a:gd name="T81" fmla="*/ 2196531 h 3249065"/>
                <a:gd name="T82" fmla="*/ 3860345 w 4433135"/>
                <a:gd name="T83" fmla="*/ 2138945 h 3249065"/>
                <a:gd name="T84" fmla="*/ 3868876 w 4433135"/>
                <a:gd name="T85" fmla="*/ 2097649 h 3249065"/>
                <a:gd name="T86" fmla="*/ 3946171 w 4433135"/>
                <a:gd name="T87" fmla="*/ 2125939 h 3249065"/>
                <a:gd name="T88" fmla="*/ 4408766 w 4433135"/>
                <a:gd name="T89" fmla="*/ 2195877 h 3249065"/>
                <a:gd name="T90" fmla="*/ 4433135 w 4433135"/>
                <a:gd name="T91" fmla="*/ 2194647 h 3249065"/>
                <a:gd name="T92" fmla="*/ 4229977 w 4433135"/>
                <a:gd name="T93" fmla="*/ 2999465 h 3249065"/>
                <a:gd name="T94" fmla="*/ 3976107 w 4433135"/>
                <a:gd name="T95" fmla="*/ 3247430 h 3249065"/>
                <a:gd name="T96" fmla="*/ 1337046 w 4433135"/>
                <a:gd name="T97" fmla="*/ 3247430 h 3249065"/>
                <a:gd name="T98" fmla="*/ 1035944 w 4433135"/>
                <a:gd name="T99" fmla="*/ 3023080 h 3249065"/>
                <a:gd name="T100" fmla="*/ 507540 w 4433135"/>
                <a:gd name="T101" fmla="*/ 904676 h 3249065"/>
                <a:gd name="T102" fmla="*/ 501007 w 4433135"/>
                <a:gd name="T103" fmla="*/ 876408 h 3249065"/>
                <a:gd name="T104" fmla="*/ 146071 w 4433135"/>
                <a:gd name="T105" fmla="*/ 876408 h 3249065"/>
                <a:gd name="T106" fmla="*/ 0 w 4433135"/>
                <a:gd name="T107" fmla="*/ 730337 h 3249065"/>
                <a:gd name="T108" fmla="*/ 0 w 4433135"/>
                <a:gd name="T109" fmla="*/ 146071 h 3249065"/>
                <a:gd name="T110" fmla="*/ 146071 w 4433135"/>
                <a:gd name="T111" fmla="*/ 0 h 32490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33135"/>
                <a:gd name="T169" fmla="*/ 0 h 3249065"/>
                <a:gd name="T170" fmla="*/ 4433135 w 4433135"/>
                <a:gd name="T171" fmla="*/ 3249065 h 32490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33135" h="3249065">
                  <a:moveTo>
                    <a:pt x="1383752" y="867104"/>
                  </a:moveTo>
                  <a:cubicBezTo>
                    <a:pt x="1340842" y="867128"/>
                    <a:pt x="1298245" y="867404"/>
                    <a:pt x="1258108" y="868142"/>
                  </a:cubicBezTo>
                  <a:cubicBezTo>
                    <a:pt x="1226200" y="868728"/>
                    <a:pt x="1200798" y="897345"/>
                    <a:pt x="1210263" y="944893"/>
                  </a:cubicBezTo>
                  <a:cubicBezTo>
                    <a:pt x="1255501" y="1172141"/>
                    <a:pt x="1399244" y="1917234"/>
                    <a:pt x="1459057" y="2196531"/>
                  </a:cubicBezTo>
                  <a:cubicBezTo>
                    <a:pt x="1517533" y="2469589"/>
                    <a:pt x="1583985" y="2577827"/>
                    <a:pt x="1733368" y="2583239"/>
                  </a:cubicBezTo>
                  <a:cubicBezTo>
                    <a:pt x="1882751" y="2588652"/>
                    <a:pt x="1965151" y="2586683"/>
                    <a:pt x="2049146" y="2583239"/>
                  </a:cubicBezTo>
                  <a:cubicBezTo>
                    <a:pt x="2114849" y="2580546"/>
                    <a:pt x="2126761" y="2578319"/>
                    <a:pt x="2103371" y="2456304"/>
                  </a:cubicBezTo>
                  <a:cubicBezTo>
                    <a:pt x="2054855" y="2203216"/>
                    <a:pt x="1887410" y="1326877"/>
                    <a:pt x="1832248" y="1054116"/>
                  </a:cubicBezTo>
                  <a:cubicBezTo>
                    <a:pt x="1820648" y="996757"/>
                    <a:pt x="1822680" y="866667"/>
                    <a:pt x="1720610" y="868142"/>
                  </a:cubicBezTo>
                  <a:cubicBezTo>
                    <a:pt x="1669576" y="868880"/>
                    <a:pt x="1594087" y="868142"/>
                    <a:pt x="1511289" y="867589"/>
                  </a:cubicBezTo>
                  <a:cubicBezTo>
                    <a:pt x="1469890" y="867313"/>
                    <a:pt x="1426663" y="867082"/>
                    <a:pt x="1383752" y="867104"/>
                  </a:cubicBezTo>
                  <a:close/>
                  <a:moveTo>
                    <a:pt x="146071" y="0"/>
                  </a:moveTo>
                  <a:lnTo>
                    <a:pt x="882914" y="0"/>
                  </a:lnTo>
                  <a:lnTo>
                    <a:pt x="880954" y="74488"/>
                  </a:lnTo>
                  <a:cubicBezTo>
                    <a:pt x="891949" y="230061"/>
                    <a:pt x="977510" y="377571"/>
                    <a:pt x="1122741" y="461420"/>
                  </a:cubicBezTo>
                  <a:cubicBezTo>
                    <a:pt x="1355110" y="595579"/>
                    <a:pt x="1652240" y="515962"/>
                    <a:pt x="1786399" y="283593"/>
                  </a:cubicBezTo>
                  <a:lnTo>
                    <a:pt x="1950131" y="0"/>
                  </a:lnTo>
                  <a:lnTo>
                    <a:pt x="2992123" y="0"/>
                  </a:lnTo>
                  <a:lnTo>
                    <a:pt x="2975391" y="34734"/>
                  </a:lnTo>
                  <a:cubicBezTo>
                    <a:pt x="2896672" y="220847"/>
                    <a:pt x="2853142" y="425466"/>
                    <a:pt x="2853142" y="640253"/>
                  </a:cubicBezTo>
                  <a:cubicBezTo>
                    <a:pt x="2853142" y="693950"/>
                    <a:pt x="2855863" y="747011"/>
                    <a:pt x="2861174" y="799307"/>
                  </a:cubicBezTo>
                  <a:lnTo>
                    <a:pt x="2870542" y="860687"/>
                  </a:lnTo>
                  <a:lnTo>
                    <a:pt x="2849298" y="859746"/>
                  </a:lnTo>
                  <a:cubicBezTo>
                    <a:pt x="2785069" y="857540"/>
                    <a:pt x="2699546" y="856201"/>
                    <a:pt x="2617108" y="855875"/>
                  </a:cubicBezTo>
                  <a:cubicBezTo>
                    <a:pt x="2580470" y="855730"/>
                    <a:pt x="2544440" y="855786"/>
                    <a:pt x="2511161" y="856055"/>
                  </a:cubicBezTo>
                  <a:cubicBezTo>
                    <a:pt x="2466789" y="856415"/>
                    <a:pt x="2427307" y="857152"/>
                    <a:pt x="2397787" y="858300"/>
                  </a:cubicBezTo>
                  <a:cubicBezTo>
                    <a:pt x="2279708" y="862892"/>
                    <a:pt x="2261098" y="953733"/>
                    <a:pt x="2267900" y="1007867"/>
                  </a:cubicBezTo>
                  <a:cubicBezTo>
                    <a:pt x="2330617" y="1506995"/>
                    <a:pt x="2441738" y="2400541"/>
                    <a:pt x="2452890" y="2491724"/>
                  </a:cubicBezTo>
                  <a:cubicBezTo>
                    <a:pt x="2464042" y="2582907"/>
                    <a:pt x="2468634" y="2577660"/>
                    <a:pt x="2523737" y="2594059"/>
                  </a:cubicBezTo>
                  <a:lnTo>
                    <a:pt x="2783511" y="2590123"/>
                  </a:lnTo>
                  <a:cubicBezTo>
                    <a:pt x="2840561" y="2589259"/>
                    <a:pt x="2834023" y="2573068"/>
                    <a:pt x="2846486" y="2479916"/>
                  </a:cubicBezTo>
                  <a:cubicBezTo>
                    <a:pt x="2855055" y="2415875"/>
                    <a:pt x="2930735" y="1783074"/>
                    <a:pt x="2980514" y="1369603"/>
                  </a:cubicBezTo>
                  <a:lnTo>
                    <a:pt x="2991426" y="1279059"/>
                  </a:lnTo>
                  <a:lnTo>
                    <a:pt x="3040898" y="1381756"/>
                  </a:lnTo>
                  <a:cubicBezTo>
                    <a:pt x="3112742" y="1514009"/>
                    <a:pt x="3203207" y="1634678"/>
                    <a:pt x="3308774" y="1740245"/>
                  </a:cubicBezTo>
                  <a:lnTo>
                    <a:pt x="3336412" y="1765365"/>
                  </a:lnTo>
                  <a:lnTo>
                    <a:pt x="3296438" y="1973342"/>
                  </a:lnTo>
                  <a:cubicBezTo>
                    <a:pt x="3256989" y="2178844"/>
                    <a:pt x="3222071" y="2361396"/>
                    <a:pt x="3203877" y="2456304"/>
                  </a:cubicBezTo>
                  <a:cubicBezTo>
                    <a:pt x="3180486" y="2578319"/>
                    <a:pt x="3192398" y="2580546"/>
                    <a:pt x="3258102" y="2583239"/>
                  </a:cubicBezTo>
                  <a:cubicBezTo>
                    <a:pt x="3342096" y="2586683"/>
                    <a:pt x="3424497" y="2588652"/>
                    <a:pt x="3573880" y="2583239"/>
                  </a:cubicBezTo>
                  <a:cubicBezTo>
                    <a:pt x="3723264" y="2577827"/>
                    <a:pt x="3789714" y="2469589"/>
                    <a:pt x="3848192" y="2196531"/>
                  </a:cubicBezTo>
                  <a:cubicBezTo>
                    <a:pt x="3851930" y="2179075"/>
                    <a:pt x="3855996" y="2159800"/>
                    <a:pt x="3860345" y="2138945"/>
                  </a:cubicBezTo>
                  <a:lnTo>
                    <a:pt x="3868876" y="2097649"/>
                  </a:lnTo>
                  <a:lnTo>
                    <a:pt x="3946171" y="2125939"/>
                  </a:lnTo>
                  <a:cubicBezTo>
                    <a:pt x="4092305" y="2171392"/>
                    <a:pt x="4247676" y="2195877"/>
                    <a:pt x="4408766" y="2195877"/>
                  </a:cubicBezTo>
                  <a:lnTo>
                    <a:pt x="4433135" y="2194647"/>
                  </a:lnTo>
                  <a:lnTo>
                    <a:pt x="4229977" y="2999465"/>
                  </a:lnTo>
                  <a:cubicBezTo>
                    <a:pt x="4192585" y="3135255"/>
                    <a:pt x="4084504" y="3248248"/>
                    <a:pt x="3976107" y="3247430"/>
                  </a:cubicBezTo>
                  <a:cubicBezTo>
                    <a:pt x="3103632" y="3240841"/>
                    <a:pt x="1474260" y="3253335"/>
                    <a:pt x="1337046" y="3247430"/>
                  </a:cubicBezTo>
                  <a:cubicBezTo>
                    <a:pt x="1199831" y="3241526"/>
                    <a:pt x="1075123" y="3182143"/>
                    <a:pt x="1035944" y="3023080"/>
                  </a:cubicBezTo>
                  <a:cubicBezTo>
                    <a:pt x="943259" y="2646780"/>
                    <a:pt x="638350" y="1461446"/>
                    <a:pt x="507540" y="904676"/>
                  </a:cubicBezTo>
                  <a:lnTo>
                    <a:pt x="501007" y="876408"/>
                  </a:lnTo>
                  <a:lnTo>
                    <a:pt x="146071" y="876408"/>
                  </a:lnTo>
                  <a:cubicBezTo>
                    <a:pt x="65398" y="876408"/>
                    <a:pt x="0" y="811010"/>
                    <a:pt x="0" y="730337"/>
                  </a:cubicBezTo>
                  <a:lnTo>
                    <a:pt x="0" y="146071"/>
                  </a:lnTo>
                  <a:cubicBezTo>
                    <a:pt x="0" y="65398"/>
                    <a:pt x="65398" y="0"/>
                    <a:pt x="146071" y="0"/>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solidFill>
                  <a:schemeClr val="tx1">
                    <a:lumMod val="85000"/>
                    <a:lumOff val="15000"/>
                  </a:schemeClr>
                </a:solidFill>
                <a:ea typeface="微软雅黑"/>
              </a:endParaRPr>
            </a:p>
          </p:txBody>
        </p:sp>
        <p:sp>
          <p:nvSpPr>
            <p:cNvPr id="16" name="圆角矩形 7"/>
            <p:cNvSpPr>
              <a:spLocks noChangeArrowheads="1"/>
            </p:cNvSpPr>
            <p:nvPr/>
          </p:nvSpPr>
          <p:spPr bwMode="auto">
            <a:xfrm rot="-3600000">
              <a:off x="685007" y="743467"/>
              <a:ext cx="2151747" cy="664814"/>
            </a:xfrm>
            <a:prstGeom prst="roundRect">
              <a:avLst>
                <a:gd name="adj" fmla="val 50000"/>
              </a:avLst>
            </a:prstGeom>
            <a:solidFill>
              <a:schemeClr val="bg1"/>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eaLnBrk="1" hangingPunct="1">
                <a:buFont typeface="Arial" charset="0"/>
                <a:buNone/>
              </a:pPr>
              <a:endParaRPr lang="zh-CN" altLang="zh-CN" sz="900">
                <a:solidFill>
                  <a:schemeClr val="tx1">
                    <a:lumMod val="85000"/>
                    <a:lumOff val="15000"/>
                  </a:schemeClr>
                </a:solidFill>
                <a:latin typeface="微软雅黑"/>
                <a:ea typeface="微软雅黑"/>
                <a:sym typeface="宋体" charset="-122"/>
              </a:endParaRPr>
            </a:p>
          </p:txBody>
        </p:sp>
        <p:sp>
          <p:nvSpPr>
            <p:cNvPr id="17" name="任意多边形 8"/>
            <p:cNvSpPr>
              <a:spLocks noChangeArrowheads="1"/>
            </p:cNvSpPr>
            <p:nvPr/>
          </p:nvSpPr>
          <p:spPr bwMode="auto">
            <a:xfrm rot="3600000" flipH="1">
              <a:off x="2873397" y="275262"/>
              <a:ext cx="1070472" cy="664814"/>
            </a:xfrm>
            <a:custGeom>
              <a:avLst/>
              <a:gdLst>
                <a:gd name="T0" fmla="*/ 1013702 w 1070472"/>
                <a:gd name="T1" fmla="*/ 146555 h 664814"/>
                <a:gd name="T2" fmla="*/ 738065 w 1070472"/>
                <a:gd name="T3" fmla="*/ 0 h 664814"/>
                <a:gd name="T4" fmla="*/ 0 w 1070472"/>
                <a:gd name="T5" fmla="*/ 0 h 664814"/>
                <a:gd name="T6" fmla="*/ 4980 w 1070472"/>
                <a:gd name="T7" fmla="*/ 17857 h 664814"/>
                <a:gd name="T8" fmla="*/ 21373 w 1070472"/>
                <a:gd name="T9" fmla="*/ 616834 h 664814"/>
                <a:gd name="T10" fmla="*/ 10941 w 1070472"/>
                <a:gd name="T11" fmla="*/ 664814 h 664814"/>
                <a:gd name="T12" fmla="*/ 738065 w 1070472"/>
                <a:gd name="T13" fmla="*/ 664814 h 664814"/>
                <a:gd name="T14" fmla="*/ 1070472 w 1070472"/>
                <a:gd name="T15" fmla="*/ 332407 h 664814"/>
                <a:gd name="T16" fmla="*/ 1013702 w 1070472"/>
                <a:gd name="T17" fmla="*/ 146555 h 6648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0472"/>
                <a:gd name="T28" fmla="*/ 0 h 664814"/>
                <a:gd name="T29" fmla="*/ 1070472 w 1070472"/>
                <a:gd name="T30" fmla="*/ 664814 h 6648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0472" h="664814">
                  <a:moveTo>
                    <a:pt x="1013702" y="146555"/>
                  </a:moveTo>
                  <a:cubicBezTo>
                    <a:pt x="953966" y="58134"/>
                    <a:pt x="852804" y="0"/>
                    <a:pt x="738065" y="0"/>
                  </a:cubicBezTo>
                  <a:lnTo>
                    <a:pt x="0" y="0"/>
                  </a:lnTo>
                  <a:lnTo>
                    <a:pt x="4980" y="17857"/>
                  </a:lnTo>
                  <a:cubicBezTo>
                    <a:pt x="49918" y="216899"/>
                    <a:pt x="54365" y="420356"/>
                    <a:pt x="21373" y="616834"/>
                  </a:cubicBezTo>
                  <a:lnTo>
                    <a:pt x="10941" y="664814"/>
                  </a:lnTo>
                  <a:lnTo>
                    <a:pt x="738065" y="664814"/>
                  </a:lnTo>
                  <a:cubicBezTo>
                    <a:pt x="921648" y="664814"/>
                    <a:pt x="1070472" y="515990"/>
                    <a:pt x="1070472" y="332407"/>
                  </a:cubicBezTo>
                  <a:cubicBezTo>
                    <a:pt x="1070472" y="263563"/>
                    <a:pt x="1049544" y="199608"/>
                    <a:pt x="1013702" y="146555"/>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solidFill>
                  <a:schemeClr val="tx1">
                    <a:lumMod val="85000"/>
                    <a:lumOff val="15000"/>
                  </a:schemeClr>
                </a:solidFill>
                <a:ea typeface="微软雅黑"/>
              </a:endParaRPr>
            </a:p>
          </p:txBody>
        </p:sp>
        <p:sp>
          <p:nvSpPr>
            <p:cNvPr id="18" name="任意多边形 9"/>
            <p:cNvSpPr>
              <a:spLocks noChangeArrowheads="1"/>
            </p:cNvSpPr>
            <p:nvPr/>
          </p:nvSpPr>
          <p:spPr bwMode="auto">
            <a:xfrm>
              <a:off x="3157958" y="1144487"/>
              <a:ext cx="2501616" cy="2501616"/>
            </a:xfrm>
            <a:custGeom>
              <a:avLst/>
              <a:gdLst>
                <a:gd name="T0" fmla="*/ 1250808 w 2501616"/>
                <a:gd name="T1" fmla="*/ 432015 h 2501616"/>
                <a:gd name="T2" fmla="*/ 1054370 w 2501616"/>
                <a:gd name="T3" fmla="*/ 628453 h 2501616"/>
                <a:gd name="T4" fmla="*/ 1054370 w 2501616"/>
                <a:gd name="T5" fmla="*/ 1086456 h 2501616"/>
                <a:gd name="T6" fmla="*/ 628453 w 2501616"/>
                <a:gd name="T7" fmla="*/ 1086456 h 2501616"/>
                <a:gd name="T8" fmla="*/ 432015 w 2501616"/>
                <a:gd name="T9" fmla="*/ 1282894 h 2501616"/>
                <a:gd name="T10" fmla="*/ 628453 w 2501616"/>
                <a:gd name="T11" fmla="*/ 1479332 h 2501616"/>
                <a:gd name="T12" fmla="*/ 1054370 w 2501616"/>
                <a:gd name="T13" fmla="*/ 1479332 h 2501616"/>
                <a:gd name="T14" fmla="*/ 1054370 w 2501616"/>
                <a:gd name="T15" fmla="*/ 1873163 h 2501616"/>
                <a:gd name="T16" fmla="*/ 1250808 w 2501616"/>
                <a:gd name="T17" fmla="*/ 2069601 h 2501616"/>
                <a:gd name="T18" fmla="*/ 1447246 w 2501616"/>
                <a:gd name="T19" fmla="*/ 1873163 h 2501616"/>
                <a:gd name="T20" fmla="*/ 1447246 w 2501616"/>
                <a:gd name="T21" fmla="*/ 1479332 h 2501616"/>
                <a:gd name="T22" fmla="*/ 1873163 w 2501616"/>
                <a:gd name="T23" fmla="*/ 1479332 h 2501616"/>
                <a:gd name="T24" fmla="*/ 2069601 w 2501616"/>
                <a:gd name="T25" fmla="*/ 1282894 h 2501616"/>
                <a:gd name="T26" fmla="*/ 1873163 w 2501616"/>
                <a:gd name="T27" fmla="*/ 1086456 h 2501616"/>
                <a:gd name="T28" fmla="*/ 1447246 w 2501616"/>
                <a:gd name="T29" fmla="*/ 1086456 h 2501616"/>
                <a:gd name="T30" fmla="*/ 1447246 w 2501616"/>
                <a:gd name="T31" fmla="*/ 628453 h 2501616"/>
                <a:gd name="T32" fmla="*/ 1250808 w 2501616"/>
                <a:gd name="T33" fmla="*/ 432015 h 2501616"/>
                <a:gd name="T34" fmla="*/ 1250808 w 2501616"/>
                <a:gd name="T35" fmla="*/ 0 h 2501616"/>
                <a:gd name="T36" fmla="*/ 2501616 w 2501616"/>
                <a:gd name="T37" fmla="*/ 1250808 h 2501616"/>
                <a:gd name="T38" fmla="*/ 1250808 w 2501616"/>
                <a:gd name="T39" fmla="*/ 2501616 h 2501616"/>
                <a:gd name="T40" fmla="*/ 0 w 2501616"/>
                <a:gd name="T41" fmla="*/ 1250808 h 2501616"/>
                <a:gd name="T42" fmla="*/ 1250808 w 2501616"/>
                <a:gd name="T43" fmla="*/ 0 h 25016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01616"/>
                <a:gd name="T67" fmla="*/ 0 h 2501616"/>
                <a:gd name="T68" fmla="*/ 2501616 w 2501616"/>
                <a:gd name="T69" fmla="*/ 2501616 h 25016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01616" h="2501616">
                  <a:moveTo>
                    <a:pt x="1250808" y="432015"/>
                  </a:moveTo>
                  <a:cubicBezTo>
                    <a:pt x="1142318" y="432015"/>
                    <a:pt x="1054370" y="519963"/>
                    <a:pt x="1054370" y="628453"/>
                  </a:cubicBezTo>
                  <a:lnTo>
                    <a:pt x="1054370" y="1086456"/>
                  </a:lnTo>
                  <a:lnTo>
                    <a:pt x="628453" y="1086456"/>
                  </a:lnTo>
                  <a:cubicBezTo>
                    <a:pt x="519963" y="1086456"/>
                    <a:pt x="432015" y="1174404"/>
                    <a:pt x="432015" y="1282894"/>
                  </a:cubicBezTo>
                  <a:cubicBezTo>
                    <a:pt x="432015" y="1391384"/>
                    <a:pt x="519963" y="1479332"/>
                    <a:pt x="628453" y="1479332"/>
                  </a:cubicBezTo>
                  <a:lnTo>
                    <a:pt x="1054370" y="1479332"/>
                  </a:lnTo>
                  <a:lnTo>
                    <a:pt x="1054370" y="1873163"/>
                  </a:lnTo>
                  <a:cubicBezTo>
                    <a:pt x="1054370" y="1981653"/>
                    <a:pt x="1142318" y="2069601"/>
                    <a:pt x="1250808" y="2069601"/>
                  </a:cubicBezTo>
                  <a:cubicBezTo>
                    <a:pt x="1359298" y="2069601"/>
                    <a:pt x="1447246" y="1981653"/>
                    <a:pt x="1447246" y="1873163"/>
                  </a:cubicBezTo>
                  <a:lnTo>
                    <a:pt x="1447246" y="1479332"/>
                  </a:lnTo>
                  <a:lnTo>
                    <a:pt x="1873163" y="1479332"/>
                  </a:lnTo>
                  <a:cubicBezTo>
                    <a:pt x="1981653" y="1479332"/>
                    <a:pt x="2069601" y="1391384"/>
                    <a:pt x="2069601" y="1282894"/>
                  </a:cubicBezTo>
                  <a:cubicBezTo>
                    <a:pt x="2069601" y="1174404"/>
                    <a:pt x="1981653" y="1086456"/>
                    <a:pt x="1873163" y="1086456"/>
                  </a:cubicBezTo>
                  <a:lnTo>
                    <a:pt x="1447246" y="1086456"/>
                  </a:lnTo>
                  <a:lnTo>
                    <a:pt x="1447246" y="628453"/>
                  </a:lnTo>
                  <a:cubicBezTo>
                    <a:pt x="1447246" y="519963"/>
                    <a:pt x="1359298" y="432015"/>
                    <a:pt x="1250808" y="432015"/>
                  </a:cubicBezTo>
                  <a:close/>
                  <a:moveTo>
                    <a:pt x="1250808" y="0"/>
                  </a:moveTo>
                  <a:cubicBezTo>
                    <a:pt x="1941610" y="0"/>
                    <a:pt x="2501616" y="560006"/>
                    <a:pt x="2501616" y="1250808"/>
                  </a:cubicBezTo>
                  <a:cubicBezTo>
                    <a:pt x="2501616" y="1941610"/>
                    <a:pt x="1941610" y="2501616"/>
                    <a:pt x="1250808" y="2501616"/>
                  </a:cubicBezTo>
                  <a:cubicBezTo>
                    <a:pt x="560006" y="2501616"/>
                    <a:pt x="0" y="1941610"/>
                    <a:pt x="0" y="1250808"/>
                  </a:cubicBezTo>
                  <a:cubicBezTo>
                    <a:pt x="0" y="560006"/>
                    <a:pt x="560006" y="0"/>
                    <a:pt x="1250808" y="0"/>
                  </a:cubicBezTo>
                  <a:close/>
                </a:path>
              </a:pathLst>
            </a:custGeom>
            <a:solidFill>
              <a:schemeClr val="bg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solidFill>
                  <a:schemeClr val="tx1">
                    <a:lumMod val="85000"/>
                    <a:lumOff val="15000"/>
                  </a:schemeClr>
                </a:solidFill>
                <a:ea typeface="微软雅黑"/>
              </a:endParaRPr>
            </a:p>
          </p:txBody>
        </p:sp>
      </p:grpSp>
      <p:sp>
        <p:nvSpPr>
          <p:cNvPr id="19" name="Freeform 63"/>
          <p:cNvSpPr>
            <a:spLocks noChangeAspect="1" noChangeArrowheads="1"/>
          </p:cNvSpPr>
          <p:nvPr/>
        </p:nvSpPr>
        <p:spPr bwMode="auto">
          <a:xfrm>
            <a:off x="1162050" y="1468711"/>
            <a:ext cx="584200" cy="566737"/>
          </a:xfrm>
          <a:custGeom>
            <a:avLst/>
            <a:gdLst>
              <a:gd name="T0" fmla="*/ 855467278 w 312"/>
              <a:gd name="T1" fmla="*/ 0 h 303"/>
              <a:gd name="T2" fmla="*/ 732757192 w 312"/>
              <a:gd name="T3" fmla="*/ 41981558 h 303"/>
              <a:gd name="T4" fmla="*/ 634589122 w 312"/>
              <a:gd name="T5" fmla="*/ 171425785 h 303"/>
              <a:gd name="T6" fmla="*/ 694190629 w 312"/>
              <a:gd name="T7" fmla="*/ 391828495 h 303"/>
              <a:gd name="T8" fmla="*/ 683673157 w 312"/>
              <a:gd name="T9" fmla="*/ 391828495 h 303"/>
              <a:gd name="T10" fmla="*/ 620564578 w 312"/>
              <a:gd name="T11" fmla="*/ 321859856 h 303"/>
              <a:gd name="T12" fmla="*/ 322553297 w 312"/>
              <a:gd name="T13" fmla="*/ 619228443 h 303"/>
              <a:gd name="T14" fmla="*/ 248927246 w 312"/>
              <a:gd name="T15" fmla="*/ 608733521 h 303"/>
              <a:gd name="T16" fmla="*/ 101675142 w 312"/>
              <a:gd name="T17" fmla="*/ 671704922 h 303"/>
              <a:gd name="T18" fmla="*/ 24542017 w 312"/>
              <a:gd name="T19" fmla="*/ 892109503 h 303"/>
              <a:gd name="T20" fmla="*/ 49084035 w 312"/>
              <a:gd name="T21" fmla="*/ 930591506 h 303"/>
              <a:gd name="T22" fmla="*/ 49084035 w 312"/>
              <a:gd name="T23" fmla="*/ 930591506 h 303"/>
              <a:gd name="T24" fmla="*/ 185818666 w 312"/>
              <a:gd name="T25" fmla="*/ 797651466 h 303"/>
              <a:gd name="T26" fmla="*/ 280481535 w 312"/>
              <a:gd name="T27" fmla="*/ 892109503 h 303"/>
              <a:gd name="T28" fmla="*/ 140239831 w 312"/>
              <a:gd name="T29" fmla="*/ 1035546335 h 303"/>
              <a:gd name="T30" fmla="*/ 245422046 w 312"/>
              <a:gd name="T31" fmla="*/ 1060035733 h 303"/>
              <a:gd name="T32" fmla="*/ 350602387 w 312"/>
              <a:gd name="T33" fmla="*/ 1032048652 h 303"/>
              <a:gd name="T34" fmla="*/ 469805401 w 312"/>
              <a:gd name="T35" fmla="*/ 853625629 h 303"/>
              <a:gd name="T36" fmla="*/ 406698694 w 312"/>
              <a:gd name="T37" fmla="*/ 668207238 h 303"/>
              <a:gd name="T38" fmla="*/ 413709094 w 312"/>
              <a:gd name="T39" fmla="*/ 664709555 h 303"/>
              <a:gd name="T40" fmla="*/ 483829946 w 312"/>
              <a:gd name="T41" fmla="*/ 731180510 h 303"/>
              <a:gd name="T42" fmla="*/ 778336026 w 312"/>
              <a:gd name="T43" fmla="*/ 440807290 h 303"/>
              <a:gd name="T44" fmla="*/ 858974351 w 312"/>
              <a:gd name="T45" fmla="*/ 451302212 h 303"/>
              <a:gd name="T46" fmla="*/ 897540913 w 312"/>
              <a:gd name="T47" fmla="*/ 444304974 h 303"/>
              <a:gd name="T48" fmla="*/ 1044793017 w 312"/>
              <a:gd name="T49" fmla="*/ 339352015 h 303"/>
              <a:gd name="T50" fmla="*/ 1058817562 w 312"/>
              <a:gd name="T51" fmla="*/ 118947435 h 303"/>
              <a:gd name="T52" fmla="*/ 911563585 w 312"/>
              <a:gd name="T53" fmla="*/ 262384268 h 303"/>
              <a:gd name="T54" fmla="*/ 820407788 w 312"/>
              <a:gd name="T55" fmla="*/ 167926231 h 303"/>
              <a:gd name="T56" fmla="*/ 960647620 w 312"/>
              <a:gd name="T57" fmla="*/ 24489398 h 303"/>
              <a:gd name="T58" fmla="*/ 855467278 w 312"/>
              <a:gd name="T59" fmla="*/ 0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
              <a:gd name="T91" fmla="*/ 0 h 303"/>
              <a:gd name="T92" fmla="*/ 312 w 312"/>
              <a:gd name="T93" fmla="*/ 303 h 3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en-US">
              <a:solidFill>
                <a:schemeClr val="tx1">
                  <a:lumMod val="85000"/>
                  <a:lumOff val="15000"/>
                </a:schemeClr>
              </a:solidFill>
              <a:ea typeface="微软雅黑"/>
            </a:endParaRPr>
          </a:p>
        </p:txBody>
      </p:sp>
      <p:grpSp>
        <p:nvGrpSpPr>
          <p:cNvPr id="20" name="组合 3"/>
          <p:cNvGrpSpPr>
            <a:grpSpLocks/>
          </p:cNvGrpSpPr>
          <p:nvPr/>
        </p:nvGrpSpPr>
        <p:grpSpPr bwMode="auto">
          <a:xfrm>
            <a:off x="2135188" y="3149873"/>
            <a:ext cx="2078037" cy="1120537"/>
            <a:chOff x="0" y="0"/>
            <a:chExt cx="2077540" cy="1120936"/>
          </a:xfrm>
        </p:grpSpPr>
        <p:sp>
          <p:nvSpPr>
            <p:cNvPr id="21" name="矩形 55"/>
            <p:cNvSpPr>
              <a:spLocks noChangeArrowheads="1"/>
            </p:cNvSpPr>
            <p:nvPr/>
          </p:nvSpPr>
          <p:spPr bwMode="auto">
            <a:xfrm>
              <a:off x="0" y="258855"/>
              <a:ext cx="2077540" cy="86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zh-CN" sz="1000" dirty="0">
                  <a:latin typeface="Century Gothic" pitchFamily="34" charset="0"/>
                  <a:ea typeface="微软雅黑"/>
                  <a:cs typeface="Open Sans" panose="020B0606030504020204" pitchFamily="34" charset="0"/>
                </a:rPr>
                <a:t>Wuhan Jin horizon PPT design planning company Wuhan Jin horizon PPT design planning company Wuhan Jin horizon PPT design planning company</a:t>
              </a:r>
            </a:p>
          </p:txBody>
        </p:sp>
        <p:sp>
          <p:nvSpPr>
            <p:cNvPr id="22" name="矩形 37"/>
            <p:cNvSpPr>
              <a:spLocks noChangeArrowheads="1"/>
            </p:cNvSpPr>
            <p:nvPr/>
          </p:nvSpPr>
          <p:spPr bwMode="auto">
            <a:xfrm>
              <a:off x="0" y="0"/>
              <a:ext cx="1239146" cy="2770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grpSp>
      <p:grpSp>
        <p:nvGrpSpPr>
          <p:cNvPr id="23" name="组合 2"/>
          <p:cNvGrpSpPr>
            <a:grpSpLocks/>
          </p:cNvGrpSpPr>
          <p:nvPr/>
        </p:nvGrpSpPr>
        <p:grpSpPr bwMode="auto">
          <a:xfrm>
            <a:off x="6149975" y="1267098"/>
            <a:ext cx="2078038" cy="1120537"/>
            <a:chOff x="0" y="0"/>
            <a:chExt cx="2077540" cy="1120703"/>
          </a:xfrm>
        </p:grpSpPr>
        <p:sp>
          <p:nvSpPr>
            <p:cNvPr id="24" name="矩形 55"/>
            <p:cNvSpPr>
              <a:spLocks noChangeArrowheads="1"/>
            </p:cNvSpPr>
            <p:nvPr/>
          </p:nvSpPr>
          <p:spPr bwMode="auto">
            <a:xfrm>
              <a:off x="0" y="258801"/>
              <a:ext cx="2077540" cy="86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zh-CN" sz="1000" dirty="0">
                  <a:latin typeface="Century Gothic" pitchFamily="34" charset="0"/>
                  <a:ea typeface="微软雅黑"/>
                  <a:cs typeface="Open Sans" panose="020B0606030504020204" pitchFamily="34" charset="0"/>
                </a:rPr>
                <a:t>Wuhan Jin horizon PPT design planning company Wuhan Jin horizon PPT design planning company Wuhan Jin horizon PPT design planning company</a:t>
              </a:r>
            </a:p>
          </p:txBody>
        </p:sp>
        <p:sp>
          <p:nvSpPr>
            <p:cNvPr id="25" name="矩形 54"/>
            <p:cNvSpPr>
              <a:spLocks noChangeArrowheads="1"/>
            </p:cNvSpPr>
            <p:nvPr/>
          </p:nvSpPr>
          <p:spPr bwMode="auto">
            <a:xfrm>
              <a:off x="0" y="0"/>
              <a:ext cx="1239145" cy="277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a:latin typeface="Century Gothic" pitchFamily="34" charset="0"/>
                  <a:ea typeface="微软雅黑"/>
                </a:rPr>
                <a:t>Main keyword</a:t>
              </a:r>
              <a:endParaRPr lang="zh-CN" altLang="en-US" sz="1200" dirty="0">
                <a:latin typeface="Century Gothic" pitchFamily="34" charset="0"/>
                <a:ea typeface="微软雅黑"/>
              </a:endParaRPr>
            </a:p>
          </p:txBody>
        </p:sp>
      </p:grpSp>
      <p:grpSp>
        <p:nvGrpSpPr>
          <p:cNvPr id="26" name="组合 1"/>
          <p:cNvGrpSpPr>
            <a:grpSpLocks/>
          </p:cNvGrpSpPr>
          <p:nvPr/>
        </p:nvGrpSpPr>
        <p:grpSpPr bwMode="auto">
          <a:xfrm>
            <a:off x="2181225" y="1203598"/>
            <a:ext cx="1282700" cy="1050925"/>
            <a:chOff x="0" y="0"/>
            <a:chExt cx="1282050" cy="1050923"/>
          </a:xfrm>
        </p:grpSpPr>
        <p:sp>
          <p:nvSpPr>
            <p:cNvPr id="27" name="文本框 61"/>
            <p:cNvSpPr>
              <a:spLocks noChangeArrowheads="1"/>
            </p:cNvSpPr>
            <p:nvPr/>
          </p:nvSpPr>
          <p:spPr bwMode="auto">
            <a:xfrm>
              <a:off x="0" y="0"/>
              <a:ext cx="1282050" cy="70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pPr>
              <a:r>
                <a:rPr lang="en-US" altLang="zh-CN" sz="4000" dirty="0">
                  <a:latin typeface="微软雅黑"/>
                  <a:ea typeface="微软雅黑"/>
                  <a:sym typeface="HelveticaNeueLT Pro 67 MdCn" pitchFamily="2" charset="-122"/>
                </a:rPr>
                <a:t>48%</a:t>
              </a:r>
              <a:endParaRPr lang="zh-CN" altLang="en-US" sz="4000" dirty="0">
                <a:latin typeface="微软雅黑"/>
                <a:ea typeface="微软雅黑"/>
                <a:sym typeface="HelveticaNeueLT Pro 67 MdCn" pitchFamily="2" charset="-122"/>
              </a:endParaRPr>
            </a:p>
          </p:txBody>
        </p:sp>
        <p:sp>
          <p:nvSpPr>
            <p:cNvPr id="28" name="直接连接符 62"/>
            <p:cNvSpPr>
              <a:spLocks noChangeShapeType="1"/>
            </p:cNvSpPr>
            <p:nvPr/>
          </p:nvSpPr>
          <p:spPr bwMode="auto">
            <a:xfrm>
              <a:off x="79537" y="701945"/>
              <a:ext cx="951111" cy="1"/>
            </a:xfrm>
            <a:prstGeom prst="line">
              <a:avLst/>
            </a:prstGeom>
            <a:noFill/>
            <a:ln w="6350">
              <a:solidFill>
                <a:srgbClr val="E8432E"/>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 name="文本框 63"/>
            <p:cNvSpPr>
              <a:spLocks noChangeArrowheads="1"/>
            </p:cNvSpPr>
            <p:nvPr/>
          </p:nvSpPr>
          <p:spPr bwMode="auto">
            <a:xfrm>
              <a:off x="0" y="712601"/>
              <a:ext cx="1282050" cy="33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pPr>
              <a:r>
                <a:rPr lang="en-US" altLang="zh-CN" sz="1600" dirty="0">
                  <a:latin typeface="微软雅黑"/>
                  <a:ea typeface="微软雅黑"/>
                  <a:sym typeface="HelveticaNeueLT Pro 67 MdCn" pitchFamily="2" charset="-122"/>
                </a:rPr>
                <a:t>From 2014 </a:t>
              </a:r>
              <a:endParaRPr lang="zh-CN" altLang="en-US" sz="1600" dirty="0">
                <a:latin typeface="微软雅黑"/>
                <a:ea typeface="微软雅黑"/>
                <a:sym typeface="HelveticaNeueLT Pro 67 MdCn" pitchFamily="2" charset="-122"/>
              </a:endParaRPr>
            </a:p>
          </p:txBody>
        </p:sp>
      </p:grpSp>
      <p:grpSp>
        <p:nvGrpSpPr>
          <p:cNvPr id="30" name="组合 4"/>
          <p:cNvGrpSpPr>
            <a:grpSpLocks/>
          </p:cNvGrpSpPr>
          <p:nvPr/>
        </p:nvGrpSpPr>
        <p:grpSpPr bwMode="auto">
          <a:xfrm>
            <a:off x="6226175" y="3141936"/>
            <a:ext cx="1282700" cy="1050925"/>
            <a:chOff x="0" y="0"/>
            <a:chExt cx="1282050" cy="1051420"/>
          </a:xfrm>
        </p:grpSpPr>
        <p:sp>
          <p:nvSpPr>
            <p:cNvPr id="31" name="文本框 64"/>
            <p:cNvSpPr>
              <a:spLocks noChangeArrowheads="1"/>
            </p:cNvSpPr>
            <p:nvPr/>
          </p:nvSpPr>
          <p:spPr bwMode="auto">
            <a:xfrm>
              <a:off x="0" y="0"/>
              <a:ext cx="1282050" cy="70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pPr>
              <a:r>
                <a:rPr lang="en-US" altLang="zh-CN" sz="4000">
                  <a:latin typeface="微软雅黑"/>
                  <a:ea typeface="微软雅黑"/>
                  <a:sym typeface="HelveticaNeueLT Pro 67 MdCn" pitchFamily="2" charset="-122"/>
                </a:rPr>
                <a:t>34%</a:t>
              </a:r>
              <a:endParaRPr lang="zh-CN" altLang="en-US" sz="4000">
                <a:latin typeface="微软雅黑"/>
                <a:ea typeface="微软雅黑"/>
                <a:sym typeface="HelveticaNeueLT Pro 67 MdCn" pitchFamily="2" charset="-122"/>
              </a:endParaRPr>
            </a:p>
          </p:txBody>
        </p:sp>
        <p:sp>
          <p:nvSpPr>
            <p:cNvPr id="32" name="直接连接符 65"/>
            <p:cNvSpPr>
              <a:spLocks noChangeShapeType="1"/>
            </p:cNvSpPr>
            <p:nvPr/>
          </p:nvSpPr>
          <p:spPr bwMode="auto">
            <a:xfrm>
              <a:off x="79537" y="701945"/>
              <a:ext cx="951111" cy="1"/>
            </a:xfrm>
            <a:prstGeom prst="line">
              <a:avLst/>
            </a:prstGeom>
            <a:noFill/>
            <a:ln w="6350">
              <a:solidFill>
                <a:srgbClr val="E8432E"/>
              </a:solidFill>
              <a:prstDash val="sysDot"/>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 name="文本框 66"/>
            <p:cNvSpPr>
              <a:spLocks noChangeArrowheads="1"/>
            </p:cNvSpPr>
            <p:nvPr/>
          </p:nvSpPr>
          <p:spPr bwMode="auto">
            <a:xfrm>
              <a:off x="0" y="712601"/>
              <a:ext cx="1282050" cy="33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pPr>
              <a:r>
                <a:rPr lang="en-US" altLang="zh-CN" sz="1600">
                  <a:latin typeface="微软雅黑"/>
                  <a:ea typeface="微软雅黑"/>
                  <a:sym typeface="HelveticaNeueLT Pro 67 MdCn" pitchFamily="2" charset="-122"/>
                </a:rPr>
                <a:t>From 2014 </a:t>
              </a:r>
              <a:endParaRPr lang="zh-CN" altLang="en-US" sz="1600">
                <a:latin typeface="微软雅黑"/>
                <a:ea typeface="微软雅黑"/>
                <a:sym typeface="HelveticaNeueLT Pro 67 MdCn" pitchFamily="2" charset="-122"/>
              </a:endParaRPr>
            </a:p>
          </p:txBody>
        </p:sp>
      </p:grpSp>
    </p:spTree>
    <p:extLst>
      <p:ext uri="{BB962C8B-B14F-4D97-AF65-F5344CB8AC3E}">
        <p14:creationId xmlns:p14="http://schemas.microsoft.com/office/powerpoint/2010/main" val="25427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p:cBhvr>
                                        <p:cTn id="9" dur="750"/>
                                        <p:tgtEl>
                                          <p:spTgt spid="5"/>
                                        </p:tgtEl>
                                      </p:cBhvr>
                                    </p:animEffect>
                                  </p:childTnLst>
                                </p:cTn>
                              </p:par>
                              <p:par>
                                <p:cTn id="10" presetID="35" presetClass="path" presetSubtype="0" accel="50000" decel="50000" fill="hold" grpId="1" nodeType="withEffect">
                                  <p:stCondLst>
                                    <p:cond delay="0"/>
                                  </p:stCondLst>
                                  <p:childTnLst>
                                    <p:animMotion origin="layout" path="M 2.77778E-7 -2.83951E-6 L -0.25 -2.83951E-6 " pathEditMode="relative" rAng="0" ptsTypes="AA">
                                      <p:cBhvr>
                                        <p:cTn id="11" dur="750" spd="-100000" fill="hold"/>
                                        <p:tgtEl>
                                          <p:spTgt spid="5"/>
                                        </p:tgtEl>
                                        <p:attrNameLst>
                                          <p:attrName>ppt_x,ppt_y</p:attrName>
                                        </p:attrNameLst>
                                      </p:cBhvr>
                                      <p:rCtr x="-1250000" y="0"/>
                                    </p:animMotion>
                                  </p:childTnLst>
                                </p:cTn>
                              </p:par>
                              <p:par>
                                <p:cTn id="12" presetID="10" presetClass="entr" presetSubtype="0" fill="hold" grpId="0" nodeType="withEffect">
                                  <p:stCondLst>
                                    <p:cond delay="85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p:cBhvr>
                                        <p:cTn id="16" dur="500"/>
                                        <p:tgtEl>
                                          <p:spTgt spid="19"/>
                                        </p:tgtEl>
                                      </p:cBhvr>
                                    </p:animEffect>
                                  </p:childTnLst>
                                </p:cTn>
                              </p:par>
                            </p:childTnLst>
                          </p:cTn>
                        </p:par>
                        <p:par>
                          <p:cTn id="17" fill="hold">
                            <p:stCondLst>
                              <p:cond delay="1350"/>
                            </p:stCondLst>
                            <p:childTnLst>
                              <p:par>
                                <p:cTn id="18" presetID="10"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p:cBhvr>
                                        <p:cTn id="20" dur="500"/>
                                        <p:tgtEl>
                                          <p:spTgt spid="26"/>
                                        </p:tgtEl>
                                      </p:cBhvr>
                                    </p:animEffect>
                                  </p:childTnLst>
                                </p:cTn>
                              </p:par>
                            </p:childTnLst>
                          </p:cTn>
                        </p:par>
                        <p:par>
                          <p:cTn id="21" fill="hold">
                            <p:stCondLst>
                              <p:cond delay="185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750" fill="hold"/>
                                        <p:tgtEl>
                                          <p:spTgt spid="4"/>
                                        </p:tgtEl>
                                        <p:attrNameLst>
                                          <p:attrName>ppt_w</p:attrName>
                                        </p:attrNameLst>
                                      </p:cBhvr>
                                      <p:tavLst>
                                        <p:tav tm="0">
                                          <p:val>
                                            <p:fltVal val="0"/>
                                          </p:val>
                                        </p:tav>
                                        <p:tav tm="100000">
                                          <p:val>
                                            <p:strVal val="#ppt_w"/>
                                          </p:val>
                                        </p:tav>
                                      </p:tavLst>
                                    </p:anim>
                                    <p:anim calcmode="lin" valueType="num">
                                      <p:cBhvr>
                                        <p:cTn id="25" dur="750" fill="hold"/>
                                        <p:tgtEl>
                                          <p:spTgt spid="4"/>
                                        </p:tgtEl>
                                        <p:attrNameLst>
                                          <p:attrName>ppt_h</p:attrName>
                                        </p:attrNameLst>
                                      </p:cBhvr>
                                      <p:tavLst>
                                        <p:tav tm="0">
                                          <p:val>
                                            <p:fltVal val="0"/>
                                          </p:val>
                                        </p:tav>
                                        <p:tav tm="100000">
                                          <p:val>
                                            <p:strVal val="#ppt_h"/>
                                          </p:val>
                                        </p:tav>
                                      </p:tavLst>
                                    </p:anim>
                                    <p:animEffect>
                                      <p:cBhvr>
                                        <p:cTn id="26" dur="750"/>
                                        <p:tgtEl>
                                          <p:spTgt spid="4"/>
                                        </p:tgtEl>
                                      </p:cBhvr>
                                    </p:animEffect>
                                  </p:childTnLst>
                                </p:cTn>
                              </p:par>
                              <p:par>
                                <p:cTn id="27" presetID="35" presetClass="path" presetSubtype="0" accel="50000" decel="50000" fill="hold" grpId="1" nodeType="withEffect">
                                  <p:stCondLst>
                                    <p:cond delay="0"/>
                                  </p:stCondLst>
                                  <p:childTnLst>
                                    <p:animMotion origin="layout" path="M -3.61111E-6 -1.85185E-6 L -0.19757 -1.85185E-6 " pathEditMode="relative" rAng="0" ptsTypes="AA">
                                      <p:cBhvr>
                                        <p:cTn id="28" dur="750" spd="-100000" fill="hold"/>
                                        <p:tgtEl>
                                          <p:spTgt spid="4"/>
                                        </p:tgtEl>
                                        <p:attrNameLst>
                                          <p:attrName>ppt_x,ppt_y</p:attrName>
                                        </p:attrNameLst>
                                      </p:cBhvr>
                                      <p:rCtr x="-987800" y="0"/>
                                    </p:animMotion>
                                  </p:childTnLst>
                                </p:cTn>
                              </p:par>
                              <p:par>
                                <p:cTn id="29" presetID="10" presetClass="entr" presetSubtype="0" fill="hold" nodeType="withEffect">
                                  <p:stCondLst>
                                    <p:cond delay="85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p:cBhvr>
                                        <p:cTn id="33" dur="500"/>
                                        <p:tgtEl>
                                          <p:spTgt spid="14"/>
                                        </p:tgtEl>
                                      </p:cBhvr>
                                    </p:animEffect>
                                  </p:childTnLst>
                                </p:cTn>
                              </p:par>
                            </p:childTnLst>
                          </p:cTn>
                        </p:par>
                        <p:par>
                          <p:cTn id="34" fill="hold">
                            <p:stCondLst>
                              <p:cond delay="3200"/>
                            </p:stCondLst>
                            <p:childTnLst>
                              <p:par>
                                <p:cTn id="35" presetID="10"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p:cBhvr>
                                        <p:cTn id="37" dur="500"/>
                                        <p:tgtEl>
                                          <p:spTgt spid="23"/>
                                        </p:tgtEl>
                                      </p:cBhvr>
                                    </p:animEffect>
                                  </p:childTnLst>
                                </p:cTn>
                              </p:par>
                            </p:childTnLst>
                          </p:cTn>
                        </p:par>
                        <p:par>
                          <p:cTn id="38" fill="hold">
                            <p:stCondLst>
                              <p:cond delay="37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750" fill="hold"/>
                                        <p:tgtEl>
                                          <p:spTgt spid="2"/>
                                        </p:tgtEl>
                                        <p:attrNameLst>
                                          <p:attrName>ppt_w</p:attrName>
                                        </p:attrNameLst>
                                      </p:cBhvr>
                                      <p:tavLst>
                                        <p:tav tm="0">
                                          <p:val>
                                            <p:fltVal val="0"/>
                                          </p:val>
                                        </p:tav>
                                        <p:tav tm="100000">
                                          <p:val>
                                            <p:strVal val="#ppt_w"/>
                                          </p:val>
                                        </p:tav>
                                      </p:tavLst>
                                    </p:anim>
                                    <p:anim calcmode="lin" valueType="num">
                                      <p:cBhvr>
                                        <p:cTn id="42" dur="750" fill="hold"/>
                                        <p:tgtEl>
                                          <p:spTgt spid="2"/>
                                        </p:tgtEl>
                                        <p:attrNameLst>
                                          <p:attrName>ppt_h</p:attrName>
                                        </p:attrNameLst>
                                      </p:cBhvr>
                                      <p:tavLst>
                                        <p:tav tm="0">
                                          <p:val>
                                            <p:fltVal val="0"/>
                                          </p:val>
                                        </p:tav>
                                        <p:tav tm="100000">
                                          <p:val>
                                            <p:strVal val="#ppt_h"/>
                                          </p:val>
                                        </p:tav>
                                      </p:tavLst>
                                    </p:anim>
                                    <p:animEffect>
                                      <p:cBhvr>
                                        <p:cTn id="43" dur="750"/>
                                        <p:tgtEl>
                                          <p:spTgt spid="2"/>
                                        </p:tgtEl>
                                      </p:cBhvr>
                                    </p:animEffect>
                                  </p:childTnLst>
                                </p:cTn>
                              </p:par>
                              <p:par>
                                <p:cTn id="44" presetID="35" presetClass="path" presetSubtype="0" accel="50000" decel="50000" fill="hold" grpId="1" nodeType="withEffect">
                                  <p:stCondLst>
                                    <p:cond delay="0"/>
                                  </p:stCondLst>
                                  <p:childTnLst>
                                    <p:animMotion origin="layout" path="M 2.77778E-7 -2.83951E-6 L -0.25 -2.83951E-6 " pathEditMode="relative" rAng="0" ptsTypes="AA">
                                      <p:cBhvr>
                                        <p:cTn id="45" dur="750" spd="-100000" fill="hold"/>
                                        <p:tgtEl>
                                          <p:spTgt spid="2"/>
                                        </p:tgtEl>
                                        <p:attrNameLst>
                                          <p:attrName>ppt_x,ppt_y</p:attrName>
                                        </p:attrNameLst>
                                      </p:cBhvr>
                                      <p:rCtr x="-1250000" y="0"/>
                                    </p:animMotion>
                                  </p:childTnLst>
                                </p:cTn>
                              </p:par>
                              <p:par>
                                <p:cTn id="46" presetID="10" presetClass="entr" presetSubtype="0" fill="hold" nodeType="withEffect">
                                  <p:stCondLst>
                                    <p:cond delay="85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p:cBhvr>
                                        <p:cTn id="50" dur="500"/>
                                        <p:tgtEl>
                                          <p:spTgt spid="6"/>
                                        </p:tgtEl>
                                      </p:cBhvr>
                                    </p:animEffect>
                                  </p:childTnLst>
                                </p:cTn>
                              </p:par>
                            </p:childTnLst>
                          </p:cTn>
                        </p:par>
                        <p:par>
                          <p:cTn id="51" fill="hold">
                            <p:stCondLst>
                              <p:cond delay="5050"/>
                            </p:stCondLst>
                            <p:childTnLst>
                              <p:par>
                                <p:cTn id="52" presetID="10" presetClass="entr" presetSubtype="0"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p:cBhvr>
                                        <p:cTn id="54" dur="500"/>
                                        <p:tgtEl>
                                          <p:spTgt spid="20"/>
                                        </p:tgtEl>
                                      </p:cBhvr>
                                    </p:animEffect>
                                  </p:childTnLst>
                                </p:cTn>
                              </p:par>
                            </p:childTnLst>
                          </p:cTn>
                        </p:par>
                        <p:par>
                          <p:cTn id="55" fill="hold">
                            <p:stCondLst>
                              <p:cond delay="5550"/>
                            </p:stCondLst>
                            <p:childTnLst>
                              <p:par>
                                <p:cTn id="56" presetID="10" presetClass="entr" presetSubtype="0"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750" fill="hold"/>
                                        <p:tgtEl>
                                          <p:spTgt spid="3"/>
                                        </p:tgtEl>
                                        <p:attrNameLst>
                                          <p:attrName>ppt_w</p:attrName>
                                        </p:attrNameLst>
                                      </p:cBhvr>
                                      <p:tavLst>
                                        <p:tav tm="0">
                                          <p:val>
                                            <p:fltVal val="0"/>
                                          </p:val>
                                        </p:tav>
                                        <p:tav tm="100000">
                                          <p:val>
                                            <p:strVal val="#ppt_w"/>
                                          </p:val>
                                        </p:tav>
                                      </p:tavLst>
                                    </p:anim>
                                    <p:anim calcmode="lin" valueType="num">
                                      <p:cBhvr>
                                        <p:cTn id="59" dur="750" fill="hold"/>
                                        <p:tgtEl>
                                          <p:spTgt spid="3"/>
                                        </p:tgtEl>
                                        <p:attrNameLst>
                                          <p:attrName>ppt_h</p:attrName>
                                        </p:attrNameLst>
                                      </p:cBhvr>
                                      <p:tavLst>
                                        <p:tav tm="0">
                                          <p:val>
                                            <p:fltVal val="0"/>
                                          </p:val>
                                        </p:tav>
                                        <p:tav tm="100000">
                                          <p:val>
                                            <p:strVal val="#ppt_h"/>
                                          </p:val>
                                        </p:tav>
                                      </p:tavLst>
                                    </p:anim>
                                    <p:animEffect>
                                      <p:cBhvr>
                                        <p:cTn id="60" dur="750"/>
                                        <p:tgtEl>
                                          <p:spTgt spid="3"/>
                                        </p:tgtEl>
                                      </p:cBhvr>
                                    </p:animEffect>
                                  </p:childTnLst>
                                </p:cTn>
                              </p:par>
                              <p:par>
                                <p:cTn id="61" presetID="35" presetClass="path" presetSubtype="0" accel="50000" decel="50000" fill="hold" grpId="1" nodeType="withEffect">
                                  <p:stCondLst>
                                    <p:cond delay="0"/>
                                  </p:stCondLst>
                                  <p:childTnLst>
                                    <p:animMotion origin="layout" path="M -3.61111E-6 -4.93827E-6 L -0.196 -4.93827E-6 " pathEditMode="relative" rAng="0" ptsTypes="AA">
                                      <p:cBhvr>
                                        <p:cTn id="62" dur="750" spd="-100000" fill="hold"/>
                                        <p:tgtEl>
                                          <p:spTgt spid="3"/>
                                        </p:tgtEl>
                                        <p:attrNameLst>
                                          <p:attrName>ppt_x,ppt_y</p:attrName>
                                        </p:attrNameLst>
                                      </p:cBhvr>
                                      <p:rCtr x="-980900" y="0"/>
                                    </p:animMotion>
                                  </p:childTnLst>
                                </p:cTn>
                              </p:par>
                              <p:par>
                                <p:cTn id="63" presetID="10" presetClass="entr" presetSubtype="0" fill="hold" nodeType="withEffect">
                                  <p:stCondLst>
                                    <p:cond delay="850"/>
                                  </p:stCondLst>
                                  <p:childTnLst>
                                    <p:set>
                                      <p:cBhvr>
                                        <p:cTn id="64" dur="1" fill="hold">
                                          <p:stCondLst>
                                            <p:cond delay="0"/>
                                          </p:stCondLst>
                                        </p:cTn>
                                        <p:tgtEl>
                                          <p:spTgt spid="10"/>
                                        </p:tgtEl>
                                        <p:attrNameLst>
                                          <p:attrName>style.visibility</p:attrName>
                                        </p:attrNameLst>
                                      </p:cBhvr>
                                      <p:to>
                                        <p:strVal val="visible"/>
                                      </p:to>
                                    </p:set>
                                    <p:anim calcmode="lin" valueType="num">
                                      <p:cBhvr>
                                        <p:cTn id="65" dur="500" fill="hold"/>
                                        <p:tgtEl>
                                          <p:spTgt spid="10"/>
                                        </p:tgtEl>
                                        <p:attrNameLst>
                                          <p:attrName>ppt_w</p:attrName>
                                        </p:attrNameLst>
                                      </p:cBhvr>
                                      <p:tavLst>
                                        <p:tav tm="0">
                                          <p:val>
                                            <p:fltVal val="0"/>
                                          </p:val>
                                        </p:tav>
                                        <p:tav tm="100000">
                                          <p:val>
                                            <p:strVal val="#ppt_w"/>
                                          </p:val>
                                        </p:tav>
                                      </p:tavLst>
                                    </p:anim>
                                    <p:anim calcmode="lin" valueType="num">
                                      <p:cBhvr>
                                        <p:cTn id="66" dur="500" fill="hold"/>
                                        <p:tgtEl>
                                          <p:spTgt spid="10"/>
                                        </p:tgtEl>
                                        <p:attrNameLst>
                                          <p:attrName>ppt_h</p:attrName>
                                        </p:attrNameLst>
                                      </p:cBhvr>
                                      <p:tavLst>
                                        <p:tav tm="0">
                                          <p:val>
                                            <p:fltVal val="0"/>
                                          </p:val>
                                        </p:tav>
                                        <p:tav tm="100000">
                                          <p:val>
                                            <p:strVal val="#ppt_h"/>
                                          </p:val>
                                        </p:tav>
                                      </p:tavLst>
                                    </p:anim>
                                    <p:animEffect>
                                      <p:cBhvr>
                                        <p:cTn id="67" dur="500"/>
                                        <p:tgtEl>
                                          <p:spTgt spid="10"/>
                                        </p:tgtEl>
                                      </p:cBhvr>
                                    </p:animEffect>
                                  </p:childTnLst>
                                </p:cTn>
                              </p:par>
                            </p:childTnLst>
                          </p:cTn>
                        </p:par>
                        <p:par>
                          <p:cTn id="68" fill="hold">
                            <p:stCondLst>
                              <p:cond delay="6900"/>
                            </p:stCondLst>
                            <p:childTnLst>
                              <p:par>
                                <p:cTn id="69" presetID="10" presetClass="entr" presetSubtype="0"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8432E"/>
        </a:solidFill>
        <a:effectLst/>
      </p:bgPr>
    </p:bg>
    <p:spTree>
      <p:nvGrpSpPr>
        <p:cNvPr id="1" name=""/>
        <p:cNvGrpSpPr/>
        <p:nvPr/>
      </p:nvGrpSpPr>
      <p:grpSpPr>
        <a:xfrm>
          <a:off x="0" y="0"/>
          <a:ext cx="0" cy="0"/>
          <a:chOff x="0" y="0"/>
          <a:chExt cx="0" cy="0"/>
        </a:xfrm>
      </p:grpSpPr>
      <p:sp>
        <p:nvSpPr>
          <p:cNvPr id="3" name="矩形 2"/>
          <p:cNvSpPr/>
          <p:nvPr/>
        </p:nvSpPr>
        <p:spPr>
          <a:xfrm>
            <a:off x="0" y="1773546"/>
            <a:ext cx="9144000" cy="189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8" name="矩形 7"/>
          <p:cNvSpPr/>
          <p:nvPr/>
        </p:nvSpPr>
        <p:spPr>
          <a:xfrm>
            <a:off x="302763" y="1997427"/>
            <a:ext cx="6151043" cy="646331"/>
          </a:xfrm>
          <a:prstGeom prst="rect">
            <a:avLst/>
          </a:prstGeom>
        </p:spPr>
        <p:txBody>
          <a:bodyPr wrap="none">
            <a:spAutoFit/>
          </a:bodyPr>
          <a:lstStyle/>
          <a:p>
            <a:r>
              <a:rPr lang="en-US" altLang="zh-CN" sz="3600" dirty="0">
                <a:solidFill>
                  <a:srgbClr val="E8432E"/>
                </a:solidFill>
                <a:latin typeface="Century Gothic" panose="020B0502020202020204" pitchFamily="34" charset="0"/>
                <a:ea typeface="微软雅黑"/>
                <a:cs typeface="Arial" panose="020B0604020202020204" pitchFamily="34" charset="0"/>
              </a:rPr>
              <a:t>General business </a:t>
            </a:r>
            <a:r>
              <a:rPr lang="en-US" altLang="zh-CN" sz="3600" dirty="0">
                <a:latin typeface="Century Gothic" panose="020B0502020202020204" pitchFamily="34" charset="0"/>
                <a:ea typeface="微软雅黑"/>
                <a:cs typeface="Arial" panose="020B0604020202020204" pitchFamily="34" charset="0"/>
              </a:rPr>
              <a:t>template</a:t>
            </a:r>
          </a:p>
        </p:txBody>
      </p:sp>
      <p:sp>
        <p:nvSpPr>
          <p:cNvPr id="9" name="矩形 8"/>
          <p:cNvSpPr/>
          <p:nvPr/>
        </p:nvSpPr>
        <p:spPr>
          <a:xfrm>
            <a:off x="302763" y="295960"/>
            <a:ext cx="2603598" cy="1323439"/>
          </a:xfrm>
          <a:prstGeom prst="rect">
            <a:avLst/>
          </a:prstGeom>
        </p:spPr>
        <p:txBody>
          <a:bodyPr wrap="none">
            <a:spAutoFit/>
          </a:bodyPr>
          <a:lstStyle/>
          <a:p>
            <a:r>
              <a:rPr lang="en-US" altLang="zh-CN" sz="8000" b="1" dirty="0">
                <a:solidFill>
                  <a:schemeClr val="bg1"/>
                </a:solidFill>
                <a:latin typeface="Century Gothic" panose="020B0502020202020204" pitchFamily="34" charset="0"/>
                <a:ea typeface="微软雅黑"/>
                <a:cs typeface="Arial" panose="020B0604020202020204" pitchFamily="34" charset="0"/>
              </a:rPr>
              <a:t>201X</a:t>
            </a:r>
          </a:p>
        </p:txBody>
      </p:sp>
      <p:sp>
        <p:nvSpPr>
          <p:cNvPr id="10" name="矩形 9"/>
          <p:cNvSpPr/>
          <p:nvPr/>
        </p:nvSpPr>
        <p:spPr>
          <a:xfrm>
            <a:off x="417352" y="2768029"/>
            <a:ext cx="3350597" cy="307777"/>
          </a:xfrm>
          <a:prstGeom prst="rect">
            <a:avLst/>
          </a:prstGeom>
        </p:spPr>
        <p:txBody>
          <a:bodyPr wrap="none">
            <a:spAutoFit/>
          </a:bodyPr>
          <a:lstStyle/>
          <a:p>
            <a:r>
              <a:rPr lang="en-US" altLang="zh-CN" sz="1400" dirty="0">
                <a:solidFill>
                  <a:srgbClr val="E8432E"/>
                </a:solidFill>
                <a:latin typeface="Century Gothic" panose="020B0502020202020204" pitchFamily="34" charset="0"/>
                <a:ea typeface="微软雅黑"/>
                <a:cs typeface="Arial" panose="020B0604020202020204" pitchFamily="34" charset="0"/>
              </a:rPr>
              <a:t>The PPT design of the FREEPPT7.COM</a:t>
            </a:r>
          </a:p>
        </p:txBody>
      </p:sp>
      <p:sp>
        <p:nvSpPr>
          <p:cNvPr id="2" name="TextBox 1"/>
          <p:cNvSpPr txBox="1"/>
          <p:nvPr/>
        </p:nvSpPr>
        <p:spPr>
          <a:xfrm>
            <a:off x="540394" y="4451032"/>
            <a:ext cx="705642" cy="338554"/>
          </a:xfrm>
          <a:prstGeom prst="rect">
            <a:avLst/>
          </a:prstGeom>
          <a:noFill/>
        </p:spPr>
        <p:txBody>
          <a:bodyPr wrap="none" rtlCol="0">
            <a:spAutoFit/>
          </a:bodyPr>
          <a:lstStyle/>
          <a:p>
            <a:r>
              <a:rPr lang="en-US" altLang="zh-CN" sz="1600" dirty="0" err="1">
                <a:solidFill>
                  <a:schemeClr val="bg1"/>
                </a:solidFill>
                <a:latin typeface="微软雅黑"/>
                <a:ea typeface="微软雅黑"/>
              </a:rPr>
              <a:t>xxxxx</a:t>
            </a:r>
            <a:endParaRPr lang="zh-CN" altLang="en-US" sz="1600" dirty="0">
              <a:solidFill>
                <a:schemeClr val="bg1"/>
              </a:solidFill>
              <a:latin typeface="微软雅黑"/>
              <a:ea typeface="微软雅黑"/>
            </a:endParaRPr>
          </a:p>
        </p:txBody>
      </p:sp>
      <p:sp>
        <p:nvSpPr>
          <p:cNvPr id="7" name="矩形 6"/>
          <p:cNvSpPr>
            <a:spLocks noChangeAspect="1"/>
          </p:cNvSpPr>
          <p:nvPr/>
        </p:nvSpPr>
        <p:spPr>
          <a:xfrm>
            <a:off x="8301908" y="3795886"/>
            <a:ext cx="69748" cy="6974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spect="1"/>
          </p:cNvSpPr>
          <p:nvPr/>
        </p:nvSpPr>
        <p:spPr>
          <a:xfrm>
            <a:off x="8454308" y="3795886"/>
            <a:ext cx="69748" cy="6974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p:nvSpPr>
        <p:spPr>
          <a:xfrm>
            <a:off x="8606708" y="3795886"/>
            <a:ext cx="69748" cy="69748"/>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976566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55"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ppt_w*0.7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animEffect transition="in" filter="fade">
                                      <p:cBhvr>
                                        <p:cTn id="17" dur="500"/>
                                        <p:tgtEl>
                                          <p:spTgt spid="8"/>
                                        </p:tgtEl>
                                      </p:cBhvr>
                                    </p:animEffect>
                                  </p:childTnLst>
                                </p:cTn>
                              </p:par>
                              <p:par>
                                <p:cTn id="18" presetID="12" presetClass="entr" presetSubtype="2" fill="hold" grpId="0" nodeType="withEffect">
                                  <p:stCondLst>
                                    <p:cond delay="20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ppt_x</p:attrName>
                                        </p:attrNameLst>
                                      </p:cBhvr>
                                      <p:tavLst>
                                        <p:tav tm="0">
                                          <p:val>
                                            <p:strVal val="#ppt_x+#ppt_w*1.125000"/>
                                          </p:val>
                                        </p:tav>
                                        <p:tav tm="100000">
                                          <p:val>
                                            <p:strVal val="#ppt_x"/>
                                          </p:val>
                                        </p:tav>
                                      </p:tavLst>
                                    </p:anim>
                                    <p:animEffect transition="in" filter="wipe(left)">
                                      <p:cBhvr>
                                        <p:cTn id="21" dur="500"/>
                                        <p:tgtEl>
                                          <p:spTgt spid="10"/>
                                        </p:tgtEl>
                                      </p:cBhvr>
                                    </p:animEffect>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21626" y="287593"/>
            <a:ext cx="2300748" cy="530915"/>
          </a:xfrm>
          <a:prstGeom prst="rect">
            <a:avLst/>
          </a:prstGeom>
          <a:noFill/>
        </p:spPr>
        <p:txBody>
          <a:bodyPr wrap="square" lIns="68580" tIns="34290" rIns="68580" bIns="34290" rtlCol="0">
            <a:spAutoFit/>
          </a:bodyPr>
          <a:lstStyle/>
          <a:p>
            <a:pPr algn="ctr"/>
            <a:r>
              <a:rPr lang="en-US" altLang="zh-CN" sz="3000" dirty="0">
                <a:latin typeface="Century Gothic" pitchFamily="34" charset="0"/>
                <a:ea typeface="微软雅黑"/>
              </a:rPr>
              <a:t>CONTENT</a:t>
            </a:r>
            <a:endParaRPr lang="zh-CN" altLang="en-US" sz="3000" dirty="0">
              <a:latin typeface="Century Gothic" pitchFamily="34" charset="0"/>
              <a:ea typeface="微软雅黑"/>
            </a:endParaRPr>
          </a:p>
        </p:txBody>
      </p:sp>
      <p:sp>
        <p:nvSpPr>
          <p:cNvPr id="24" name="矩形 23"/>
          <p:cNvSpPr/>
          <p:nvPr/>
        </p:nvSpPr>
        <p:spPr>
          <a:xfrm>
            <a:off x="4243388" y="818509"/>
            <a:ext cx="657225" cy="34289"/>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ea typeface="微软雅黑"/>
            </a:endParaRPr>
          </a:p>
        </p:txBody>
      </p:sp>
      <p:grpSp>
        <p:nvGrpSpPr>
          <p:cNvPr id="36" name="组合 35"/>
          <p:cNvGrpSpPr/>
          <p:nvPr/>
        </p:nvGrpSpPr>
        <p:grpSpPr>
          <a:xfrm>
            <a:off x="961116" y="1851670"/>
            <a:ext cx="1327355" cy="1327355"/>
            <a:chOff x="1281487" y="2930652"/>
            <a:chExt cx="1769807" cy="1769807"/>
          </a:xfrm>
        </p:grpSpPr>
        <p:sp>
          <p:nvSpPr>
            <p:cNvPr id="26" name="椭圆 25"/>
            <p:cNvSpPr/>
            <p:nvPr/>
          </p:nvSpPr>
          <p:spPr>
            <a:xfrm>
              <a:off x="1281487" y="2930652"/>
              <a:ext cx="1769807" cy="176980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25" name="KSO_Shape"/>
            <p:cNvSpPr>
              <a:spLocks/>
            </p:cNvSpPr>
            <p:nvPr/>
          </p:nvSpPr>
          <p:spPr bwMode="auto">
            <a:xfrm>
              <a:off x="1793090" y="3388112"/>
              <a:ext cx="746601" cy="854886"/>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7" name="组合 36"/>
          <p:cNvGrpSpPr/>
          <p:nvPr/>
        </p:nvGrpSpPr>
        <p:grpSpPr>
          <a:xfrm>
            <a:off x="2930320" y="1851670"/>
            <a:ext cx="1327355" cy="1327355"/>
            <a:chOff x="3888043" y="2930652"/>
            <a:chExt cx="1769807" cy="1769807"/>
          </a:xfrm>
        </p:grpSpPr>
        <p:sp>
          <p:nvSpPr>
            <p:cNvPr id="27" name="椭圆 26"/>
            <p:cNvSpPr/>
            <p:nvPr/>
          </p:nvSpPr>
          <p:spPr>
            <a:xfrm>
              <a:off x="3888043" y="2930652"/>
              <a:ext cx="1769807" cy="176980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3" name="KSO_Shape"/>
            <p:cNvSpPr>
              <a:spLocks/>
            </p:cNvSpPr>
            <p:nvPr/>
          </p:nvSpPr>
          <p:spPr bwMode="auto">
            <a:xfrm>
              <a:off x="4429567" y="3388112"/>
              <a:ext cx="686758" cy="854886"/>
            </a:xfrm>
            <a:custGeom>
              <a:avLst/>
              <a:gdLst>
                <a:gd name="T0" fmla="*/ 1652585 w 5505447"/>
                <a:gd name="T1" fmla="*/ 4997450 h 6858000"/>
                <a:gd name="T2" fmla="*/ 1652586 w 5505447"/>
                <a:gd name="T3" fmla="*/ 4335463 h 6858000"/>
                <a:gd name="T4" fmla="*/ 4694235 w 5505447"/>
                <a:gd name="T5" fmla="*/ 4089400 h 6858000"/>
                <a:gd name="T6" fmla="*/ 3722685 w 5505447"/>
                <a:gd name="T7" fmla="*/ 3795713 h 6858000"/>
                <a:gd name="T8" fmla="*/ 2624135 w 5505447"/>
                <a:gd name="T9" fmla="*/ 3611563 h 6858000"/>
                <a:gd name="T10" fmla="*/ 2881310 w 5505447"/>
                <a:gd name="T11" fmla="*/ 4089401 h 6858000"/>
                <a:gd name="T12" fmla="*/ 3722685 w 5505447"/>
                <a:gd name="T13" fmla="*/ 3071816 h 6858000"/>
                <a:gd name="T14" fmla="*/ 2624135 w 5505447"/>
                <a:gd name="T15" fmla="*/ 2995616 h 6858000"/>
                <a:gd name="T16" fmla="*/ 3722685 w 5505447"/>
                <a:gd name="T17" fmla="*/ 2703514 h 6858000"/>
                <a:gd name="T18" fmla="*/ 3544885 w 5505447"/>
                <a:gd name="T19" fmla="*/ 2517776 h 6858000"/>
                <a:gd name="T20" fmla="*/ 811212 w 5505447"/>
                <a:gd name="T21" fmla="*/ 3181354 h 6858000"/>
                <a:gd name="T22" fmla="*/ 1652588 w 5505447"/>
                <a:gd name="T23" fmla="*/ 1979617 h 6858000"/>
                <a:gd name="T24" fmla="*/ 2624135 w 5505447"/>
                <a:gd name="T25" fmla="*/ 1903417 h 6858000"/>
                <a:gd name="T26" fmla="*/ 1652588 w 5505447"/>
                <a:gd name="T27" fmla="*/ 1609729 h 6858000"/>
                <a:gd name="T28" fmla="*/ 3544885 w 5505447"/>
                <a:gd name="T29" fmla="*/ 1609728 h 6858000"/>
                <a:gd name="T30" fmla="*/ 4728059 w 5505447"/>
                <a:gd name="T31" fmla="*/ 5365062 h 6858000"/>
                <a:gd name="T32" fmla="*/ 550863 w 5505447"/>
                <a:gd name="T33" fmla="*/ 830266 h 6858000"/>
                <a:gd name="T34" fmla="*/ 3519813 w 5505447"/>
                <a:gd name="T35" fmla="*/ 482329 h 6858000"/>
                <a:gd name="T36" fmla="*/ 3474335 w 5505447"/>
                <a:gd name="T37" fmla="*/ 533264 h 6858000"/>
                <a:gd name="T38" fmla="*/ 3463913 w 5505447"/>
                <a:gd name="T39" fmla="*/ 603618 h 6858000"/>
                <a:gd name="T40" fmla="*/ 3493284 w 5505447"/>
                <a:gd name="T41" fmla="*/ 665695 h 6858000"/>
                <a:gd name="T42" fmla="*/ 3551394 w 5505447"/>
                <a:gd name="T43" fmla="*/ 701349 h 6858000"/>
                <a:gd name="T44" fmla="*/ 3622453 w 5505447"/>
                <a:gd name="T45" fmla="*/ 697848 h 6858000"/>
                <a:gd name="T46" fmla="*/ 3676773 w 5505447"/>
                <a:gd name="T47" fmla="*/ 656781 h 6858000"/>
                <a:gd name="T48" fmla="*/ 3700143 w 5505447"/>
                <a:gd name="T49" fmla="*/ 591521 h 6858000"/>
                <a:gd name="T50" fmla="*/ 3683405 w 5505447"/>
                <a:gd name="T51" fmla="*/ 523077 h 6858000"/>
                <a:gd name="T52" fmla="*/ 3632875 w 5505447"/>
                <a:gd name="T53" fmla="*/ 477235 h 6858000"/>
                <a:gd name="T54" fmla="*/ 1963242 w 5505447"/>
                <a:gd name="T55" fmla="*/ 465775 h 6858000"/>
                <a:gd name="T56" fmla="*/ 1899340 w 5505447"/>
                <a:gd name="T57" fmla="*/ 492516 h 6858000"/>
                <a:gd name="T58" fmla="*/ 1861189 w 5505447"/>
                <a:gd name="T59" fmla="*/ 549499 h 6858000"/>
                <a:gd name="T60" fmla="*/ 1861189 w 5505447"/>
                <a:gd name="T61" fmla="*/ 620808 h 6858000"/>
                <a:gd name="T62" fmla="*/ 1899340 w 5505447"/>
                <a:gd name="T63" fmla="*/ 677792 h 6858000"/>
                <a:gd name="T64" fmla="*/ 1963242 w 5505447"/>
                <a:gd name="T65" fmla="*/ 704533 h 6858000"/>
                <a:gd name="T66" fmla="*/ 2032549 w 5505447"/>
                <a:gd name="T67" fmla="*/ 690526 h 6858000"/>
                <a:gd name="T68" fmla="*/ 2080873 w 5505447"/>
                <a:gd name="T69" fmla="*/ 642456 h 6858000"/>
                <a:gd name="T70" fmla="*/ 2094861 w 5505447"/>
                <a:gd name="T71" fmla="*/ 572739 h 6858000"/>
                <a:gd name="T72" fmla="*/ 2067838 w 5505447"/>
                <a:gd name="T73" fmla="*/ 509070 h 6858000"/>
                <a:gd name="T74" fmla="*/ 2010930 w 5505447"/>
                <a:gd name="T75" fmla="*/ 470550 h 6858000"/>
                <a:gd name="T76" fmla="*/ 4885370 w 5505447"/>
                <a:gd name="T77" fmla="*/ 295278 h 6858000"/>
                <a:gd name="T78" fmla="*/ 5069837 w 5505447"/>
                <a:gd name="T79" fmla="*/ 323534 h 6858000"/>
                <a:gd name="T80" fmla="*/ 5232080 w 5505447"/>
                <a:gd name="T81" fmla="*/ 401318 h 6858000"/>
                <a:gd name="T82" fmla="*/ 5363842 w 5505447"/>
                <a:gd name="T83" fmla="*/ 521327 h 6858000"/>
                <a:gd name="T84" fmla="*/ 5456552 w 5505447"/>
                <a:gd name="T85" fmla="*/ 674037 h 6858000"/>
                <a:gd name="T86" fmla="*/ 5502272 w 5505447"/>
                <a:gd name="T87" fmla="*/ 852146 h 6858000"/>
                <a:gd name="T88" fmla="*/ 5495605 w 5505447"/>
                <a:gd name="T89" fmla="*/ 6347485 h 6858000"/>
                <a:gd name="T90" fmla="*/ 5437502 w 5505447"/>
                <a:gd name="T91" fmla="*/ 6520197 h 6858000"/>
                <a:gd name="T92" fmla="*/ 5333997 w 5505447"/>
                <a:gd name="T93" fmla="*/ 6665922 h 6858000"/>
                <a:gd name="T94" fmla="*/ 5193980 w 5505447"/>
                <a:gd name="T95" fmla="*/ 6775772 h 6858000"/>
                <a:gd name="T96" fmla="*/ 5025387 w 5505447"/>
                <a:gd name="T97" fmla="*/ 6842126 h 6858000"/>
                <a:gd name="T98" fmla="*/ 588010 w 5505447"/>
                <a:gd name="T99" fmla="*/ 6857048 h 6858000"/>
                <a:gd name="T100" fmla="*/ 406718 w 5505447"/>
                <a:gd name="T101" fmla="*/ 6820220 h 6858000"/>
                <a:gd name="T102" fmla="*/ 248920 w 5505447"/>
                <a:gd name="T103" fmla="*/ 6734499 h 6858000"/>
                <a:gd name="T104" fmla="*/ 123190 w 5505447"/>
                <a:gd name="T105" fmla="*/ 6609092 h 6858000"/>
                <a:gd name="T106" fmla="*/ 37465 w 5505447"/>
                <a:gd name="T107" fmla="*/ 6450985 h 6858000"/>
                <a:gd name="T108" fmla="*/ 953 w 5505447"/>
                <a:gd name="T109" fmla="*/ 6270019 h 6858000"/>
                <a:gd name="T110" fmla="*/ 15875 w 5505447"/>
                <a:gd name="T111" fmla="*/ 775315 h 6858000"/>
                <a:gd name="T112" fmla="*/ 82233 w 5505447"/>
                <a:gd name="T113" fmla="*/ 606731 h 6858000"/>
                <a:gd name="T114" fmla="*/ 192088 w 5505447"/>
                <a:gd name="T115" fmla="*/ 466720 h 6858000"/>
                <a:gd name="T116" fmla="*/ 337820 w 5505447"/>
                <a:gd name="T117" fmla="*/ 363220 h 6858000"/>
                <a:gd name="T118" fmla="*/ 510223 w 5505447"/>
                <a:gd name="T119" fmla="*/ 30512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5447" h="6858000">
                  <a:moveTo>
                    <a:pt x="4951951" y="5119688"/>
                  </a:moveTo>
                  <a:lnTo>
                    <a:pt x="4954585" y="5119688"/>
                  </a:lnTo>
                  <a:lnTo>
                    <a:pt x="4953367" y="5121008"/>
                  </a:lnTo>
                  <a:lnTo>
                    <a:pt x="4951951" y="5119688"/>
                  </a:lnTo>
                  <a:close/>
                  <a:moveTo>
                    <a:pt x="3981447" y="5119688"/>
                  </a:moveTo>
                  <a:lnTo>
                    <a:pt x="4951950" y="5119688"/>
                  </a:lnTo>
                  <a:lnTo>
                    <a:pt x="3981447" y="6160425"/>
                  </a:lnTo>
                  <a:lnTo>
                    <a:pt x="3981447" y="5119688"/>
                  </a:lnTo>
                  <a:close/>
                  <a:moveTo>
                    <a:pt x="1652585" y="4889500"/>
                  </a:moveTo>
                  <a:lnTo>
                    <a:pt x="2624135" y="4889500"/>
                  </a:lnTo>
                  <a:lnTo>
                    <a:pt x="2624135" y="4997450"/>
                  </a:lnTo>
                  <a:lnTo>
                    <a:pt x="1652585" y="4997450"/>
                  </a:lnTo>
                  <a:lnTo>
                    <a:pt x="1652585" y="4889500"/>
                  </a:lnTo>
                  <a:close/>
                  <a:moveTo>
                    <a:pt x="1652585" y="4705350"/>
                  </a:moveTo>
                  <a:lnTo>
                    <a:pt x="2624135" y="4705350"/>
                  </a:lnTo>
                  <a:lnTo>
                    <a:pt x="2624135" y="4813300"/>
                  </a:lnTo>
                  <a:lnTo>
                    <a:pt x="1652585" y="4813300"/>
                  </a:lnTo>
                  <a:lnTo>
                    <a:pt x="1652585" y="4705350"/>
                  </a:lnTo>
                  <a:close/>
                  <a:moveTo>
                    <a:pt x="1652585" y="4519613"/>
                  </a:moveTo>
                  <a:lnTo>
                    <a:pt x="2624135" y="4519613"/>
                  </a:lnTo>
                  <a:lnTo>
                    <a:pt x="2624135" y="4629151"/>
                  </a:lnTo>
                  <a:lnTo>
                    <a:pt x="1652585" y="4629151"/>
                  </a:lnTo>
                  <a:lnTo>
                    <a:pt x="1652585" y="4519613"/>
                  </a:lnTo>
                  <a:close/>
                  <a:moveTo>
                    <a:pt x="1652586" y="4335463"/>
                  </a:moveTo>
                  <a:lnTo>
                    <a:pt x="2624135" y="4335463"/>
                  </a:lnTo>
                  <a:lnTo>
                    <a:pt x="2624135" y="4443413"/>
                  </a:lnTo>
                  <a:lnTo>
                    <a:pt x="1652586" y="4443413"/>
                  </a:lnTo>
                  <a:lnTo>
                    <a:pt x="1652586" y="4335463"/>
                  </a:lnTo>
                  <a:close/>
                  <a:moveTo>
                    <a:pt x="811210" y="4335463"/>
                  </a:moveTo>
                  <a:lnTo>
                    <a:pt x="1474786" y="4335463"/>
                  </a:lnTo>
                  <a:lnTo>
                    <a:pt x="1474786" y="4997451"/>
                  </a:lnTo>
                  <a:lnTo>
                    <a:pt x="811210" y="4997451"/>
                  </a:lnTo>
                  <a:lnTo>
                    <a:pt x="811210" y="4335463"/>
                  </a:lnTo>
                  <a:close/>
                  <a:moveTo>
                    <a:pt x="3722685" y="3981450"/>
                  </a:moveTo>
                  <a:lnTo>
                    <a:pt x="4694235" y="3981450"/>
                  </a:lnTo>
                  <a:lnTo>
                    <a:pt x="4694235" y="4089400"/>
                  </a:lnTo>
                  <a:lnTo>
                    <a:pt x="3722685" y="4089400"/>
                  </a:lnTo>
                  <a:lnTo>
                    <a:pt x="3722685" y="3981450"/>
                  </a:lnTo>
                  <a:close/>
                  <a:moveTo>
                    <a:pt x="1652586" y="3981450"/>
                  </a:moveTo>
                  <a:lnTo>
                    <a:pt x="2624135" y="3981450"/>
                  </a:lnTo>
                  <a:lnTo>
                    <a:pt x="2624135" y="4089400"/>
                  </a:lnTo>
                  <a:lnTo>
                    <a:pt x="1652586" y="4089400"/>
                  </a:lnTo>
                  <a:lnTo>
                    <a:pt x="1652586" y="3981450"/>
                  </a:lnTo>
                  <a:close/>
                  <a:moveTo>
                    <a:pt x="3722685" y="3795713"/>
                  </a:moveTo>
                  <a:lnTo>
                    <a:pt x="4694235" y="3795713"/>
                  </a:lnTo>
                  <a:lnTo>
                    <a:pt x="4694235" y="3905251"/>
                  </a:lnTo>
                  <a:lnTo>
                    <a:pt x="3722685" y="3905251"/>
                  </a:lnTo>
                  <a:lnTo>
                    <a:pt x="3722685" y="3795713"/>
                  </a:lnTo>
                  <a:close/>
                  <a:moveTo>
                    <a:pt x="1652586" y="3795713"/>
                  </a:moveTo>
                  <a:lnTo>
                    <a:pt x="2624135" y="3795713"/>
                  </a:lnTo>
                  <a:lnTo>
                    <a:pt x="2624135" y="3905251"/>
                  </a:lnTo>
                  <a:lnTo>
                    <a:pt x="1652586" y="3905251"/>
                  </a:lnTo>
                  <a:lnTo>
                    <a:pt x="1652586" y="3795713"/>
                  </a:lnTo>
                  <a:close/>
                  <a:moveTo>
                    <a:pt x="3722685" y="3611563"/>
                  </a:moveTo>
                  <a:lnTo>
                    <a:pt x="4694235" y="3611563"/>
                  </a:lnTo>
                  <a:lnTo>
                    <a:pt x="4694235" y="3719513"/>
                  </a:lnTo>
                  <a:lnTo>
                    <a:pt x="3722685" y="3719513"/>
                  </a:lnTo>
                  <a:lnTo>
                    <a:pt x="3722685" y="3611563"/>
                  </a:lnTo>
                  <a:close/>
                  <a:moveTo>
                    <a:pt x="1652586" y="3611563"/>
                  </a:moveTo>
                  <a:lnTo>
                    <a:pt x="2624135" y="3611563"/>
                  </a:lnTo>
                  <a:lnTo>
                    <a:pt x="2624135" y="3719513"/>
                  </a:lnTo>
                  <a:lnTo>
                    <a:pt x="1652586" y="3719513"/>
                  </a:lnTo>
                  <a:lnTo>
                    <a:pt x="1652586" y="3611563"/>
                  </a:lnTo>
                  <a:close/>
                  <a:moveTo>
                    <a:pt x="3722685" y="3427415"/>
                  </a:moveTo>
                  <a:lnTo>
                    <a:pt x="4694235" y="3427415"/>
                  </a:lnTo>
                  <a:lnTo>
                    <a:pt x="4694235" y="3535363"/>
                  </a:lnTo>
                  <a:lnTo>
                    <a:pt x="3722685" y="3535363"/>
                  </a:lnTo>
                  <a:lnTo>
                    <a:pt x="3722685" y="3427415"/>
                  </a:lnTo>
                  <a:close/>
                  <a:moveTo>
                    <a:pt x="2881310" y="3427415"/>
                  </a:moveTo>
                  <a:lnTo>
                    <a:pt x="3544885" y="3427415"/>
                  </a:lnTo>
                  <a:lnTo>
                    <a:pt x="3544885" y="4089401"/>
                  </a:lnTo>
                  <a:lnTo>
                    <a:pt x="2881310" y="4089401"/>
                  </a:lnTo>
                  <a:lnTo>
                    <a:pt x="2881310" y="3427415"/>
                  </a:lnTo>
                  <a:close/>
                  <a:moveTo>
                    <a:pt x="1652586" y="3427415"/>
                  </a:moveTo>
                  <a:lnTo>
                    <a:pt x="2624135" y="3427415"/>
                  </a:lnTo>
                  <a:lnTo>
                    <a:pt x="2624135" y="3535365"/>
                  </a:lnTo>
                  <a:lnTo>
                    <a:pt x="1652586" y="3535365"/>
                  </a:lnTo>
                  <a:lnTo>
                    <a:pt x="1652586" y="3427415"/>
                  </a:lnTo>
                  <a:close/>
                  <a:moveTo>
                    <a:pt x="811211" y="3427415"/>
                  </a:moveTo>
                  <a:lnTo>
                    <a:pt x="1474786" y="3427415"/>
                  </a:lnTo>
                  <a:lnTo>
                    <a:pt x="1474786" y="4089401"/>
                  </a:lnTo>
                  <a:lnTo>
                    <a:pt x="811211" y="4089401"/>
                  </a:lnTo>
                  <a:lnTo>
                    <a:pt x="811211" y="3427415"/>
                  </a:lnTo>
                  <a:close/>
                  <a:moveTo>
                    <a:pt x="3722685" y="3071816"/>
                  </a:moveTo>
                  <a:lnTo>
                    <a:pt x="4694235" y="3071816"/>
                  </a:lnTo>
                  <a:lnTo>
                    <a:pt x="4694235" y="3181354"/>
                  </a:lnTo>
                  <a:lnTo>
                    <a:pt x="3722685" y="3181354"/>
                  </a:lnTo>
                  <a:lnTo>
                    <a:pt x="3722685" y="3071816"/>
                  </a:lnTo>
                  <a:close/>
                  <a:moveTo>
                    <a:pt x="1652587" y="3071816"/>
                  </a:moveTo>
                  <a:lnTo>
                    <a:pt x="2624135" y="3071816"/>
                  </a:lnTo>
                  <a:lnTo>
                    <a:pt x="2624135" y="3181354"/>
                  </a:lnTo>
                  <a:lnTo>
                    <a:pt x="1652587" y="3181354"/>
                  </a:lnTo>
                  <a:lnTo>
                    <a:pt x="1652587" y="3071816"/>
                  </a:lnTo>
                  <a:close/>
                  <a:moveTo>
                    <a:pt x="1652587" y="2887666"/>
                  </a:moveTo>
                  <a:lnTo>
                    <a:pt x="2624135" y="2887666"/>
                  </a:lnTo>
                  <a:lnTo>
                    <a:pt x="2624135" y="2995616"/>
                  </a:lnTo>
                  <a:lnTo>
                    <a:pt x="1652587" y="2995616"/>
                  </a:lnTo>
                  <a:lnTo>
                    <a:pt x="1652587" y="2887666"/>
                  </a:lnTo>
                  <a:close/>
                  <a:moveTo>
                    <a:pt x="3722685" y="2887665"/>
                  </a:moveTo>
                  <a:lnTo>
                    <a:pt x="4694235" y="2887665"/>
                  </a:lnTo>
                  <a:lnTo>
                    <a:pt x="4694235" y="2995615"/>
                  </a:lnTo>
                  <a:lnTo>
                    <a:pt x="3722685" y="2995615"/>
                  </a:lnTo>
                  <a:lnTo>
                    <a:pt x="3722685" y="2887665"/>
                  </a:lnTo>
                  <a:close/>
                  <a:moveTo>
                    <a:pt x="3722685" y="2703514"/>
                  </a:moveTo>
                  <a:lnTo>
                    <a:pt x="4694235" y="2703514"/>
                  </a:lnTo>
                  <a:lnTo>
                    <a:pt x="4694235" y="2811465"/>
                  </a:lnTo>
                  <a:lnTo>
                    <a:pt x="3722685" y="2811465"/>
                  </a:lnTo>
                  <a:lnTo>
                    <a:pt x="3722685" y="2703514"/>
                  </a:lnTo>
                  <a:close/>
                  <a:moveTo>
                    <a:pt x="1652587" y="2703514"/>
                  </a:moveTo>
                  <a:lnTo>
                    <a:pt x="2624135" y="2703514"/>
                  </a:lnTo>
                  <a:lnTo>
                    <a:pt x="2624135" y="2811465"/>
                  </a:lnTo>
                  <a:lnTo>
                    <a:pt x="1652587" y="2811465"/>
                  </a:lnTo>
                  <a:lnTo>
                    <a:pt x="1652587" y="2703514"/>
                  </a:lnTo>
                  <a:close/>
                  <a:moveTo>
                    <a:pt x="3722685" y="2517776"/>
                  </a:moveTo>
                  <a:lnTo>
                    <a:pt x="4694235" y="2517776"/>
                  </a:lnTo>
                  <a:lnTo>
                    <a:pt x="4694235" y="2627315"/>
                  </a:lnTo>
                  <a:lnTo>
                    <a:pt x="3722685" y="2627315"/>
                  </a:lnTo>
                  <a:lnTo>
                    <a:pt x="3722685" y="2517776"/>
                  </a:lnTo>
                  <a:close/>
                  <a:moveTo>
                    <a:pt x="2881310" y="2517776"/>
                  </a:moveTo>
                  <a:lnTo>
                    <a:pt x="3544885" y="2517776"/>
                  </a:lnTo>
                  <a:lnTo>
                    <a:pt x="3544885" y="3181354"/>
                  </a:lnTo>
                  <a:lnTo>
                    <a:pt x="2881310" y="3181354"/>
                  </a:lnTo>
                  <a:lnTo>
                    <a:pt x="2881310" y="2517776"/>
                  </a:lnTo>
                  <a:close/>
                  <a:moveTo>
                    <a:pt x="1652587" y="2517776"/>
                  </a:moveTo>
                  <a:lnTo>
                    <a:pt x="2624135" y="2517776"/>
                  </a:lnTo>
                  <a:lnTo>
                    <a:pt x="2624135" y="2627315"/>
                  </a:lnTo>
                  <a:lnTo>
                    <a:pt x="1652587" y="2627315"/>
                  </a:lnTo>
                  <a:lnTo>
                    <a:pt x="1652587" y="2517776"/>
                  </a:lnTo>
                  <a:close/>
                  <a:moveTo>
                    <a:pt x="811212" y="2517776"/>
                  </a:moveTo>
                  <a:lnTo>
                    <a:pt x="1474787" y="2517776"/>
                  </a:lnTo>
                  <a:lnTo>
                    <a:pt x="1474787" y="3181354"/>
                  </a:lnTo>
                  <a:lnTo>
                    <a:pt x="811212" y="3181354"/>
                  </a:lnTo>
                  <a:lnTo>
                    <a:pt x="811212" y="2517776"/>
                  </a:lnTo>
                  <a:close/>
                  <a:moveTo>
                    <a:pt x="3722685" y="2163766"/>
                  </a:moveTo>
                  <a:lnTo>
                    <a:pt x="4694235" y="2163766"/>
                  </a:lnTo>
                  <a:lnTo>
                    <a:pt x="4694235" y="2273303"/>
                  </a:lnTo>
                  <a:lnTo>
                    <a:pt x="3722685" y="2273303"/>
                  </a:lnTo>
                  <a:lnTo>
                    <a:pt x="3722685" y="2163766"/>
                  </a:lnTo>
                  <a:close/>
                  <a:moveTo>
                    <a:pt x="1652588" y="2163766"/>
                  </a:moveTo>
                  <a:lnTo>
                    <a:pt x="2624135" y="2163766"/>
                  </a:lnTo>
                  <a:lnTo>
                    <a:pt x="2624135" y="2273304"/>
                  </a:lnTo>
                  <a:lnTo>
                    <a:pt x="1652588" y="2273304"/>
                  </a:lnTo>
                  <a:lnTo>
                    <a:pt x="1652588" y="2163766"/>
                  </a:lnTo>
                  <a:close/>
                  <a:moveTo>
                    <a:pt x="1652588" y="1979617"/>
                  </a:moveTo>
                  <a:lnTo>
                    <a:pt x="2624135" y="1979617"/>
                  </a:lnTo>
                  <a:lnTo>
                    <a:pt x="2624135" y="2087566"/>
                  </a:lnTo>
                  <a:lnTo>
                    <a:pt x="1652588" y="2087566"/>
                  </a:lnTo>
                  <a:lnTo>
                    <a:pt x="1652588" y="1979617"/>
                  </a:lnTo>
                  <a:close/>
                  <a:moveTo>
                    <a:pt x="3722685" y="1979616"/>
                  </a:moveTo>
                  <a:lnTo>
                    <a:pt x="4694235" y="1979616"/>
                  </a:lnTo>
                  <a:lnTo>
                    <a:pt x="4694235" y="2087566"/>
                  </a:lnTo>
                  <a:lnTo>
                    <a:pt x="3722685" y="2087566"/>
                  </a:lnTo>
                  <a:lnTo>
                    <a:pt x="3722685" y="1979616"/>
                  </a:lnTo>
                  <a:close/>
                  <a:moveTo>
                    <a:pt x="1652588" y="1793879"/>
                  </a:moveTo>
                  <a:lnTo>
                    <a:pt x="2624135" y="1793879"/>
                  </a:lnTo>
                  <a:lnTo>
                    <a:pt x="2624135" y="1903417"/>
                  </a:lnTo>
                  <a:lnTo>
                    <a:pt x="1652588" y="1903417"/>
                  </a:lnTo>
                  <a:lnTo>
                    <a:pt x="1652588" y="1793879"/>
                  </a:lnTo>
                  <a:close/>
                  <a:moveTo>
                    <a:pt x="3722685" y="1793878"/>
                  </a:moveTo>
                  <a:lnTo>
                    <a:pt x="4694235" y="1793878"/>
                  </a:lnTo>
                  <a:lnTo>
                    <a:pt x="4694235" y="1903416"/>
                  </a:lnTo>
                  <a:lnTo>
                    <a:pt x="3722685" y="1903416"/>
                  </a:lnTo>
                  <a:lnTo>
                    <a:pt x="3722685" y="1793878"/>
                  </a:lnTo>
                  <a:close/>
                  <a:moveTo>
                    <a:pt x="1652588" y="1609729"/>
                  </a:moveTo>
                  <a:lnTo>
                    <a:pt x="2624135" y="1609729"/>
                  </a:lnTo>
                  <a:lnTo>
                    <a:pt x="2624135" y="1719267"/>
                  </a:lnTo>
                  <a:lnTo>
                    <a:pt x="1652588" y="1719267"/>
                  </a:lnTo>
                  <a:lnTo>
                    <a:pt x="1652588" y="1609729"/>
                  </a:lnTo>
                  <a:close/>
                  <a:moveTo>
                    <a:pt x="811213" y="1609729"/>
                  </a:moveTo>
                  <a:lnTo>
                    <a:pt x="1474788" y="1609729"/>
                  </a:lnTo>
                  <a:lnTo>
                    <a:pt x="1474788" y="2273303"/>
                  </a:lnTo>
                  <a:lnTo>
                    <a:pt x="811213" y="2273303"/>
                  </a:lnTo>
                  <a:lnTo>
                    <a:pt x="811213" y="1609729"/>
                  </a:lnTo>
                  <a:close/>
                  <a:moveTo>
                    <a:pt x="3722685" y="1609728"/>
                  </a:moveTo>
                  <a:lnTo>
                    <a:pt x="4694235" y="1609728"/>
                  </a:lnTo>
                  <a:lnTo>
                    <a:pt x="4694235" y="1719266"/>
                  </a:lnTo>
                  <a:lnTo>
                    <a:pt x="3722685" y="1719266"/>
                  </a:lnTo>
                  <a:lnTo>
                    <a:pt x="3722685" y="1609728"/>
                  </a:lnTo>
                  <a:close/>
                  <a:moveTo>
                    <a:pt x="2881310" y="1609728"/>
                  </a:moveTo>
                  <a:lnTo>
                    <a:pt x="3544885" y="1609728"/>
                  </a:lnTo>
                  <a:lnTo>
                    <a:pt x="3544885" y="2273303"/>
                  </a:lnTo>
                  <a:lnTo>
                    <a:pt x="2881310" y="2273303"/>
                  </a:lnTo>
                  <a:lnTo>
                    <a:pt x="2881310" y="1609728"/>
                  </a:lnTo>
                  <a:close/>
                  <a:moveTo>
                    <a:pt x="550863" y="830266"/>
                  </a:moveTo>
                  <a:lnTo>
                    <a:pt x="550863" y="6173788"/>
                  </a:lnTo>
                  <a:lnTo>
                    <a:pt x="3970893" y="6173788"/>
                  </a:lnTo>
                  <a:lnTo>
                    <a:pt x="3972506" y="6175293"/>
                  </a:lnTo>
                  <a:lnTo>
                    <a:pt x="3973909" y="6173788"/>
                  </a:lnTo>
                  <a:lnTo>
                    <a:pt x="3981237" y="6173788"/>
                  </a:lnTo>
                  <a:lnTo>
                    <a:pt x="3981447" y="6173561"/>
                  </a:lnTo>
                  <a:lnTo>
                    <a:pt x="3981447" y="6165704"/>
                  </a:lnTo>
                  <a:lnTo>
                    <a:pt x="4728059" y="5365062"/>
                  </a:lnTo>
                  <a:lnTo>
                    <a:pt x="4609280" y="5493722"/>
                  </a:lnTo>
                  <a:lnTo>
                    <a:pt x="4732169" y="5360654"/>
                  </a:lnTo>
                  <a:lnTo>
                    <a:pt x="4954584" y="5122143"/>
                  </a:lnTo>
                  <a:lnTo>
                    <a:pt x="4953428" y="5121066"/>
                  </a:lnTo>
                  <a:lnTo>
                    <a:pt x="4954585" y="5119813"/>
                  </a:lnTo>
                  <a:lnTo>
                    <a:pt x="4954585" y="5119688"/>
                  </a:lnTo>
                  <a:lnTo>
                    <a:pt x="4954585" y="830266"/>
                  </a:lnTo>
                  <a:lnTo>
                    <a:pt x="3916359" y="830266"/>
                  </a:lnTo>
                  <a:lnTo>
                    <a:pt x="3916359" y="990601"/>
                  </a:lnTo>
                  <a:lnTo>
                    <a:pt x="1639884" y="990601"/>
                  </a:lnTo>
                  <a:lnTo>
                    <a:pt x="1639884" y="830266"/>
                  </a:lnTo>
                  <a:lnTo>
                    <a:pt x="550863" y="830266"/>
                  </a:lnTo>
                  <a:close/>
                  <a:moveTo>
                    <a:pt x="3581397" y="465138"/>
                  </a:moveTo>
                  <a:lnTo>
                    <a:pt x="3575396" y="465456"/>
                  </a:lnTo>
                  <a:lnTo>
                    <a:pt x="3569396" y="465775"/>
                  </a:lnTo>
                  <a:lnTo>
                    <a:pt x="3563079" y="466730"/>
                  </a:lnTo>
                  <a:lnTo>
                    <a:pt x="3557395" y="467685"/>
                  </a:lnTo>
                  <a:lnTo>
                    <a:pt x="3551394" y="468958"/>
                  </a:lnTo>
                  <a:lnTo>
                    <a:pt x="3546025" y="470550"/>
                  </a:lnTo>
                  <a:lnTo>
                    <a:pt x="3540656" y="472460"/>
                  </a:lnTo>
                  <a:lnTo>
                    <a:pt x="3534972" y="474688"/>
                  </a:lnTo>
                  <a:lnTo>
                    <a:pt x="3529919" y="477235"/>
                  </a:lnTo>
                  <a:lnTo>
                    <a:pt x="3524550" y="479782"/>
                  </a:lnTo>
                  <a:lnTo>
                    <a:pt x="3519813" y="482329"/>
                  </a:lnTo>
                  <a:lnTo>
                    <a:pt x="3514760" y="485831"/>
                  </a:lnTo>
                  <a:lnTo>
                    <a:pt x="3510338" y="489014"/>
                  </a:lnTo>
                  <a:lnTo>
                    <a:pt x="3505917" y="492516"/>
                  </a:lnTo>
                  <a:lnTo>
                    <a:pt x="3501495" y="496654"/>
                  </a:lnTo>
                  <a:lnTo>
                    <a:pt x="3497390" y="500474"/>
                  </a:lnTo>
                  <a:lnTo>
                    <a:pt x="3493284" y="504294"/>
                  </a:lnTo>
                  <a:lnTo>
                    <a:pt x="3489494" y="509070"/>
                  </a:lnTo>
                  <a:lnTo>
                    <a:pt x="3486020" y="513526"/>
                  </a:lnTo>
                  <a:lnTo>
                    <a:pt x="3482862" y="517983"/>
                  </a:lnTo>
                  <a:lnTo>
                    <a:pt x="3479388" y="523077"/>
                  </a:lnTo>
                  <a:lnTo>
                    <a:pt x="3476862" y="527852"/>
                  </a:lnTo>
                  <a:lnTo>
                    <a:pt x="3474335" y="533264"/>
                  </a:lnTo>
                  <a:lnTo>
                    <a:pt x="3471809" y="538357"/>
                  </a:lnTo>
                  <a:lnTo>
                    <a:pt x="3469598" y="544087"/>
                  </a:lnTo>
                  <a:lnTo>
                    <a:pt x="3467703" y="549499"/>
                  </a:lnTo>
                  <a:lnTo>
                    <a:pt x="3466124" y="555229"/>
                  </a:lnTo>
                  <a:lnTo>
                    <a:pt x="3464861" y="560960"/>
                  </a:lnTo>
                  <a:lnTo>
                    <a:pt x="3463913" y="567008"/>
                  </a:lnTo>
                  <a:lnTo>
                    <a:pt x="3462966" y="572738"/>
                  </a:lnTo>
                  <a:lnTo>
                    <a:pt x="3462650" y="579105"/>
                  </a:lnTo>
                  <a:lnTo>
                    <a:pt x="3462334" y="585154"/>
                  </a:lnTo>
                  <a:lnTo>
                    <a:pt x="3462650" y="591521"/>
                  </a:lnTo>
                  <a:lnTo>
                    <a:pt x="3462966" y="597251"/>
                  </a:lnTo>
                  <a:lnTo>
                    <a:pt x="3463913" y="603618"/>
                  </a:lnTo>
                  <a:lnTo>
                    <a:pt x="3464861" y="609348"/>
                  </a:lnTo>
                  <a:lnTo>
                    <a:pt x="3466124" y="615397"/>
                  </a:lnTo>
                  <a:lnTo>
                    <a:pt x="3467703" y="620808"/>
                  </a:lnTo>
                  <a:lnTo>
                    <a:pt x="3469598" y="626539"/>
                  </a:lnTo>
                  <a:lnTo>
                    <a:pt x="3471809" y="631950"/>
                  </a:lnTo>
                  <a:lnTo>
                    <a:pt x="3474335" y="637362"/>
                  </a:lnTo>
                  <a:lnTo>
                    <a:pt x="3476862" y="642456"/>
                  </a:lnTo>
                  <a:lnTo>
                    <a:pt x="3479388" y="647231"/>
                  </a:lnTo>
                  <a:lnTo>
                    <a:pt x="3482862" y="652324"/>
                  </a:lnTo>
                  <a:lnTo>
                    <a:pt x="3486020" y="656781"/>
                  </a:lnTo>
                  <a:lnTo>
                    <a:pt x="3489494" y="661556"/>
                  </a:lnTo>
                  <a:lnTo>
                    <a:pt x="3493284" y="665695"/>
                  </a:lnTo>
                  <a:lnTo>
                    <a:pt x="3497390" y="669833"/>
                  </a:lnTo>
                  <a:lnTo>
                    <a:pt x="3501495" y="673972"/>
                  </a:lnTo>
                  <a:lnTo>
                    <a:pt x="3505917" y="677792"/>
                  </a:lnTo>
                  <a:lnTo>
                    <a:pt x="3510338" y="681294"/>
                  </a:lnTo>
                  <a:lnTo>
                    <a:pt x="3514760" y="684795"/>
                  </a:lnTo>
                  <a:lnTo>
                    <a:pt x="3519813" y="687661"/>
                  </a:lnTo>
                  <a:lnTo>
                    <a:pt x="3524550" y="690526"/>
                  </a:lnTo>
                  <a:lnTo>
                    <a:pt x="3529919" y="693072"/>
                  </a:lnTo>
                  <a:lnTo>
                    <a:pt x="3534972" y="695938"/>
                  </a:lnTo>
                  <a:lnTo>
                    <a:pt x="3540656" y="697848"/>
                  </a:lnTo>
                  <a:lnTo>
                    <a:pt x="3546025" y="699758"/>
                  </a:lnTo>
                  <a:lnTo>
                    <a:pt x="3551394" y="701349"/>
                  </a:lnTo>
                  <a:lnTo>
                    <a:pt x="3557395" y="702623"/>
                  </a:lnTo>
                  <a:lnTo>
                    <a:pt x="3563079" y="703578"/>
                  </a:lnTo>
                  <a:lnTo>
                    <a:pt x="3569396" y="704533"/>
                  </a:lnTo>
                  <a:lnTo>
                    <a:pt x="3575396" y="704851"/>
                  </a:lnTo>
                  <a:lnTo>
                    <a:pt x="3581397" y="704851"/>
                  </a:lnTo>
                  <a:lnTo>
                    <a:pt x="3587713" y="704851"/>
                  </a:lnTo>
                  <a:lnTo>
                    <a:pt x="3593713" y="704533"/>
                  </a:lnTo>
                  <a:lnTo>
                    <a:pt x="3599714" y="703578"/>
                  </a:lnTo>
                  <a:lnTo>
                    <a:pt x="3605399" y="702623"/>
                  </a:lnTo>
                  <a:lnTo>
                    <a:pt x="3611399" y="701349"/>
                  </a:lnTo>
                  <a:lnTo>
                    <a:pt x="3616768" y="699758"/>
                  </a:lnTo>
                  <a:lnTo>
                    <a:pt x="3622453" y="697848"/>
                  </a:lnTo>
                  <a:lnTo>
                    <a:pt x="3627822" y="695938"/>
                  </a:lnTo>
                  <a:lnTo>
                    <a:pt x="3632875" y="693072"/>
                  </a:lnTo>
                  <a:lnTo>
                    <a:pt x="3638243" y="690526"/>
                  </a:lnTo>
                  <a:lnTo>
                    <a:pt x="3642981" y="687661"/>
                  </a:lnTo>
                  <a:lnTo>
                    <a:pt x="3648034" y="684795"/>
                  </a:lnTo>
                  <a:lnTo>
                    <a:pt x="3652455" y="681294"/>
                  </a:lnTo>
                  <a:lnTo>
                    <a:pt x="3657192" y="677792"/>
                  </a:lnTo>
                  <a:lnTo>
                    <a:pt x="3661614" y="673972"/>
                  </a:lnTo>
                  <a:lnTo>
                    <a:pt x="3665404" y="669833"/>
                  </a:lnTo>
                  <a:lnTo>
                    <a:pt x="3669509" y="665695"/>
                  </a:lnTo>
                  <a:lnTo>
                    <a:pt x="3673299" y="661556"/>
                  </a:lnTo>
                  <a:lnTo>
                    <a:pt x="3676773" y="656781"/>
                  </a:lnTo>
                  <a:lnTo>
                    <a:pt x="3680247" y="652324"/>
                  </a:lnTo>
                  <a:lnTo>
                    <a:pt x="3683405" y="647231"/>
                  </a:lnTo>
                  <a:lnTo>
                    <a:pt x="3685932" y="642456"/>
                  </a:lnTo>
                  <a:lnTo>
                    <a:pt x="3688458" y="637362"/>
                  </a:lnTo>
                  <a:lnTo>
                    <a:pt x="3691300" y="631950"/>
                  </a:lnTo>
                  <a:lnTo>
                    <a:pt x="3693195" y="626539"/>
                  </a:lnTo>
                  <a:lnTo>
                    <a:pt x="3695090" y="620808"/>
                  </a:lnTo>
                  <a:lnTo>
                    <a:pt x="3696669" y="615397"/>
                  </a:lnTo>
                  <a:lnTo>
                    <a:pt x="3697933" y="609348"/>
                  </a:lnTo>
                  <a:lnTo>
                    <a:pt x="3698880" y="603618"/>
                  </a:lnTo>
                  <a:lnTo>
                    <a:pt x="3699828" y="597251"/>
                  </a:lnTo>
                  <a:lnTo>
                    <a:pt x="3700143" y="591521"/>
                  </a:lnTo>
                  <a:lnTo>
                    <a:pt x="3700459" y="585154"/>
                  </a:lnTo>
                  <a:lnTo>
                    <a:pt x="3700143" y="579105"/>
                  </a:lnTo>
                  <a:lnTo>
                    <a:pt x="3699828" y="572738"/>
                  </a:lnTo>
                  <a:lnTo>
                    <a:pt x="3698880" y="567008"/>
                  </a:lnTo>
                  <a:lnTo>
                    <a:pt x="3697933" y="560960"/>
                  </a:lnTo>
                  <a:lnTo>
                    <a:pt x="3696669" y="555229"/>
                  </a:lnTo>
                  <a:lnTo>
                    <a:pt x="3695090" y="549499"/>
                  </a:lnTo>
                  <a:lnTo>
                    <a:pt x="3693195" y="544087"/>
                  </a:lnTo>
                  <a:lnTo>
                    <a:pt x="3691300" y="538357"/>
                  </a:lnTo>
                  <a:lnTo>
                    <a:pt x="3688458" y="533264"/>
                  </a:lnTo>
                  <a:lnTo>
                    <a:pt x="3685932" y="527852"/>
                  </a:lnTo>
                  <a:lnTo>
                    <a:pt x="3683405" y="523077"/>
                  </a:lnTo>
                  <a:lnTo>
                    <a:pt x="3680247" y="517983"/>
                  </a:lnTo>
                  <a:lnTo>
                    <a:pt x="3676773" y="513526"/>
                  </a:lnTo>
                  <a:lnTo>
                    <a:pt x="3673299" y="509070"/>
                  </a:lnTo>
                  <a:lnTo>
                    <a:pt x="3669509" y="504294"/>
                  </a:lnTo>
                  <a:lnTo>
                    <a:pt x="3665404" y="500474"/>
                  </a:lnTo>
                  <a:lnTo>
                    <a:pt x="3661614" y="496654"/>
                  </a:lnTo>
                  <a:lnTo>
                    <a:pt x="3657192" y="492516"/>
                  </a:lnTo>
                  <a:lnTo>
                    <a:pt x="3652455" y="489014"/>
                  </a:lnTo>
                  <a:lnTo>
                    <a:pt x="3648034" y="485831"/>
                  </a:lnTo>
                  <a:lnTo>
                    <a:pt x="3642981" y="482329"/>
                  </a:lnTo>
                  <a:lnTo>
                    <a:pt x="3638243" y="479782"/>
                  </a:lnTo>
                  <a:lnTo>
                    <a:pt x="3632875" y="477235"/>
                  </a:lnTo>
                  <a:lnTo>
                    <a:pt x="3627822" y="474688"/>
                  </a:lnTo>
                  <a:lnTo>
                    <a:pt x="3622453" y="472460"/>
                  </a:lnTo>
                  <a:lnTo>
                    <a:pt x="3616768" y="470550"/>
                  </a:lnTo>
                  <a:lnTo>
                    <a:pt x="3611399" y="468958"/>
                  </a:lnTo>
                  <a:lnTo>
                    <a:pt x="3605399" y="467685"/>
                  </a:lnTo>
                  <a:lnTo>
                    <a:pt x="3599714" y="466730"/>
                  </a:lnTo>
                  <a:lnTo>
                    <a:pt x="3593713" y="465775"/>
                  </a:lnTo>
                  <a:lnTo>
                    <a:pt x="3587713" y="465456"/>
                  </a:lnTo>
                  <a:lnTo>
                    <a:pt x="3581397" y="465138"/>
                  </a:lnTo>
                  <a:close/>
                  <a:moveTo>
                    <a:pt x="1975323" y="465138"/>
                  </a:moveTo>
                  <a:lnTo>
                    <a:pt x="1969282" y="465457"/>
                  </a:lnTo>
                  <a:lnTo>
                    <a:pt x="1963242" y="465775"/>
                  </a:lnTo>
                  <a:lnTo>
                    <a:pt x="1957201" y="466730"/>
                  </a:lnTo>
                  <a:lnTo>
                    <a:pt x="1951161" y="467685"/>
                  </a:lnTo>
                  <a:lnTo>
                    <a:pt x="1945756" y="468958"/>
                  </a:lnTo>
                  <a:lnTo>
                    <a:pt x="1939716" y="470550"/>
                  </a:lnTo>
                  <a:lnTo>
                    <a:pt x="1934311" y="472460"/>
                  </a:lnTo>
                  <a:lnTo>
                    <a:pt x="1928588" y="474689"/>
                  </a:lnTo>
                  <a:lnTo>
                    <a:pt x="1923502" y="477235"/>
                  </a:lnTo>
                  <a:lnTo>
                    <a:pt x="1918415" y="479782"/>
                  </a:lnTo>
                  <a:lnTo>
                    <a:pt x="1913328" y="482329"/>
                  </a:lnTo>
                  <a:lnTo>
                    <a:pt x="1908559" y="485831"/>
                  </a:lnTo>
                  <a:lnTo>
                    <a:pt x="1903790" y="489014"/>
                  </a:lnTo>
                  <a:lnTo>
                    <a:pt x="1899340" y="492516"/>
                  </a:lnTo>
                  <a:lnTo>
                    <a:pt x="1895206" y="496654"/>
                  </a:lnTo>
                  <a:lnTo>
                    <a:pt x="1890756" y="500474"/>
                  </a:lnTo>
                  <a:lnTo>
                    <a:pt x="1886941" y="504294"/>
                  </a:lnTo>
                  <a:lnTo>
                    <a:pt x="1882808" y="509070"/>
                  </a:lnTo>
                  <a:lnTo>
                    <a:pt x="1879310" y="513527"/>
                  </a:lnTo>
                  <a:lnTo>
                    <a:pt x="1876131" y="517983"/>
                  </a:lnTo>
                  <a:lnTo>
                    <a:pt x="1873270" y="523077"/>
                  </a:lnTo>
                  <a:lnTo>
                    <a:pt x="1870091" y="527852"/>
                  </a:lnTo>
                  <a:lnTo>
                    <a:pt x="1867547" y="533264"/>
                  </a:lnTo>
                  <a:lnTo>
                    <a:pt x="1865004" y="538357"/>
                  </a:lnTo>
                  <a:lnTo>
                    <a:pt x="1863097" y="544088"/>
                  </a:lnTo>
                  <a:lnTo>
                    <a:pt x="1861189" y="549499"/>
                  </a:lnTo>
                  <a:lnTo>
                    <a:pt x="1859281" y="555230"/>
                  </a:lnTo>
                  <a:lnTo>
                    <a:pt x="1858010" y="560960"/>
                  </a:lnTo>
                  <a:lnTo>
                    <a:pt x="1857056" y="567008"/>
                  </a:lnTo>
                  <a:lnTo>
                    <a:pt x="1856102" y="572739"/>
                  </a:lnTo>
                  <a:lnTo>
                    <a:pt x="1855784" y="579105"/>
                  </a:lnTo>
                  <a:lnTo>
                    <a:pt x="1855784" y="585154"/>
                  </a:lnTo>
                  <a:lnTo>
                    <a:pt x="1855784" y="591521"/>
                  </a:lnTo>
                  <a:lnTo>
                    <a:pt x="1856102" y="597251"/>
                  </a:lnTo>
                  <a:lnTo>
                    <a:pt x="1857056" y="603618"/>
                  </a:lnTo>
                  <a:lnTo>
                    <a:pt x="1858010" y="609348"/>
                  </a:lnTo>
                  <a:lnTo>
                    <a:pt x="1859281" y="615397"/>
                  </a:lnTo>
                  <a:lnTo>
                    <a:pt x="1861189" y="620808"/>
                  </a:lnTo>
                  <a:lnTo>
                    <a:pt x="1863097" y="626539"/>
                  </a:lnTo>
                  <a:lnTo>
                    <a:pt x="1865004" y="631951"/>
                  </a:lnTo>
                  <a:lnTo>
                    <a:pt x="1867547" y="637362"/>
                  </a:lnTo>
                  <a:lnTo>
                    <a:pt x="1870091" y="642456"/>
                  </a:lnTo>
                  <a:lnTo>
                    <a:pt x="1873270" y="647231"/>
                  </a:lnTo>
                  <a:lnTo>
                    <a:pt x="1876131" y="652324"/>
                  </a:lnTo>
                  <a:lnTo>
                    <a:pt x="1879310" y="656781"/>
                  </a:lnTo>
                  <a:lnTo>
                    <a:pt x="1882808" y="661556"/>
                  </a:lnTo>
                  <a:lnTo>
                    <a:pt x="1886941" y="665695"/>
                  </a:lnTo>
                  <a:lnTo>
                    <a:pt x="1890756" y="669833"/>
                  </a:lnTo>
                  <a:lnTo>
                    <a:pt x="1895206" y="673972"/>
                  </a:lnTo>
                  <a:lnTo>
                    <a:pt x="1899340" y="677792"/>
                  </a:lnTo>
                  <a:lnTo>
                    <a:pt x="1903790" y="681294"/>
                  </a:lnTo>
                  <a:lnTo>
                    <a:pt x="1908559" y="684796"/>
                  </a:lnTo>
                  <a:lnTo>
                    <a:pt x="1913328" y="687661"/>
                  </a:lnTo>
                  <a:lnTo>
                    <a:pt x="1918415" y="690526"/>
                  </a:lnTo>
                  <a:lnTo>
                    <a:pt x="1923502" y="693073"/>
                  </a:lnTo>
                  <a:lnTo>
                    <a:pt x="1928588" y="695938"/>
                  </a:lnTo>
                  <a:lnTo>
                    <a:pt x="1934311" y="697848"/>
                  </a:lnTo>
                  <a:lnTo>
                    <a:pt x="1939716" y="699758"/>
                  </a:lnTo>
                  <a:lnTo>
                    <a:pt x="1945756" y="701349"/>
                  </a:lnTo>
                  <a:lnTo>
                    <a:pt x="1951161" y="702623"/>
                  </a:lnTo>
                  <a:lnTo>
                    <a:pt x="1957201" y="703578"/>
                  </a:lnTo>
                  <a:lnTo>
                    <a:pt x="1963242" y="704533"/>
                  </a:lnTo>
                  <a:lnTo>
                    <a:pt x="1969282" y="704851"/>
                  </a:lnTo>
                  <a:lnTo>
                    <a:pt x="1975323" y="704851"/>
                  </a:lnTo>
                  <a:lnTo>
                    <a:pt x="1981681" y="704851"/>
                  </a:lnTo>
                  <a:lnTo>
                    <a:pt x="1987722" y="704533"/>
                  </a:lnTo>
                  <a:lnTo>
                    <a:pt x="1993762" y="703578"/>
                  </a:lnTo>
                  <a:lnTo>
                    <a:pt x="1999485" y="702623"/>
                  </a:lnTo>
                  <a:lnTo>
                    <a:pt x="2005525" y="701349"/>
                  </a:lnTo>
                  <a:lnTo>
                    <a:pt x="2010930" y="699758"/>
                  </a:lnTo>
                  <a:lnTo>
                    <a:pt x="2016653" y="697848"/>
                  </a:lnTo>
                  <a:lnTo>
                    <a:pt x="2022057" y="695938"/>
                  </a:lnTo>
                  <a:lnTo>
                    <a:pt x="2027462" y="693073"/>
                  </a:lnTo>
                  <a:lnTo>
                    <a:pt x="2032549" y="690526"/>
                  </a:lnTo>
                  <a:lnTo>
                    <a:pt x="2037635" y="687661"/>
                  </a:lnTo>
                  <a:lnTo>
                    <a:pt x="2042404" y="684796"/>
                  </a:lnTo>
                  <a:lnTo>
                    <a:pt x="2047491" y="681294"/>
                  </a:lnTo>
                  <a:lnTo>
                    <a:pt x="2051624" y="677792"/>
                  </a:lnTo>
                  <a:lnTo>
                    <a:pt x="2056075" y="673972"/>
                  </a:lnTo>
                  <a:lnTo>
                    <a:pt x="2060208" y="669833"/>
                  </a:lnTo>
                  <a:lnTo>
                    <a:pt x="2064341" y="665695"/>
                  </a:lnTo>
                  <a:lnTo>
                    <a:pt x="2067838" y="661556"/>
                  </a:lnTo>
                  <a:lnTo>
                    <a:pt x="2071653" y="656781"/>
                  </a:lnTo>
                  <a:lnTo>
                    <a:pt x="2074832" y="652324"/>
                  </a:lnTo>
                  <a:lnTo>
                    <a:pt x="2078012" y="647231"/>
                  </a:lnTo>
                  <a:lnTo>
                    <a:pt x="2080873" y="642456"/>
                  </a:lnTo>
                  <a:lnTo>
                    <a:pt x="2083734" y="637362"/>
                  </a:lnTo>
                  <a:lnTo>
                    <a:pt x="2085960" y="631951"/>
                  </a:lnTo>
                  <a:lnTo>
                    <a:pt x="2088185" y="626539"/>
                  </a:lnTo>
                  <a:lnTo>
                    <a:pt x="2089775" y="620808"/>
                  </a:lnTo>
                  <a:lnTo>
                    <a:pt x="2091364" y="615397"/>
                  </a:lnTo>
                  <a:lnTo>
                    <a:pt x="2092636" y="609348"/>
                  </a:lnTo>
                  <a:lnTo>
                    <a:pt x="2094225" y="603618"/>
                  </a:lnTo>
                  <a:lnTo>
                    <a:pt x="2094861" y="597251"/>
                  </a:lnTo>
                  <a:lnTo>
                    <a:pt x="2095179" y="591521"/>
                  </a:lnTo>
                  <a:lnTo>
                    <a:pt x="2095497" y="585154"/>
                  </a:lnTo>
                  <a:lnTo>
                    <a:pt x="2095179" y="579105"/>
                  </a:lnTo>
                  <a:lnTo>
                    <a:pt x="2094861" y="572739"/>
                  </a:lnTo>
                  <a:lnTo>
                    <a:pt x="2094225" y="567008"/>
                  </a:lnTo>
                  <a:lnTo>
                    <a:pt x="2092636" y="560960"/>
                  </a:lnTo>
                  <a:lnTo>
                    <a:pt x="2091364" y="555230"/>
                  </a:lnTo>
                  <a:lnTo>
                    <a:pt x="2089775" y="549499"/>
                  </a:lnTo>
                  <a:lnTo>
                    <a:pt x="2088185" y="544088"/>
                  </a:lnTo>
                  <a:lnTo>
                    <a:pt x="2085960" y="538357"/>
                  </a:lnTo>
                  <a:lnTo>
                    <a:pt x="2083734" y="533264"/>
                  </a:lnTo>
                  <a:lnTo>
                    <a:pt x="2080873" y="527852"/>
                  </a:lnTo>
                  <a:lnTo>
                    <a:pt x="2078012" y="523077"/>
                  </a:lnTo>
                  <a:lnTo>
                    <a:pt x="2074832" y="517983"/>
                  </a:lnTo>
                  <a:lnTo>
                    <a:pt x="2071653" y="513527"/>
                  </a:lnTo>
                  <a:lnTo>
                    <a:pt x="2067838" y="509070"/>
                  </a:lnTo>
                  <a:lnTo>
                    <a:pt x="2064341" y="504294"/>
                  </a:lnTo>
                  <a:lnTo>
                    <a:pt x="2060208" y="500474"/>
                  </a:lnTo>
                  <a:lnTo>
                    <a:pt x="2056075" y="496654"/>
                  </a:lnTo>
                  <a:lnTo>
                    <a:pt x="2051624" y="492516"/>
                  </a:lnTo>
                  <a:lnTo>
                    <a:pt x="2047491" y="489014"/>
                  </a:lnTo>
                  <a:lnTo>
                    <a:pt x="2042404" y="485831"/>
                  </a:lnTo>
                  <a:lnTo>
                    <a:pt x="2037635" y="482329"/>
                  </a:lnTo>
                  <a:lnTo>
                    <a:pt x="2032549" y="479782"/>
                  </a:lnTo>
                  <a:lnTo>
                    <a:pt x="2027462" y="477235"/>
                  </a:lnTo>
                  <a:lnTo>
                    <a:pt x="2022057" y="474689"/>
                  </a:lnTo>
                  <a:lnTo>
                    <a:pt x="2016653" y="472460"/>
                  </a:lnTo>
                  <a:lnTo>
                    <a:pt x="2010930" y="470550"/>
                  </a:lnTo>
                  <a:lnTo>
                    <a:pt x="2005525" y="468958"/>
                  </a:lnTo>
                  <a:lnTo>
                    <a:pt x="1999485" y="467685"/>
                  </a:lnTo>
                  <a:lnTo>
                    <a:pt x="1993762" y="466730"/>
                  </a:lnTo>
                  <a:lnTo>
                    <a:pt x="1987722" y="465775"/>
                  </a:lnTo>
                  <a:lnTo>
                    <a:pt x="1981681" y="465457"/>
                  </a:lnTo>
                  <a:lnTo>
                    <a:pt x="1975323" y="465138"/>
                  </a:lnTo>
                  <a:close/>
                  <a:moveTo>
                    <a:pt x="2038346" y="0"/>
                  </a:moveTo>
                  <a:lnTo>
                    <a:pt x="3519484" y="0"/>
                  </a:lnTo>
                  <a:lnTo>
                    <a:pt x="3431641" y="179388"/>
                  </a:lnTo>
                  <a:lnTo>
                    <a:pt x="3916359" y="179388"/>
                  </a:lnTo>
                  <a:lnTo>
                    <a:pt x="3916359" y="295278"/>
                  </a:lnTo>
                  <a:lnTo>
                    <a:pt x="4885370" y="295278"/>
                  </a:lnTo>
                  <a:lnTo>
                    <a:pt x="4901245" y="295596"/>
                  </a:lnTo>
                  <a:lnTo>
                    <a:pt x="4917437" y="296231"/>
                  </a:lnTo>
                  <a:lnTo>
                    <a:pt x="4932995" y="297183"/>
                  </a:lnTo>
                  <a:lnTo>
                    <a:pt x="4948552" y="298771"/>
                  </a:lnTo>
                  <a:lnTo>
                    <a:pt x="4964427" y="300676"/>
                  </a:lnTo>
                  <a:lnTo>
                    <a:pt x="4979667" y="302581"/>
                  </a:lnTo>
                  <a:lnTo>
                    <a:pt x="4994907" y="305120"/>
                  </a:lnTo>
                  <a:lnTo>
                    <a:pt x="5010465" y="307977"/>
                  </a:lnTo>
                  <a:lnTo>
                    <a:pt x="5025387" y="311471"/>
                  </a:lnTo>
                  <a:lnTo>
                    <a:pt x="5040310" y="314962"/>
                  </a:lnTo>
                  <a:lnTo>
                    <a:pt x="5054915" y="318772"/>
                  </a:lnTo>
                  <a:lnTo>
                    <a:pt x="5069837" y="323534"/>
                  </a:lnTo>
                  <a:lnTo>
                    <a:pt x="5084125" y="327979"/>
                  </a:lnTo>
                  <a:lnTo>
                    <a:pt x="5098412" y="333059"/>
                  </a:lnTo>
                  <a:lnTo>
                    <a:pt x="5112700" y="338456"/>
                  </a:lnTo>
                  <a:lnTo>
                    <a:pt x="5126987" y="344171"/>
                  </a:lnTo>
                  <a:lnTo>
                    <a:pt x="5140640" y="350203"/>
                  </a:lnTo>
                  <a:lnTo>
                    <a:pt x="5154292" y="356870"/>
                  </a:lnTo>
                  <a:lnTo>
                    <a:pt x="5167627" y="363220"/>
                  </a:lnTo>
                  <a:lnTo>
                    <a:pt x="5180962" y="370522"/>
                  </a:lnTo>
                  <a:lnTo>
                    <a:pt x="5193980" y="377507"/>
                  </a:lnTo>
                  <a:lnTo>
                    <a:pt x="5206680" y="385126"/>
                  </a:lnTo>
                  <a:lnTo>
                    <a:pt x="5219380" y="393381"/>
                  </a:lnTo>
                  <a:lnTo>
                    <a:pt x="5232080" y="401318"/>
                  </a:lnTo>
                  <a:lnTo>
                    <a:pt x="5244462" y="409890"/>
                  </a:lnTo>
                  <a:lnTo>
                    <a:pt x="5256527" y="418780"/>
                  </a:lnTo>
                  <a:lnTo>
                    <a:pt x="5268275" y="427669"/>
                  </a:lnTo>
                  <a:lnTo>
                    <a:pt x="5279705" y="436876"/>
                  </a:lnTo>
                  <a:lnTo>
                    <a:pt x="5291135" y="446718"/>
                  </a:lnTo>
                  <a:lnTo>
                    <a:pt x="5302247" y="456560"/>
                  </a:lnTo>
                  <a:lnTo>
                    <a:pt x="5313360" y="466720"/>
                  </a:lnTo>
                  <a:lnTo>
                    <a:pt x="5323520" y="477197"/>
                  </a:lnTo>
                  <a:lnTo>
                    <a:pt x="5333997" y="487674"/>
                  </a:lnTo>
                  <a:lnTo>
                    <a:pt x="5344157" y="498786"/>
                  </a:lnTo>
                  <a:lnTo>
                    <a:pt x="5354000" y="509898"/>
                  </a:lnTo>
                  <a:lnTo>
                    <a:pt x="5363842" y="521327"/>
                  </a:lnTo>
                  <a:lnTo>
                    <a:pt x="5373367" y="532757"/>
                  </a:lnTo>
                  <a:lnTo>
                    <a:pt x="5381940" y="544504"/>
                  </a:lnTo>
                  <a:lnTo>
                    <a:pt x="5390830" y="556568"/>
                  </a:lnTo>
                  <a:lnTo>
                    <a:pt x="5399402" y="568950"/>
                  </a:lnTo>
                  <a:lnTo>
                    <a:pt x="5407657" y="581332"/>
                  </a:lnTo>
                  <a:lnTo>
                    <a:pt x="5415595" y="594031"/>
                  </a:lnTo>
                  <a:lnTo>
                    <a:pt x="5423215" y="606731"/>
                  </a:lnTo>
                  <a:lnTo>
                    <a:pt x="5430517" y="619747"/>
                  </a:lnTo>
                  <a:lnTo>
                    <a:pt x="5437502" y="633082"/>
                  </a:lnTo>
                  <a:lnTo>
                    <a:pt x="5444170" y="646416"/>
                  </a:lnTo>
                  <a:lnTo>
                    <a:pt x="5450520" y="660068"/>
                  </a:lnTo>
                  <a:lnTo>
                    <a:pt x="5456552" y="674037"/>
                  </a:lnTo>
                  <a:lnTo>
                    <a:pt x="5462267" y="688007"/>
                  </a:lnTo>
                  <a:lnTo>
                    <a:pt x="5467665" y="702293"/>
                  </a:lnTo>
                  <a:lnTo>
                    <a:pt x="5472745" y="716580"/>
                  </a:lnTo>
                  <a:lnTo>
                    <a:pt x="5477507" y="731184"/>
                  </a:lnTo>
                  <a:lnTo>
                    <a:pt x="5481952" y="745789"/>
                  </a:lnTo>
                  <a:lnTo>
                    <a:pt x="5485762" y="760393"/>
                  </a:lnTo>
                  <a:lnTo>
                    <a:pt x="5489572" y="775315"/>
                  </a:lnTo>
                  <a:lnTo>
                    <a:pt x="5492747" y="790554"/>
                  </a:lnTo>
                  <a:lnTo>
                    <a:pt x="5495605" y="805793"/>
                  </a:lnTo>
                  <a:lnTo>
                    <a:pt x="5498145" y="821033"/>
                  </a:lnTo>
                  <a:lnTo>
                    <a:pt x="5500367" y="836589"/>
                  </a:lnTo>
                  <a:lnTo>
                    <a:pt x="5502272" y="852146"/>
                  </a:lnTo>
                  <a:lnTo>
                    <a:pt x="5503542" y="867703"/>
                  </a:lnTo>
                  <a:lnTo>
                    <a:pt x="5504495" y="883577"/>
                  </a:lnTo>
                  <a:lnTo>
                    <a:pt x="5505130" y="899451"/>
                  </a:lnTo>
                  <a:lnTo>
                    <a:pt x="5505447" y="915326"/>
                  </a:lnTo>
                  <a:lnTo>
                    <a:pt x="5505447" y="6237953"/>
                  </a:lnTo>
                  <a:lnTo>
                    <a:pt x="5505130" y="6253827"/>
                  </a:lnTo>
                  <a:lnTo>
                    <a:pt x="5504495" y="6270019"/>
                  </a:lnTo>
                  <a:lnTo>
                    <a:pt x="5503542" y="6285575"/>
                  </a:lnTo>
                  <a:lnTo>
                    <a:pt x="5502272" y="6301132"/>
                  </a:lnTo>
                  <a:lnTo>
                    <a:pt x="5500367" y="6317006"/>
                  </a:lnTo>
                  <a:lnTo>
                    <a:pt x="5498145" y="6332246"/>
                  </a:lnTo>
                  <a:lnTo>
                    <a:pt x="5495605" y="6347485"/>
                  </a:lnTo>
                  <a:lnTo>
                    <a:pt x="5492747" y="6363042"/>
                  </a:lnTo>
                  <a:lnTo>
                    <a:pt x="5489572" y="6377963"/>
                  </a:lnTo>
                  <a:lnTo>
                    <a:pt x="5485762" y="6392885"/>
                  </a:lnTo>
                  <a:lnTo>
                    <a:pt x="5481952" y="6407490"/>
                  </a:lnTo>
                  <a:lnTo>
                    <a:pt x="5477507" y="6422411"/>
                  </a:lnTo>
                  <a:lnTo>
                    <a:pt x="5472745" y="6436698"/>
                  </a:lnTo>
                  <a:lnTo>
                    <a:pt x="5467665" y="6450985"/>
                  </a:lnTo>
                  <a:lnTo>
                    <a:pt x="5462267" y="6465272"/>
                  </a:lnTo>
                  <a:lnTo>
                    <a:pt x="5456552" y="6479241"/>
                  </a:lnTo>
                  <a:lnTo>
                    <a:pt x="5450520" y="6493210"/>
                  </a:lnTo>
                  <a:lnTo>
                    <a:pt x="5444170" y="6506862"/>
                  </a:lnTo>
                  <a:lnTo>
                    <a:pt x="5437502" y="6520197"/>
                  </a:lnTo>
                  <a:lnTo>
                    <a:pt x="5430517" y="6533531"/>
                  </a:lnTo>
                  <a:lnTo>
                    <a:pt x="5423215" y="6546548"/>
                  </a:lnTo>
                  <a:lnTo>
                    <a:pt x="5415595" y="6559247"/>
                  </a:lnTo>
                  <a:lnTo>
                    <a:pt x="5407657" y="6572264"/>
                  </a:lnTo>
                  <a:lnTo>
                    <a:pt x="5399402" y="6584646"/>
                  </a:lnTo>
                  <a:lnTo>
                    <a:pt x="5390830" y="6597028"/>
                  </a:lnTo>
                  <a:lnTo>
                    <a:pt x="5381940" y="6609092"/>
                  </a:lnTo>
                  <a:lnTo>
                    <a:pt x="5373367" y="6620839"/>
                  </a:lnTo>
                  <a:lnTo>
                    <a:pt x="5363842" y="6632269"/>
                  </a:lnTo>
                  <a:lnTo>
                    <a:pt x="5354000" y="6643698"/>
                  </a:lnTo>
                  <a:lnTo>
                    <a:pt x="5344157" y="6654810"/>
                  </a:lnTo>
                  <a:lnTo>
                    <a:pt x="5333997" y="6665922"/>
                  </a:lnTo>
                  <a:lnTo>
                    <a:pt x="5323520" y="6676082"/>
                  </a:lnTo>
                  <a:lnTo>
                    <a:pt x="5313360" y="6686559"/>
                  </a:lnTo>
                  <a:lnTo>
                    <a:pt x="5302247" y="6696718"/>
                  </a:lnTo>
                  <a:lnTo>
                    <a:pt x="5291135" y="6706560"/>
                  </a:lnTo>
                  <a:lnTo>
                    <a:pt x="5279705" y="6716402"/>
                  </a:lnTo>
                  <a:lnTo>
                    <a:pt x="5268275" y="6725609"/>
                  </a:lnTo>
                  <a:lnTo>
                    <a:pt x="5256527" y="6734499"/>
                  </a:lnTo>
                  <a:lnTo>
                    <a:pt x="5244462" y="6743388"/>
                  </a:lnTo>
                  <a:lnTo>
                    <a:pt x="5232080" y="6751960"/>
                  </a:lnTo>
                  <a:lnTo>
                    <a:pt x="5219380" y="6760215"/>
                  </a:lnTo>
                  <a:lnTo>
                    <a:pt x="5206680" y="6768152"/>
                  </a:lnTo>
                  <a:lnTo>
                    <a:pt x="5193980" y="6775772"/>
                  </a:lnTo>
                  <a:lnTo>
                    <a:pt x="5180962" y="6783074"/>
                  </a:lnTo>
                  <a:lnTo>
                    <a:pt x="5167627" y="6790059"/>
                  </a:lnTo>
                  <a:lnTo>
                    <a:pt x="5154292" y="6796726"/>
                  </a:lnTo>
                  <a:lnTo>
                    <a:pt x="5140640" y="6803075"/>
                  </a:lnTo>
                  <a:lnTo>
                    <a:pt x="5126987" y="6809108"/>
                  </a:lnTo>
                  <a:lnTo>
                    <a:pt x="5112700" y="6814822"/>
                  </a:lnTo>
                  <a:lnTo>
                    <a:pt x="5098412" y="6820220"/>
                  </a:lnTo>
                  <a:lnTo>
                    <a:pt x="5084125" y="6825299"/>
                  </a:lnTo>
                  <a:lnTo>
                    <a:pt x="5069837" y="6830062"/>
                  </a:lnTo>
                  <a:lnTo>
                    <a:pt x="5054915" y="6834506"/>
                  </a:lnTo>
                  <a:lnTo>
                    <a:pt x="5040310" y="6838316"/>
                  </a:lnTo>
                  <a:lnTo>
                    <a:pt x="5025387" y="6842126"/>
                  </a:lnTo>
                  <a:lnTo>
                    <a:pt x="5010465" y="6845301"/>
                  </a:lnTo>
                  <a:lnTo>
                    <a:pt x="4994907" y="6848158"/>
                  </a:lnTo>
                  <a:lnTo>
                    <a:pt x="4979667" y="6850698"/>
                  </a:lnTo>
                  <a:lnTo>
                    <a:pt x="4964427" y="6852920"/>
                  </a:lnTo>
                  <a:lnTo>
                    <a:pt x="4948552" y="6854825"/>
                  </a:lnTo>
                  <a:lnTo>
                    <a:pt x="4932995" y="6856095"/>
                  </a:lnTo>
                  <a:lnTo>
                    <a:pt x="4917437" y="6857048"/>
                  </a:lnTo>
                  <a:lnTo>
                    <a:pt x="4901245" y="6857683"/>
                  </a:lnTo>
                  <a:lnTo>
                    <a:pt x="4885370" y="6858000"/>
                  </a:lnTo>
                  <a:lnTo>
                    <a:pt x="619760" y="6858000"/>
                  </a:lnTo>
                  <a:lnTo>
                    <a:pt x="603885" y="6857683"/>
                  </a:lnTo>
                  <a:lnTo>
                    <a:pt x="588010" y="6857048"/>
                  </a:lnTo>
                  <a:lnTo>
                    <a:pt x="572135" y="6856095"/>
                  </a:lnTo>
                  <a:lnTo>
                    <a:pt x="556578" y="6854825"/>
                  </a:lnTo>
                  <a:lnTo>
                    <a:pt x="541020" y="6852920"/>
                  </a:lnTo>
                  <a:lnTo>
                    <a:pt x="525463" y="6850698"/>
                  </a:lnTo>
                  <a:lnTo>
                    <a:pt x="510223" y="6848158"/>
                  </a:lnTo>
                  <a:lnTo>
                    <a:pt x="494983" y="6845301"/>
                  </a:lnTo>
                  <a:lnTo>
                    <a:pt x="479743" y="6842126"/>
                  </a:lnTo>
                  <a:lnTo>
                    <a:pt x="465138" y="6838316"/>
                  </a:lnTo>
                  <a:lnTo>
                    <a:pt x="450215" y="6834506"/>
                  </a:lnTo>
                  <a:lnTo>
                    <a:pt x="435610" y="6830062"/>
                  </a:lnTo>
                  <a:lnTo>
                    <a:pt x="421005" y="6825299"/>
                  </a:lnTo>
                  <a:lnTo>
                    <a:pt x="406718" y="6820220"/>
                  </a:lnTo>
                  <a:lnTo>
                    <a:pt x="392748" y="6814822"/>
                  </a:lnTo>
                  <a:lnTo>
                    <a:pt x="378460" y="6809108"/>
                  </a:lnTo>
                  <a:lnTo>
                    <a:pt x="364808" y="6803075"/>
                  </a:lnTo>
                  <a:lnTo>
                    <a:pt x="351155" y="6796726"/>
                  </a:lnTo>
                  <a:lnTo>
                    <a:pt x="337820" y="6790059"/>
                  </a:lnTo>
                  <a:lnTo>
                    <a:pt x="324485" y="6783074"/>
                  </a:lnTo>
                  <a:lnTo>
                    <a:pt x="311468" y="6775772"/>
                  </a:lnTo>
                  <a:lnTo>
                    <a:pt x="298768" y="6768152"/>
                  </a:lnTo>
                  <a:lnTo>
                    <a:pt x="286068" y="6760215"/>
                  </a:lnTo>
                  <a:lnTo>
                    <a:pt x="273050" y="6751960"/>
                  </a:lnTo>
                  <a:lnTo>
                    <a:pt x="260985" y="6743388"/>
                  </a:lnTo>
                  <a:lnTo>
                    <a:pt x="248920" y="6734499"/>
                  </a:lnTo>
                  <a:lnTo>
                    <a:pt x="237173" y="6725609"/>
                  </a:lnTo>
                  <a:lnTo>
                    <a:pt x="225425" y="6716402"/>
                  </a:lnTo>
                  <a:lnTo>
                    <a:pt x="213995" y="6706560"/>
                  </a:lnTo>
                  <a:lnTo>
                    <a:pt x="202883" y="6696718"/>
                  </a:lnTo>
                  <a:lnTo>
                    <a:pt x="192088" y="6686559"/>
                  </a:lnTo>
                  <a:lnTo>
                    <a:pt x="181610" y="6676082"/>
                  </a:lnTo>
                  <a:lnTo>
                    <a:pt x="171450" y="6665922"/>
                  </a:lnTo>
                  <a:lnTo>
                    <a:pt x="160973" y="6654810"/>
                  </a:lnTo>
                  <a:lnTo>
                    <a:pt x="151130" y="6643698"/>
                  </a:lnTo>
                  <a:lnTo>
                    <a:pt x="141605" y="6632269"/>
                  </a:lnTo>
                  <a:lnTo>
                    <a:pt x="132080" y="6620839"/>
                  </a:lnTo>
                  <a:lnTo>
                    <a:pt x="123190" y="6609092"/>
                  </a:lnTo>
                  <a:lnTo>
                    <a:pt x="114300" y="6597028"/>
                  </a:lnTo>
                  <a:lnTo>
                    <a:pt x="105728" y="6584646"/>
                  </a:lnTo>
                  <a:lnTo>
                    <a:pt x="97473" y="6572264"/>
                  </a:lnTo>
                  <a:lnTo>
                    <a:pt x="89853" y="6559247"/>
                  </a:lnTo>
                  <a:lnTo>
                    <a:pt x="82233" y="6546548"/>
                  </a:lnTo>
                  <a:lnTo>
                    <a:pt x="74613" y="6533531"/>
                  </a:lnTo>
                  <a:lnTo>
                    <a:pt x="67945" y="6520197"/>
                  </a:lnTo>
                  <a:lnTo>
                    <a:pt x="60960" y="6506862"/>
                  </a:lnTo>
                  <a:lnTo>
                    <a:pt x="54928" y="6493210"/>
                  </a:lnTo>
                  <a:lnTo>
                    <a:pt x="48578" y="6479241"/>
                  </a:lnTo>
                  <a:lnTo>
                    <a:pt x="43180" y="6465272"/>
                  </a:lnTo>
                  <a:lnTo>
                    <a:pt x="37465" y="6450985"/>
                  </a:lnTo>
                  <a:lnTo>
                    <a:pt x="32703" y="6436698"/>
                  </a:lnTo>
                  <a:lnTo>
                    <a:pt x="27623" y="6422411"/>
                  </a:lnTo>
                  <a:lnTo>
                    <a:pt x="23495" y="6407490"/>
                  </a:lnTo>
                  <a:lnTo>
                    <a:pt x="19685" y="6392885"/>
                  </a:lnTo>
                  <a:lnTo>
                    <a:pt x="15875" y="6377963"/>
                  </a:lnTo>
                  <a:lnTo>
                    <a:pt x="12700" y="6363042"/>
                  </a:lnTo>
                  <a:lnTo>
                    <a:pt x="9843" y="6347485"/>
                  </a:lnTo>
                  <a:lnTo>
                    <a:pt x="7303" y="6332246"/>
                  </a:lnTo>
                  <a:lnTo>
                    <a:pt x="4763" y="6317006"/>
                  </a:lnTo>
                  <a:lnTo>
                    <a:pt x="3175" y="6301132"/>
                  </a:lnTo>
                  <a:lnTo>
                    <a:pt x="1905" y="6285575"/>
                  </a:lnTo>
                  <a:lnTo>
                    <a:pt x="953" y="6270019"/>
                  </a:lnTo>
                  <a:lnTo>
                    <a:pt x="318" y="6253827"/>
                  </a:lnTo>
                  <a:lnTo>
                    <a:pt x="0" y="6237953"/>
                  </a:lnTo>
                  <a:lnTo>
                    <a:pt x="0" y="915326"/>
                  </a:lnTo>
                  <a:lnTo>
                    <a:pt x="318" y="899451"/>
                  </a:lnTo>
                  <a:lnTo>
                    <a:pt x="953" y="883577"/>
                  </a:lnTo>
                  <a:lnTo>
                    <a:pt x="1905" y="867703"/>
                  </a:lnTo>
                  <a:lnTo>
                    <a:pt x="3175" y="852146"/>
                  </a:lnTo>
                  <a:lnTo>
                    <a:pt x="4763" y="836589"/>
                  </a:lnTo>
                  <a:lnTo>
                    <a:pt x="7303" y="821033"/>
                  </a:lnTo>
                  <a:lnTo>
                    <a:pt x="9843" y="805793"/>
                  </a:lnTo>
                  <a:lnTo>
                    <a:pt x="12700" y="790554"/>
                  </a:lnTo>
                  <a:lnTo>
                    <a:pt x="15875" y="775315"/>
                  </a:lnTo>
                  <a:lnTo>
                    <a:pt x="19685" y="760393"/>
                  </a:lnTo>
                  <a:lnTo>
                    <a:pt x="23495" y="745789"/>
                  </a:lnTo>
                  <a:lnTo>
                    <a:pt x="27623" y="731184"/>
                  </a:lnTo>
                  <a:lnTo>
                    <a:pt x="32703" y="716580"/>
                  </a:lnTo>
                  <a:lnTo>
                    <a:pt x="37465" y="702293"/>
                  </a:lnTo>
                  <a:lnTo>
                    <a:pt x="43180" y="688007"/>
                  </a:lnTo>
                  <a:lnTo>
                    <a:pt x="48578" y="674037"/>
                  </a:lnTo>
                  <a:lnTo>
                    <a:pt x="54928" y="660068"/>
                  </a:lnTo>
                  <a:lnTo>
                    <a:pt x="60960" y="646416"/>
                  </a:lnTo>
                  <a:lnTo>
                    <a:pt x="67945" y="633082"/>
                  </a:lnTo>
                  <a:lnTo>
                    <a:pt x="74613" y="619747"/>
                  </a:lnTo>
                  <a:lnTo>
                    <a:pt x="82233" y="606731"/>
                  </a:lnTo>
                  <a:lnTo>
                    <a:pt x="89853" y="594031"/>
                  </a:lnTo>
                  <a:lnTo>
                    <a:pt x="97473" y="581332"/>
                  </a:lnTo>
                  <a:lnTo>
                    <a:pt x="105728" y="568950"/>
                  </a:lnTo>
                  <a:lnTo>
                    <a:pt x="114300" y="556568"/>
                  </a:lnTo>
                  <a:lnTo>
                    <a:pt x="123190" y="544504"/>
                  </a:lnTo>
                  <a:lnTo>
                    <a:pt x="132080" y="532757"/>
                  </a:lnTo>
                  <a:lnTo>
                    <a:pt x="141605" y="521327"/>
                  </a:lnTo>
                  <a:lnTo>
                    <a:pt x="151130" y="509898"/>
                  </a:lnTo>
                  <a:lnTo>
                    <a:pt x="160973" y="498786"/>
                  </a:lnTo>
                  <a:lnTo>
                    <a:pt x="171450" y="487674"/>
                  </a:lnTo>
                  <a:lnTo>
                    <a:pt x="181610" y="477197"/>
                  </a:lnTo>
                  <a:lnTo>
                    <a:pt x="192088" y="466720"/>
                  </a:lnTo>
                  <a:lnTo>
                    <a:pt x="202883" y="456560"/>
                  </a:lnTo>
                  <a:lnTo>
                    <a:pt x="213995" y="446718"/>
                  </a:lnTo>
                  <a:lnTo>
                    <a:pt x="225425" y="436876"/>
                  </a:lnTo>
                  <a:lnTo>
                    <a:pt x="237173" y="427669"/>
                  </a:lnTo>
                  <a:lnTo>
                    <a:pt x="248920" y="418780"/>
                  </a:lnTo>
                  <a:lnTo>
                    <a:pt x="260985" y="409890"/>
                  </a:lnTo>
                  <a:lnTo>
                    <a:pt x="273050" y="401318"/>
                  </a:lnTo>
                  <a:lnTo>
                    <a:pt x="286068" y="393381"/>
                  </a:lnTo>
                  <a:lnTo>
                    <a:pt x="298768" y="385126"/>
                  </a:lnTo>
                  <a:lnTo>
                    <a:pt x="311468" y="377507"/>
                  </a:lnTo>
                  <a:lnTo>
                    <a:pt x="324485" y="370522"/>
                  </a:lnTo>
                  <a:lnTo>
                    <a:pt x="337820" y="363220"/>
                  </a:lnTo>
                  <a:lnTo>
                    <a:pt x="351155" y="356870"/>
                  </a:lnTo>
                  <a:lnTo>
                    <a:pt x="364808" y="350203"/>
                  </a:lnTo>
                  <a:lnTo>
                    <a:pt x="378460" y="344171"/>
                  </a:lnTo>
                  <a:lnTo>
                    <a:pt x="392748" y="338456"/>
                  </a:lnTo>
                  <a:lnTo>
                    <a:pt x="406718" y="333059"/>
                  </a:lnTo>
                  <a:lnTo>
                    <a:pt x="421005" y="327979"/>
                  </a:lnTo>
                  <a:lnTo>
                    <a:pt x="435610" y="323534"/>
                  </a:lnTo>
                  <a:lnTo>
                    <a:pt x="450215" y="318772"/>
                  </a:lnTo>
                  <a:lnTo>
                    <a:pt x="465138" y="314962"/>
                  </a:lnTo>
                  <a:lnTo>
                    <a:pt x="479743" y="311471"/>
                  </a:lnTo>
                  <a:lnTo>
                    <a:pt x="494983" y="307977"/>
                  </a:lnTo>
                  <a:lnTo>
                    <a:pt x="510223" y="305120"/>
                  </a:lnTo>
                  <a:lnTo>
                    <a:pt x="525463" y="302581"/>
                  </a:lnTo>
                  <a:lnTo>
                    <a:pt x="541020" y="300676"/>
                  </a:lnTo>
                  <a:lnTo>
                    <a:pt x="556578" y="298771"/>
                  </a:lnTo>
                  <a:lnTo>
                    <a:pt x="572135" y="297183"/>
                  </a:lnTo>
                  <a:lnTo>
                    <a:pt x="588010" y="296231"/>
                  </a:lnTo>
                  <a:lnTo>
                    <a:pt x="603885" y="295596"/>
                  </a:lnTo>
                  <a:lnTo>
                    <a:pt x="619760" y="295278"/>
                  </a:lnTo>
                  <a:lnTo>
                    <a:pt x="1639884" y="295278"/>
                  </a:lnTo>
                  <a:lnTo>
                    <a:pt x="1639884" y="179388"/>
                  </a:lnTo>
                  <a:lnTo>
                    <a:pt x="2125900" y="179388"/>
                  </a:lnTo>
                  <a:lnTo>
                    <a:pt x="2038346"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8" name="组合 37"/>
          <p:cNvGrpSpPr/>
          <p:nvPr/>
        </p:nvGrpSpPr>
        <p:grpSpPr>
          <a:xfrm>
            <a:off x="4899525" y="1851670"/>
            <a:ext cx="1327355" cy="1327355"/>
            <a:chOff x="6494599" y="2930652"/>
            <a:chExt cx="1769807" cy="1769807"/>
          </a:xfrm>
        </p:grpSpPr>
        <p:sp>
          <p:nvSpPr>
            <p:cNvPr id="29" name="椭圆 28"/>
            <p:cNvSpPr/>
            <p:nvPr/>
          </p:nvSpPr>
          <p:spPr>
            <a:xfrm>
              <a:off x="6494599" y="2930652"/>
              <a:ext cx="1769807" cy="176980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4" name="KSO_Shape"/>
            <p:cNvSpPr>
              <a:spLocks/>
            </p:cNvSpPr>
            <p:nvPr/>
          </p:nvSpPr>
          <p:spPr bwMode="auto">
            <a:xfrm>
              <a:off x="6988820" y="3417577"/>
              <a:ext cx="781364" cy="795956"/>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微软雅黑"/>
              </a:endParaRPr>
            </a:p>
          </p:txBody>
        </p:sp>
      </p:grpSp>
      <p:grpSp>
        <p:nvGrpSpPr>
          <p:cNvPr id="39" name="组合 38"/>
          <p:cNvGrpSpPr/>
          <p:nvPr/>
        </p:nvGrpSpPr>
        <p:grpSpPr>
          <a:xfrm>
            <a:off x="6868729" y="1851670"/>
            <a:ext cx="1327355" cy="1327355"/>
            <a:chOff x="8776009" y="2930652"/>
            <a:chExt cx="1769807" cy="1769807"/>
          </a:xfrm>
        </p:grpSpPr>
        <p:sp>
          <p:nvSpPr>
            <p:cNvPr id="31" name="椭圆 30"/>
            <p:cNvSpPr/>
            <p:nvPr/>
          </p:nvSpPr>
          <p:spPr>
            <a:xfrm>
              <a:off x="8776009" y="2930652"/>
              <a:ext cx="1769807" cy="176980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5" name="KSO_Shape"/>
            <p:cNvSpPr>
              <a:spLocks/>
            </p:cNvSpPr>
            <p:nvPr/>
          </p:nvSpPr>
          <p:spPr bwMode="auto">
            <a:xfrm>
              <a:off x="9349755" y="3417487"/>
              <a:ext cx="622314" cy="796137"/>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 name="组合 2"/>
          <p:cNvGrpSpPr/>
          <p:nvPr/>
        </p:nvGrpSpPr>
        <p:grpSpPr>
          <a:xfrm>
            <a:off x="753255" y="3406147"/>
            <a:ext cx="1743075" cy="1073497"/>
            <a:chOff x="1004340" y="4927086"/>
            <a:chExt cx="2324100" cy="1431329"/>
          </a:xfrm>
        </p:grpSpPr>
        <p:sp>
          <p:nvSpPr>
            <p:cNvPr id="40" name="文本框 39"/>
            <p:cNvSpPr txBox="1"/>
            <p:nvPr/>
          </p:nvSpPr>
          <p:spPr>
            <a:xfrm>
              <a:off x="1364643" y="4927086"/>
              <a:ext cx="1603495" cy="492443"/>
            </a:xfrm>
            <a:prstGeom prst="rect">
              <a:avLst/>
            </a:prstGeom>
            <a:noFill/>
          </p:spPr>
          <p:txBody>
            <a:bodyPr wrap="square" rtlCol="0">
              <a:spAutoFit/>
            </a:bodyPr>
            <a:lstStyle/>
            <a:p>
              <a:pPr algn="ctr"/>
              <a:r>
                <a:rPr lang="en-US" altLang="zh-CN" sz="1800" dirty="0">
                  <a:latin typeface="Century Gothic" pitchFamily="34" charset="0"/>
                  <a:ea typeface="微软雅黑"/>
                </a:rPr>
                <a:t>Part One</a:t>
              </a:r>
              <a:endParaRPr lang="zh-CN" altLang="en-US" sz="1800" dirty="0">
                <a:latin typeface="Century Gothic" pitchFamily="34" charset="0"/>
                <a:ea typeface="微软雅黑"/>
              </a:endParaRPr>
            </a:p>
          </p:txBody>
        </p:sp>
        <p:sp>
          <p:nvSpPr>
            <p:cNvPr id="44" name="文本框 43"/>
            <p:cNvSpPr txBox="1"/>
            <p:nvPr/>
          </p:nvSpPr>
          <p:spPr>
            <a:xfrm>
              <a:off x="1004340" y="5619751"/>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4" name="组合 3"/>
          <p:cNvGrpSpPr/>
          <p:nvPr/>
        </p:nvGrpSpPr>
        <p:grpSpPr>
          <a:xfrm>
            <a:off x="2722460" y="3406144"/>
            <a:ext cx="1743075" cy="1073496"/>
            <a:chOff x="3629946" y="4927086"/>
            <a:chExt cx="2324100" cy="1431328"/>
          </a:xfrm>
        </p:grpSpPr>
        <p:sp>
          <p:nvSpPr>
            <p:cNvPr id="41" name="文本框 40"/>
            <p:cNvSpPr txBox="1"/>
            <p:nvPr/>
          </p:nvSpPr>
          <p:spPr>
            <a:xfrm>
              <a:off x="3990249"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Two</a:t>
              </a:r>
              <a:endParaRPr lang="zh-CN" altLang="en-US" dirty="0">
                <a:latin typeface="Century Gothic" pitchFamily="34" charset="0"/>
                <a:ea typeface="微软雅黑"/>
              </a:endParaRPr>
            </a:p>
          </p:txBody>
        </p:sp>
        <p:sp>
          <p:nvSpPr>
            <p:cNvPr id="45" name="文本框 44"/>
            <p:cNvSpPr txBox="1"/>
            <p:nvPr/>
          </p:nvSpPr>
          <p:spPr>
            <a:xfrm>
              <a:off x="3629946"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5" name="组合 4"/>
          <p:cNvGrpSpPr/>
          <p:nvPr/>
        </p:nvGrpSpPr>
        <p:grpSpPr>
          <a:xfrm>
            <a:off x="4691664" y="3406146"/>
            <a:ext cx="1743075" cy="1073496"/>
            <a:chOff x="6255552" y="4927086"/>
            <a:chExt cx="2324100" cy="1431328"/>
          </a:xfrm>
        </p:grpSpPr>
        <p:sp>
          <p:nvSpPr>
            <p:cNvPr id="42" name="文本框 41"/>
            <p:cNvSpPr txBox="1"/>
            <p:nvPr/>
          </p:nvSpPr>
          <p:spPr>
            <a:xfrm>
              <a:off x="6615855" y="4927086"/>
              <a:ext cx="1842347" cy="492443"/>
            </a:xfrm>
            <a:prstGeom prst="rect">
              <a:avLst/>
            </a:prstGeom>
            <a:noFill/>
          </p:spPr>
          <p:txBody>
            <a:bodyPr wrap="square" rtlCol="0">
              <a:spAutoFit/>
            </a:bodyPr>
            <a:lstStyle/>
            <a:p>
              <a:pPr algn="ctr"/>
              <a:r>
                <a:rPr lang="en-US" altLang="zh-CN" dirty="0">
                  <a:latin typeface="Century Gothic" pitchFamily="34" charset="0"/>
                  <a:ea typeface="微软雅黑"/>
                </a:rPr>
                <a:t>Part Three</a:t>
              </a:r>
              <a:endParaRPr lang="zh-CN" altLang="en-US" dirty="0">
                <a:latin typeface="Century Gothic" pitchFamily="34" charset="0"/>
                <a:ea typeface="微软雅黑"/>
              </a:endParaRPr>
            </a:p>
          </p:txBody>
        </p:sp>
        <p:sp>
          <p:nvSpPr>
            <p:cNvPr id="46" name="文本框 45"/>
            <p:cNvSpPr txBox="1"/>
            <p:nvPr/>
          </p:nvSpPr>
          <p:spPr>
            <a:xfrm>
              <a:off x="6255552"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6" name="组合 5"/>
          <p:cNvGrpSpPr/>
          <p:nvPr/>
        </p:nvGrpSpPr>
        <p:grpSpPr>
          <a:xfrm>
            <a:off x="6660869" y="3406144"/>
            <a:ext cx="1743075" cy="1073496"/>
            <a:chOff x="8881158" y="4927086"/>
            <a:chExt cx="2324100" cy="1431328"/>
          </a:xfrm>
        </p:grpSpPr>
        <p:sp>
          <p:nvSpPr>
            <p:cNvPr id="43" name="文本框 42"/>
            <p:cNvSpPr txBox="1"/>
            <p:nvPr/>
          </p:nvSpPr>
          <p:spPr>
            <a:xfrm>
              <a:off x="9199882" y="4927086"/>
              <a:ext cx="1686651" cy="492443"/>
            </a:xfrm>
            <a:prstGeom prst="rect">
              <a:avLst/>
            </a:prstGeom>
            <a:noFill/>
          </p:spPr>
          <p:txBody>
            <a:bodyPr wrap="square" rtlCol="0">
              <a:spAutoFit/>
            </a:bodyPr>
            <a:lstStyle/>
            <a:p>
              <a:pPr algn="ctr"/>
              <a:r>
                <a:rPr lang="en-US" altLang="zh-CN" dirty="0">
                  <a:latin typeface="Century Gothic" pitchFamily="34" charset="0"/>
                  <a:ea typeface="微软雅黑"/>
                </a:rPr>
                <a:t>Part Four</a:t>
              </a:r>
              <a:endParaRPr lang="zh-CN" altLang="en-US" dirty="0">
                <a:latin typeface="Century Gothic" pitchFamily="34" charset="0"/>
                <a:ea typeface="微软雅黑"/>
              </a:endParaRPr>
            </a:p>
          </p:txBody>
        </p:sp>
        <p:sp>
          <p:nvSpPr>
            <p:cNvPr id="47" name="文本框 46"/>
            <p:cNvSpPr txBox="1"/>
            <p:nvPr/>
          </p:nvSpPr>
          <p:spPr>
            <a:xfrm>
              <a:off x="8881158"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spTree>
    <p:extLst>
      <p:ext uri="{BB962C8B-B14F-4D97-AF65-F5344CB8AC3E}">
        <p14:creationId xmlns:p14="http://schemas.microsoft.com/office/powerpoint/2010/main" val="1635239412"/>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16" presetClass="entr" presetSubtype="37"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300"/>
                                        <p:tgtEl>
                                          <p:spTgt spid="24"/>
                                        </p:tgtEl>
                                      </p:cBhvr>
                                    </p:animEffect>
                                  </p:childTnLst>
                                </p:cTn>
                              </p:par>
                            </p:childTnLst>
                          </p:cTn>
                        </p:par>
                        <p:par>
                          <p:cTn id="14" fill="hold">
                            <p:stCondLst>
                              <p:cond delay="600"/>
                            </p:stCondLst>
                            <p:childTnLst>
                              <p:par>
                                <p:cTn id="15" presetID="42"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
                                        <p:tgtEl>
                                          <p:spTgt spid="36"/>
                                        </p:tgtEl>
                                      </p:cBhvr>
                                    </p:animEffect>
                                    <p:anim calcmode="lin" valueType="num">
                                      <p:cBhvr>
                                        <p:cTn id="18" dur="300" fill="hold"/>
                                        <p:tgtEl>
                                          <p:spTgt spid="36"/>
                                        </p:tgtEl>
                                        <p:attrNameLst>
                                          <p:attrName>ppt_x</p:attrName>
                                        </p:attrNameLst>
                                      </p:cBhvr>
                                      <p:tavLst>
                                        <p:tav tm="0">
                                          <p:val>
                                            <p:strVal val="#ppt_x"/>
                                          </p:val>
                                        </p:tav>
                                        <p:tav tm="100000">
                                          <p:val>
                                            <p:strVal val="#ppt_x"/>
                                          </p:val>
                                        </p:tav>
                                      </p:tavLst>
                                    </p:anim>
                                    <p:anim calcmode="lin" valueType="num">
                                      <p:cBhvr>
                                        <p:cTn id="19" dur="3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900"/>
                            </p:stCondLst>
                            <p:childTnLst>
                              <p:par>
                                <p:cTn id="21" presetID="10" presetClass="entr" presetSubtype="0" fill="hold" nodeType="after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145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300"/>
                                        <p:tgtEl>
                                          <p:spTgt spid="37"/>
                                        </p:tgtEl>
                                      </p:cBhvr>
                                    </p:animEffect>
                                    <p:anim calcmode="lin" valueType="num">
                                      <p:cBhvr>
                                        <p:cTn id="28" dur="300" fill="hold"/>
                                        <p:tgtEl>
                                          <p:spTgt spid="37"/>
                                        </p:tgtEl>
                                        <p:attrNameLst>
                                          <p:attrName>ppt_x</p:attrName>
                                        </p:attrNameLst>
                                      </p:cBhvr>
                                      <p:tavLst>
                                        <p:tav tm="0">
                                          <p:val>
                                            <p:strVal val="#ppt_x"/>
                                          </p:val>
                                        </p:tav>
                                        <p:tav tm="100000">
                                          <p:val>
                                            <p:strVal val="#ppt_x"/>
                                          </p:val>
                                        </p:tav>
                                      </p:tavLst>
                                    </p:anim>
                                    <p:anim calcmode="lin" valueType="num">
                                      <p:cBhvr>
                                        <p:cTn id="29" dur="3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1750"/>
                            </p:stCondLst>
                            <p:childTnLst>
                              <p:par>
                                <p:cTn id="31" presetID="10" presetClass="entr" presetSubtype="0" fill="hold" nodeType="after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
                                        <p:tgtEl>
                                          <p:spTgt spid="4"/>
                                        </p:tgtEl>
                                      </p:cBhvr>
                                    </p:animEffect>
                                  </p:childTnLst>
                                </p:cTn>
                              </p:par>
                            </p:childTnLst>
                          </p:cTn>
                        </p:par>
                        <p:par>
                          <p:cTn id="34" fill="hold">
                            <p:stCondLst>
                              <p:cond delay="2300"/>
                            </p:stCondLst>
                            <p:childTnLst>
                              <p:par>
                                <p:cTn id="35" presetID="42"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300"/>
                                        <p:tgtEl>
                                          <p:spTgt spid="38"/>
                                        </p:tgtEl>
                                      </p:cBhvr>
                                    </p:animEffect>
                                    <p:anim calcmode="lin" valueType="num">
                                      <p:cBhvr>
                                        <p:cTn id="38" dur="300" fill="hold"/>
                                        <p:tgtEl>
                                          <p:spTgt spid="38"/>
                                        </p:tgtEl>
                                        <p:attrNameLst>
                                          <p:attrName>ppt_x</p:attrName>
                                        </p:attrNameLst>
                                      </p:cBhvr>
                                      <p:tavLst>
                                        <p:tav tm="0">
                                          <p:val>
                                            <p:strVal val="#ppt_x"/>
                                          </p:val>
                                        </p:tav>
                                        <p:tav tm="100000">
                                          <p:val>
                                            <p:strVal val="#ppt_x"/>
                                          </p:val>
                                        </p:tav>
                                      </p:tavLst>
                                    </p:anim>
                                    <p:anim calcmode="lin" valueType="num">
                                      <p:cBhvr>
                                        <p:cTn id="39" dur="3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2600"/>
                            </p:stCondLst>
                            <p:childTnLst>
                              <p:par>
                                <p:cTn id="41" presetID="10" presetClass="entr" presetSubtype="0" fill="hold" nodeType="afterEffect">
                                  <p:stCondLst>
                                    <p:cond delay="2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300"/>
                                        <p:tgtEl>
                                          <p:spTgt spid="5"/>
                                        </p:tgtEl>
                                      </p:cBhvr>
                                    </p:animEffect>
                                  </p:childTnLst>
                                </p:cTn>
                              </p:par>
                            </p:childTnLst>
                          </p:cTn>
                        </p:par>
                        <p:par>
                          <p:cTn id="44" fill="hold">
                            <p:stCondLst>
                              <p:cond delay="3150"/>
                            </p:stCondLst>
                            <p:childTnLst>
                              <p:par>
                                <p:cTn id="45" presetID="42"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300"/>
                                        <p:tgtEl>
                                          <p:spTgt spid="39"/>
                                        </p:tgtEl>
                                      </p:cBhvr>
                                    </p:animEffect>
                                    <p:anim calcmode="lin" valueType="num">
                                      <p:cBhvr>
                                        <p:cTn id="48" dur="300" fill="hold"/>
                                        <p:tgtEl>
                                          <p:spTgt spid="39"/>
                                        </p:tgtEl>
                                        <p:attrNameLst>
                                          <p:attrName>ppt_x</p:attrName>
                                        </p:attrNameLst>
                                      </p:cBhvr>
                                      <p:tavLst>
                                        <p:tav tm="0">
                                          <p:val>
                                            <p:strVal val="#ppt_x"/>
                                          </p:val>
                                        </p:tav>
                                        <p:tav tm="100000">
                                          <p:val>
                                            <p:strVal val="#ppt_x"/>
                                          </p:val>
                                        </p:tav>
                                      </p:tavLst>
                                    </p:anim>
                                    <p:anim calcmode="lin" valueType="num">
                                      <p:cBhvr>
                                        <p:cTn id="49" dur="300" fill="hold"/>
                                        <p:tgtEl>
                                          <p:spTgt spid="39"/>
                                        </p:tgtEl>
                                        <p:attrNameLst>
                                          <p:attrName>ppt_y</p:attrName>
                                        </p:attrNameLst>
                                      </p:cBhvr>
                                      <p:tavLst>
                                        <p:tav tm="0">
                                          <p:val>
                                            <p:strVal val="#ppt_y+.1"/>
                                          </p:val>
                                        </p:tav>
                                        <p:tav tm="100000">
                                          <p:val>
                                            <p:strVal val="#ppt_y"/>
                                          </p:val>
                                        </p:tav>
                                      </p:tavLst>
                                    </p:anim>
                                  </p:childTnLst>
                                </p:cTn>
                              </p:par>
                            </p:childTnLst>
                          </p:cTn>
                        </p:par>
                        <p:par>
                          <p:cTn id="50" fill="hold">
                            <p:stCondLst>
                              <p:cond delay="3450"/>
                            </p:stCondLst>
                            <p:childTnLst>
                              <p:par>
                                <p:cTn id="51" presetID="10" presetClass="entr" presetSubtype="0" fill="hold" nodeType="afterEffect">
                                  <p:stCondLst>
                                    <p:cond delay="25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21626" y="287593"/>
            <a:ext cx="2300748" cy="530915"/>
          </a:xfrm>
          <a:prstGeom prst="rect">
            <a:avLst/>
          </a:prstGeom>
          <a:noFill/>
        </p:spPr>
        <p:txBody>
          <a:bodyPr wrap="square" lIns="68580" tIns="34290" rIns="68580" bIns="34290" rtlCol="0">
            <a:spAutoFit/>
          </a:bodyPr>
          <a:lstStyle/>
          <a:p>
            <a:pPr algn="ctr"/>
            <a:r>
              <a:rPr lang="en-US" altLang="zh-CN" sz="3000" dirty="0">
                <a:latin typeface="Century Gothic" pitchFamily="34" charset="0"/>
                <a:ea typeface="微软雅黑"/>
              </a:rPr>
              <a:t>CONTENT</a:t>
            </a:r>
            <a:endParaRPr lang="zh-CN" altLang="en-US" sz="3000" dirty="0">
              <a:latin typeface="Century Gothic" pitchFamily="34" charset="0"/>
              <a:ea typeface="微软雅黑"/>
            </a:endParaRPr>
          </a:p>
        </p:txBody>
      </p:sp>
      <p:sp>
        <p:nvSpPr>
          <p:cNvPr id="24" name="矩形 23"/>
          <p:cNvSpPr/>
          <p:nvPr/>
        </p:nvSpPr>
        <p:spPr>
          <a:xfrm>
            <a:off x="4243388" y="818509"/>
            <a:ext cx="657225" cy="34289"/>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ea typeface="微软雅黑"/>
            </a:endParaRPr>
          </a:p>
        </p:txBody>
      </p:sp>
      <p:grpSp>
        <p:nvGrpSpPr>
          <p:cNvPr id="36" name="组合 35"/>
          <p:cNvGrpSpPr/>
          <p:nvPr/>
        </p:nvGrpSpPr>
        <p:grpSpPr>
          <a:xfrm>
            <a:off x="961116" y="1851670"/>
            <a:ext cx="1327355" cy="1327355"/>
            <a:chOff x="1281487" y="2930652"/>
            <a:chExt cx="1769807" cy="1769807"/>
          </a:xfrm>
        </p:grpSpPr>
        <p:sp>
          <p:nvSpPr>
            <p:cNvPr id="26" name="椭圆 25"/>
            <p:cNvSpPr/>
            <p:nvPr/>
          </p:nvSpPr>
          <p:spPr>
            <a:xfrm>
              <a:off x="1281487" y="2930652"/>
              <a:ext cx="1769807" cy="1769807"/>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25" name="KSO_Shape"/>
            <p:cNvSpPr>
              <a:spLocks/>
            </p:cNvSpPr>
            <p:nvPr/>
          </p:nvSpPr>
          <p:spPr bwMode="auto">
            <a:xfrm>
              <a:off x="1793090" y="3388112"/>
              <a:ext cx="746601" cy="854886"/>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7" name="组合 36"/>
          <p:cNvGrpSpPr/>
          <p:nvPr/>
        </p:nvGrpSpPr>
        <p:grpSpPr>
          <a:xfrm>
            <a:off x="2930320" y="1851670"/>
            <a:ext cx="1327355" cy="1327355"/>
            <a:chOff x="3888043" y="2930652"/>
            <a:chExt cx="1769807" cy="1769807"/>
          </a:xfrm>
        </p:grpSpPr>
        <p:sp>
          <p:nvSpPr>
            <p:cNvPr id="27" name="椭圆 26"/>
            <p:cNvSpPr/>
            <p:nvPr/>
          </p:nvSpPr>
          <p:spPr>
            <a:xfrm>
              <a:off x="3888043"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3" name="KSO_Shape"/>
            <p:cNvSpPr>
              <a:spLocks/>
            </p:cNvSpPr>
            <p:nvPr/>
          </p:nvSpPr>
          <p:spPr bwMode="auto">
            <a:xfrm>
              <a:off x="4429567" y="3388112"/>
              <a:ext cx="686758" cy="854886"/>
            </a:xfrm>
            <a:custGeom>
              <a:avLst/>
              <a:gdLst>
                <a:gd name="T0" fmla="*/ 1652585 w 5505447"/>
                <a:gd name="T1" fmla="*/ 4997450 h 6858000"/>
                <a:gd name="T2" fmla="*/ 1652586 w 5505447"/>
                <a:gd name="T3" fmla="*/ 4335463 h 6858000"/>
                <a:gd name="T4" fmla="*/ 4694235 w 5505447"/>
                <a:gd name="T5" fmla="*/ 4089400 h 6858000"/>
                <a:gd name="T6" fmla="*/ 3722685 w 5505447"/>
                <a:gd name="T7" fmla="*/ 3795713 h 6858000"/>
                <a:gd name="T8" fmla="*/ 2624135 w 5505447"/>
                <a:gd name="T9" fmla="*/ 3611563 h 6858000"/>
                <a:gd name="T10" fmla="*/ 2881310 w 5505447"/>
                <a:gd name="T11" fmla="*/ 4089401 h 6858000"/>
                <a:gd name="T12" fmla="*/ 3722685 w 5505447"/>
                <a:gd name="T13" fmla="*/ 3071816 h 6858000"/>
                <a:gd name="T14" fmla="*/ 2624135 w 5505447"/>
                <a:gd name="T15" fmla="*/ 2995616 h 6858000"/>
                <a:gd name="T16" fmla="*/ 3722685 w 5505447"/>
                <a:gd name="T17" fmla="*/ 2703514 h 6858000"/>
                <a:gd name="T18" fmla="*/ 3544885 w 5505447"/>
                <a:gd name="T19" fmla="*/ 2517776 h 6858000"/>
                <a:gd name="T20" fmla="*/ 811212 w 5505447"/>
                <a:gd name="T21" fmla="*/ 3181354 h 6858000"/>
                <a:gd name="T22" fmla="*/ 1652588 w 5505447"/>
                <a:gd name="T23" fmla="*/ 1979617 h 6858000"/>
                <a:gd name="T24" fmla="*/ 2624135 w 5505447"/>
                <a:gd name="T25" fmla="*/ 1903417 h 6858000"/>
                <a:gd name="T26" fmla="*/ 1652588 w 5505447"/>
                <a:gd name="T27" fmla="*/ 1609729 h 6858000"/>
                <a:gd name="T28" fmla="*/ 3544885 w 5505447"/>
                <a:gd name="T29" fmla="*/ 1609728 h 6858000"/>
                <a:gd name="T30" fmla="*/ 4728059 w 5505447"/>
                <a:gd name="T31" fmla="*/ 5365062 h 6858000"/>
                <a:gd name="T32" fmla="*/ 550863 w 5505447"/>
                <a:gd name="T33" fmla="*/ 830266 h 6858000"/>
                <a:gd name="T34" fmla="*/ 3519813 w 5505447"/>
                <a:gd name="T35" fmla="*/ 482329 h 6858000"/>
                <a:gd name="T36" fmla="*/ 3474335 w 5505447"/>
                <a:gd name="T37" fmla="*/ 533264 h 6858000"/>
                <a:gd name="T38" fmla="*/ 3463913 w 5505447"/>
                <a:gd name="T39" fmla="*/ 603618 h 6858000"/>
                <a:gd name="T40" fmla="*/ 3493284 w 5505447"/>
                <a:gd name="T41" fmla="*/ 665695 h 6858000"/>
                <a:gd name="T42" fmla="*/ 3551394 w 5505447"/>
                <a:gd name="T43" fmla="*/ 701349 h 6858000"/>
                <a:gd name="T44" fmla="*/ 3622453 w 5505447"/>
                <a:gd name="T45" fmla="*/ 697848 h 6858000"/>
                <a:gd name="T46" fmla="*/ 3676773 w 5505447"/>
                <a:gd name="T47" fmla="*/ 656781 h 6858000"/>
                <a:gd name="T48" fmla="*/ 3700143 w 5505447"/>
                <a:gd name="T49" fmla="*/ 591521 h 6858000"/>
                <a:gd name="T50" fmla="*/ 3683405 w 5505447"/>
                <a:gd name="T51" fmla="*/ 523077 h 6858000"/>
                <a:gd name="T52" fmla="*/ 3632875 w 5505447"/>
                <a:gd name="T53" fmla="*/ 477235 h 6858000"/>
                <a:gd name="T54" fmla="*/ 1963242 w 5505447"/>
                <a:gd name="T55" fmla="*/ 465775 h 6858000"/>
                <a:gd name="T56" fmla="*/ 1899340 w 5505447"/>
                <a:gd name="T57" fmla="*/ 492516 h 6858000"/>
                <a:gd name="T58" fmla="*/ 1861189 w 5505447"/>
                <a:gd name="T59" fmla="*/ 549499 h 6858000"/>
                <a:gd name="T60" fmla="*/ 1861189 w 5505447"/>
                <a:gd name="T61" fmla="*/ 620808 h 6858000"/>
                <a:gd name="T62" fmla="*/ 1899340 w 5505447"/>
                <a:gd name="T63" fmla="*/ 677792 h 6858000"/>
                <a:gd name="T64" fmla="*/ 1963242 w 5505447"/>
                <a:gd name="T65" fmla="*/ 704533 h 6858000"/>
                <a:gd name="T66" fmla="*/ 2032549 w 5505447"/>
                <a:gd name="T67" fmla="*/ 690526 h 6858000"/>
                <a:gd name="T68" fmla="*/ 2080873 w 5505447"/>
                <a:gd name="T69" fmla="*/ 642456 h 6858000"/>
                <a:gd name="T70" fmla="*/ 2094861 w 5505447"/>
                <a:gd name="T71" fmla="*/ 572739 h 6858000"/>
                <a:gd name="T72" fmla="*/ 2067838 w 5505447"/>
                <a:gd name="T73" fmla="*/ 509070 h 6858000"/>
                <a:gd name="T74" fmla="*/ 2010930 w 5505447"/>
                <a:gd name="T75" fmla="*/ 470550 h 6858000"/>
                <a:gd name="T76" fmla="*/ 4885370 w 5505447"/>
                <a:gd name="T77" fmla="*/ 295278 h 6858000"/>
                <a:gd name="T78" fmla="*/ 5069837 w 5505447"/>
                <a:gd name="T79" fmla="*/ 323534 h 6858000"/>
                <a:gd name="T80" fmla="*/ 5232080 w 5505447"/>
                <a:gd name="T81" fmla="*/ 401318 h 6858000"/>
                <a:gd name="T82" fmla="*/ 5363842 w 5505447"/>
                <a:gd name="T83" fmla="*/ 521327 h 6858000"/>
                <a:gd name="T84" fmla="*/ 5456552 w 5505447"/>
                <a:gd name="T85" fmla="*/ 674037 h 6858000"/>
                <a:gd name="T86" fmla="*/ 5502272 w 5505447"/>
                <a:gd name="T87" fmla="*/ 852146 h 6858000"/>
                <a:gd name="T88" fmla="*/ 5495605 w 5505447"/>
                <a:gd name="T89" fmla="*/ 6347485 h 6858000"/>
                <a:gd name="T90" fmla="*/ 5437502 w 5505447"/>
                <a:gd name="T91" fmla="*/ 6520197 h 6858000"/>
                <a:gd name="T92" fmla="*/ 5333997 w 5505447"/>
                <a:gd name="T93" fmla="*/ 6665922 h 6858000"/>
                <a:gd name="T94" fmla="*/ 5193980 w 5505447"/>
                <a:gd name="T95" fmla="*/ 6775772 h 6858000"/>
                <a:gd name="T96" fmla="*/ 5025387 w 5505447"/>
                <a:gd name="T97" fmla="*/ 6842126 h 6858000"/>
                <a:gd name="T98" fmla="*/ 588010 w 5505447"/>
                <a:gd name="T99" fmla="*/ 6857048 h 6858000"/>
                <a:gd name="T100" fmla="*/ 406718 w 5505447"/>
                <a:gd name="T101" fmla="*/ 6820220 h 6858000"/>
                <a:gd name="T102" fmla="*/ 248920 w 5505447"/>
                <a:gd name="T103" fmla="*/ 6734499 h 6858000"/>
                <a:gd name="T104" fmla="*/ 123190 w 5505447"/>
                <a:gd name="T105" fmla="*/ 6609092 h 6858000"/>
                <a:gd name="T106" fmla="*/ 37465 w 5505447"/>
                <a:gd name="T107" fmla="*/ 6450985 h 6858000"/>
                <a:gd name="T108" fmla="*/ 953 w 5505447"/>
                <a:gd name="T109" fmla="*/ 6270019 h 6858000"/>
                <a:gd name="T110" fmla="*/ 15875 w 5505447"/>
                <a:gd name="T111" fmla="*/ 775315 h 6858000"/>
                <a:gd name="T112" fmla="*/ 82233 w 5505447"/>
                <a:gd name="T113" fmla="*/ 606731 h 6858000"/>
                <a:gd name="T114" fmla="*/ 192088 w 5505447"/>
                <a:gd name="T115" fmla="*/ 466720 h 6858000"/>
                <a:gd name="T116" fmla="*/ 337820 w 5505447"/>
                <a:gd name="T117" fmla="*/ 363220 h 6858000"/>
                <a:gd name="T118" fmla="*/ 510223 w 5505447"/>
                <a:gd name="T119" fmla="*/ 30512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5447" h="6858000">
                  <a:moveTo>
                    <a:pt x="4951951" y="5119688"/>
                  </a:moveTo>
                  <a:lnTo>
                    <a:pt x="4954585" y="5119688"/>
                  </a:lnTo>
                  <a:lnTo>
                    <a:pt x="4953367" y="5121008"/>
                  </a:lnTo>
                  <a:lnTo>
                    <a:pt x="4951951" y="5119688"/>
                  </a:lnTo>
                  <a:close/>
                  <a:moveTo>
                    <a:pt x="3981447" y="5119688"/>
                  </a:moveTo>
                  <a:lnTo>
                    <a:pt x="4951950" y="5119688"/>
                  </a:lnTo>
                  <a:lnTo>
                    <a:pt x="3981447" y="6160425"/>
                  </a:lnTo>
                  <a:lnTo>
                    <a:pt x="3981447" y="5119688"/>
                  </a:lnTo>
                  <a:close/>
                  <a:moveTo>
                    <a:pt x="1652585" y="4889500"/>
                  </a:moveTo>
                  <a:lnTo>
                    <a:pt x="2624135" y="4889500"/>
                  </a:lnTo>
                  <a:lnTo>
                    <a:pt x="2624135" y="4997450"/>
                  </a:lnTo>
                  <a:lnTo>
                    <a:pt x="1652585" y="4997450"/>
                  </a:lnTo>
                  <a:lnTo>
                    <a:pt x="1652585" y="4889500"/>
                  </a:lnTo>
                  <a:close/>
                  <a:moveTo>
                    <a:pt x="1652585" y="4705350"/>
                  </a:moveTo>
                  <a:lnTo>
                    <a:pt x="2624135" y="4705350"/>
                  </a:lnTo>
                  <a:lnTo>
                    <a:pt x="2624135" y="4813300"/>
                  </a:lnTo>
                  <a:lnTo>
                    <a:pt x="1652585" y="4813300"/>
                  </a:lnTo>
                  <a:lnTo>
                    <a:pt x="1652585" y="4705350"/>
                  </a:lnTo>
                  <a:close/>
                  <a:moveTo>
                    <a:pt x="1652585" y="4519613"/>
                  </a:moveTo>
                  <a:lnTo>
                    <a:pt x="2624135" y="4519613"/>
                  </a:lnTo>
                  <a:lnTo>
                    <a:pt x="2624135" y="4629151"/>
                  </a:lnTo>
                  <a:lnTo>
                    <a:pt x="1652585" y="4629151"/>
                  </a:lnTo>
                  <a:lnTo>
                    <a:pt x="1652585" y="4519613"/>
                  </a:lnTo>
                  <a:close/>
                  <a:moveTo>
                    <a:pt x="1652586" y="4335463"/>
                  </a:moveTo>
                  <a:lnTo>
                    <a:pt x="2624135" y="4335463"/>
                  </a:lnTo>
                  <a:lnTo>
                    <a:pt x="2624135" y="4443413"/>
                  </a:lnTo>
                  <a:lnTo>
                    <a:pt x="1652586" y="4443413"/>
                  </a:lnTo>
                  <a:lnTo>
                    <a:pt x="1652586" y="4335463"/>
                  </a:lnTo>
                  <a:close/>
                  <a:moveTo>
                    <a:pt x="811210" y="4335463"/>
                  </a:moveTo>
                  <a:lnTo>
                    <a:pt x="1474786" y="4335463"/>
                  </a:lnTo>
                  <a:lnTo>
                    <a:pt x="1474786" y="4997451"/>
                  </a:lnTo>
                  <a:lnTo>
                    <a:pt x="811210" y="4997451"/>
                  </a:lnTo>
                  <a:lnTo>
                    <a:pt x="811210" y="4335463"/>
                  </a:lnTo>
                  <a:close/>
                  <a:moveTo>
                    <a:pt x="3722685" y="3981450"/>
                  </a:moveTo>
                  <a:lnTo>
                    <a:pt x="4694235" y="3981450"/>
                  </a:lnTo>
                  <a:lnTo>
                    <a:pt x="4694235" y="4089400"/>
                  </a:lnTo>
                  <a:lnTo>
                    <a:pt x="3722685" y="4089400"/>
                  </a:lnTo>
                  <a:lnTo>
                    <a:pt x="3722685" y="3981450"/>
                  </a:lnTo>
                  <a:close/>
                  <a:moveTo>
                    <a:pt x="1652586" y="3981450"/>
                  </a:moveTo>
                  <a:lnTo>
                    <a:pt x="2624135" y="3981450"/>
                  </a:lnTo>
                  <a:lnTo>
                    <a:pt x="2624135" y="4089400"/>
                  </a:lnTo>
                  <a:lnTo>
                    <a:pt x="1652586" y="4089400"/>
                  </a:lnTo>
                  <a:lnTo>
                    <a:pt x="1652586" y="3981450"/>
                  </a:lnTo>
                  <a:close/>
                  <a:moveTo>
                    <a:pt x="3722685" y="3795713"/>
                  </a:moveTo>
                  <a:lnTo>
                    <a:pt x="4694235" y="3795713"/>
                  </a:lnTo>
                  <a:lnTo>
                    <a:pt x="4694235" y="3905251"/>
                  </a:lnTo>
                  <a:lnTo>
                    <a:pt x="3722685" y="3905251"/>
                  </a:lnTo>
                  <a:lnTo>
                    <a:pt x="3722685" y="3795713"/>
                  </a:lnTo>
                  <a:close/>
                  <a:moveTo>
                    <a:pt x="1652586" y="3795713"/>
                  </a:moveTo>
                  <a:lnTo>
                    <a:pt x="2624135" y="3795713"/>
                  </a:lnTo>
                  <a:lnTo>
                    <a:pt x="2624135" y="3905251"/>
                  </a:lnTo>
                  <a:lnTo>
                    <a:pt x="1652586" y="3905251"/>
                  </a:lnTo>
                  <a:lnTo>
                    <a:pt x="1652586" y="3795713"/>
                  </a:lnTo>
                  <a:close/>
                  <a:moveTo>
                    <a:pt x="3722685" y="3611563"/>
                  </a:moveTo>
                  <a:lnTo>
                    <a:pt x="4694235" y="3611563"/>
                  </a:lnTo>
                  <a:lnTo>
                    <a:pt x="4694235" y="3719513"/>
                  </a:lnTo>
                  <a:lnTo>
                    <a:pt x="3722685" y="3719513"/>
                  </a:lnTo>
                  <a:lnTo>
                    <a:pt x="3722685" y="3611563"/>
                  </a:lnTo>
                  <a:close/>
                  <a:moveTo>
                    <a:pt x="1652586" y="3611563"/>
                  </a:moveTo>
                  <a:lnTo>
                    <a:pt x="2624135" y="3611563"/>
                  </a:lnTo>
                  <a:lnTo>
                    <a:pt x="2624135" y="3719513"/>
                  </a:lnTo>
                  <a:lnTo>
                    <a:pt x="1652586" y="3719513"/>
                  </a:lnTo>
                  <a:lnTo>
                    <a:pt x="1652586" y="3611563"/>
                  </a:lnTo>
                  <a:close/>
                  <a:moveTo>
                    <a:pt x="3722685" y="3427415"/>
                  </a:moveTo>
                  <a:lnTo>
                    <a:pt x="4694235" y="3427415"/>
                  </a:lnTo>
                  <a:lnTo>
                    <a:pt x="4694235" y="3535363"/>
                  </a:lnTo>
                  <a:lnTo>
                    <a:pt x="3722685" y="3535363"/>
                  </a:lnTo>
                  <a:lnTo>
                    <a:pt x="3722685" y="3427415"/>
                  </a:lnTo>
                  <a:close/>
                  <a:moveTo>
                    <a:pt x="2881310" y="3427415"/>
                  </a:moveTo>
                  <a:lnTo>
                    <a:pt x="3544885" y="3427415"/>
                  </a:lnTo>
                  <a:lnTo>
                    <a:pt x="3544885" y="4089401"/>
                  </a:lnTo>
                  <a:lnTo>
                    <a:pt x="2881310" y="4089401"/>
                  </a:lnTo>
                  <a:lnTo>
                    <a:pt x="2881310" y="3427415"/>
                  </a:lnTo>
                  <a:close/>
                  <a:moveTo>
                    <a:pt x="1652586" y="3427415"/>
                  </a:moveTo>
                  <a:lnTo>
                    <a:pt x="2624135" y="3427415"/>
                  </a:lnTo>
                  <a:lnTo>
                    <a:pt x="2624135" y="3535365"/>
                  </a:lnTo>
                  <a:lnTo>
                    <a:pt x="1652586" y="3535365"/>
                  </a:lnTo>
                  <a:lnTo>
                    <a:pt x="1652586" y="3427415"/>
                  </a:lnTo>
                  <a:close/>
                  <a:moveTo>
                    <a:pt x="811211" y="3427415"/>
                  </a:moveTo>
                  <a:lnTo>
                    <a:pt x="1474786" y="3427415"/>
                  </a:lnTo>
                  <a:lnTo>
                    <a:pt x="1474786" y="4089401"/>
                  </a:lnTo>
                  <a:lnTo>
                    <a:pt x="811211" y="4089401"/>
                  </a:lnTo>
                  <a:lnTo>
                    <a:pt x="811211" y="3427415"/>
                  </a:lnTo>
                  <a:close/>
                  <a:moveTo>
                    <a:pt x="3722685" y="3071816"/>
                  </a:moveTo>
                  <a:lnTo>
                    <a:pt x="4694235" y="3071816"/>
                  </a:lnTo>
                  <a:lnTo>
                    <a:pt x="4694235" y="3181354"/>
                  </a:lnTo>
                  <a:lnTo>
                    <a:pt x="3722685" y="3181354"/>
                  </a:lnTo>
                  <a:lnTo>
                    <a:pt x="3722685" y="3071816"/>
                  </a:lnTo>
                  <a:close/>
                  <a:moveTo>
                    <a:pt x="1652587" y="3071816"/>
                  </a:moveTo>
                  <a:lnTo>
                    <a:pt x="2624135" y="3071816"/>
                  </a:lnTo>
                  <a:lnTo>
                    <a:pt x="2624135" y="3181354"/>
                  </a:lnTo>
                  <a:lnTo>
                    <a:pt x="1652587" y="3181354"/>
                  </a:lnTo>
                  <a:lnTo>
                    <a:pt x="1652587" y="3071816"/>
                  </a:lnTo>
                  <a:close/>
                  <a:moveTo>
                    <a:pt x="1652587" y="2887666"/>
                  </a:moveTo>
                  <a:lnTo>
                    <a:pt x="2624135" y="2887666"/>
                  </a:lnTo>
                  <a:lnTo>
                    <a:pt x="2624135" y="2995616"/>
                  </a:lnTo>
                  <a:lnTo>
                    <a:pt x="1652587" y="2995616"/>
                  </a:lnTo>
                  <a:lnTo>
                    <a:pt x="1652587" y="2887666"/>
                  </a:lnTo>
                  <a:close/>
                  <a:moveTo>
                    <a:pt x="3722685" y="2887665"/>
                  </a:moveTo>
                  <a:lnTo>
                    <a:pt x="4694235" y="2887665"/>
                  </a:lnTo>
                  <a:lnTo>
                    <a:pt x="4694235" y="2995615"/>
                  </a:lnTo>
                  <a:lnTo>
                    <a:pt x="3722685" y="2995615"/>
                  </a:lnTo>
                  <a:lnTo>
                    <a:pt x="3722685" y="2887665"/>
                  </a:lnTo>
                  <a:close/>
                  <a:moveTo>
                    <a:pt x="3722685" y="2703514"/>
                  </a:moveTo>
                  <a:lnTo>
                    <a:pt x="4694235" y="2703514"/>
                  </a:lnTo>
                  <a:lnTo>
                    <a:pt x="4694235" y="2811465"/>
                  </a:lnTo>
                  <a:lnTo>
                    <a:pt x="3722685" y="2811465"/>
                  </a:lnTo>
                  <a:lnTo>
                    <a:pt x="3722685" y="2703514"/>
                  </a:lnTo>
                  <a:close/>
                  <a:moveTo>
                    <a:pt x="1652587" y="2703514"/>
                  </a:moveTo>
                  <a:lnTo>
                    <a:pt x="2624135" y="2703514"/>
                  </a:lnTo>
                  <a:lnTo>
                    <a:pt x="2624135" y="2811465"/>
                  </a:lnTo>
                  <a:lnTo>
                    <a:pt x="1652587" y="2811465"/>
                  </a:lnTo>
                  <a:lnTo>
                    <a:pt x="1652587" y="2703514"/>
                  </a:lnTo>
                  <a:close/>
                  <a:moveTo>
                    <a:pt x="3722685" y="2517776"/>
                  </a:moveTo>
                  <a:lnTo>
                    <a:pt x="4694235" y="2517776"/>
                  </a:lnTo>
                  <a:lnTo>
                    <a:pt x="4694235" y="2627315"/>
                  </a:lnTo>
                  <a:lnTo>
                    <a:pt x="3722685" y="2627315"/>
                  </a:lnTo>
                  <a:lnTo>
                    <a:pt x="3722685" y="2517776"/>
                  </a:lnTo>
                  <a:close/>
                  <a:moveTo>
                    <a:pt x="2881310" y="2517776"/>
                  </a:moveTo>
                  <a:lnTo>
                    <a:pt x="3544885" y="2517776"/>
                  </a:lnTo>
                  <a:lnTo>
                    <a:pt x="3544885" y="3181354"/>
                  </a:lnTo>
                  <a:lnTo>
                    <a:pt x="2881310" y="3181354"/>
                  </a:lnTo>
                  <a:lnTo>
                    <a:pt x="2881310" y="2517776"/>
                  </a:lnTo>
                  <a:close/>
                  <a:moveTo>
                    <a:pt x="1652587" y="2517776"/>
                  </a:moveTo>
                  <a:lnTo>
                    <a:pt x="2624135" y="2517776"/>
                  </a:lnTo>
                  <a:lnTo>
                    <a:pt x="2624135" y="2627315"/>
                  </a:lnTo>
                  <a:lnTo>
                    <a:pt x="1652587" y="2627315"/>
                  </a:lnTo>
                  <a:lnTo>
                    <a:pt x="1652587" y="2517776"/>
                  </a:lnTo>
                  <a:close/>
                  <a:moveTo>
                    <a:pt x="811212" y="2517776"/>
                  </a:moveTo>
                  <a:lnTo>
                    <a:pt x="1474787" y="2517776"/>
                  </a:lnTo>
                  <a:lnTo>
                    <a:pt x="1474787" y="3181354"/>
                  </a:lnTo>
                  <a:lnTo>
                    <a:pt x="811212" y="3181354"/>
                  </a:lnTo>
                  <a:lnTo>
                    <a:pt x="811212" y="2517776"/>
                  </a:lnTo>
                  <a:close/>
                  <a:moveTo>
                    <a:pt x="3722685" y="2163766"/>
                  </a:moveTo>
                  <a:lnTo>
                    <a:pt x="4694235" y="2163766"/>
                  </a:lnTo>
                  <a:lnTo>
                    <a:pt x="4694235" y="2273303"/>
                  </a:lnTo>
                  <a:lnTo>
                    <a:pt x="3722685" y="2273303"/>
                  </a:lnTo>
                  <a:lnTo>
                    <a:pt x="3722685" y="2163766"/>
                  </a:lnTo>
                  <a:close/>
                  <a:moveTo>
                    <a:pt x="1652588" y="2163766"/>
                  </a:moveTo>
                  <a:lnTo>
                    <a:pt x="2624135" y="2163766"/>
                  </a:lnTo>
                  <a:lnTo>
                    <a:pt x="2624135" y="2273304"/>
                  </a:lnTo>
                  <a:lnTo>
                    <a:pt x="1652588" y="2273304"/>
                  </a:lnTo>
                  <a:lnTo>
                    <a:pt x="1652588" y="2163766"/>
                  </a:lnTo>
                  <a:close/>
                  <a:moveTo>
                    <a:pt x="1652588" y="1979617"/>
                  </a:moveTo>
                  <a:lnTo>
                    <a:pt x="2624135" y="1979617"/>
                  </a:lnTo>
                  <a:lnTo>
                    <a:pt x="2624135" y="2087566"/>
                  </a:lnTo>
                  <a:lnTo>
                    <a:pt x="1652588" y="2087566"/>
                  </a:lnTo>
                  <a:lnTo>
                    <a:pt x="1652588" y="1979617"/>
                  </a:lnTo>
                  <a:close/>
                  <a:moveTo>
                    <a:pt x="3722685" y="1979616"/>
                  </a:moveTo>
                  <a:lnTo>
                    <a:pt x="4694235" y="1979616"/>
                  </a:lnTo>
                  <a:lnTo>
                    <a:pt x="4694235" y="2087566"/>
                  </a:lnTo>
                  <a:lnTo>
                    <a:pt x="3722685" y="2087566"/>
                  </a:lnTo>
                  <a:lnTo>
                    <a:pt x="3722685" y="1979616"/>
                  </a:lnTo>
                  <a:close/>
                  <a:moveTo>
                    <a:pt x="1652588" y="1793879"/>
                  </a:moveTo>
                  <a:lnTo>
                    <a:pt x="2624135" y="1793879"/>
                  </a:lnTo>
                  <a:lnTo>
                    <a:pt x="2624135" y="1903417"/>
                  </a:lnTo>
                  <a:lnTo>
                    <a:pt x="1652588" y="1903417"/>
                  </a:lnTo>
                  <a:lnTo>
                    <a:pt x="1652588" y="1793879"/>
                  </a:lnTo>
                  <a:close/>
                  <a:moveTo>
                    <a:pt x="3722685" y="1793878"/>
                  </a:moveTo>
                  <a:lnTo>
                    <a:pt x="4694235" y="1793878"/>
                  </a:lnTo>
                  <a:lnTo>
                    <a:pt x="4694235" y="1903416"/>
                  </a:lnTo>
                  <a:lnTo>
                    <a:pt x="3722685" y="1903416"/>
                  </a:lnTo>
                  <a:lnTo>
                    <a:pt x="3722685" y="1793878"/>
                  </a:lnTo>
                  <a:close/>
                  <a:moveTo>
                    <a:pt x="1652588" y="1609729"/>
                  </a:moveTo>
                  <a:lnTo>
                    <a:pt x="2624135" y="1609729"/>
                  </a:lnTo>
                  <a:lnTo>
                    <a:pt x="2624135" y="1719267"/>
                  </a:lnTo>
                  <a:lnTo>
                    <a:pt x="1652588" y="1719267"/>
                  </a:lnTo>
                  <a:lnTo>
                    <a:pt x="1652588" y="1609729"/>
                  </a:lnTo>
                  <a:close/>
                  <a:moveTo>
                    <a:pt x="811213" y="1609729"/>
                  </a:moveTo>
                  <a:lnTo>
                    <a:pt x="1474788" y="1609729"/>
                  </a:lnTo>
                  <a:lnTo>
                    <a:pt x="1474788" y="2273303"/>
                  </a:lnTo>
                  <a:lnTo>
                    <a:pt x="811213" y="2273303"/>
                  </a:lnTo>
                  <a:lnTo>
                    <a:pt x="811213" y="1609729"/>
                  </a:lnTo>
                  <a:close/>
                  <a:moveTo>
                    <a:pt x="3722685" y="1609728"/>
                  </a:moveTo>
                  <a:lnTo>
                    <a:pt x="4694235" y="1609728"/>
                  </a:lnTo>
                  <a:lnTo>
                    <a:pt x="4694235" y="1719266"/>
                  </a:lnTo>
                  <a:lnTo>
                    <a:pt x="3722685" y="1719266"/>
                  </a:lnTo>
                  <a:lnTo>
                    <a:pt x="3722685" y="1609728"/>
                  </a:lnTo>
                  <a:close/>
                  <a:moveTo>
                    <a:pt x="2881310" y="1609728"/>
                  </a:moveTo>
                  <a:lnTo>
                    <a:pt x="3544885" y="1609728"/>
                  </a:lnTo>
                  <a:lnTo>
                    <a:pt x="3544885" y="2273303"/>
                  </a:lnTo>
                  <a:lnTo>
                    <a:pt x="2881310" y="2273303"/>
                  </a:lnTo>
                  <a:lnTo>
                    <a:pt x="2881310" y="1609728"/>
                  </a:lnTo>
                  <a:close/>
                  <a:moveTo>
                    <a:pt x="550863" y="830266"/>
                  </a:moveTo>
                  <a:lnTo>
                    <a:pt x="550863" y="6173788"/>
                  </a:lnTo>
                  <a:lnTo>
                    <a:pt x="3970893" y="6173788"/>
                  </a:lnTo>
                  <a:lnTo>
                    <a:pt x="3972506" y="6175293"/>
                  </a:lnTo>
                  <a:lnTo>
                    <a:pt x="3973909" y="6173788"/>
                  </a:lnTo>
                  <a:lnTo>
                    <a:pt x="3981237" y="6173788"/>
                  </a:lnTo>
                  <a:lnTo>
                    <a:pt x="3981447" y="6173561"/>
                  </a:lnTo>
                  <a:lnTo>
                    <a:pt x="3981447" y="6165704"/>
                  </a:lnTo>
                  <a:lnTo>
                    <a:pt x="4728059" y="5365062"/>
                  </a:lnTo>
                  <a:lnTo>
                    <a:pt x="4609280" y="5493722"/>
                  </a:lnTo>
                  <a:lnTo>
                    <a:pt x="4732169" y="5360654"/>
                  </a:lnTo>
                  <a:lnTo>
                    <a:pt x="4954584" y="5122143"/>
                  </a:lnTo>
                  <a:lnTo>
                    <a:pt x="4953428" y="5121066"/>
                  </a:lnTo>
                  <a:lnTo>
                    <a:pt x="4954585" y="5119813"/>
                  </a:lnTo>
                  <a:lnTo>
                    <a:pt x="4954585" y="5119688"/>
                  </a:lnTo>
                  <a:lnTo>
                    <a:pt x="4954585" y="830266"/>
                  </a:lnTo>
                  <a:lnTo>
                    <a:pt x="3916359" y="830266"/>
                  </a:lnTo>
                  <a:lnTo>
                    <a:pt x="3916359" y="990601"/>
                  </a:lnTo>
                  <a:lnTo>
                    <a:pt x="1639884" y="990601"/>
                  </a:lnTo>
                  <a:lnTo>
                    <a:pt x="1639884" y="830266"/>
                  </a:lnTo>
                  <a:lnTo>
                    <a:pt x="550863" y="830266"/>
                  </a:lnTo>
                  <a:close/>
                  <a:moveTo>
                    <a:pt x="3581397" y="465138"/>
                  </a:moveTo>
                  <a:lnTo>
                    <a:pt x="3575396" y="465456"/>
                  </a:lnTo>
                  <a:lnTo>
                    <a:pt x="3569396" y="465775"/>
                  </a:lnTo>
                  <a:lnTo>
                    <a:pt x="3563079" y="466730"/>
                  </a:lnTo>
                  <a:lnTo>
                    <a:pt x="3557395" y="467685"/>
                  </a:lnTo>
                  <a:lnTo>
                    <a:pt x="3551394" y="468958"/>
                  </a:lnTo>
                  <a:lnTo>
                    <a:pt x="3546025" y="470550"/>
                  </a:lnTo>
                  <a:lnTo>
                    <a:pt x="3540656" y="472460"/>
                  </a:lnTo>
                  <a:lnTo>
                    <a:pt x="3534972" y="474688"/>
                  </a:lnTo>
                  <a:lnTo>
                    <a:pt x="3529919" y="477235"/>
                  </a:lnTo>
                  <a:lnTo>
                    <a:pt x="3524550" y="479782"/>
                  </a:lnTo>
                  <a:lnTo>
                    <a:pt x="3519813" y="482329"/>
                  </a:lnTo>
                  <a:lnTo>
                    <a:pt x="3514760" y="485831"/>
                  </a:lnTo>
                  <a:lnTo>
                    <a:pt x="3510338" y="489014"/>
                  </a:lnTo>
                  <a:lnTo>
                    <a:pt x="3505917" y="492516"/>
                  </a:lnTo>
                  <a:lnTo>
                    <a:pt x="3501495" y="496654"/>
                  </a:lnTo>
                  <a:lnTo>
                    <a:pt x="3497390" y="500474"/>
                  </a:lnTo>
                  <a:lnTo>
                    <a:pt x="3493284" y="504294"/>
                  </a:lnTo>
                  <a:lnTo>
                    <a:pt x="3489494" y="509070"/>
                  </a:lnTo>
                  <a:lnTo>
                    <a:pt x="3486020" y="513526"/>
                  </a:lnTo>
                  <a:lnTo>
                    <a:pt x="3482862" y="517983"/>
                  </a:lnTo>
                  <a:lnTo>
                    <a:pt x="3479388" y="523077"/>
                  </a:lnTo>
                  <a:lnTo>
                    <a:pt x="3476862" y="527852"/>
                  </a:lnTo>
                  <a:lnTo>
                    <a:pt x="3474335" y="533264"/>
                  </a:lnTo>
                  <a:lnTo>
                    <a:pt x="3471809" y="538357"/>
                  </a:lnTo>
                  <a:lnTo>
                    <a:pt x="3469598" y="544087"/>
                  </a:lnTo>
                  <a:lnTo>
                    <a:pt x="3467703" y="549499"/>
                  </a:lnTo>
                  <a:lnTo>
                    <a:pt x="3466124" y="555229"/>
                  </a:lnTo>
                  <a:lnTo>
                    <a:pt x="3464861" y="560960"/>
                  </a:lnTo>
                  <a:lnTo>
                    <a:pt x="3463913" y="567008"/>
                  </a:lnTo>
                  <a:lnTo>
                    <a:pt x="3462966" y="572738"/>
                  </a:lnTo>
                  <a:lnTo>
                    <a:pt x="3462650" y="579105"/>
                  </a:lnTo>
                  <a:lnTo>
                    <a:pt x="3462334" y="585154"/>
                  </a:lnTo>
                  <a:lnTo>
                    <a:pt x="3462650" y="591521"/>
                  </a:lnTo>
                  <a:lnTo>
                    <a:pt x="3462966" y="597251"/>
                  </a:lnTo>
                  <a:lnTo>
                    <a:pt x="3463913" y="603618"/>
                  </a:lnTo>
                  <a:lnTo>
                    <a:pt x="3464861" y="609348"/>
                  </a:lnTo>
                  <a:lnTo>
                    <a:pt x="3466124" y="615397"/>
                  </a:lnTo>
                  <a:lnTo>
                    <a:pt x="3467703" y="620808"/>
                  </a:lnTo>
                  <a:lnTo>
                    <a:pt x="3469598" y="626539"/>
                  </a:lnTo>
                  <a:lnTo>
                    <a:pt x="3471809" y="631950"/>
                  </a:lnTo>
                  <a:lnTo>
                    <a:pt x="3474335" y="637362"/>
                  </a:lnTo>
                  <a:lnTo>
                    <a:pt x="3476862" y="642456"/>
                  </a:lnTo>
                  <a:lnTo>
                    <a:pt x="3479388" y="647231"/>
                  </a:lnTo>
                  <a:lnTo>
                    <a:pt x="3482862" y="652324"/>
                  </a:lnTo>
                  <a:lnTo>
                    <a:pt x="3486020" y="656781"/>
                  </a:lnTo>
                  <a:lnTo>
                    <a:pt x="3489494" y="661556"/>
                  </a:lnTo>
                  <a:lnTo>
                    <a:pt x="3493284" y="665695"/>
                  </a:lnTo>
                  <a:lnTo>
                    <a:pt x="3497390" y="669833"/>
                  </a:lnTo>
                  <a:lnTo>
                    <a:pt x="3501495" y="673972"/>
                  </a:lnTo>
                  <a:lnTo>
                    <a:pt x="3505917" y="677792"/>
                  </a:lnTo>
                  <a:lnTo>
                    <a:pt x="3510338" y="681294"/>
                  </a:lnTo>
                  <a:lnTo>
                    <a:pt x="3514760" y="684795"/>
                  </a:lnTo>
                  <a:lnTo>
                    <a:pt x="3519813" y="687661"/>
                  </a:lnTo>
                  <a:lnTo>
                    <a:pt x="3524550" y="690526"/>
                  </a:lnTo>
                  <a:lnTo>
                    <a:pt x="3529919" y="693072"/>
                  </a:lnTo>
                  <a:lnTo>
                    <a:pt x="3534972" y="695938"/>
                  </a:lnTo>
                  <a:lnTo>
                    <a:pt x="3540656" y="697848"/>
                  </a:lnTo>
                  <a:lnTo>
                    <a:pt x="3546025" y="699758"/>
                  </a:lnTo>
                  <a:lnTo>
                    <a:pt x="3551394" y="701349"/>
                  </a:lnTo>
                  <a:lnTo>
                    <a:pt x="3557395" y="702623"/>
                  </a:lnTo>
                  <a:lnTo>
                    <a:pt x="3563079" y="703578"/>
                  </a:lnTo>
                  <a:lnTo>
                    <a:pt x="3569396" y="704533"/>
                  </a:lnTo>
                  <a:lnTo>
                    <a:pt x="3575396" y="704851"/>
                  </a:lnTo>
                  <a:lnTo>
                    <a:pt x="3581397" y="704851"/>
                  </a:lnTo>
                  <a:lnTo>
                    <a:pt x="3587713" y="704851"/>
                  </a:lnTo>
                  <a:lnTo>
                    <a:pt x="3593713" y="704533"/>
                  </a:lnTo>
                  <a:lnTo>
                    <a:pt x="3599714" y="703578"/>
                  </a:lnTo>
                  <a:lnTo>
                    <a:pt x="3605399" y="702623"/>
                  </a:lnTo>
                  <a:lnTo>
                    <a:pt x="3611399" y="701349"/>
                  </a:lnTo>
                  <a:lnTo>
                    <a:pt x="3616768" y="699758"/>
                  </a:lnTo>
                  <a:lnTo>
                    <a:pt x="3622453" y="697848"/>
                  </a:lnTo>
                  <a:lnTo>
                    <a:pt x="3627822" y="695938"/>
                  </a:lnTo>
                  <a:lnTo>
                    <a:pt x="3632875" y="693072"/>
                  </a:lnTo>
                  <a:lnTo>
                    <a:pt x="3638243" y="690526"/>
                  </a:lnTo>
                  <a:lnTo>
                    <a:pt x="3642981" y="687661"/>
                  </a:lnTo>
                  <a:lnTo>
                    <a:pt x="3648034" y="684795"/>
                  </a:lnTo>
                  <a:lnTo>
                    <a:pt x="3652455" y="681294"/>
                  </a:lnTo>
                  <a:lnTo>
                    <a:pt x="3657192" y="677792"/>
                  </a:lnTo>
                  <a:lnTo>
                    <a:pt x="3661614" y="673972"/>
                  </a:lnTo>
                  <a:lnTo>
                    <a:pt x="3665404" y="669833"/>
                  </a:lnTo>
                  <a:lnTo>
                    <a:pt x="3669509" y="665695"/>
                  </a:lnTo>
                  <a:lnTo>
                    <a:pt x="3673299" y="661556"/>
                  </a:lnTo>
                  <a:lnTo>
                    <a:pt x="3676773" y="656781"/>
                  </a:lnTo>
                  <a:lnTo>
                    <a:pt x="3680247" y="652324"/>
                  </a:lnTo>
                  <a:lnTo>
                    <a:pt x="3683405" y="647231"/>
                  </a:lnTo>
                  <a:lnTo>
                    <a:pt x="3685932" y="642456"/>
                  </a:lnTo>
                  <a:lnTo>
                    <a:pt x="3688458" y="637362"/>
                  </a:lnTo>
                  <a:lnTo>
                    <a:pt x="3691300" y="631950"/>
                  </a:lnTo>
                  <a:lnTo>
                    <a:pt x="3693195" y="626539"/>
                  </a:lnTo>
                  <a:lnTo>
                    <a:pt x="3695090" y="620808"/>
                  </a:lnTo>
                  <a:lnTo>
                    <a:pt x="3696669" y="615397"/>
                  </a:lnTo>
                  <a:lnTo>
                    <a:pt x="3697933" y="609348"/>
                  </a:lnTo>
                  <a:lnTo>
                    <a:pt x="3698880" y="603618"/>
                  </a:lnTo>
                  <a:lnTo>
                    <a:pt x="3699828" y="597251"/>
                  </a:lnTo>
                  <a:lnTo>
                    <a:pt x="3700143" y="591521"/>
                  </a:lnTo>
                  <a:lnTo>
                    <a:pt x="3700459" y="585154"/>
                  </a:lnTo>
                  <a:lnTo>
                    <a:pt x="3700143" y="579105"/>
                  </a:lnTo>
                  <a:lnTo>
                    <a:pt x="3699828" y="572738"/>
                  </a:lnTo>
                  <a:lnTo>
                    <a:pt x="3698880" y="567008"/>
                  </a:lnTo>
                  <a:lnTo>
                    <a:pt x="3697933" y="560960"/>
                  </a:lnTo>
                  <a:lnTo>
                    <a:pt x="3696669" y="555229"/>
                  </a:lnTo>
                  <a:lnTo>
                    <a:pt x="3695090" y="549499"/>
                  </a:lnTo>
                  <a:lnTo>
                    <a:pt x="3693195" y="544087"/>
                  </a:lnTo>
                  <a:lnTo>
                    <a:pt x="3691300" y="538357"/>
                  </a:lnTo>
                  <a:lnTo>
                    <a:pt x="3688458" y="533264"/>
                  </a:lnTo>
                  <a:lnTo>
                    <a:pt x="3685932" y="527852"/>
                  </a:lnTo>
                  <a:lnTo>
                    <a:pt x="3683405" y="523077"/>
                  </a:lnTo>
                  <a:lnTo>
                    <a:pt x="3680247" y="517983"/>
                  </a:lnTo>
                  <a:lnTo>
                    <a:pt x="3676773" y="513526"/>
                  </a:lnTo>
                  <a:lnTo>
                    <a:pt x="3673299" y="509070"/>
                  </a:lnTo>
                  <a:lnTo>
                    <a:pt x="3669509" y="504294"/>
                  </a:lnTo>
                  <a:lnTo>
                    <a:pt x="3665404" y="500474"/>
                  </a:lnTo>
                  <a:lnTo>
                    <a:pt x="3661614" y="496654"/>
                  </a:lnTo>
                  <a:lnTo>
                    <a:pt x="3657192" y="492516"/>
                  </a:lnTo>
                  <a:lnTo>
                    <a:pt x="3652455" y="489014"/>
                  </a:lnTo>
                  <a:lnTo>
                    <a:pt x="3648034" y="485831"/>
                  </a:lnTo>
                  <a:lnTo>
                    <a:pt x="3642981" y="482329"/>
                  </a:lnTo>
                  <a:lnTo>
                    <a:pt x="3638243" y="479782"/>
                  </a:lnTo>
                  <a:lnTo>
                    <a:pt x="3632875" y="477235"/>
                  </a:lnTo>
                  <a:lnTo>
                    <a:pt x="3627822" y="474688"/>
                  </a:lnTo>
                  <a:lnTo>
                    <a:pt x="3622453" y="472460"/>
                  </a:lnTo>
                  <a:lnTo>
                    <a:pt x="3616768" y="470550"/>
                  </a:lnTo>
                  <a:lnTo>
                    <a:pt x="3611399" y="468958"/>
                  </a:lnTo>
                  <a:lnTo>
                    <a:pt x="3605399" y="467685"/>
                  </a:lnTo>
                  <a:lnTo>
                    <a:pt x="3599714" y="466730"/>
                  </a:lnTo>
                  <a:lnTo>
                    <a:pt x="3593713" y="465775"/>
                  </a:lnTo>
                  <a:lnTo>
                    <a:pt x="3587713" y="465456"/>
                  </a:lnTo>
                  <a:lnTo>
                    <a:pt x="3581397" y="465138"/>
                  </a:lnTo>
                  <a:close/>
                  <a:moveTo>
                    <a:pt x="1975323" y="465138"/>
                  </a:moveTo>
                  <a:lnTo>
                    <a:pt x="1969282" y="465457"/>
                  </a:lnTo>
                  <a:lnTo>
                    <a:pt x="1963242" y="465775"/>
                  </a:lnTo>
                  <a:lnTo>
                    <a:pt x="1957201" y="466730"/>
                  </a:lnTo>
                  <a:lnTo>
                    <a:pt x="1951161" y="467685"/>
                  </a:lnTo>
                  <a:lnTo>
                    <a:pt x="1945756" y="468958"/>
                  </a:lnTo>
                  <a:lnTo>
                    <a:pt x="1939716" y="470550"/>
                  </a:lnTo>
                  <a:lnTo>
                    <a:pt x="1934311" y="472460"/>
                  </a:lnTo>
                  <a:lnTo>
                    <a:pt x="1928588" y="474689"/>
                  </a:lnTo>
                  <a:lnTo>
                    <a:pt x="1923502" y="477235"/>
                  </a:lnTo>
                  <a:lnTo>
                    <a:pt x="1918415" y="479782"/>
                  </a:lnTo>
                  <a:lnTo>
                    <a:pt x="1913328" y="482329"/>
                  </a:lnTo>
                  <a:lnTo>
                    <a:pt x="1908559" y="485831"/>
                  </a:lnTo>
                  <a:lnTo>
                    <a:pt x="1903790" y="489014"/>
                  </a:lnTo>
                  <a:lnTo>
                    <a:pt x="1899340" y="492516"/>
                  </a:lnTo>
                  <a:lnTo>
                    <a:pt x="1895206" y="496654"/>
                  </a:lnTo>
                  <a:lnTo>
                    <a:pt x="1890756" y="500474"/>
                  </a:lnTo>
                  <a:lnTo>
                    <a:pt x="1886941" y="504294"/>
                  </a:lnTo>
                  <a:lnTo>
                    <a:pt x="1882808" y="509070"/>
                  </a:lnTo>
                  <a:lnTo>
                    <a:pt x="1879310" y="513527"/>
                  </a:lnTo>
                  <a:lnTo>
                    <a:pt x="1876131" y="517983"/>
                  </a:lnTo>
                  <a:lnTo>
                    <a:pt x="1873270" y="523077"/>
                  </a:lnTo>
                  <a:lnTo>
                    <a:pt x="1870091" y="527852"/>
                  </a:lnTo>
                  <a:lnTo>
                    <a:pt x="1867547" y="533264"/>
                  </a:lnTo>
                  <a:lnTo>
                    <a:pt x="1865004" y="538357"/>
                  </a:lnTo>
                  <a:lnTo>
                    <a:pt x="1863097" y="544088"/>
                  </a:lnTo>
                  <a:lnTo>
                    <a:pt x="1861189" y="549499"/>
                  </a:lnTo>
                  <a:lnTo>
                    <a:pt x="1859281" y="555230"/>
                  </a:lnTo>
                  <a:lnTo>
                    <a:pt x="1858010" y="560960"/>
                  </a:lnTo>
                  <a:lnTo>
                    <a:pt x="1857056" y="567008"/>
                  </a:lnTo>
                  <a:lnTo>
                    <a:pt x="1856102" y="572739"/>
                  </a:lnTo>
                  <a:lnTo>
                    <a:pt x="1855784" y="579105"/>
                  </a:lnTo>
                  <a:lnTo>
                    <a:pt x="1855784" y="585154"/>
                  </a:lnTo>
                  <a:lnTo>
                    <a:pt x="1855784" y="591521"/>
                  </a:lnTo>
                  <a:lnTo>
                    <a:pt x="1856102" y="597251"/>
                  </a:lnTo>
                  <a:lnTo>
                    <a:pt x="1857056" y="603618"/>
                  </a:lnTo>
                  <a:lnTo>
                    <a:pt x="1858010" y="609348"/>
                  </a:lnTo>
                  <a:lnTo>
                    <a:pt x="1859281" y="615397"/>
                  </a:lnTo>
                  <a:lnTo>
                    <a:pt x="1861189" y="620808"/>
                  </a:lnTo>
                  <a:lnTo>
                    <a:pt x="1863097" y="626539"/>
                  </a:lnTo>
                  <a:lnTo>
                    <a:pt x="1865004" y="631951"/>
                  </a:lnTo>
                  <a:lnTo>
                    <a:pt x="1867547" y="637362"/>
                  </a:lnTo>
                  <a:lnTo>
                    <a:pt x="1870091" y="642456"/>
                  </a:lnTo>
                  <a:lnTo>
                    <a:pt x="1873270" y="647231"/>
                  </a:lnTo>
                  <a:lnTo>
                    <a:pt x="1876131" y="652324"/>
                  </a:lnTo>
                  <a:lnTo>
                    <a:pt x="1879310" y="656781"/>
                  </a:lnTo>
                  <a:lnTo>
                    <a:pt x="1882808" y="661556"/>
                  </a:lnTo>
                  <a:lnTo>
                    <a:pt x="1886941" y="665695"/>
                  </a:lnTo>
                  <a:lnTo>
                    <a:pt x="1890756" y="669833"/>
                  </a:lnTo>
                  <a:lnTo>
                    <a:pt x="1895206" y="673972"/>
                  </a:lnTo>
                  <a:lnTo>
                    <a:pt x="1899340" y="677792"/>
                  </a:lnTo>
                  <a:lnTo>
                    <a:pt x="1903790" y="681294"/>
                  </a:lnTo>
                  <a:lnTo>
                    <a:pt x="1908559" y="684796"/>
                  </a:lnTo>
                  <a:lnTo>
                    <a:pt x="1913328" y="687661"/>
                  </a:lnTo>
                  <a:lnTo>
                    <a:pt x="1918415" y="690526"/>
                  </a:lnTo>
                  <a:lnTo>
                    <a:pt x="1923502" y="693073"/>
                  </a:lnTo>
                  <a:lnTo>
                    <a:pt x="1928588" y="695938"/>
                  </a:lnTo>
                  <a:lnTo>
                    <a:pt x="1934311" y="697848"/>
                  </a:lnTo>
                  <a:lnTo>
                    <a:pt x="1939716" y="699758"/>
                  </a:lnTo>
                  <a:lnTo>
                    <a:pt x="1945756" y="701349"/>
                  </a:lnTo>
                  <a:lnTo>
                    <a:pt x="1951161" y="702623"/>
                  </a:lnTo>
                  <a:lnTo>
                    <a:pt x="1957201" y="703578"/>
                  </a:lnTo>
                  <a:lnTo>
                    <a:pt x="1963242" y="704533"/>
                  </a:lnTo>
                  <a:lnTo>
                    <a:pt x="1969282" y="704851"/>
                  </a:lnTo>
                  <a:lnTo>
                    <a:pt x="1975323" y="704851"/>
                  </a:lnTo>
                  <a:lnTo>
                    <a:pt x="1981681" y="704851"/>
                  </a:lnTo>
                  <a:lnTo>
                    <a:pt x="1987722" y="704533"/>
                  </a:lnTo>
                  <a:lnTo>
                    <a:pt x="1993762" y="703578"/>
                  </a:lnTo>
                  <a:lnTo>
                    <a:pt x="1999485" y="702623"/>
                  </a:lnTo>
                  <a:lnTo>
                    <a:pt x="2005525" y="701349"/>
                  </a:lnTo>
                  <a:lnTo>
                    <a:pt x="2010930" y="699758"/>
                  </a:lnTo>
                  <a:lnTo>
                    <a:pt x="2016653" y="697848"/>
                  </a:lnTo>
                  <a:lnTo>
                    <a:pt x="2022057" y="695938"/>
                  </a:lnTo>
                  <a:lnTo>
                    <a:pt x="2027462" y="693073"/>
                  </a:lnTo>
                  <a:lnTo>
                    <a:pt x="2032549" y="690526"/>
                  </a:lnTo>
                  <a:lnTo>
                    <a:pt x="2037635" y="687661"/>
                  </a:lnTo>
                  <a:lnTo>
                    <a:pt x="2042404" y="684796"/>
                  </a:lnTo>
                  <a:lnTo>
                    <a:pt x="2047491" y="681294"/>
                  </a:lnTo>
                  <a:lnTo>
                    <a:pt x="2051624" y="677792"/>
                  </a:lnTo>
                  <a:lnTo>
                    <a:pt x="2056075" y="673972"/>
                  </a:lnTo>
                  <a:lnTo>
                    <a:pt x="2060208" y="669833"/>
                  </a:lnTo>
                  <a:lnTo>
                    <a:pt x="2064341" y="665695"/>
                  </a:lnTo>
                  <a:lnTo>
                    <a:pt x="2067838" y="661556"/>
                  </a:lnTo>
                  <a:lnTo>
                    <a:pt x="2071653" y="656781"/>
                  </a:lnTo>
                  <a:lnTo>
                    <a:pt x="2074832" y="652324"/>
                  </a:lnTo>
                  <a:lnTo>
                    <a:pt x="2078012" y="647231"/>
                  </a:lnTo>
                  <a:lnTo>
                    <a:pt x="2080873" y="642456"/>
                  </a:lnTo>
                  <a:lnTo>
                    <a:pt x="2083734" y="637362"/>
                  </a:lnTo>
                  <a:lnTo>
                    <a:pt x="2085960" y="631951"/>
                  </a:lnTo>
                  <a:lnTo>
                    <a:pt x="2088185" y="626539"/>
                  </a:lnTo>
                  <a:lnTo>
                    <a:pt x="2089775" y="620808"/>
                  </a:lnTo>
                  <a:lnTo>
                    <a:pt x="2091364" y="615397"/>
                  </a:lnTo>
                  <a:lnTo>
                    <a:pt x="2092636" y="609348"/>
                  </a:lnTo>
                  <a:lnTo>
                    <a:pt x="2094225" y="603618"/>
                  </a:lnTo>
                  <a:lnTo>
                    <a:pt x="2094861" y="597251"/>
                  </a:lnTo>
                  <a:lnTo>
                    <a:pt x="2095179" y="591521"/>
                  </a:lnTo>
                  <a:lnTo>
                    <a:pt x="2095497" y="585154"/>
                  </a:lnTo>
                  <a:lnTo>
                    <a:pt x="2095179" y="579105"/>
                  </a:lnTo>
                  <a:lnTo>
                    <a:pt x="2094861" y="572739"/>
                  </a:lnTo>
                  <a:lnTo>
                    <a:pt x="2094225" y="567008"/>
                  </a:lnTo>
                  <a:lnTo>
                    <a:pt x="2092636" y="560960"/>
                  </a:lnTo>
                  <a:lnTo>
                    <a:pt x="2091364" y="555230"/>
                  </a:lnTo>
                  <a:lnTo>
                    <a:pt x="2089775" y="549499"/>
                  </a:lnTo>
                  <a:lnTo>
                    <a:pt x="2088185" y="544088"/>
                  </a:lnTo>
                  <a:lnTo>
                    <a:pt x="2085960" y="538357"/>
                  </a:lnTo>
                  <a:lnTo>
                    <a:pt x="2083734" y="533264"/>
                  </a:lnTo>
                  <a:lnTo>
                    <a:pt x="2080873" y="527852"/>
                  </a:lnTo>
                  <a:lnTo>
                    <a:pt x="2078012" y="523077"/>
                  </a:lnTo>
                  <a:lnTo>
                    <a:pt x="2074832" y="517983"/>
                  </a:lnTo>
                  <a:lnTo>
                    <a:pt x="2071653" y="513527"/>
                  </a:lnTo>
                  <a:lnTo>
                    <a:pt x="2067838" y="509070"/>
                  </a:lnTo>
                  <a:lnTo>
                    <a:pt x="2064341" y="504294"/>
                  </a:lnTo>
                  <a:lnTo>
                    <a:pt x="2060208" y="500474"/>
                  </a:lnTo>
                  <a:lnTo>
                    <a:pt x="2056075" y="496654"/>
                  </a:lnTo>
                  <a:lnTo>
                    <a:pt x="2051624" y="492516"/>
                  </a:lnTo>
                  <a:lnTo>
                    <a:pt x="2047491" y="489014"/>
                  </a:lnTo>
                  <a:lnTo>
                    <a:pt x="2042404" y="485831"/>
                  </a:lnTo>
                  <a:lnTo>
                    <a:pt x="2037635" y="482329"/>
                  </a:lnTo>
                  <a:lnTo>
                    <a:pt x="2032549" y="479782"/>
                  </a:lnTo>
                  <a:lnTo>
                    <a:pt x="2027462" y="477235"/>
                  </a:lnTo>
                  <a:lnTo>
                    <a:pt x="2022057" y="474689"/>
                  </a:lnTo>
                  <a:lnTo>
                    <a:pt x="2016653" y="472460"/>
                  </a:lnTo>
                  <a:lnTo>
                    <a:pt x="2010930" y="470550"/>
                  </a:lnTo>
                  <a:lnTo>
                    <a:pt x="2005525" y="468958"/>
                  </a:lnTo>
                  <a:lnTo>
                    <a:pt x="1999485" y="467685"/>
                  </a:lnTo>
                  <a:lnTo>
                    <a:pt x="1993762" y="466730"/>
                  </a:lnTo>
                  <a:lnTo>
                    <a:pt x="1987722" y="465775"/>
                  </a:lnTo>
                  <a:lnTo>
                    <a:pt x="1981681" y="465457"/>
                  </a:lnTo>
                  <a:lnTo>
                    <a:pt x="1975323" y="465138"/>
                  </a:lnTo>
                  <a:close/>
                  <a:moveTo>
                    <a:pt x="2038346" y="0"/>
                  </a:moveTo>
                  <a:lnTo>
                    <a:pt x="3519484" y="0"/>
                  </a:lnTo>
                  <a:lnTo>
                    <a:pt x="3431641" y="179388"/>
                  </a:lnTo>
                  <a:lnTo>
                    <a:pt x="3916359" y="179388"/>
                  </a:lnTo>
                  <a:lnTo>
                    <a:pt x="3916359" y="295278"/>
                  </a:lnTo>
                  <a:lnTo>
                    <a:pt x="4885370" y="295278"/>
                  </a:lnTo>
                  <a:lnTo>
                    <a:pt x="4901245" y="295596"/>
                  </a:lnTo>
                  <a:lnTo>
                    <a:pt x="4917437" y="296231"/>
                  </a:lnTo>
                  <a:lnTo>
                    <a:pt x="4932995" y="297183"/>
                  </a:lnTo>
                  <a:lnTo>
                    <a:pt x="4948552" y="298771"/>
                  </a:lnTo>
                  <a:lnTo>
                    <a:pt x="4964427" y="300676"/>
                  </a:lnTo>
                  <a:lnTo>
                    <a:pt x="4979667" y="302581"/>
                  </a:lnTo>
                  <a:lnTo>
                    <a:pt x="4994907" y="305120"/>
                  </a:lnTo>
                  <a:lnTo>
                    <a:pt x="5010465" y="307977"/>
                  </a:lnTo>
                  <a:lnTo>
                    <a:pt x="5025387" y="311471"/>
                  </a:lnTo>
                  <a:lnTo>
                    <a:pt x="5040310" y="314962"/>
                  </a:lnTo>
                  <a:lnTo>
                    <a:pt x="5054915" y="318772"/>
                  </a:lnTo>
                  <a:lnTo>
                    <a:pt x="5069837" y="323534"/>
                  </a:lnTo>
                  <a:lnTo>
                    <a:pt x="5084125" y="327979"/>
                  </a:lnTo>
                  <a:lnTo>
                    <a:pt x="5098412" y="333059"/>
                  </a:lnTo>
                  <a:lnTo>
                    <a:pt x="5112700" y="338456"/>
                  </a:lnTo>
                  <a:lnTo>
                    <a:pt x="5126987" y="344171"/>
                  </a:lnTo>
                  <a:lnTo>
                    <a:pt x="5140640" y="350203"/>
                  </a:lnTo>
                  <a:lnTo>
                    <a:pt x="5154292" y="356870"/>
                  </a:lnTo>
                  <a:lnTo>
                    <a:pt x="5167627" y="363220"/>
                  </a:lnTo>
                  <a:lnTo>
                    <a:pt x="5180962" y="370522"/>
                  </a:lnTo>
                  <a:lnTo>
                    <a:pt x="5193980" y="377507"/>
                  </a:lnTo>
                  <a:lnTo>
                    <a:pt x="5206680" y="385126"/>
                  </a:lnTo>
                  <a:lnTo>
                    <a:pt x="5219380" y="393381"/>
                  </a:lnTo>
                  <a:lnTo>
                    <a:pt x="5232080" y="401318"/>
                  </a:lnTo>
                  <a:lnTo>
                    <a:pt x="5244462" y="409890"/>
                  </a:lnTo>
                  <a:lnTo>
                    <a:pt x="5256527" y="418780"/>
                  </a:lnTo>
                  <a:lnTo>
                    <a:pt x="5268275" y="427669"/>
                  </a:lnTo>
                  <a:lnTo>
                    <a:pt x="5279705" y="436876"/>
                  </a:lnTo>
                  <a:lnTo>
                    <a:pt x="5291135" y="446718"/>
                  </a:lnTo>
                  <a:lnTo>
                    <a:pt x="5302247" y="456560"/>
                  </a:lnTo>
                  <a:lnTo>
                    <a:pt x="5313360" y="466720"/>
                  </a:lnTo>
                  <a:lnTo>
                    <a:pt x="5323520" y="477197"/>
                  </a:lnTo>
                  <a:lnTo>
                    <a:pt x="5333997" y="487674"/>
                  </a:lnTo>
                  <a:lnTo>
                    <a:pt x="5344157" y="498786"/>
                  </a:lnTo>
                  <a:lnTo>
                    <a:pt x="5354000" y="509898"/>
                  </a:lnTo>
                  <a:lnTo>
                    <a:pt x="5363842" y="521327"/>
                  </a:lnTo>
                  <a:lnTo>
                    <a:pt x="5373367" y="532757"/>
                  </a:lnTo>
                  <a:lnTo>
                    <a:pt x="5381940" y="544504"/>
                  </a:lnTo>
                  <a:lnTo>
                    <a:pt x="5390830" y="556568"/>
                  </a:lnTo>
                  <a:lnTo>
                    <a:pt x="5399402" y="568950"/>
                  </a:lnTo>
                  <a:lnTo>
                    <a:pt x="5407657" y="581332"/>
                  </a:lnTo>
                  <a:lnTo>
                    <a:pt x="5415595" y="594031"/>
                  </a:lnTo>
                  <a:lnTo>
                    <a:pt x="5423215" y="606731"/>
                  </a:lnTo>
                  <a:lnTo>
                    <a:pt x="5430517" y="619747"/>
                  </a:lnTo>
                  <a:lnTo>
                    <a:pt x="5437502" y="633082"/>
                  </a:lnTo>
                  <a:lnTo>
                    <a:pt x="5444170" y="646416"/>
                  </a:lnTo>
                  <a:lnTo>
                    <a:pt x="5450520" y="660068"/>
                  </a:lnTo>
                  <a:lnTo>
                    <a:pt x="5456552" y="674037"/>
                  </a:lnTo>
                  <a:lnTo>
                    <a:pt x="5462267" y="688007"/>
                  </a:lnTo>
                  <a:lnTo>
                    <a:pt x="5467665" y="702293"/>
                  </a:lnTo>
                  <a:lnTo>
                    <a:pt x="5472745" y="716580"/>
                  </a:lnTo>
                  <a:lnTo>
                    <a:pt x="5477507" y="731184"/>
                  </a:lnTo>
                  <a:lnTo>
                    <a:pt x="5481952" y="745789"/>
                  </a:lnTo>
                  <a:lnTo>
                    <a:pt x="5485762" y="760393"/>
                  </a:lnTo>
                  <a:lnTo>
                    <a:pt x="5489572" y="775315"/>
                  </a:lnTo>
                  <a:lnTo>
                    <a:pt x="5492747" y="790554"/>
                  </a:lnTo>
                  <a:lnTo>
                    <a:pt x="5495605" y="805793"/>
                  </a:lnTo>
                  <a:lnTo>
                    <a:pt x="5498145" y="821033"/>
                  </a:lnTo>
                  <a:lnTo>
                    <a:pt x="5500367" y="836589"/>
                  </a:lnTo>
                  <a:lnTo>
                    <a:pt x="5502272" y="852146"/>
                  </a:lnTo>
                  <a:lnTo>
                    <a:pt x="5503542" y="867703"/>
                  </a:lnTo>
                  <a:lnTo>
                    <a:pt x="5504495" y="883577"/>
                  </a:lnTo>
                  <a:lnTo>
                    <a:pt x="5505130" y="899451"/>
                  </a:lnTo>
                  <a:lnTo>
                    <a:pt x="5505447" y="915326"/>
                  </a:lnTo>
                  <a:lnTo>
                    <a:pt x="5505447" y="6237953"/>
                  </a:lnTo>
                  <a:lnTo>
                    <a:pt x="5505130" y="6253827"/>
                  </a:lnTo>
                  <a:lnTo>
                    <a:pt x="5504495" y="6270019"/>
                  </a:lnTo>
                  <a:lnTo>
                    <a:pt x="5503542" y="6285575"/>
                  </a:lnTo>
                  <a:lnTo>
                    <a:pt x="5502272" y="6301132"/>
                  </a:lnTo>
                  <a:lnTo>
                    <a:pt x="5500367" y="6317006"/>
                  </a:lnTo>
                  <a:lnTo>
                    <a:pt x="5498145" y="6332246"/>
                  </a:lnTo>
                  <a:lnTo>
                    <a:pt x="5495605" y="6347485"/>
                  </a:lnTo>
                  <a:lnTo>
                    <a:pt x="5492747" y="6363042"/>
                  </a:lnTo>
                  <a:lnTo>
                    <a:pt x="5489572" y="6377963"/>
                  </a:lnTo>
                  <a:lnTo>
                    <a:pt x="5485762" y="6392885"/>
                  </a:lnTo>
                  <a:lnTo>
                    <a:pt x="5481952" y="6407490"/>
                  </a:lnTo>
                  <a:lnTo>
                    <a:pt x="5477507" y="6422411"/>
                  </a:lnTo>
                  <a:lnTo>
                    <a:pt x="5472745" y="6436698"/>
                  </a:lnTo>
                  <a:lnTo>
                    <a:pt x="5467665" y="6450985"/>
                  </a:lnTo>
                  <a:lnTo>
                    <a:pt x="5462267" y="6465272"/>
                  </a:lnTo>
                  <a:lnTo>
                    <a:pt x="5456552" y="6479241"/>
                  </a:lnTo>
                  <a:lnTo>
                    <a:pt x="5450520" y="6493210"/>
                  </a:lnTo>
                  <a:lnTo>
                    <a:pt x="5444170" y="6506862"/>
                  </a:lnTo>
                  <a:lnTo>
                    <a:pt x="5437502" y="6520197"/>
                  </a:lnTo>
                  <a:lnTo>
                    <a:pt x="5430517" y="6533531"/>
                  </a:lnTo>
                  <a:lnTo>
                    <a:pt x="5423215" y="6546548"/>
                  </a:lnTo>
                  <a:lnTo>
                    <a:pt x="5415595" y="6559247"/>
                  </a:lnTo>
                  <a:lnTo>
                    <a:pt x="5407657" y="6572264"/>
                  </a:lnTo>
                  <a:lnTo>
                    <a:pt x="5399402" y="6584646"/>
                  </a:lnTo>
                  <a:lnTo>
                    <a:pt x="5390830" y="6597028"/>
                  </a:lnTo>
                  <a:lnTo>
                    <a:pt x="5381940" y="6609092"/>
                  </a:lnTo>
                  <a:lnTo>
                    <a:pt x="5373367" y="6620839"/>
                  </a:lnTo>
                  <a:lnTo>
                    <a:pt x="5363842" y="6632269"/>
                  </a:lnTo>
                  <a:lnTo>
                    <a:pt x="5354000" y="6643698"/>
                  </a:lnTo>
                  <a:lnTo>
                    <a:pt x="5344157" y="6654810"/>
                  </a:lnTo>
                  <a:lnTo>
                    <a:pt x="5333997" y="6665922"/>
                  </a:lnTo>
                  <a:lnTo>
                    <a:pt x="5323520" y="6676082"/>
                  </a:lnTo>
                  <a:lnTo>
                    <a:pt x="5313360" y="6686559"/>
                  </a:lnTo>
                  <a:lnTo>
                    <a:pt x="5302247" y="6696718"/>
                  </a:lnTo>
                  <a:lnTo>
                    <a:pt x="5291135" y="6706560"/>
                  </a:lnTo>
                  <a:lnTo>
                    <a:pt x="5279705" y="6716402"/>
                  </a:lnTo>
                  <a:lnTo>
                    <a:pt x="5268275" y="6725609"/>
                  </a:lnTo>
                  <a:lnTo>
                    <a:pt x="5256527" y="6734499"/>
                  </a:lnTo>
                  <a:lnTo>
                    <a:pt x="5244462" y="6743388"/>
                  </a:lnTo>
                  <a:lnTo>
                    <a:pt x="5232080" y="6751960"/>
                  </a:lnTo>
                  <a:lnTo>
                    <a:pt x="5219380" y="6760215"/>
                  </a:lnTo>
                  <a:lnTo>
                    <a:pt x="5206680" y="6768152"/>
                  </a:lnTo>
                  <a:lnTo>
                    <a:pt x="5193980" y="6775772"/>
                  </a:lnTo>
                  <a:lnTo>
                    <a:pt x="5180962" y="6783074"/>
                  </a:lnTo>
                  <a:lnTo>
                    <a:pt x="5167627" y="6790059"/>
                  </a:lnTo>
                  <a:lnTo>
                    <a:pt x="5154292" y="6796726"/>
                  </a:lnTo>
                  <a:lnTo>
                    <a:pt x="5140640" y="6803075"/>
                  </a:lnTo>
                  <a:lnTo>
                    <a:pt x="5126987" y="6809108"/>
                  </a:lnTo>
                  <a:lnTo>
                    <a:pt x="5112700" y="6814822"/>
                  </a:lnTo>
                  <a:lnTo>
                    <a:pt x="5098412" y="6820220"/>
                  </a:lnTo>
                  <a:lnTo>
                    <a:pt x="5084125" y="6825299"/>
                  </a:lnTo>
                  <a:lnTo>
                    <a:pt x="5069837" y="6830062"/>
                  </a:lnTo>
                  <a:lnTo>
                    <a:pt x="5054915" y="6834506"/>
                  </a:lnTo>
                  <a:lnTo>
                    <a:pt x="5040310" y="6838316"/>
                  </a:lnTo>
                  <a:lnTo>
                    <a:pt x="5025387" y="6842126"/>
                  </a:lnTo>
                  <a:lnTo>
                    <a:pt x="5010465" y="6845301"/>
                  </a:lnTo>
                  <a:lnTo>
                    <a:pt x="4994907" y="6848158"/>
                  </a:lnTo>
                  <a:lnTo>
                    <a:pt x="4979667" y="6850698"/>
                  </a:lnTo>
                  <a:lnTo>
                    <a:pt x="4964427" y="6852920"/>
                  </a:lnTo>
                  <a:lnTo>
                    <a:pt x="4948552" y="6854825"/>
                  </a:lnTo>
                  <a:lnTo>
                    <a:pt x="4932995" y="6856095"/>
                  </a:lnTo>
                  <a:lnTo>
                    <a:pt x="4917437" y="6857048"/>
                  </a:lnTo>
                  <a:lnTo>
                    <a:pt x="4901245" y="6857683"/>
                  </a:lnTo>
                  <a:lnTo>
                    <a:pt x="4885370" y="6858000"/>
                  </a:lnTo>
                  <a:lnTo>
                    <a:pt x="619760" y="6858000"/>
                  </a:lnTo>
                  <a:lnTo>
                    <a:pt x="603885" y="6857683"/>
                  </a:lnTo>
                  <a:lnTo>
                    <a:pt x="588010" y="6857048"/>
                  </a:lnTo>
                  <a:lnTo>
                    <a:pt x="572135" y="6856095"/>
                  </a:lnTo>
                  <a:lnTo>
                    <a:pt x="556578" y="6854825"/>
                  </a:lnTo>
                  <a:lnTo>
                    <a:pt x="541020" y="6852920"/>
                  </a:lnTo>
                  <a:lnTo>
                    <a:pt x="525463" y="6850698"/>
                  </a:lnTo>
                  <a:lnTo>
                    <a:pt x="510223" y="6848158"/>
                  </a:lnTo>
                  <a:lnTo>
                    <a:pt x="494983" y="6845301"/>
                  </a:lnTo>
                  <a:lnTo>
                    <a:pt x="479743" y="6842126"/>
                  </a:lnTo>
                  <a:lnTo>
                    <a:pt x="465138" y="6838316"/>
                  </a:lnTo>
                  <a:lnTo>
                    <a:pt x="450215" y="6834506"/>
                  </a:lnTo>
                  <a:lnTo>
                    <a:pt x="435610" y="6830062"/>
                  </a:lnTo>
                  <a:lnTo>
                    <a:pt x="421005" y="6825299"/>
                  </a:lnTo>
                  <a:lnTo>
                    <a:pt x="406718" y="6820220"/>
                  </a:lnTo>
                  <a:lnTo>
                    <a:pt x="392748" y="6814822"/>
                  </a:lnTo>
                  <a:lnTo>
                    <a:pt x="378460" y="6809108"/>
                  </a:lnTo>
                  <a:lnTo>
                    <a:pt x="364808" y="6803075"/>
                  </a:lnTo>
                  <a:lnTo>
                    <a:pt x="351155" y="6796726"/>
                  </a:lnTo>
                  <a:lnTo>
                    <a:pt x="337820" y="6790059"/>
                  </a:lnTo>
                  <a:lnTo>
                    <a:pt x="324485" y="6783074"/>
                  </a:lnTo>
                  <a:lnTo>
                    <a:pt x="311468" y="6775772"/>
                  </a:lnTo>
                  <a:lnTo>
                    <a:pt x="298768" y="6768152"/>
                  </a:lnTo>
                  <a:lnTo>
                    <a:pt x="286068" y="6760215"/>
                  </a:lnTo>
                  <a:lnTo>
                    <a:pt x="273050" y="6751960"/>
                  </a:lnTo>
                  <a:lnTo>
                    <a:pt x="260985" y="6743388"/>
                  </a:lnTo>
                  <a:lnTo>
                    <a:pt x="248920" y="6734499"/>
                  </a:lnTo>
                  <a:lnTo>
                    <a:pt x="237173" y="6725609"/>
                  </a:lnTo>
                  <a:lnTo>
                    <a:pt x="225425" y="6716402"/>
                  </a:lnTo>
                  <a:lnTo>
                    <a:pt x="213995" y="6706560"/>
                  </a:lnTo>
                  <a:lnTo>
                    <a:pt x="202883" y="6696718"/>
                  </a:lnTo>
                  <a:lnTo>
                    <a:pt x="192088" y="6686559"/>
                  </a:lnTo>
                  <a:lnTo>
                    <a:pt x="181610" y="6676082"/>
                  </a:lnTo>
                  <a:lnTo>
                    <a:pt x="171450" y="6665922"/>
                  </a:lnTo>
                  <a:lnTo>
                    <a:pt x="160973" y="6654810"/>
                  </a:lnTo>
                  <a:lnTo>
                    <a:pt x="151130" y="6643698"/>
                  </a:lnTo>
                  <a:lnTo>
                    <a:pt x="141605" y="6632269"/>
                  </a:lnTo>
                  <a:lnTo>
                    <a:pt x="132080" y="6620839"/>
                  </a:lnTo>
                  <a:lnTo>
                    <a:pt x="123190" y="6609092"/>
                  </a:lnTo>
                  <a:lnTo>
                    <a:pt x="114300" y="6597028"/>
                  </a:lnTo>
                  <a:lnTo>
                    <a:pt x="105728" y="6584646"/>
                  </a:lnTo>
                  <a:lnTo>
                    <a:pt x="97473" y="6572264"/>
                  </a:lnTo>
                  <a:lnTo>
                    <a:pt x="89853" y="6559247"/>
                  </a:lnTo>
                  <a:lnTo>
                    <a:pt x="82233" y="6546548"/>
                  </a:lnTo>
                  <a:lnTo>
                    <a:pt x="74613" y="6533531"/>
                  </a:lnTo>
                  <a:lnTo>
                    <a:pt x="67945" y="6520197"/>
                  </a:lnTo>
                  <a:lnTo>
                    <a:pt x="60960" y="6506862"/>
                  </a:lnTo>
                  <a:lnTo>
                    <a:pt x="54928" y="6493210"/>
                  </a:lnTo>
                  <a:lnTo>
                    <a:pt x="48578" y="6479241"/>
                  </a:lnTo>
                  <a:lnTo>
                    <a:pt x="43180" y="6465272"/>
                  </a:lnTo>
                  <a:lnTo>
                    <a:pt x="37465" y="6450985"/>
                  </a:lnTo>
                  <a:lnTo>
                    <a:pt x="32703" y="6436698"/>
                  </a:lnTo>
                  <a:lnTo>
                    <a:pt x="27623" y="6422411"/>
                  </a:lnTo>
                  <a:lnTo>
                    <a:pt x="23495" y="6407490"/>
                  </a:lnTo>
                  <a:lnTo>
                    <a:pt x="19685" y="6392885"/>
                  </a:lnTo>
                  <a:lnTo>
                    <a:pt x="15875" y="6377963"/>
                  </a:lnTo>
                  <a:lnTo>
                    <a:pt x="12700" y="6363042"/>
                  </a:lnTo>
                  <a:lnTo>
                    <a:pt x="9843" y="6347485"/>
                  </a:lnTo>
                  <a:lnTo>
                    <a:pt x="7303" y="6332246"/>
                  </a:lnTo>
                  <a:lnTo>
                    <a:pt x="4763" y="6317006"/>
                  </a:lnTo>
                  <a:lnTo>
                    <a:pt x="3175" y="6301132"/>
                  </a:lnTo>
                  <a:lnTo>
                    <a:pt x="1905" y="6285575"/>
                  </a:lnTo>
                  <a:lnTo>
                    <a:pt x="953" y="6270019"/>
                  </a:lnTo>
                  <a:lnTo>
                    <a:pt x="318" y="6253827"/>
                  </a:lnTo>
                  <a:lnTo>
                    <a:pt x="0" y="6237953"/>
                  </a:lnTo>
                  <a:lnTo>
                    <a:pt x="0" y="915326"/>
                  </a:lnTo>
                  <a:lnTo>
                    <a:pt x="318" y="899451"/>
                  </a:lnTo>
                  <a:lnTo>
                    <a:pt x="953" y="883577"/>
                  </a:lnTo>
                  <a:lnTo>
                    <a:pt x="1905" y="867703"/>
                  </a:lnTo>
                  <a:lnTo>
                    <a:pt x="3175" y="852146"/>
                  </a:lnTo>
                  <a:lnTo>
                    <a:pt x="4763" y="836589"/>
                  </a:lnTo>
                  <a:lnTo>
                    <a:pt x="7303" y="821033"/>
                  </a:lnTo>
                  <a:lnTo>
                    <a:pt x="9843" y="805793"/>
                  </a:lnTo>
                  <a:lnTo>
                    <a:pt x="12700" y="790554"/>
                  </a:lnTo>
                  <a:lnTo>
                    <a:pt x="15875" y="775315"/>
                  </a:lnTo>
                  <a:lnTo>
                    <a:pt x="19685" y="760393"/>
                  </a:lnTo>
                  <a:lnTo>
                    <a:pt x="23495" y="745789"/>
                  </a:lnTo>
                  <a:lnTo>
                    <a:pt x="27623" y="731184"/>
                  </a:lnTo>
                  <a:lnTo>
                    <a:pt x="32703" y="716580"/>
                  </a:lnTo>
                  <a:lnTo>
                    <a:pt x="37465" y="702293"/>
                  </a:lnTo>
                  <a:lnTo>
                    <a:pt x="43180" y="688007"/>
                  </a:lnTo>
                  <a:lnTo>
                    <a:pt x="48578" y="674037"/>
                  </a:lnTo>
                  <a:lnTo>
                    <a:pt x="54928" y="660068"/>
                  </a:lnTo>
                  <a:lnTo>
                    <a:pt x="60960" y="646416"/>
                  </a:lnTo>
                  <a:lnTo>
                    <a:pt x="67945" y="633082"/>
                  </a:lnTo>
                  <a:lnTo>
                    <a:pt x="74613" y="619747"/>
                  </a:lnTo>
                  <a:lnTo>
                    <a:pt x="82233" y="606731"/>
                  </a:lnTo>
                  <a:lnTo>
                    <a:pt x="89853" y="594031"/>
                  </a:lnTo>
                  <a:lnTo>
                    <a:pt x="97473" y="581332"/>
                  </a:lnTo>
                  <a:lnTo>
                    <a:pt x="105728" y="568950"/>
                  </a:lnTo>
                  <a:lnTo>
                    <a:pt x="114300" y="556568"/>
                  </a:lnTo>
                  <a:lnTo>
                    <a:pt x="123190" y="544504"/>
                  </a:lnTo>
                  <a:lnTo>
                    <a:pt x="132080" y="532757"/>
                  </a:lnTo>
                  <a:lnTo>
                    <a:pt x="141605" y="521327"/>
                  </a:lnTo>
                  <a:lnTo>
                    <a:pt x="151130" y="509898"/>
                  </a:lnTo>
                  <a:lnTo>
                    <a:pt x="160973" y="498786"/>
                  </a:lnTo>
                  <a:lnTo>
                    <a:pt x="171450" y="487674"/>
                  </a:lnTo>
                  <a:lnTo>
                    <a:pt x="181610" y="477197"/>
                  </a:lnTo>
                  <a:lnTo>
                    <a:pt x="192088" y="466720"/>
                  </a:lnTo>
                  <a:lnTo>
                    <a:pt x="202883" y="456560"/>
                  </a:lnTo>
                  <a:lnTo>
                    <a:pt x="213995" y="446718"/>
                  </a:lnTo>
                  <a:lnTo>
                    <a:pt x="225425" y="436876"/>
                  </a:lnTo>
                  <a:lnTo>
                    <a:pt x="237173" y="427669"/>
                  </a:lnTo>
                  <a:lnTo>
                    <a:pt x="248920" y="418780"/>
                  </a:lnTo>
                  <a:lnTo>
                    <a:pt x="260985" y="409890"/>
                  </a:lnTo>
                  <a:lnTo>
                    <a:pt x="273050" y="401318"/>
                  </a:lnTo>
                  <a:lnTo>
                    <a:pt x="286068" y="393381"/>
                  </a:lnTo>
                  <a:lnTo>
                    <a:pt x="298768" y="385126"/>
                  </a:lnTo>
                  <a:lnTo>
                    <a:pt x="311468" y="377507"/>
                  </a:lnTo>
                  <a:lnTo>
                    <a:pt x="324485" y="370522"/>
                  </a:lnTo>
                  <a:lnTo>
                    <a:pt x="337820" y="363220"/>
                  </a:lnTo>
                  <a:lnTo>
                    <a:pt x="351155" y="356870"/>
                  </a:lnTo>
                  <a:lnTo>
                    <a:pt x="364808" y="350203"/>
                  </a:lnTo>
                  <a:lnTo>
                    <a:pt x="378460" y="344171"/>
                  </a:lnTo>
                  <a:lnTo>
                    <a:pt x="392748" y="338456"/>
                  </a:lnTo>
                  <a:lnTo>
                    <a:pt x="406718" y="333059"/>
                  </a:lnTo>
                  <a:lnTo>
                    <a:pt x="421005" y="327979"/>
                  </a:lnTo>
                  <a:lnTo>
                    <a:pt x="435610" y="323534"/>
                  </a:lnTo>
                  <a:lnTo>
                    <a:pt x="450215" y="318772"/>
                  </a:lnTo>
                  <a:lnTo>
                    <a:pt x="465138" y="314962"/>
                  </a:lnTo>
                  <a:lnTo>
                    <a:pt x="479743" y="311471"/>
                  </a:lnTo>
                  <a:lnTo>
                    <a:pt x="494983" y="307977"/>
                  </a:lnTo>
                  <a:lnTo>
                    <a:pt x="510223" y="305120"/>
                  </a:lnTo>
                  <a:lnTo>
                    <a:pt x="525463" y="302581"/>
                  </a:lnTo>
                  <a:lnTo>
                    <a:pt x="541020" y="300676"/>
                  </a:lnTo>
                  <a:lnTo>
                    <a:pt x="556578" y="298771"/>
                  </a:lnTo>
                  <a:lnTo>
                    <a:pt x="572135" y="297183"/>
                  </a:lnTo>
                  <a:lnTo>
                    <a:pt x="588010" y="296231"/>
                  </a:lnTo>
                  <a:lnTo>
                    <a:pt x="603885" y="295596"/>
                  </a:lnTo>
                  <a:lnTo>
                    <a:pt x="619760" y="295278"/>
                  </a:lnTo>
                  <a:lnTo>
                    <a:pt x="1639884" y="295278"/>
                  </a:lnTo>
                  <a:lnTo>
                    <a:pt x="1639884" y="179388"/>
                  </a:lnTo>
                  <a:lnTo>
                    <a:pt x="2125900" y="179388"/>
                  </a:lnTo>
                  <a:lnTo>
                    <a:pt x="2038346"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8" name="组合 37"/>
          <p:cNvGrpSpPr/>
          <p:nvPr/>
        </p:nvGrpSpPr>
        <p:grpSpPr>
          <a:xfrm>
            <a:off x="4899525" y="1851670"/>
            <a:ext cx="1327355" cy="1327355"/>
            <a:chOff x="6494599" y="2930652"/>
            <a:chExt cx="1769807" cy="1769807"/>
          </a:xfrm>
        </p:grpSpPr>
        <p:sp>
          <p:nvSpPr>
            <p:cNvPr id="29" name="椭圆 28"/>
            <p:cNvSpPr/>
            <p:nvPr/>
          </p:nvSpPr>
          <p:spPr>
            <a:xfrm>
              <a:off x="6494599"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4" name="KSO_Shape"/>
            <p:cNvSpPr>
              <a:spLocks/>
            </p:cNvSpPr>
            <p:nvPr/>
          </p:nvSpPr>
          <p:spPr bwMode="auto">
            <a:xfrm>
              <a:off x="6988820" y="3417577"/>
              <a:ext cx="781364" cy="795956"/>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9" name="组合 38"/>
          <p:cNvGrpSpPr/>
          <p:nvPr/>
        </p:nvGrpSpPr>
        <p:grpSpPr>
          <a:xfrm>
            <a:off x="6868729" y="1851670"/>
            <a:ext cx="1327355" cy="1327355"/>
            <a:chOff x="8776009" y="2930652"/>
            <a:chExt cx="1769807" cy="1769807"/>
          </a:xfrm>
        </p:grpSpPr>
        <p:sp>
          <p:nvSpPr>
            <p:cNvPr id="31" name="椭圆 30"/>
            <p:cNvSpPr/>
            <p:nvPr/>
          </p:nvSpPr>
          <p:spPr>
            <a:xfrm>
              <a:off x="8776009" y="2930652"/>
              <a:ext cx="1769807" cy="1769807"/>
            </a:xfrm>
            <a:prstGeom prst="ellipse">
              <a:avLst/>
            </a:prstGeom>
            <a:solidFill>
              <a:srgbClr val="DA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5" name="KSO_Shape"/>
            <p:cNvSpPr>
              <a:spLocks/>
            </p:cNvSpPr>
            <p:nvPr/>
          </p:nvSpPr>
          <p:spPr bwMode="auto">
            <a:xfrm>
              <a:off x="9349755" y="3417487"/>
              <a:ext cx="622314" cy="796137"/>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微软雅黑"/>
              </a:endParaRPr>
            </a:p>
          </p:txBody>
        </p:sp>
      </p:grpSp>
      <p:grpSp>
        <p:nvGrpSpPr>
          <p:cNvPr id="3" name="组合 2"/>
          <p:cNvGrpSpPr/>
          <p:nvPr/>
        </p:nvGrpSpPr>
        <p:grpSpPr>
          <a:xfrm>
            <a:off x="753255" y="3406146"/>
            <a:ext cx="1743075" cy="1073496"/>
            <a:chOff x="1004340" y="4927086"/>
            <a:chExt cx="2324100" cy="1431328"/>
          </a:xfrm>
        </p:grpSpPr>
        <p:sp>
          <p:nvSpPr>
            <p:cNvPr id="40" name="文本框 39"/>
            <p:cNvSpPr txBox="1"/>
            <p:nvPr/>
          </p:nvSpPr>
          <p:spPr>
            <a:xfrm>
              <a:off x="1364643"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One</a:t>
              </a:r>
              <a:endParaRPr lang="zh-CN" altLang="en-US" dirty="0">
                <a:latin typeface="Century Gothic" pitchFamily="34" charset="0"/>
                <a:ea typeface="微软雅黑"/>
              </a:endParaRPr>
            </a:p>
          </p:txBody>
        </p:sp>
        <p:sp>
          <p:nvSpPr>
            <p:cNvPr id="44" name="文本框 43"/>
            <p:cNvSpPr txBox="1"/>
            <p:nvPr/>
          </p:nvSpPr>
          <p:spPr>
            <a:xfrm>
              <a:off x="1004340"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4" name="组合 3"/>
          <p:cNvGrpSpPr/>
          <p:nvPr/>
        </p:nvGrpSpPr>
        <p:grpSpPr>
          <a:xfrm>
            <a:off x="2722460" y="3406144"/>
            <a:ext cx="1743075" cy="1073496"/>
            <a:chOff x="3629946" y="4927086"/>
            <a:chExt cx="2324100" cy="1431328"/>
          </a:xfrm>
        </p:grpSpPr>
        <p:sp>
          <p:nvSpPr>
            <p:cNvPr id="41" name="文本框 40"/>
            <p:cNvSpPr txBox="1"/>
            <p:nvPr/>
          </p:nvSpPr>
          <p:spPr>
            <a:xfrm>
              <a:off x="3990249" y="4927086"/>
              <a:ext cx="1603495" cy="492443"/>
            </a:xfrm>
            <a:prstGeom prst="rect">
              <a:avLst/>
            </a:prstGeom>
            <a:noFill/>
          </p:spPr>
          <p:txBody>
            <a:bodyPr wrap="square" rtlCol="0">
              <a:spAutoFit/>
            </a:bodyPr>
            <a:lstStyle/>
            <a:p>
              <a:pPr algn="ctr"/>
              <a:r>
                <a:rPr lang="en-US" altLang="zh-CN" dirty="0">
                  <a:latin typeface="Century Gothic" pitchFamily="34" charset="0"/>
                  <a:ea typeface="微软雅黑"/>
                </a:rPr>
                <a:t>Part Two</a:t>
              </a:r>
              <a:endParaRPr lang="zh-CN" altLang="en-US" dirty="0">
                <a:latin typeface="Century Gothic" pitchFamily="34" charset="0"/>
                <a:ea typeface="微软雅黑"/>
              </a:endParaRPr>
            </a:p>
          </p:txBody>
        </p:sp>
        <p:sp>
          <p:nvSpPr>
            <p:cNvPr id="45" name="文本框 44"/>
            <p:cNvSpPr txBox="1"/>
            <p:nvPr/>
          </p:nvSpPr>
          <p:spPr>
            <a:xfrm>
              <a:off x="3629946"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5" name="组合 4"/>
          <p:cNvGrpSpPr/>
          <p:nvPr/>
        </p:nvGrpSpPr>
        <p:grpSpPr>
          <a:xfrm>
            <a:off x="4691664" y="3406146"/>
            <a:ext cx="1743075" cy="1073496"/>
            <a:chOff x="6255552" y="4927086"/>
            <a:chExt cx="2324100" cy="1431328"/>
          </a:xfrm>
        </p:grpSpPr>
        <p:sp>
          <p:nvSpPr>
            <p:cNvPr id="42" name="文本框 41"/>
            <p:cNvSpPr txBox="1"/>
            <p:nvPr/>
          </p:nvSpPr>
          <p:spPr>
            <a:xfrm>
              <a:off x="6615855" y="4927086"/>
              <a:ext cx="1842347" cy="492443"/>
            </a:xfrm>
            <a:prstGeom prst="rect">
              <a:avLst/>
            </a:prstGeom>
            <a:noFill/>
          </p:spPr>
          <p:txBody>
            <a:bodyPr wrap="square" rtlCol="0">
              <a:spAutoFit/>
            </a:bodyPr>
            <a:lstStyle/>
            <a:p>
              <a:pPr algn="ctr"/>
              <a:r>
                <a:rPr lang="en-US" altLang="zh-CN" dirty="0">
                  <a:latin typeface="Century Gothic" pitchFamily="34" charset="0"/>
                  <a:ea typeface="微软雅黑"/>
                </a:rPr>
                <a:t>Part Three</a:t>
              </a:r>
              <a:endParaRPr lang="zh-CN" altLang="en-US" dirty="0">
                <a:latin typeface="Century Gothic" pitchFamily="34" charset="0"/>
                <a:ea typeface="微软雅黑"/>
              </a:endParaRPr>
            </a:p>
          </p:txBody>
        </p:sp>
        <p:sp>
          <p:nvSpPr>
            <p:cNvPr id="46" name="文本框 45"/>
            <p:cNvSpPr txBox="1"/>
            <p:nvPr/>
          </p:nvSpPr>
          <p:spPr>
            <a:xfrm>
              <a:off x="6255552"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grpSp>
        <p:nvGrpSpPr>
          <p:cNvPr id="6" name="组合 5"/>
          <p:cNvGrpSpPr/>
          <p:nvPr/>
        </p:nvGrpSpPr>
        <p:grpSpPr>
          <a:xfrm>
            <a:off x="6660869" y="3406144"/>
            <a:ext cx="1743075" cy="1073496"/>
            <a:chOff x="8881158" y="4927086"/>
            <a:chExt cx="2324100" cy="1431328"/>
          </a:xfrm>
        </p:grpSpPr>
        <p:sp>
          <p:nvSpPr>
            <p:cNvPr id="43" name="文本框 42"/>
            <p:cNvSpPr txBox="1"/>
            <p:nvPr/>
          </p:nvSpPr>
          <p:spPr>
            <a:xfrm>
              <a:off x="9199882" y="4927086"/>
              <a:ext cx="1686651" cy="492443"/>
            </a:xfrm>
            <a:prstGeom prst="rect">
              <a:avLst/>
            </a:prstGeom>
            <a:noFill/>
          </p:spPr>
          <p:txBody>
            <a:bodyPr wrap="square" rtlCol="0">
              <a:spAutoFit/>
            </a:bodyPr>
            <a:lstStyle/>
            <a:p>
              <a:pPr algn="ctr"/>
              <a:r>
                <a:rPr lang="en-US" altLang="zh-CN" dirty="0">
                  <a:latin typeface="Century Gothic" pitchFamily="34" charset="0"/>
                  <a:ea typeface="微软雅黑"/>
                </a:rPr>
                <a:t>Part Four</a:t>
              </a:r>
              <a:endParaRPr lang="zh-CN" altLang="en-US" dirty="0">
                <a:latin typeface="Century Gothic" pitchFamily="34" charset="0"/>
                <a:ea typeface="微软雅黑"/>
              </a:endParaRPr>
            </a:p>
          </p:txBody>
        </p:sp>
        <p:sp>
          <p:nvSpPr>
            <p:cNvPr id="47" name="文本框 46"/>
            <p:cNvSpPr txBox="1"/>
            <p:nvPr/>
          </p:nvSpPr>
          <p:spPr>
            <a:xfrm>
              <a:off x="8881158" y="5619750"/>
              <a:ext cx="2324100" cy="738664"/>
            </a:xfrm>
            <a:prstGeom prst="rect">
              <a:avLst/>
            </a:prstGeom>
            <a:noFill/>
          </p:spPr>
          <p:txBody>
            <a:bodyPr wrap="square" rtlCol="0">
              <a:spAutoFit/>
            </a:bodyPr>
            <a:lstStyle/>
            <a:p>
              <a:pPr algn="ctr"/>
              <a:r>
                <a:rPr lang="en-US" altLang="zh-CN" sz="1000" dirty="0">
                  <a:latin typeface="Century Gothic" pitchFamily="34" charset="0"/>
                  <a:ea typeface="微软雅黑"/>
                </a:rPr>
                <a:t>The PPT design of the Jin </a:t>
              </a:r>
              <a:r>
                <a:rPr lang="en-US" altLang="zh-CN" sz="1000" dirty="0" err="1">
                  <a:latin typeface="Century Gothic" pitchFamily="34" charset="0"/>
                  <a:ea typeface="微软雅黑"/>
                </a:rPr>
                <a:t>horizonThe</a:t>
              </a:r>
              <a:r>
                <a:rPr lang="en-US" altLang="zh-CN" sz="1000" dirty="0">
                  <a:latin typeface="Century Gothic" pitchFamily="34" charset="0"/>
                  <a:ea typeface="微软雅黑"/>
                </a:rPr>
                <a:t> PPT design of the Jin horizon</a:t>
              </a:r>
              <a:endParaRPr lang="zh-CN" altLang="en-US" sz="1000" dirty="0">
                <a:latin typeface="Century Gothic" pitchFamily="34" charset="0"/>
                <a:ea typeface="微软雅黑"/>
              </a:endParaRPr>
            </a:p>
          </p:txBody>
        </p:sp>
      </p:grpSp>
    </p:spTree>
    <p:extLst>
      <p:ext uri="{BB962C8B-B14F-4D97-AF65-F5344CB8AC3E}">
        <p14:creationId xmlns:p14="http://schemas.microsoft.com/office/powerpoint/2010/main" val="1835166459"/>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
                                        <p:tgtEl>
                                          <p:spTgt spid="36"/>
                                        </p:tgtEl>
                                      </p:cBhvr>
                                    </p:animEffect>
                                    <p:anim calcmode="lin" valueType="num">
                                      <p:cBhvr>
                                        <p:cTn id="18" dur="300" fill="hold"/>
                                        <p:tgtEl>
                                          <p:spTgt spid="36"/>
                                        </p:tgtEl>
                                        <p:attrNameLst>
                                          <p:attrName>ppt_x</p:attrName>
                                        </p:attrNameLst>
                                      </p:cBhvr>
                                      <p:tavLst>
                                        <p:tav tm="0">
                                          <p:val>
                                            <p:strVal val="#ppt_x"/>
                                          </p:val>
                                        </p:tav>
                                        <p:tav tm="100000">
                                          <p:val>
                                            <p:strVal val="#ppt_x"/>
                                          </p:val>
                                        </p:tav>
                                      </p:tavLst>
                                    </p:anim>
                                    <p:anim calcmode="lin" valueType="num">
                                      <p:cBhvr>
                                        <p:cTn id="19" dur="3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300"/>
                            </p:stCondLst>
                            <p:childTnLst>
                              <p:par>
                                <p:cTn id="21" presetID="10" presetClass="entr" presetSubtype="0" fill="hold" nodeType="after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185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300"/>
                                        <p:tgtEl>
                                          <p:spTgt spid="37"/>
                                        </p:tgtEl>
                                      </p:cBhvr>
                                    </p:animEffect>
                                    <p:anim calcmode="lin" valueType="num">
                                      <p:cBhvr>
                                        <p:cTn id="28" dur="300" fill="hold"/>
                                        <p:tgtEl>
                                          <p:spTgt spid="37"/>
                                        </p:tgtEl>
                                        <p:attrNameLst>
                                          <p:attrName>ppt_x</p:attrName>
                                        </p:attrNameLst>
                                      </p:cBhvr>
                                      <p:tavLst>
                                        <p:tav tm="0">
                                          <p:val>
                                            <p:strVal val="#ppt_x"/>
                                          </p:val>
                                        </p:tav>
                                        <p:tav tm="100000">
                                          <p:val>
                                            <p:strVal val="#ppt_x"/>
                                          </p:val>
                                        </p:tav>
                                      </p:tavLst>
                                    </p:anim>
                                    <p:anim calcmode="lin" valueType="num">
                                      <p:cBhvr>
                                        <p:cTn id="29" dur="3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2150"/>
                            </p:stCondLst>
                            <p:childTnLst>
                              <p:par>
                                <p:cTn id="31" presetID="10" presetClass="entr" presetSubtype="0" fill="hold" nodeType="after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
                                        <p:tgtEl>
                                          <p:spTgt spid="4"/>
                                        </p:tgtEl>
                                      </p:cBhvr>
                                    </p:animEffect>
                                  </p:childTnLst>
                                </p:cTn>
                              </p:par>
                            </p:childTnLst>
                          </p:cTn>
                        </p:par>
                        <p:par>
                          <p:cTn id="34" fill="hold">
                            <p:stCondLst>
                              <p:cond delay="2700"/>
                            </p:stCondLst>
                            <p:childTnLst>
                              <p:par>
                                <p:cTn id="35" presetID="42"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300"/>
                                        <p:tgtEl>
                                          <p:spTgt spid="38"/>
                                        </p:tgtEl>
                                      </p:cBhvr>
                                    </p:animEffect>
                                    <p:anim calcmode="lin" valueType="num">
                                      <p:cBhvr>
                                        <p:cTn id="38" dur="300" fill="hold"/>
                                        <p:tgtEl>
                                          <p:spTgt spid="38"/>
                                        </p:tgtEl>
                                        <p:attrNameLst>
                                          <p:attrName>ppt_x</p:attrName>
                                        </p:attrNameLst>
                                      </p:cBhvr>
                                      <p:tavLst>
                                        <p:tav tm="0">
                                          <p:val>
                                            <p:strVal val="#ppt_x"/>
                                          </p:val>
                                        </p:tav>
                                        <p:tav tm="100000">
                                          <p:val>
                                            <p:strVal val="#ppt_x"/>
                                          </p:val>
                                        </p:tav>
                                      </p:tavLst>
                                    </p:anim>
                                    <p:anim calcmode="lin" valueType="num">
                                      <p:cBhvr>
                                        <p:cTn id="39" dur="3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nodeType="afterEffect">
                                  <p:stCondLst>
                                    <p:cond delay="2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300"/>
                                        <p:tgtEl>
                                          <p:spTgt spid="5"/>
                                        </p:tgtEl>
                                      </p:cBhvr>
                                    </p:animEffect>
                                  </p:childTnLst>
                                </p:cTn>
                              </p:par>
                            </p:childTnLst>
                          </p:cTn>
                        </p:par>
                        <p:par>
                          <p:cTn id="44" fill="hold">
                            <p:stCondLst>
                              <p:cond delay="3550"/>
                            </p:stCondLst>
                            <p:childTnLst>
                              <p:par>
                                <p:cTn id="45" presetID="42"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300"/>
                                        <p:tgtEl>
                                          <p:spTgt spid="39"/>
                                        </p:tgtEl>
                                      </p:cBhvr>
                                    </p:animEffect>
                                    <p:anim calcmode="lin" valueType="num">
                                      <p:cBhvr>
                                        <p:cTn id="48" dur="300" fill="hold"/>
                                        <p:tgtEl>
                                          <p:spTgt spid="39"/>
                                        </p:tgtEl>
                                        <p:attrNameLst>
                                          <p:attrName>ppt_x</p:attrName>
                                        </p:attrNameLst>
                                      </p:cBhvr>
                                      <p:tavLst>
                                        <p:tav tm="0">
                                          <p:val>
                                            <p:strVal val="#ppt_x"/>
                                          </p:val>
                                        </p:tav>
                                        <p:tav tm="100000">
                                          <p:val>
                                            <p:strVal val="#ppt_x"/>
                                          </p:val>
                                        </p:tav>
                                      </p:tavLst>
                                    </p:anim>
                                    <p:anim calcmode="lin" valueType="num">
                                      <p:cBhvr>
                                        <p:cTn id="49" dur="300" fill="hold"/>
                                        <p:tgtEl>
                                          <p:spTgt spid="39"/>
                                        </p:tgtEl>
                                        <p:attrNameLst>
                                          <p:attrName>ppt_y</p:attrName>
                                        </p:attrNameLst>
                                      </p:cBhvr>
                                      <p:tavLst>
                                        <p:tav tm="0">
                                          <p:val>
                                            <p:strVal val="#ppt_y+.1"/>
                                          </p:val>
                                        </p:tav>
                                        <p:tav tm="100000">
                                          <p:val>
                                            <p:strVal val="#ppt_y"/>
                                          </p:val>
                                        </p:tav>
                                      </p:tavLst>
                                    </p:anim>
                                  </p:childTnLst>
                                </p:cTn>
                              </p:par>
                            </p:childTnLst>
                          </p:cTn>
                        </p:par>
                        <p:par>
                          <p:cTn id="50" fill="hold">
                            <p:stCondLst>
                              <p:cond delay="3850"/>
                            </p:stCondLst>
                            <p:childTnLst>
                              <p:par>
                                <p:cTn id="51" presetID="10" presetClass="entr" presetSubtype="0" fill="hold" nodeType="afterEffect">
                                  <p:stCondLst>
                                    <p:cond delay="25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4"/>
            <a:ext cx="9156880" cy="3436114"/>
          </a:xfrm>
          <a:prstGeom prst="rect">
            <a:avLst/>
          </a:prstGeom>
        </p:spPr>
      </p:pic>
      <p:sp>
        <p:nvSpPr>
          <p:cNvPr id="11" name="矩形 10"/>
          <p:cNvSpPr/>
          <p:nvPr/>
        </p:nvSpPr>
        <p:spPr>
          <a:xfrm>
            <a:off x="626807" y="4186104"/>
            <a:ext cx="7890388" cy="715581"/>
          </a:xfrm>
          <a:prstGeom prst="rect">
            <a:avLst/>
          </a:prstGeom>
        </p:spPr>
        <p:txBody>
          <a:bodyPr wrap="square" lIns="68580" tIns="34290" rIns="68580" bIns="34290">
            <a:spAutoFit/>
          </a:bodyPr>
          <a:lstStyle/>
          <a:p>
            <a:r>
              <a:rPr lang="en-US" altLang="zh-CN" sz="1400" dirty="0">
                <a:latin typeface="Century Gothic" pitchFamily="34" charset="0"/>
                <a:ea typeface="微软雅黑"/>
              </a:rPr>
              <a:t>The PPT design of the Jin </a:t>
            </a:r>
            <a:r>
              <a:rPr lang="en-US" altLang="zh-CN" sz="1400" dirty="0" err="1">
                <a:latin typeface="Century Gothic" pitchFamily="34" charset="0"/>
                <a:ea typeface="微软雅黑"/>
              </a:rPr>
              <a:t>horizonThe</a:t>
            </a:r>
            <a:r>
              <a:rPr lang="en-US" altLang="zh-CN" sz="1400" dirty="0">
                <a:latin typeface="Century Gothic" pitchFamily="34" charset="0"/>
                <a:ea typeface="微软雅黑"/>
              </a:rPr>
              <a:t> PPT design of the Jin </a:t>
            </a:r>
            <a:r>
              <a:rPr lang="en-US" altLang="zh-CN" sz="1400" dirty="0" err="1">
                <a:latin typeface="Century Gothic" pitchFamily="34" charset="0"/>
                <a:ea typeface="微软雅黑"/>
              </a:rPr>
              <a:t>horizonThe</a:t>
            </a:r>
            <a:r>
              <a:rPr lang="en-US" altLang="zh-CN" sz="1400" dirty="0">
                <a:latin typeface="Century Gothic" pitchFamily="34" charset="0"/>
                <a:ea typeface="微软雅黑"/>
              </a:rPr>
              <a:t> PPT design of the Jin </a:t>
            </a:r>
            <a:r>
              <a:rPr lang="en-US" altLang="zh-CN" sz="1400" dirty="0" err="1">
                <a:latin typeface="Century Gothic" pitchFamily="34" charset="0"/>
                <a:ea typeface="微软雅黑"/>
              </a:rPr>
              <a:t>horizonThe</a:t>
            </a:r>
            <a:r>
              <a:rPr lang="en-US" altLang="zh-CN" sz="1400" dirty="0">
                <a:latin typeface="Century Gothic" pitchFamily="34" charset="0"/>
                <a:ea typeface="微软雅黑"/>
              </a:rPr>
              <a:t> PPT design of the Jin </a:t>
            </a:r>
            <a:r>
              <a:rPr lang="en-US" altLang="zh-CN" sz="1400" dirty="0" err="1">
                <a:latin typeface="Century Gothic" pitchFamily="34" charset="0"/>
                <a:ea typeface="微软雅黑"/>
              </a:rPr>
              <a:t>horizonThe</a:t>
            </a:r>
            <a:r>
              <a:rPr lang="en-US" altLang="zh-CN" sz="1400" dirty="0">
                <a:latin typeface="Century Gothic" pitchFamily="34" charset="0"/>
                <a:ea typeface="微软雅黑"/>
              </a:rPr>
              <a:t> PPT design of the Jin </a:t>
            </a:r>
            <a:r>
              <a:rPr lang="en-US" altLang="zh-CN" sz="1400" dirty="0" err="1">
                <a:latin typeface="Century Gothic" pitchFamily="34" charset="0"/>
                <a:ea typeface="微软雅黑"/>
              </a:rPr>
              <a:t>horizonThe</a:t>
            </a:r>
            <a:r>
              <a:rPr lang="en-US" altLang="zh-CN" sz="1400" dirty="0">
                <a:latin typeface="Century Gothic" pitchFamily="34" charset="0"/>
                <a:ea typeface="微软雅黑"/>
              </a:rPr>
              <a:t> PPT design of the Jin horizon</a:t>
            </a:r>
            <a:endParaRPr lang="zh-CN" altLang="en-US" sz="1400" dirty="0">
              <a:latin typeface="Century Gothic" pitchFamily="34" charset="0"/>
              <a:ea typeface="微软雅黑"/>
            </a:endParaRPr>
          </a:p>
        </p:txBody>
      </p:sp>
      <p:grpSp>
        <p:nvGrpSpPr>
          <p:cNvPr id="2" name="组合 1"/>
          <p:cNvGrpSpPr/>
          <p:nvPr/>
        </p:nvGrpSpPr>
        <p:grpSpPr>
          <a:xfrm>
            <a:off x="3631982" y="3657097"/>
            <a:ext cx="1880038" cy="340906"/>
            <a:chOff x="4842642" y="4876129"/>
            <a:chExt cx="2506717" cy="454541"/>
          </a:xfrm>
        </p:grpSpPr>
        <p:sp>
          <p:nvSpPr>
            <p:cNvPr id="15" name="圆角矩形 14"/>
            <p:cNvSpPr/>
            <p:nvPr/>
          </p:nvSpPr>
          <p:spPr>
            <a:xfrm>
              <a:off x="4842642" y="4876129"/>
              <a:ext cx="2506717" cy="454541"/>
            </a:xfrm>
            <a:prstGeom prst="roundRect">
              <a:avLst>
                <a:gd name="adj" fmla="val 50000"/>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a:endParaRPr>
            </a:p>
          </p:txBody>
        </p:sp>
        <p:sp>
          <p:nvSpPr>
            <p:cNvPr id="16" name="文本框 15"/>
            <p:cNvSpPr txBox="1"/>
            <p:nvPr/>
          </p:nvSpPr>
          <p:spPr>
            <a:xfrm>
              <a:off x="4917387" y="4898216"/>
              <a:ext cx="2357228" cy="410369"/>
            </a:xfrm>
            <a:prstGeom prst="rect">
              <a:avLst/>
            </a:prstGeom>
            <a:noFill/>
          </p:spPr>
          <p:txBody>
            <a:bodyPr wrap="square" rtlCol="0">
              <a:spAutoFit/>
            </a:bodyPr>
            <a:lstStyle/>
            <a:p>
              <a:r>
                <a:rPr lang="en-US" altLang="zh-CN" sz="1400" dirty="0">
                  <a:solidFill>
                    <a:schemeClr val="bg1"/>
                  </a:solidFill>
                  <a:latin typeface="Century Gothic" pitchFamily="34" charset="0"/>
                  <a:ea typeface="微软雅黑"/>
                </a:rPr>
                <a:t>ABOUT COMPANY</a:t>
              </a:r>
              <a:endParaRPr lang="zh-CN" altLang="en-US" sz="1400" dirty="0">
                <a:solidFill>
                  <a:schemeClr val="bg1"/>
                </a:solidFill>
                <a:latin typeface="Century Gothic" pitchFamily="34" charset="0"/>
                <a:ea typeface="微软雅黑"/>
              </a:endParaRPr>
            </a:p>
          </p:txBody>
        </p:sp>
      </p:grpSp>
    </p:spTree>
    <p:extLst>
      <p:ext uri="{BB962C8B-B14F-4D97-AF65-F5344CB8AC3E}">
        <p14:creationId xmlns:p14="http://schemas.microsoft.com/office/powerpoint/2010/main" val="2853638953"/>
      </p:ext>
    </p:extLst>
  </p:cSld>
  <p:clrMapOvr>
    <a:masterClrMapping/>
  </p:clrMapOvr>
  <mc:AlternateContent xmlns:mc="http://schemas.openxmlformats.org/markup-compatibility/2006" xmlns:p14="http://schemas.microsoft.com/office/powerpoint/2010/main">
    <mc:Choice Requires="p14">
      <p:transition spd="slow" p14:dur="1250" advClick="0" advTm="4000">
        <p14:flip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
                                        <p:tgtEl>
                                          <p:spTgt spid="2"/>
                                        </p:tgtEl>
                                      </p:cBhvr>
                                    </p:animEffect>
                                    <p:anim calcmode="lin" valueType="num">
                                      <p:cBhvr>
                                        <p:cTn id="12" dur="300" fill="hold"/>
                                        <p:tgtEl>
                                          <p:spTgt spid="2"/>
                                        </p:tgtEl>
                                        <p:attrNameLst>
                                          <p:attrName>ppt_x</p:attrName>
                                        </p:attrNameLst>
                                      </p:cBhvr>
                                      <p:tavLst>
                                        <p:tav tm="0">
                                          <p:val>
                                            <p:strVal val="#ppt_x"/>
                                          </p:val>
                                        </p:tav>
                                        <p:tav tm="100000">
                                          <p:val>
                                            <p:strVal val="#ppt_x"/>
                                          </p:val>
                                        </p:tav>
                                      </p:tavLst>
                                    </p:anim>
                                    <p:anim calcmode="lin" valueType="num">
                                      <p:cBhvr>
                                        <p:cTn id="13" dur="3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3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054228" y="524009"/>
            <a:ext cx="2997607" cy="3989973"/>
            <a:chOff x="4680012" y="1147027"/>
            <a:chExt cx="2579735" cy="3433763"/>
          </a:xfrm>
        </p:grpSpPr>
        <p:pic>
          <p:nvPicPr>
            <p:cNvPr id="3074" name="Picture 2" descr="C:\Users\Admin\Desktop\Nipic_2716341_201009211203190548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2" t="1031" r="5163" b="1671"/>
            <a:stretch/>
          </p:blipFill>
          <p:spPr bwMode="auto">
            <a:xfrm>
              <a:off x="4680012" y="1147027"/>
              <a:ext cx="2579735" cy="3433763"/>
            </a:xfrm>
            <a:prstGeom prst="rect">
              <a:avLst/>
            </a:prstGeom>
            <a:noFill/>
            <a:effectLst>
              <a:reflection blurRad="6350" stA="12000" endPos="1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Admin\Desktop\陆长淼\项目图片收集\shutterstock_190355276.jpg"/>
            <p:cNvPicPr>
              <a:picLocks noChangeAspect="1" noChangeArrowheads="1"/>
            </p:cNvPicPr>
            <p:nvPr/>
          </p:nvPicPr>
          <p:blipFill rotWithShape="1">
            <a:blip r:embed="rId4">
              <a:extLst>
                <a:ext uri="{28A0092B-C50C-407E-A947-70E740481C1C}">
                  <a14:useLocalDpi xmlns:a14="http://schemas.microsoft.com/office/drawing/2010/main" val="0"/>
                </a:ext>
              </a:extLst>
            </a:blip>
            <a:srcRect l="29350" t="11263" r="32112" b="6995"/>
            <a:stretch/>
          </p:blipFill>
          <p:spPr bwMode="auto">
            <a:xfrm>
              <a:off x="4967785" y="1571236"/>
              <a:ext cx="1999397" cy="2727809"/>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矩形 79"/>
          <p:cNvSpPr/>
          <p:nvPr/>
        </p:nvSpPr>
        <p:spPr>
          <a:xfrm>
            <a:off x="412490" y="1524491"/>
            <a:ext cx="1096775" cy="261610"/>
          </a:xfrm>
          <a:prstGeom prst="rect">
            <a:avLst/>
          </a:prstGeom>
        </p:spPr>
        <p:txBody>
          <a:bodyPr wrap="none">
            <a:spAutoFit/>
          </a:bodyPr>
          <a:lstStyle/>
          <a:p>
            <a:r>
              <a:rPr lang="en-US" altLang="zh-CN" sz="1100" b="1" dirty="0">
                <a:solidFill>
                  <a:srgbClr val="E8432E"/>
                </a:solidFill>
                <a:latin typeface="Century Gothic" pitchFamily="34" charset="0"/>
                <a:cs typeface="Arial" panose="020B0604020202020204" pitchFamily="34" charset="0"/>
              </a:rPr>
              <a:t>ADD THE TITLE</a:t>
            </a:r>
          </a:p>
        </p:txBody>
      </p:sp>
      <p:grpSp>
        <p:nvGrpSpPr>
          <p:cNvPr id="84" name="组合 83"/>
          <p:cNvGrpSpPr/>
          <p:nvPr/>
        </p:nvGrpSpPr>
        <p:grpSpPr>
          <a:xfrm>
            <a:off x="498644" y="3970332"/>
            <a:ext cx="3965344" cy="443198"/>
            <a:chOff x="498644" y="4212060"/>
            <a:chExt cx="3965344" cy="443198"/>
          </a:xfrm>
        </p:grpSpPr>
        <p:sp>
          <p:nvSpPr>
            <p:cNvPr id="97" name="Freeform 10"/>
            <p:cNvSpPr>
              <a:spLocks/>
            </p:cNvSpPr>
            <p:nvPr/>
          </p:nvSpPr>
          <p:spPr bwMode="auto">
            <a:xfrm>
              <a:off x="498644" y="425570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E8432E"/>
            </a:solidFill>
            <a:ln>
              <a:noFill/>
            </a:ln>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98" name="矩形 97"/>
            <p:cNvSpPr/>
            <p:nvPr/>
          </p:nvSpPr>
          <p:spPr>
            <a:xfrm>
              <a:off x="960877" y="4212060"/>
              <a:ext cx="3503111" cy="443198"/>
            </a:xfrm>
            <a:prstGeom prst="rect">
              <a:avLst/>
            </a:prstGeom>
          </p:spPr>
          <p:txBody>
            <a:bodyPr wrap="square">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 Wuhan Jin horizon PPT design planning company</a:t>
              </a:r>
            </a:p>
          </p:txBody>
        </p:sp>
      </p:grpSp>
      <p:grpSp>
        <p:nvGrpSpPr>
          <p:cNvPr id="100" name="组合 99"/>
          <p:cNvGrpSpPr/>
          <p:nvPr/>
        </p:nvGrpSpPr>
        <p:grpSpPr>
          <a:xfrm>
            <a:off x="511271" y="3293060"/>
            <a:ext cx="3952717" cy="443198"/>
            <a:chOff x="511271" y="3599839"/>
            <a:chExt cx="3952717" cy="443198"/>
          </a:xfrm>
        </p:grpSpPr>
        <p:grpSp>
          <p:nvGrpSpPr>
            <p:cNvPr id="109" name="组合 108"/>
            <p:cNvGrpSpPr/>
            <p:nvPr/>
          </p:nvGrpSpPr>
          <p:grpSpPr>
            <a:xfrm>
              <a:off x="511271" y="3653817"/>
              <a:ext cx="378868" cy="335242"/>
              <a:chOff x="3889375" y="3302000"/>
              <a:chExt cx="261938" cy="231776"/>
            </a:xfrm>
            <a:solidFill>
              <a:srgbClr val="394A57"/>
            </a:solidFill>
          </p:grpSpPr>
          <p:sp>
            <p:nvSpPr>
              <p:cNvPr id="111"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12"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13"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14"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15"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sp>
          <p:nvSpPr>
            <p:cNvPr id="110" name="矩形 109"/>
            <p:cNvSpPr/>
            <p:nvPr/>
          </p:nvSpPr>
          <p:spPr>
            <a:xfrm>
              <a:off x="960877" y="3599839"/>
              <a:ext cx="3503111" cy="443198"/>
            </a:xfrm>
            <a:prstGeom prst="rect">
              <a:avLst/>
            </a:prstGeom>
          </p:spPr>
          <p:txBody>
            <a:bodyPr wrap="square">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 Wuhan Jin horizon PPT design planning company</a:t>
              </a:r>
            </a:p>
          </p:txBody>
        </p:sp>
      </p:grpSp>
      <p:grpSp>
        <p:nvGrpSpPr>
          <p:cNvPr id="117" name="组合 116"/>
          <p:cNvGrpSpPr/>
          <p:nvPr/>
        </p:nvGrpSpPr>
        <p:grpSpPr>
          <a:xfrm>
            <a:off x="510124" y="2615789"/>
            <a:ext cx="3953864" cy="443198"/>
            <a:chOff x="510124" y="2978703"/>
            <a:chExt cx="3953864" cy="443198"/>
          </a:xfrm>
        </p:grpSpPr>
        <p:grpSp>
          <p:nvGrpSpPr>
            <p:cNvPr id="126" name="组合 125"/>
            <p:cNvGrpSpPr/>
            <p:nvPr/>
          </p:nvGrpSpPr>
          <p:grpSpPr>
            <a:xfrm>
              <a:off x="510124" y="3012016"/>
              <a:ext cx="355907" cy="376572"/>
              <a:chOff x="5908675" y="1281113"/>
              <a:chExt cx="246063" cy="260350"/>
            </a:xfrm>
            <a:solidFill>
              <a:srgbClr val="394A57"/>
            </a:solidFill>
          </p:grpSpPr>
          <p:sp>
            <p:nvSpPr>
              <p:cNvPr id="128" name="Rectangle 5"/>
              <p:cNvSpPr>
                <a:spLocks noChangeArrowheads="1"/>
              </p:cNvSpPr>
              <p:nvPr/>
            </p:nvSpPr>
            <p:spPr bwMode="auto">
              <a:xfrm>
                <a:off x="6024563" y="1320800"/>
                <a:ext cx="15875" cy="163513"/>
              </a:xfrm>
              <a:prstGeom prst="rect">
                <a:avLst/>
              </a:prstGeom>
              <a:solidFill>
                <a:srgbClr val="E843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2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3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3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3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sp>
          <p:nvSpPr>
            <p:cNvPr id="127" name="矩形 126"/>
            <p:cNvSpPr/>
            <p:nvPr/>
          </p:nvSpPr>
          <p:spPr>
            <a:xfrm>
              <a:off x="960877" y="2978703"/>
              <a:ext cx="3503111" cy="443198"/>
            </a:xfrm>
            <a:prstGeom prst="rect">
              <a:avLst/>
            </a:prstGeom>
          </p:spPr>
          <p:txBody>
            <a:bodyPr wrap="square">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 Wuhan Jin horizon PPT design planning company</a:t>
              </a:r>
            </a:p>
          </p:txBody>
        </p:sp>
      </p:grpSp>
      <p:grpSp>
        <p:nvGrpSpPr>
          <p:cNvPr id="134" name="组合 133"/>
          <p:cNvGrpSpPr/>
          <p:nvPr/>
        </p:nvGrpSpPr>
        <p:grpSpPr>
          <a:xfrm>
            <a:off x="503238" y="1938518"/>
            <a:ext cx="3960750" cy="443198"/>
            <a:chOff x="503238" y="2072770"/>
            <a:chExt cx="3960750" cy="443198"/>
          </a:xfrm>
        </p:grpSpPr>
        <p:grpSp>
          <p:nvGrpSpPr>
            <p:cNvPr id="143" name="组合 142"/>
            <p:cNvGrpSpPr/>
            <p:nvPr/>
          </p:nvGrpSpPr>
          <p:grpSpPr>
            <a:xfrm>
              <a:off x="503238" y="2108379"/>
              <a:ext cx="371979" cy="371980"/>
              <a:chOff x="5903913" y="4632325"/>
              <a:chExt cx="257175" cy="257176"/>
            </a:xfrm>
            <a:solidFill>
              <a:srgbClr val="394A57"/>
            </a:solidFill>
          </p:grpSpPr>
          <p:sp>
            <p:nvSpPr>
              <p:cNvPr id="145"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46"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47"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48"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solidFill>
                <a:srgbClr val="E8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sp>
          <p:nvSpPr>
            <p:cNvPr id="144" name="矩形 143"/>
            <p:cNvSpPr/>
            <p:nvPr/>
          </p:nvSpPr>
          <p:spPr>
            <a:xfrm>
              <a:off x="960877" y="2072770"/>
              <a:ext cx="3503111" cy="443198"/>
            </a:xfrm>
            <a:prstGeom prst="rect">
              <a:avLst/>
            </a:prstGeom>
          </p:spPr>
          <p:txBody>
            <a:bodyPr wrap="square">
              <a:spAutoFit/>
            </a:bodyPr>
            <a:lstStyle/>
            <a:p>
              <a:pPr>
                <a:lnSpc>
                  <a:spcPct val="114000"/>
                </a:lnSpc>
              </a:pPr>
              <a:r>
                <a:rPr lang="en-US" altLang="zh-CN" sz="1000" dirty="0">
                  <a:latin typeface="Century Gothic" pitchFamily="34" charset="0"/>
                  <a:cs typeface="Arial" panose="020B0604020202020204" pitchFamily="34" charset="0"/>
                </a:rPr>
                <a:t>Wuhan Jin horizon PPT design planning company Wuhan Jin horizon PPT design planning company</a:t>
              </a:r>
            </a:p>
          </p:txBody>
        </p:sp>
      </p:grpSp>
    </p:spTree>
    <p:extLst>
      <p:ext uri="{BB962C8B-B14F-4D97-AF65-F5344CB8AC3E}">
        <p14:creationId xmlns:p14="http://schemas.microsoft.com/office/powerpoint/2010/main" val="328740365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2000">
                                      <p:stCondLst>
                                        <p:cond delay="500"/>
                                      </p:stCondLst>
                                      <p:childTnLst>
                                        <p:set>
                                          <p:cBhvr>
                                            <p:cTn id="6" dur="1" fill="hold">
                                              <p:stCondLst>
                                                <p:cond delay="0"/>
                                              </p:stCondLst>
                                            </p:cTn>
                                            <p:tgtEl>
                                              <p:spTgt spid="80"/>
                                            </p:tgtEl>
                                            <p:attrNameLst>
                                              <p:attrName>style.visibility</p:attrName>
                                            </p:attrNameLst>
                                          </p:cBhvr>
                                          <p:to>
                                            <p:strVal val="visible"/>
                                          </p:to>
                                        </p:set>
                                        <p:anim calcmode="lin" valueType="num" p14:bounceEnd="22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22000">
                                          <p:cBhvr additive="base">
                                            <p:cTn id="8" dur="500" fill="hold"/>
                                            <p:tgtEl>
                                              <p:spTgt spid="80"/>
                                            </p:tgtEl>
                                            <p:attrNameLst>
                                              <p:attrName>ppt_y</p:attrName>
                                            </p:attrNameLst>
                                          </p:cBhvr>
                                          <p:tavLst>
                                            <p:tav tm="0">
                                              <p:val>
                                                <p:strVal val="1+#ppt_h/2"/>
                                              </p:val>
                                            </p:tav>
                                            <p:tav tm="100000">
                                              <p:val>
                                                <p:strVal val="#ppt_y"/>
                                              </p:val>
                                            </p:tav>
                                          </p:tavLst>
                                        </p:anim>
                                      </p:childTnLst>
                                    </p:cTn>
                                  </p:par>
                                  <p:par>
                                    <p:cTn id="9" presetID="25" presetClass="entr" presetSubtype="0" fill="hold" nodeType="withEffect">
                                      <p:stCondLst>
                                        <p:cond delay="1000"/>
                                      </p:stCondLst>
                                      <p:childTnLst>
                                        <p:set>
                                          <p:cBhvr>
                                            <p:cTn id="10" dur="1" fill="hold">
                                              <p:stCondLst>
                                                <p:cond delay="0"/>
                                              </p:stCondLst>
                                            </p:cTn>
                                            <p:tgtEl>
                                              <p:spTgt spid="134"/>
                                            </p:tgtEl>
                                            <p:attrNameLst>
                                              <p:attrName>style.visibility</p:attrName>
                                            </p:attrNameLst>
                                          </p:cBhvr>
                                          <p:to>
                                            <p:strVal val="visible"/>
                                          </p:to>
                                        </p:set>
                                        <p:anim calcmode="lin" valueType="num">
                                          <p:cBhvr>
                                            <p:cTn id="11"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4" dur="1000" fill="hold"/>
                                            <p:tgtEl>
                                              <p:spTgt spid="13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34"/>
                                            </p:tgtEl>
                                          </p:cBhvr>
                                        </p:animEffect>
                                      </p:childTnLst>
                                    </p:cTn>
                                  </p:par>
                                  <p:par>
                                    <p:cTn id="19" presetID="25" presetClass="entr" presetSubtype="0" fill="hold" nodeType="withEffect">
                                      <p:stCondLst>
                                        <p:cond delay="1250"/>
                                      </p:stCondLst>
                                      <p:childTnLst>
                                        <p:set>
                                          <p:cBhvr>
                                            <p:cTn id="20" dur="1" fill="hold">
                                              <p:stCondLst>
                                                <p:cond delay="0"/>
                                              </p:stCondLst>
                                            </p:cTn>
                                            <p:tgtEl>
                                              <p:spTgt spid="117"/>
                                            </p:tgtEl>
                                            <p:attrNameLst>
                                              <p:attrName>style.visibility</p:attrName>
                                            </p:attrNameLst>
                                          </p:cBhvr>
                                          <p:to>
                                            <p:strVal val="visible"/>
                                          </p:to>
                                        </p:set>
                                        <p:anim calcmode="lin" valueType="num">
                                          <p:cBhvr>
                                            <p:cTn id="21"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4" dur="1000" fill="hold"/>
                                            <p:tgtEl>
                                              <p:spTgt spid="117"/>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17"/>
                                            </p:tgtEl>
                                          </p:cBhvr>
                                        </p:animEffect>
                                      </p:childTnLst>
                                    </p:cTn>
                                  </p:par>
                                  <p:par>
                                    <p:cTn id="29" presetID="25" presetClass="entr" presetSubtype="0" fill="hold" nodeType="withEffect">
                                      <p:stCondLst>
                                        <p:cond delay="150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4" dur="1000" fill="hold"/>
                                            <p:tgtEl>
                                              <p:spTgt spid="1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0"/>
                                            </p:tgtEl>
                                          </p:cBhvr>
                                        </p:animEffect>
                                      </p:childTnLst>
                                    </p:cTn>
                                  </p:par>
                                  <p:par>
                                    <p:cTn id="39" presetID="25" presetClass="entr" presetSubtype="0" fill="hold" nodeType="withEffect">
                                      <p:stCondLst>
                                        <p:cond delay="1750"/>
                                      </p:stCondLst>
                                      <p:childTnLst>
                                        <p:set>
                                          <p:cBhvr>
                                            <p:cTn id="40" dur="1" fill="hold">
                                              <p:stCondLst>
                                                <p:cond delay="0"/>
                                              </p:stCondLst>
                                            </p:cTn>
                                            <p:tgtEl>
                                              <p:spTgt spid="84"/>
                                            </p:tgtEl>
                                            <p:attrNameLst>
                                              <p:attrName>style.visibility</p:attrName>
                                            </p:attrNameLst>
                                          </p:cBhvr>
                                          <p:to>
                                            <p:strVal val="visible"/>
                                          </p:to>
                                        </p:set>
                                        <p:anim calcmode="lin" valueType="num">
                                          <p:cBhvr>
                                            <p:cTn id="41"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4" dur="1000" fill="hold"/>
                                            <p:tgtEl>
                                              <p:spTgt spid="84"/>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84"/>
                                            </p:tgtEl>
                                          </p:cBhvr>
                                        </p:animEffect>
                                      </p:childTnLst>
                                    </p:cTn>
                                  </p:par>
                                  <p:par>
                                    <p:cTn id="49" presetID="42" presetClass="entr" presetSubtype="0" fill="hold" nodeType="withEffect">
                                      <p:stCondLst>
                                        <p:cond delay="25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par>
                                    <p:cTn id="9" presetID="25" presetClass="entr" presetSubtype="0" fill="hold" nodeType="withEffect">
                                      <p:stCondLst>
                                        <p:cond delay="1000"/>
                                      </p:stCondLst>
                                      <p:childTnLst>
                                        <p:set>
                                          <p:cBhvr>
                                            <p:cTn id="10" dur="1" fill="hold">
                                              <p:stCondLst>
                                                <p:cond delay="0"/>
                                              </p:stCondLst>
                                            </p:cTn>
                                            <p:tgtEl>
                                              <p:spTgt spid="134"/>
                                            </p:tgtEl>
                                            <p:attrNameLst>
                                              <p:attrName>style.visibility</p:attrName>
                                            </p:attrNameLst>
                                          </p:cBhvr>
                                          <p:to>
                                            <p:strVal val="visible"/>
                                          </p:to>
                                        </p:set>
                                        <p:anim calcmode="lin" valueType="num">
                                          <p:cBhvr>
                                            <p:cTn id="11"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4" dur="1000" fill="hold"/>
                                            <p:tgtEl>
                                              <p:spTgt spid="13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34"/>
                                            </p:tgtEl>
                                          </p:cBhvr>
                                        </p:animEffect>
                                      </p:childTnLst>
                                    </p:cTn>
                                  </p:par>
                                  <p:par>
                                    <p:cTn id="19" presetID="25" presetClass="entr" presetSubtype="0" fill="hold" nodeType="withEffect">
                                      <p:stCondLst>
                                        <p:cond delay="1250"/>
                                      </p:stCondLst>
                                      <p:childTnLst>
                                        <p:set>
                                          <p:cBhvr>
                                            <p:cTn id="20" dur="1" fill="hold">
                                              <p:stCondLst>
                                                <p:cond delay="0"/>
                                              </p:stCondLst>
                                            </p:cTn>
                                            <p:tgtEl>
                                              <p:spTgt spid="117"/>
                                            </p:tgtEl>
                                            <p:attrNameLst>
                                              <p:attrName>style.visibility</p:attrName>
                                            </p:attrNameLst>
                                          </p:cBhvr>
                                          <p:to>
                                            <p:strVal val="visible"/>
                                          </p:to>
                                        </p:set>
                                        <p:anim calcmode="lin" valueType="num">
                                          <p:cBhvr>
                                            <p:cTn id="21"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4" dur="1000" fill="hold"/>
                                            <p:tgtEl>
                                              <p:spTgt spid="117"/>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17"/>
                                            </p:tgtEl>
                                          </p:cBhvr>
                                        </p:animEffect>
                                      </p:childTnLst>
                                    </p:cTn>
                                  </p:par>
                                  <p:par>
                                    <p:cTn id="29" presetID="25" presetClass="entr" presetSubtype="0" fill="hold" nodeType="withEffect">
                                      <p:stCondLst>
                                        <p:cond delay="150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4" dur="1000" fill="hold"/>
                                            <p:tgtEl>
                                              <p:spTgt spid="1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0"/>
                                            </p:tgtEl>
                                          </p:cBhvr>
                                        </p:animEffect>
                                      </p:childTnLst>
                                    </p:cTn>
                                  </p:par>
                                  <p:par>
                                    <p:cTn id="39" presetID="25" presetClass="entr" presetSubtype="0" fill="hold" nodeType="withEffect">
                                      <p:stCondLst>
                                        <p:cond delay="1750"/>
                                      </p:stCondLst>
                                      <p:childTnLst>
                                        <p:set>
                                          <p:cBhvr>
                                            <p:cTn id="40" dur="1" fill="hold">
                                              <p:stCondLst>
                                                <p:cond delay="0"/>
                                              </p:stCondLst>
                                            </p:cTn>
                                            <p:tgtEl>
                                              <p:spTgt spid="84"/>
                                            </p:tgtEl>
                                            <p:attrNameLst>
                                              <p:attrName>style.visibility</p:attrName>
                                            </p:attrNameLst>
                                          </p:cBhvr>
                                          <p:to>
                                            <p:strVal val="visible"/>
                                          </p:to>
                                        </p:set>
                                        <p:anim calcmode="lin" valueType="num">
                                          <p:cBhvr>
                                            <p:cTn id="41"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4" dur="1000" fill="hold"/>
                                            <p:tgtEl>
                                              <p:spTgt spid="84"/>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84"/>
                                            </p:tgtEl>
                                          </p:cBhvr>
                                        </p:animEffect>
                                      </p:childTnLst>
                                    </p:cTn>
                                  </p:par>
                                  <p:par>
                                    <p:cTn id="49" presetID="42" presetClass="entr" presetSubtype="0" fill="hold" nodeType="withEffect">
                                      <p:stCondLst>
                                        <p:cond delay="25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412491" y="1211942"/>
            <a:ext cx="8223510" cy="513346"/>
          </a:xfrm>
          <a:prstGeom prst="rect">
            <a:avLst/>
          </a:prstGeom>
        </p:spPr>
        <p:txBody>
          <a:bodyPr wrap="square">
            <a:spAutoFit/>
          </a:bodyPr>
          <a:lstStyle/>
          <a:p>
            <a:pPr>
              <a:lnSpc>
                <a:spcPct val="114000"/>
              </a:lnSpc>
            </a:pPr>
            <a:r>
              <a:rPr lang="en-US" altLang="zh-CN" sz="1200" dirty="0">
                <a:latin typeface="Century Gothic" pitchFamily="34" charset="0"/>
                <a:cs typeface="Arial" panose="020B0604020202020204" pitchFamily="34" charset="0"/>
              </a:rPr>
              <a:t>Wuhan Jin horizon PPT design planning company Wuhan Jin horizon PPT design planning company Wuhan Jin horizon PPT design planning company Wuhan Jin horizon PPT design planning company</a:t>
            </a:r>
          </a:p>
        </p:txBody>
      </p:sp>
      <p:grpSp>
        <p:nvGrpSpPr>
          <p:cNvPr id="2048" name="组合 2047"/>
          <p:cNvGrpSpPr/>
          <p:nvPr/>
        </p:nvGrpSpPr>
        <p:grpSpPr>
          <a:xfrm>
            <a:off x="503238" y="2074680"/>
            <a:ext cx="4021008" cy="1116124"/>
            <a:chOff x="503238" y="2074680"/>
            <a:chExt cx="4021008" cy="1116124"/>
          </a:xfrm>
        </p:grpSpPr>
        <p:sp>
          <p:nvSpPr>
            <p:cNvPr id="21" name="矩形 20"/>
            <p:cNvSpPr/>
            <p:nvPr/>
          </p:nvSpPr>
          <p:spPr>
            <a:xfrm>
              <a:off x="503238" y="2074680"/>
              <a:ext cx="4021008"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24" name="矩形 23"/>
            <p:cNvSpPr/>
            <p:nvPr/>
          </p:nvSpPr>
          <p:spPr>
            <a:xfrm>
              <a:off x="755576" y="2074680"/>
              <a:ext cx="435629" cy="510342"/>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25" name="矩形 24"/>
            <p:cNvSpPr/>
            <p:nvPr/>
          </p:nvSpPr>
          <p:spPr>
            <a:xfrm>
              <a:off x="753786" y="2607754"/>
              <a:ext cx="435629"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29" name="矩形 28"/>
            <p:cNvSpPr/>
            <p:nvPr/>
          </p:nvSpPr>
          <p:spPr>
            <a:xfrm>
              <a:off x="1475656" y="2526456"/>
              <a:ext cx="2988332" cy="644985"/>
            </a:xfrm>
            <a:prstGeom prst="rect">
              <a:avLst/>
            </a:prstGeom>
          </p:spPr>
          <p:txBody>
            <a:bodyPr wrap="square">
              <a:spAutoFit/>
            </a:bodyPr>
            <a:lstStyle/>
            <a:p>
              <a:pPr>
                <a:lnSpc>
                  <a:spcPct val="114000"/>
                </a:lnSpc>
              </a:pPr>
              <a:r>
                <a:rPr lang="en-US" altLang="zh-CN" sz="1050" dirty="0">
                  <a:latin typeface="Century Gothic" pitchFamily="34" charset="0"/>
                  <a:cs typeface="Arial" panose="020B0604020202020204" pitchFamily="34" charset="0"/>
                </a:rPr>
                <a:t>Wuhan Jin horizon PPT design planning company Wuhan Jin horizon PPT design planning company</a:t>
              </a:r>
            </a:p>
          </p:txBody>
        </p:sp>
        <p:sp>
          <p:nvSpPr>
            <p:cNvPr id="30" name="矩形 29"/>
            <p:cNvSpPr/>
            <p:nvPr/>
          </p:nvSpPr>
          <p:spPr>
            <a:xfrm>
              <a:off x="1475656" y="2260782"/>
              <a:ext cx="1633545" cy="276999"/>
            </a:xfrm>
            <a:prstGeom prst="rect">
              <a:avLst/>
            </a:prstGeom>
          </p:spPr>
          <p:txBody>
            <a:bodyPr wrap="square">
              <a:spAutoFit/>
            </a:bodyPr>
            <a:lstStyle/>
            <a:p>
              <a:r>
                <a:rPr lang="en-US" altLang="zh-CN" sz="1200" dirty="0">
                  <a:latin typeface="Century Gothic" pitchFamily="34" charset="0"/>
                  <a:cs typeface="Arial" panose="020B0604020202020204" pitchFamily="34" charset="0"/>
                </a:rPr>
                <a:t>Header Info Two</a:t>
              </a:r>
            </a:p>
          </p:txBody>
        </p:sp>
        <p:sp>
          <p:nvSpPr>
            <p:cNvPr id="37" name="矩形 36"/>
            <p:cNvSpPr/>
            <p:nvPr/>
          </p:nvSpPr>
          <p:spPr>
            <a:xfrm>
              <a:off x="691864" y="2110085"/>
              <a:ext cx="576064" cy="461665"/>
            </a:xfrm>
            <a:prstGeom prst="rect">
              <a:avLst/>
            </a:prstGeom>
          </p:spPr>
          <p:txBody>
            <a:bodyPr wrap="square">
              <a:spAutoFit/>
            </a:bodyPr>
            <a:lstStyle/>
            <a:p>
              <a:pPr algn="ctr"/>
              <a:r>
                <a:rPr lang="en-US" altLang="zh-CN" sz="2400" dirty="0">
                  <a:solidFill>
                    <a:schemeClr val="bg1"/>
                  </a:solidFill>
                  <a:latin typeface="Century Gothic" pitchFamily="34" charset="0"/>
                  <a:cs typeface="Arial" panose="020B0604020202020204" pitchFamily="34" charset="0"/>
                </a:rPr>
                <a:t>05</a:t>
              </a:r>
            </a:p>
          </p:txBody>
        </p:sp>
        <p:sp>
          <p:nvSpPr>
            <p:cNvPr id="38" name="矩形 37"/>
            <p:cNvSpPr/>
            <p:nvPr/>
          </p:nvSpPr>
          <p:spPr>
            <a:xfrm>
              <a:off x="737655" y="2664664"/>
              <a:ext cx="471633" cy="246221"/>
            </a:xfrm>
            <a:prstGeom prst="rect">
              <a:avLst/>
            </a:prstGeom>
          </p:spPr>
          <p:txBody>
            <a:bodyPr wrap="square">
              <a:spAutoFit/>
            </a:bodyPr>
            <a:lstStyle/>
            <a:p>
              <a:r>
                <a:rPr lang="en-US" altLang="zh-CN" sz="1000" dirty="0">
                  <a:solidFill>
                    <a:schemeClr val="bg1"/>
                  </a:solidFill>
                  <a:latin typeface="Century Gothic" pitchFamily="34" charset="0"/>
                  <a:cs typeface="Arial" panose="020B0604020202020204" pitchFamily="34" charset="0"/>
                </a:rPr>
                <a:t>DEC</a:t>
              </a:r>
            </a:p>
          </p:txBody>
        </p:sp>
      </p:grpSp>
      <p:grpSp>
        <p:nvGrpSpPr>
          <p:cNvPr id="2049" name="组合 2048"/>
          <p:cNvGrpSpPr/>
          <p:nvPr/>
        </p:nvGrpSpPr>
        <p:grpSpPr>
          <a:xfrm>
            <a:off x="503238" y="3363838"/>
            <a:ext cx="4021008" cy="1260140"/>
            <a:chOff x="503238" y="3363838"/>
            <a:chExt cx="4021008" cy="1260140"/>
          </a:xfrm>
        </p:grpSpPr>
        <p:sp>
          <p:nvSpPr>
            <p:cNvPr id="31" name="矩形 30"/>
            <p:cNvSpPr/>
            <p:nvPr/>
          </p:nvSpPr>
          <p:spPr>
            <a:xfrm>
              <a:off x="503238" y="3363838"/>
              <a:ext cx="4021008" cy="126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32" name="矩形 31"/>
            <p:cNvSpPr/>
            <p:nvPr/>
          </p:nvSpPr>
          <p:spPr>
            <a:xfrm>
              <a:off x="755576" y="3363838"/>
              <a:ext cx="435629" cy="510342"/>
            </a:xfrm>
            <a:prstGeom prst="rect">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33" name="矩形 32"/>
            <p:cNvSpPr/>
            <p:nvPr/>
          </p:nvSpPr>
          <p:spPr>
            <a:xfrm>
              <a:off x="755576" y="3896912"/>
              <a:ext cx="435629"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sp>
          <p:nvSpPr>
            <p:cNvPr id="34" name="矩形 33"/>
            <p:cNvSpPr/>
            <p:nvPr/>
          </p:nvSpPr>
          <p:spPr>
            <a:xfrm>
              <a:off x="1475656" y="3815614"/>
              <a:ext cx="2988332" cy="628762"/>
            </a:xfrm>
            <a:prstGeom prst="rect">
              <a:avLst/>
            </a:prstGeom>
          </p:spPr>
          <p:txBody>
            <a:bodyPr wrap="square">
              <a:spAutoFit/>
            </a:bodyPr>
            <a:lstStyle/>
            <a:p>
              <a:pPr>
                <a:lnSpc>
                  <a:spcPct val="114000"/>
                </a:lnSpc>
              </a:pPr>
              <a:r>
                <a:rPr lang="en-US" altLang="zh-CN" sz="1050" dirty="0">
                  <a:solidFill>
                    <a:schemeClr val="tx1">
                      <a:lumMod val="85000"/>
                      <a:lumOff val="15000"/>
                    </a:schemeClr>
                  </a:solidFill>
                  <a:latin typeface="Century Gothic" pitchFamily="34" charset="0"/>
                  <a:cs typeface="Arial" panose="020B0604020202020204" pitchFamily="34" charset="0"/>
                </a:rPr>
                <a:t>Wuhan Jin horizon PPT design planning company Wuhan Jin horizon PPT design planning company</a:t>
              </a:r>
            </a:p>
          </p:txBody>
        </p:sp>
        <p:sp>
          <p:nvSpPr>
            <p:cNvPr id="35" name="矩形 34"/>
            <p:cNvSpPr/>
            <p:nvPr/>
          </p:nvSpPr>
          <p:spPr>
            <a:xfrm>
              <a:off x="1475656" y="3549940"/>
              <a:ext cx="1633545" cy="276999"/>
            </a:xfrm>
            <a:prstGeom prst="rect">
              <a:avLst/>
            </a:prstGeom>
          </p:spPr>
          <p:txBody>
            <a:bodyPr wrap="square">
              <a:spAutoFit/>
            </a:bodyPr>
            <a:lstStyle/>
            <a:p>
              <a:r>
                <a:rPr lang="en-US" altLang="zh-CN" sz="1200" dirty="0">
                  <a:solidFill>
                    <a:schemeClr val="tx1">
                      <a:lumMod val="85000"/>
                      <a:lumOff val="15000"/>
                    </a:schemeClr>
                  </a:solidFill>
                  <a:latin typeface="Century Gothic" pitchFamily="34" charset="0"/>
                  <a:cs typeface="Arial" panose="020B0604020202020204" pitchFamily="34" charset="0"/>
                </a:rPr>
                <a:t>Header Info Two</a:t>
              </a:r>
            </a:p>
          </p:txBody>
        </p:sp>
        <p:sp>
          <p:nvSpPr>
            <p:cNvPr id="43" name="矩形 42"/>
            <p:cNvSpPr/>
            <p:nvPr/>
          </p:nvSpPr>
          <p:spPr>
            <a:xfrm>
              <a:off x="691864" y="3412515"/>
              <a:ext cx="576064" cy="461665"/>
            </a:xfrm>
            <a:prstGeom prst="rect">
              <a:avLst/>
            </a:prstGeom>
          </p:spPr>
          <p:txBody>
            <a:bodyPr wrap="square">
              <a:spAutoFit/>
            </a:bodyPr>
            <a:lstStyle/>
            <a:p>
              <a:pPr algn="ctr"/>
              <a:r>
                <a:rPr lang="en-US" altLang="zh-CN" sz="2400" dirty="0">
                  <a:solidFill>
                    <a:schemeClr val="bg1"/>
                  </a:solidFill>
                  <a:latin typeface="Century Gothic" pitchFamily="34" charset="0"/>
                  <a:cs typeface="Arial" panose="020B0604020202020204" pitchFamily="34" charset="0"/>
                </a:rPr>
                <a:t>06</a:t>
              </a:r>
            </a:p>
          </p:txBody>
        </p:sp>
        <p:sp>
          <p:nvSpPr>
            <p:cNvPr id="44" name="矩形 43"/>
            <p:cNvSpPr/>
            <p:nvPr/>
          </p:nvSpPr>
          <p:spPr>
            <a:xfrm>
              <a:off x="737655" y="3967094"/>
              <a:ext cx="471633" cy="246221"/>
            </a:xfrm>
            <a:prstGeom prst="rect">
              <a:avLst/>
            </a:prstGeom>
          </p:spPr>
          <p:txBody>
            <a:bodyPr wrap="square">
              <a:spAutoFit/>
            </a:bodyPr>
            <a:lstStyle/>
            <a:p>
              <a:r>
                <a:rPr lang="en-US" altLang="zh-CN" sz="1000" dirty="0">
                  <a:solidFill>
                    <a:schemeClr val="bg1"/>
                  </a:solidFill>
                  <a:latin typeface="Century Gothic" pitchFamily="34" charset="0"/>
                  <a:cs typeface="Arial" panose="020B0604020202020204" pitchFamily="34" charset="0"/>
                </a:rPr>
                <a:t>DEC</a:t>
              </a:r>
            </a:p>
          </p:txBody>
        </p:sp>
      </p:grpSp>
      <p:pic>
        <p:nvPicPr>
          <p:cNvPr id="2051" name="Picture 3" descr="C:\Users\Admin\Desktop\3409334_173111043947_2.jpg"/>
          <p:cNvPicPr>
            <a:picLocks noChangeAspect="1" noChangeArrowheads="1"/>
          </p:cNvPicPr>
          <p:nvPr/>
        </p:nvPicPr>
        <p:blipFill rotWithShape="1">
          <a:blip r:embed="rId3">
            <a:extLst>
              <a:ext uri="{28A0092B-C50C-407E-A947-70E740481C1C}">
                <a14:useLocalDpi xmlns:a14="http://schemas.microsoft.com/office/drawing/2010/main" val="0"/>
              </a:ext>
            </a:extLst>
          </a:blip>
          <a:srcRect r="8897" b="7202"/>
          <a:stretch/>
        </p:blipFill>
        <p:spPr bwMode="auto">
          <a:xfrm>
            <a:off x="4658959" y="2074679"/>
            <a:ext cx="3976991" cy="254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25176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8" presetClass="entr" presetSubtype="9" fill="hold" nodeType="withEffect">
                                  <p:stCondLst>
                                    <p:cond delay="1000"/>
                                  </p:stCondLst>
                                  <p:childTnLst>
                                    <p:set>
                                      <p:cBhvr>
                                        <p:cTn id="10" dur="1" fill="hold">
                                          <p:stCondLst>
                                            <p:cond delay="0"/>
                                          </p:stCondLst>
                                        </p:cTn>
                                        <p:tgtEl>
                                          <p:spTgt spid="2051"/>
                                        </p:tgtEl>
                                        <p:attrNameLst>
                                          <p:attrName>style.visibility</p:attrName>
                                        </p:attrNameLst>
                                      </p:cBhvr>
                                      <p:to>
                                        <p:strVal val="visible"/>
                                      </p:to>
                                    </p:set>
                                    <p:animEffect transition="in" filter="strips(upLeft)">
                                      <p:cBhvr>
                                        <p:cTn id="11" dur="1000"/>
                                        <p:tgtEl>
                                          <p:spTgt spid="2051"/>
                                        </p:tgtEl>
                                      </p:cBhvr>
                                    </p:animEffect>
                                  </p:childTnLst>
                                </p:cTn>
                              </p:par>
                              <p:par>
                                <p:cTn id="12" presetID="12" presetClass="entr" presetSubtype="2" fill="hold" nodeType="withEffect">
                                  <p:stCondLst>
                                    <p:cond delay="2000"/>
                                  </p:stCondLst>
                                  <p:childTnLst>
                                    <p:set>
                                      <p:cBhvr>
                                        <p:cTn id="13" dur="1" fill="hold">
                                          <p:stCondLst>
                                            <p:cond delay="0"/>
                                          </p:stCondLst>
                                        </p:cTn>
                                        <p:tgtEl>
                                          <p:spTgt spid="2048"/>
                                        </p:tgtEl>
                                        <p:attrNameLst>
                                          <p:attrName>style.visibility</p:attrName>
                                        </p:attrNameLst>
                                      </p:cBhvr>
                                      <p:to>
                                        <p:strVal val="visible"/>
                                      </p:to>
                                    </p:set>
                                    <p:anim calcmode="lin" valueType="num">
                                      <p:cBhvr additive="base">
                                        <p:cTn id="14" dur="500"/>
                                        <p:tgtEl>
                                          <p:spTgt spid="2048"/>
                                        </p:tgtEl>
                                        <p:attrNameLst>
                                          <p:attrName>ppt_x</p:attrName>
                                        </p:attrNameLst>
                                      </p:cBhvr>
                                      <p:tavLst>
                                        <p:tav tm="0">
                                          <p:val>
                                            <p:strVal val="#ppt_x+#ppt_w*1.125000"/>
                                          </p:val>
                                        </p:tav>
                                        <p:tav tm="100000">
                                          <p:val>
                                            <p:strVal val="#ppt_x"/>
                                          </p:val>
                                        </p:tav>
                                      </p:tavLst>
                                    </p:anim>
                                    <p:animEffect transition="in" filter="wipe(left)">
                                      <p:cBhvr>
                                        <p:cTn id="15" dur="500"/>
                                        <p:tgtEl>
                                          <p:spTgt spid="2048"/>
                                        </p:tgtEl>
                                      </p:cBhvr>
                                    </p:animEffect>
                                  </p:childTnLst>
                                </p:cTn>
                              </p:par>
                              <p:par>
                                <p:cTn id="16" presetID="12" presetClass="entr" presetSubtype="2" fill="hold" nodeType="withEffect">
                                  <p:stCondLst>
                                    <p:cond delay="2500"/>
                                  </p:stCondLst>
                                  <p:childTnLst>
                                    <p:set>
                                      <p:cBhvr>
                                        <p:cTn id="17" dur="1" fill="hold">
                                          <p:stCondLst>
                                            <p:cond delay="0"/>
                                          </p:stCondLst>
                                        </p:cTn>
                                        <p:tgtEl>
                                          <p:spTgt spid="2049"/>
                                        </p:tgtEl>
                                        <p:attrNameLst>
                                          <p:attrName>style.visibility</p:attrName>
                                        </p:attrNameLst>
                                      </p:cBhvr>
                                      <p:to>
                                        <p:strVal val="visible"/>
                                      </p:to>
                                    </p:set>
                                    <p:anim calcmode="lin" valueType="num">
                                      <p:cBhvr additive="base">
                                        <p:cTn id="18" dur="500"/>
                                        <p:tgtEl>
                                          <p:spTgt spid="2049"/>
                                        </p:tgtEl>
                                        <p:attrNameLst>
                                          <p:attrName>ppt_x</p:attrName>
                                        </p:attrNameLst>
                                      </p:cBhvr>
                                      <p:tavLst>
                                        <p:tav tm="0">
                                          <p:val>
                                            <p:strVal val="#ppt_x+#ppt_w*1.125000"/>
                                          </p:val>
                                        </p:tav>
                                        <p:tav tm="100000">
                                          <p:val>
                                            <p:strVal val="#ppt_x"/>
                                          </p:val>
                                        </p:tav>
                                      </p:tavLst>
                                    </p:anim>
                                    <p:animEffect transition="in" filter="wipe(left)">
                                      <p:cBhvr>
                                        <p:cTn id="19"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7186" r="5670" b="7891"/>
          <a:stretch/>
        </p:blipFill>
        <p:spPr bwMode="auto">
          <a:xfrm>
            <a:off x="395537" y="1072489"/>
            <a:ext cx="2453963" cy="148178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b="7880"/>
          <a:stretch/>
        </p:blipFill>
        <p:spPr bwMode="auto">
          <a:xfrm>
            <a:off x="2892214" y="1070382"/>
            <a:ext cx="2292164" cy="148389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b="8997"/>
          <a:stretch/>
        </p:blipFill>
        <p:spPr bwMode="auto">
          <a:xfrm>
            <a:off x="395536" y="2593137"/>
            <a:ext cx="2453963" cy="147537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0" name="Picture 2" descr="E:\图片\shutterstock_141190603.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16518" t="19656" r="7769" b="9412"/>
          <a:stretch/>
        </p:blipFill>
        <p:spPr bwMode="auto">
          <a:xfrm>
            <a:off x="2892215" y="2593137"/>
            <a:ext cx="2292164" cy="1475376"/>
          </a:xfrm>
          <a:prstGeom prst="rect">
            <a:avLst/>
          </a:prstGeom>
          <a:noFill/>
          <a:ln w="9525">
            <a:solidFill>
              <a:schemeClr val="bg1">
                <a:lumMod val="75000"/>
              </a:schemeClr>
            </a:solidFill>
            <a:miter lim="800000"/>
            <a:headEnd/>
            <a:tailEnd/>
          </a:ln>
          <a:extLst/>
        </p:spPr>
      </p:pic>
      <p:grpSp>
        <p:nvGrpSpPr>
          <p:cNvPr id="21" name="组合 20"/>
          <p:cNvGrpSpPr/>
          <p:nvPr/>
        </p:nvGrpSpPr>
        <p:grpSpPr>
          <a:xfrm>
            <a:off x="5415662" y="954880"/>
            <a:ext cx="3086944" cy="1011830"/>
            <a:chOff x="5523363" y="1314920"/>
            <a:chExt cx="3086944" cy="1011830"/>
          </a:xfrm>
        </p:grpSpPr>
        <p:sp>
          <p:nvSpPr>
            <p:cNvPr id="83" name="矩形 82"/>
            <p:cNvSpPr/>
            <p:nvPr/>
          </p:nvSpPr>
          <p:spPr>
            <a:xfrm>
              <a:off x="5523363" y="1588086"/>
              <a:ext cx="3086944" cy="738664"/>
            </a:xfrm>
            <a:prstGeom prst="rect">
              <a:avLst/>
            </a:prstGeom>
          </p:spPr>
          <p:txBody>
            <a:bodyPr wrap="square">
              <a:spAutoFit/>
            </a:bodyPr>
            <a:lstStyle/>
            <a:p>
              <a:r>
                <a:rPr lang="en-US" altLang="zh-CN" sz="1050" dirty="0">
                  <a:latin typeface="Century Gothic" pitchFamily="34" charset="0"/>
                  <a:cs typeface="Arial" panose="020B0604020202020204" pitchFamily="34" charset="0"/>
                </a:rPr>
                <a:t>Wuhan Jin horizon PPT design planning company Wuhan Jin horizon PPT design planning company Wuhan Jin horizon PPT design planning company</a:t>
              </a:r>
            </a:p>
          </p:txBody>
        </p:sp>
        <p:sp>
          <p:nvSpPr>
            <p:cNvPr id="84" name="矩形 83"/>
            <p:cNvSpPr/>
            <p:nvPr/>
          </p:nvSpPr>
          <p:spPr>
            <a:xfrm>
              <a:off x="5523363" y="1314920"/>
              <a:ext cx="1096775" cy="261610"/>
            </a:xfrm>
            <a:prstGeom prst="rect">
              <a:avLst/>
            </a:prstGeom>
          </p:spPr>
          <p:txBody>
            <a:bodyPr wrap="none">
              <a:spAutoFit/>
            </a:bodyPr>
            <a:lstStyle/>
            <a:p>
              <a:r>
                <a:rPr lang="en-US" altLang="zh-CN" sz="1100" dirty="0">
                  <a:solidFill>
                    <a:srgbClr val="E8432E"/>
                  </a:solidFill>
                  <a:latin typeface="Century Gothic" pitchFamily="34" charset="0"/>
                  <a:cs typeface="Arial" panose="020B0604020202020204" pitchFamily="34" charset="0"/>
                </a:rPr>
                <a:t>ADD THE TITLE</a:t>
              </a:r>
            </a:p>
          </p:txBody>
        </p:sp>
      </p:grpSp>
      <p:grpSp>
        <p:nvGrpSpPr>
          <p:cNvPr id="19" name="组合 18"/>
          <p:cNvGrpSpPr/>
          <p:nvPr/>
        </p:nvGrpSpPr>
        <p:grpSpPr>
          <a:xfrm>
            <a:off x="5521242" y="2116016"/>
            <a:ext cx="3563693" cy="497976"/>
            <a:chOff x="5607549" y="2476056"/>
            <a:chExt cx="3563693" cy="497976"/>
          </a:xfrm>
        </p:grpSpPr>
        <p:sp>
          <p:nvSpPr>
            <p:cNvPr id="87" name="矩形 86"/>
            <p:cNvSpPr/>
            <p:nvPr/>
          </p:nvSpPr>
          <p:spPr>
            <a:xfrm>
              <a:off x="6228719" y="2517295"/>
              <a:ext cx="2942523" cy="415498"/>
            </a:xfrm>
            <a:prstGeom prst="rect">
              <a:avLst/>
            </a:prstGeom>
          </p:spPr>
          <p:txBody>
            <a:bodyPr wrap="square">
              <a:spAutoFit/>
            </a:bodyPr>
            <a:lstStyle/>
            <a:p>
              <a:r>
                <a:rPr lang="en-US" altLang="zh-CN" sz="1050" dirty="0">
                  <a:latin typeface="Century Gothic" pitchFamily="34" charset="0"/>
                  <a:cs typeface="Arial" panose="020B0604020202020204" pitchFamily="34" charset="0"/>
                </a:rPr>
                <a:t>Wuhan Jin horizon PPT design planning company</a:t>
              </a:r>
            </a:p>
          </p:txBody>
        </p:sp>
        <p:grpSp>
          <p:nvGrpSpPr>
            <p:cNvPr id="18" name="组合 17"/>
            <p:cNvGrpSpPr/>
            <p:nvPr/>
          </p:nvGrpSpPr>
          <p:grpSpPr>
            <a:xfrm>
              <a:off x="5607549" y="2476056"/>
              <a:ext cx="497976" cy="497976"/>
              <a:chOff x="5607549" y="2521897"/>
              <a:chExt cx="497976" cy="497976"/>
            </a:xfrm>
          </p:grpSpPr>
          <p:sp>
            <p:nvSpPr>
              <p:cNvPr id="88" name="椭圆 87"/>
              <p:cNvSpPr/>
              <p:nvPr/>
            </p:nvSpPr>
            <p:spPr>
              <a:xfrm>
                <a:off x="5607549" y="2521897"/>
                <a:ext cx="497976" cy="497976"/>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nvGrpSpPr>
              <p:cNvPr id="93" name="组合 92"/>
              <p:cNvGrpSpPr/>
              <p:nvPr/>
            </p:nvGrpSpPr>
            <p:grpSpPr>
              <a:xfrm flipH="1">
                <a:off x="5709115" y="2621443"/>
                <a:ext cx="294846" cy="298883"/>
                <a:chOff x="9363075" y="4967288"/>
                <a:chExt cx="463551" cy="469900"/>
              </a:xfrm>
              <a:solidFill>
                <a:schemeClr val="bg1"/>
              </a:solidFill>
            </p:grpSpPr>
            <p:sp>
              <p:nvSpPr>
                <p:cNvPr id="94"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95"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96"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97"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grpSp>
      </p:grpSp>
      <p:grpSp>
        <p:nvGrpSpPr>
          <p:cNvPr id="20" name="组合 19"/>
          <p:cNvGrpSpPr/>
          <p:nvPr/>
        </p:nvGrpSpPr>
        <p:grpSpPr>
          <a:xfrm>
            <a:off x="5521242" y="2843277"/>
            <a:ext cx="3563693" cy="497976"/>
            <a:chOff x="5607549" y="3099264"/>
            <a:chExt cx="3563693" cy="497976"/>
          </a:xfrm>
        </p:grpSpPr>
        <p:sp>
          <p:nvSpPr>
            <p:cNvPr id="100" name="矩形 99"/>
            <p:cNvSpPr/>
            <p:nvPr/>
          </p:nvSpPr>
          <p:spPr>
            <a:xfrm>
              <a:off x="6228719" y="3140503"/>
              <a:ext cx="2942523" cy="415498"/>
            </a:xfrm>
            <a:prstGeom prst="rect">
              <a:avLst/>
            </a:prstGeom>
          </p:spPr>
          <p:txBody>
            <a:bodyPr wrap="square">
              <a:spAutoFit/>
            </a:bodyPr>
            <a:lstStyle/>
            <a:p>
              <a:r>
                <a:rPr lang="en-US" altLang="zh-CN" sz="1050" dirty="0">
                  <a:latin typeface="Century Gothic" pitchFamily="34" charset="0"/>
                  <a:cs typeface="Arial" panose="020B0604020202020204" pitchFamily="34" charset="0"/>
                </a:rPr>
                <a:t>Wuhan Jin horizon PPT design planning company</a:t>
              </a:r>
            </a:p>
          </p:txBody>
        </p:sp>
        <p:grpSp>
          <p:nvGrpSpPr>
            <p:cNvPr id="17" name="组合 16"/>
            <p:cNvGrpSpPr/>
            <p:nvPr/>
          </p:nvGrpSpPr>
          <p:grpSpPr>
            <a:xfrm>
              <a:off x="5607549" y="3099264"/>
              <a:ext cx="497976" cy="497976"/>
              <a:chOff x="5607549" y="3099264"/>
              <a:chExt cx="497976" cy="497976"/>
            </a:xfrm>
          </p:grpSpPr>
          <p:sp>
            <p:nvSpPr>
              <p:cNvPr id="101" name="椭圆 100"/>
              <p:cNvSpPr/>
              <p:nvPr/>
            </p:nvSpPr>
            <p:spPr>
              <a:xfrm>
                <a:off x="5607549" y="3099264"/>
                <a:ext cx="497976" cy="497976"/>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nvGrpSpPr>
              <p:cNvPr id="102" name="组合 101"/>
              <p:cNvGrpSpPr/>
              <p:nvPr/>
            </p:nvGrpSpPr>
            <p:grpSpPr>
              <a:xfrm>
                <a:off x="5705580" y="3197296"/>
                <a:ext cx="301913" cy="301913"/>
                <a:chOff x="13057188" y="3740150"/>
                <a:chExt cx="474663" cy="474663"/>
              </a:xfrm>
              <a:solidFill>
                <a:schemeClr val="bg1"/>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grpSp>
      </p:grpSp>
      <p:grpSp>
        <p:nvGrpSpPr>
          <p:cNvPr id="16" name="组合 15"/>
          <p:cNvGrpSpPr/>
          <p:nvPr/>
        </p:nvGrpSpPr>
        <p:grpSpPr>
          <a:xfrm>
            <a:off x="5521242" y="3570537"/>
            <a:ext cx="3563693" cy="497976"/>
            <a:chOff x="5607549" y="3722472"/>
            <a:chExt cx="3563693" cy="497976"/>
          </a:xfrm>
        </p:grpSpPr>
        <p:sp>
          <p:nvSpPr>
            <p:cNvPr id="109" name="矩形 108"/>
            <p:cNvSpPr/>
            <p:nvPr/>
          </p:nvSpPr>
          <p:spPr>
            <a:xfrm>
              <a:off x="6228719" y="3763711"/>
              <a:ext cx="2942523" cy="415498"/>
            </a:xfrm>
            <a:prstGeom prst="rect">
              <a:avLst/>
            </a:prstGeom>
          </p:spPr>
          <p:txBody>
            <a:bodyPr wrap="square">
              <a:spAutoFit/>
            </a:bodyPr>
            <a:lstStyle/>
            <a:p>
              <a:r>
                <a:rPr lang="en-US" altLang="zh-CN" sz="1050" dirty="0">
                  <a:latin typeface="Century Gothic" pitchFamily="34" charset="0"/>
                  <a:cs typeface="Arial" panose="020B0604020202020204" pitchFamily="34" charset="0"/>
                </a:rPr>
                <a:t>Wuhan Jin horizon PPT design planning company</a:t>
              </a:r>
            </a:p>
          </p:txBody>
        </p:sp>
        <p:grpSp>
          <p:nvGrpSpPr>
            <p:cNvPr id="15" name="组合 14"/>
            <p:cNvGrpSpPr/>
            <p:nvPr/>
          </p:nvGrpSpPr>
          <p:grpSpPr>
            <a:xfrm>
              <a:off x="5607549" y="3722472"/>
              <a:ext cx="497976" cy="497976"/>
              <a:chOff x="5607549" y="3676631"/>
              <a:chExt cx="497976" cy="497976"/>
            </a:xfrm>
          </p:grpSpPr>
          <p:sp>
            <p:nvSpPr>
              <p:cNvPr id="110" name="椭圆 109"/>
              <p:cNvSpPr/>
              <p:nvPr/>
            </p:nvSpPr>
            <p:spPr>
              <a:xfrm>
                <a:off x="5607549" y="3676631"/>
                <a:ext cx="497976" cy="497976"/>
              </a:xfrm>
              <a:prstGeom prst="ellipse">
                <a:avLst/>
              </a:prstGeom>
              <a:solidFill>
                <a:srgbClr val="E8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Century Gothic" pitchFamily="34" charset="0"/>
                </a:endParaRPr>
              </a:p>
            </p:txBody>
          </p:sp>
          <p:grpSp>
            <p:nvGrpSpPr>
              <p:cNvPr id="116" name="组合 115"/>
              <p:cNvGrpSpPr/>
              <p:nvPr/>
            </p:nvGrpSpPr>
            <p:grpSpPr>
              <a:xfrm>
                <a:off x="5687435" y="3756519"/>
                <a:ext cx="338204" cy="338200"/>
                <a:chOff x="3459051" y="-884634"/>
                <a:chExt cx="492125" cy="492125"/>
              </a:xfrm>
              <a:solidFill>
                <a:schemeClr val="bg1"/>
              </a:solidFill>
            </p:grpSpPr>
            <p:sp>
              <p:nvSpPr>
                <p:cNvPr id="117" name="Freeform 5"/>
                <p:cNvSpPr>
                  <a:spLocks noEditPoints="1"/>
                </p:cNvSpPr>
                <p:nvPr/>
              </p:nvSpPr>
              <p:spPr bwMode="auto">
                <a:xfrm>
                  <a:off x="3459051" y="-684609"/>
                  <a:ext cx="107950" cy="184150"/>
                </a:xfrm>
                <a:custGeom>
                  <a:avLst/>
                  <a:gdLst>
                    <a:gd name="T0" fmla="*/ 28 w 28"/>
                    <a:gd name="T1" fmla="*/ 48 h 48"/>
                    <a:gd name="T2" fmla="*/ 24 w 28"/>
                    <a:gd name="T3" fmla="*/ 48 h 48"/>
                    <a:gd name="T4" fmla="*/ 0 w 28"/>
                    <a:gd name="T5" fmla="*/ 24 h 48"/>
                    <a:gd name="T6" fmla="*/ 24 w 28"/>
                    <a:gd name="T7" fmla="*/ 0 h 48"/>
                    <a:gd name="T8" fmla="*/ 28 w 28"/>
                    <a:gd name="T9" fmla="*/ 0 h 48"/>
                    <a:gd name="T10" fmla="*/ 28 w 28"/>
                    <a:gd name="T11" fmla="*/ 48 h 48"/>
                    <a:gd name="T12" fmla="*/ 20 w 28"/>
                    <a:gd name="T13" fmla="*/ 8 h 48"/>
                    <a:gd name="T14" fmla="*/ 8 w 28"/>
                    <a:gd name="T15" fmla="*/ 24 h 48"/>
                    <a:gd name="T16" fmla="*/ 20 w 28"/>
                    <a:gd name="T17" fmla="*/ 40 h 48"/>
                    <a:gd name="T18" fmla="*/ 20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28" y="48"/>
                      </a:moveTo>
                      <a:cubicBezTo>
                        <a:pt x="24" y="48"/>
                        <a:pt x="24" y="48"/>
                        <a:pt x="24" y="48"/>
                      </a:cubicBezTo>
                      <a:cubicBezTo>
                        <a:pt x="10" y="48"/>
                        <a:pt x="0" y="38"/>
                        <a:pt x="0" y="24"/>
                      </a:cubicBezTo>
                      <a:cubicBezTo>
                        <a:pt x="0" y="10"/>
                        <a:pt x="10" y="0"/>
                        <a:pt x="24" y="0"/>
                      </a:cubicBezTo>
                      <a:cubicBezTo>
                        <a:pt x="28" y="0"/>
                        <a:pt x="28" y="0"/>
                        <a:pt x="28" y="0"/>
                      </a:cubicBezTo>
                      <a:lnTo>
                        <a:pt x="28" y="48"/>
                      </a:lnTo>
                      <a:close/>
                      <a:moveTo>
                        <a:pt x="20" y="8"/>
                      </a:moveTo>
                      <a:cubicBezTo>
                        <a:pt x="13" y="10"/>
                        <a:pt x="8" y="16"/>
                        <a:pt x="8" y="24"/>
                      </a:cubicBezTo>
                      <a:cubicBezTo>
                        <a:pt x="8" y="32"/>
                        <a:pt x="13" y="38"/>
                        <a:pt x="20" y="4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18" name="Freeform 6"/>
                <p:cNvSpPr>
                  <a:spLocks noEditPoints="1"/>
                </p:cNvSpPr>
                <p:nvPr/>
              </p:nvSpPr>
              <p:spPr bwMode="auto">
                <a:xfrm>
                  <a:off x="3843226" y="-684609"/>
                  <a:ext cx="107950" cy="184150"/>
                </a:xfrm>
                <a:custGeom>
                  <a:avLst/>
                  <a:gdLst>
                    <a:gd name="T0" fmla="*/ 4 w 28"/>
                    <a:gd name="T1" fmla="*/ 48 h 48"/>
                    <a:gd name="T2" fmla="*/ 0 w 28"/>
                    <a:gd name="T3" fmla="*/ 48 h 48"/>
                    <a:gd name="T4" fmla="*/ 0 w 28"/>
                    <a:gd name="T5" fmla="*/ 0 h 48"/>
                    <a:gd name="T6" fmla="*/ 4 w 28"/>
                    <a:gd name="T7" fmla="*/ 0 h 48"/>
                    <a:gd name="T8" fmla="*/ 28 w 28"/>
                    <a:gd name="T9" fmla="*/ 24 h 48"/>
                    <a:gd name="T10" fmla="*/ 4 w 28"/>
                    <a:gd name="T11" fmla="*/ 48 h 48"/>
                    <a:gd name="T12" fmla="*/ 8 w 28"/>
                    <a:gd name="T13" fmla="*/ 8 h 48"/>
                    <a:gd name="T14" fmla="*/ 8 w 28"/>
                    <a:gd name="T15" fmla="*/ 40 h 48"/>
                    <a:gd name="T16" fmla="*/ 20 w 28"/>
                    <a:gd name="T17" fmla="*/ 24 h 48"/>
                    <a:gd name="T18" fmla="*/ 8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4" y="48"/>
                      </a:moveTo>
                      <a:cubicBezTo>
                        <a:pt x="0" y="48"/>
                        <a:pt x="0" y="48"/>
                        <a:pt x="0" y="48"/>
                      </a:cubicBezTo>
                      <a:cubicBezTo>
                        <a:pt x="0" y="0"/>
                        <a:pt x="0" y="0"/>
                        <a:pt x="0" y="0"/>
                      </a:cubicBezTo>
                      <a:cubicBezTo>
                        <a:pt x="4" y="0"/>
                        <a:pt x="4" y="0"/>
                        <a:pt x="4" y="0"/>
                      </a:cubicBezTo>
                      <a:cubicBezTo>
                        <a:pt x="18" y="0"/>
                        <a:pt x="28" y="10"/>
                        <a:pt x="28" y="24"/>
                      </a:cubicBezTo>
                      <a:cubicBezTo>
                        <a:pt x="28" y="38"/>
                        <a:pt x="18" y="48"/>
                        <a:pt x="4" y="48"/>
                      </a:cubicBezTo>
                      <a:moveTo>
                        <a:pt x="8" y="8"/>
                      </a:moveTo>
                      <a:cubicBezTo>
                        <a:pt x="8" y="40"/>
                        <a:pt x="8" y="40"/>
                        <a:pt x="8" y="40"/>
                      </a:cubicBezTo>
                      <a:cubicBezTo>
                        <a:pt x="15" y="38"/>
                        <a:pt x="20" y="32"/>
                        <a:pt x="20" y="24"/>
                      </a:cubicBezTo>
                      <a:cubicBezTo>
                        <a:pt x="20" y="16"/>
                        <a:pt x="15" y="10"/>
                        <a:pt x="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19" name="Freeform 7"/>
                <p:cNvSpPr>
                  <a:spLocks/>
                </p:cNvSpPr>
                <p:nvPr/>
              </p:nvSpPr>
              <p:spPr bwMode="auto">
                <a:xfrm>
                  <a:off x="3874976" y="-470296"/>
                  <a:ext cx="46038" cy="46038"/>
                </a:xfrm>
                <a:custGeom>
                  <a:avLst/>
                  <a:gdLst>
                    <a:gd name="T0" fmla="*/ 0 w 12"/>
                    <a:gd name="T1" fmla="*/ 12 h 12"/>
                    <a:gd name="T2" fmla="*/ 0 w 12"/>
                    <a:gd name="T3" fmla="*/ 4 h 12"/>
                    <a:gd name="T4" fmla="*/ 4 w 12"/>
                    <a:gd name="T5" fmla="*/ 0 h 12"/>
                    <a:gd name="T6" fmla="*/ 12 w 12"/>
                    <a:gd name="T7" fmla="*/ 0 h 12"/>
                    <a:gd name="T8" fmla="*/ 0 w 12"/>
                    <a:gd name="T9" fmla="*/ 12 h 12"/>
                  </a:gdLst>
                  <a:ahLst/>
                  <a:cxnLst>
                    <a:cxn ang="0">
                      <a:pos x="T0" y="T1"/>
                    </a:cxn>
                    <a:cxn ang="0">
                      <a:pos x="T2" y="T3"/>
                    </a:cxn>
                    <a:cxn ang="0">
                      <a:pos x="T4" y="T5"/>
                    </a:cxn>
                    <a:cxn ang="0">
                      <a:pos x="T6" y="T7"/>
                    </a:cxn>
                    <a:cxn ang="0">
                      <a:pos x="T8" y="T9"/>
                    </a:cxn>
                  </a:cxnLst>
                  <a:rect l="0" t="0" r="r" b="b"/>
                  <a:pathLst>
                    <a:path w="12" h="12">
                      <a:moveTo>
                        <a:pt x="0" y="12"/>
                      </a:moveTo>
                      <a:cubicBezTo>
                        <a:pt x="0" y="4"/>
                        <a:pt x="0" y="4"/>
                        <a:pt x="0" y="4"/>
                      </a:cubicBezTo>
                      <a:cubicBezTo>
                        <a:pt x="2" y="4"/>
                        <a:pt x="4" y="3"/>
                        <a:pt x="4" y="0"/>
                      </a:cubicBezTo>
                      <a:cubicBezTo>
                        <a:pt x="12" y="0"/>
                        <a:pt x="12" y="0"/>
                        <a:pt x="12" y="0"/>
                      </a:cubicBezTo>
                      <a:cubicBezTo>
                        <a:pt x="12" y="7"/>
                        <a:pt x="7" y="12"/>
                        <a:pt x="0"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20" name="Rectangle 8"/>
                <p:cNvSpPr>
                  <a:spLocks noChangeArrowheads="1"/>
                </p:cNvSpPr>
                <p:nvPr/>
              </p:nvSpPr>
              <p:spPr bwMode="auto">
                <a:xfrm>
                  <a:off x="3813064" y="-454421"/>
                  <a:ext cx="6191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21" name="Freeform 9"/>
                <p:cNvSpPr>
                  <a:spLocks noEditPoints="1"/>
                </p:cNvSpPr>
                <p:nvPr/>
              </p:nvSpPr>
              <p:spPr bwMode="auto">
                <a:xfrm>
                  <a:off x="3728926" y="-484584"/>
                  <a:ext cx="92075" cy="920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sp>
              <p:nvSpPr>
                <p:cNvPr id="122" name="Freeform 10"/>
                <p:cNvSpPr>
                  <a:spLocks/>
                </p:cNvSpPr>
                <p:nvPr/>
              </p:nvSpPr>
              <p:spPr bwMode="auto">
                <a:xfrm>
                  <a:off x="3536839" y="-884634"/>
                  <a:ext cx="338138" cy="168275"/>
                </a:xfrm>
                <a:custGeom>
                  <a:avLst/>
                  <a:gdLst>
                    <a:gd name="T0" fmla="*/ 88 w 88"/>
                    <a:gd name="T1" fmla="*/ 44 h 44"/>
                    <a:gd name="T2" fmla="*/ 80 w 88"/>
                    <a:gd name="T3" fmla="*/ 44 h 44"/>
                    <a:gd name="T4" fmla="*/ 44 w 88"/>
                    <a:gd name="T5" fmla="*/ 8 h 44"/>
                    <a:gd name="T6" fmla="*/ 8 w 88"/>
                    <a:gd name="T7" fmla="*/ 44 h 44"/>
                    <a:gd name="T8" fmla="*/ 0 w 88"/>
                    <a:gd name="T9" fmla="*/ 44 h 44"/>
                    <a:gd name="T10" fmla="*/ 44 w 88"/>
                    <a:gd name="T11" fmla="*/ 0 h 44"/>
                    <a:gd name="T12" fmla="*/ 88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88" y="44"/>
                      </a:moveTo>
                      <a:cubicBezTo>
                        <a:pt x="80" y="44"/>
                        <a:pt x="80" y="44"/>
                        <a:pt x="80" y="44"/>
                      </a:cubicBezTo>
                      <a:cubicBezTo>
                        <a:pt x="80" y="24"/>
                        <a:pt x="64" y="8"/>
                        <a:pt x="44" y="8"/>
                      </a:cubicBezTo>
                      <a:cubicBezTo>
                        <a:pt x="24" y="8"/>
                        <a:pt x="8" y="24"/>
                        <a:pt x="8" y="44"/>
                      </a:cubicBezTo>
                      <a:cubicBezTo>
                        <a:pt x="0" y="44"/>
                        <a:pt x="0" y="44"/>
                        <a:pt x="0" y="44"/>
                      </a:cubicBezTo>
                      <a:cubicBezTo>
                        <a:pt x="0" y="20"/>
                        <a:pt x="20" y="0"/>
                        <a:pt x="44" y="0"/>
                      </a:cubicBezTo>
                      <a:cubicBezTo>
                        <a:pt x="68" y="0"/>
                        <a:pt x="88" y="20"/>
                        <a:pt x="88"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entury Gothic" pitchFamily="34" charset="0"/>
                  </a:endParaRPr>
                </a:p>
              </p:txBody>
            </p:sp>
          </p:grpSp>
        </p:grpSp>
      </p:grpSp>
    </p:spTree>
    <p:extLst>
      <p:ext uri="{BB962C8B-B14F-4D97-AF65-F5344CB8AC3E}">
        <p14:creationId xmlns:p14="http://schemas.microsoft.com/office/powerpoint/2010/main" val="4232534715"/>
      </p:ext>
    </p:extLst>
  </p:cSld>
  <p:clrMapOvr>
    <a:masterClrMapping/>
  </p:clrMapOvr>
  <p:transition spd="slow" advClick="0" advTm="400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14:presetBounceEnd="38000">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TotalTime>
  <Words>2026</Words>
  <Application>Microsoft Office PowerPoint</Application>
  <PresentationFormat>全屏显示(16:9)</PresentationFormat>
  <Paragraphs>330</Paragraphs>
  <Slides>38</Slides>
  <Notes>30</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38</vt:i4>
      </vt:variant>
    </vt:vector>
  </HeadingPairs>
  <TitlesOfParts>
    <vt:vector size="52" baseType="lpstr">
      <vt:lpstr>Bebas</vt:lpstr>
      <vt:lpstr>HelveticaNeueLT Pro 67 MdCn</vt:lpstr>
      <vt:lpstr>Meiryo</vt:lpstr>
      <vt:lpstr>华文细黑</vt:lpstr>
      <vt:lpstr>宋体</vt:lpstr>
      <vt:lpstr>微软雅黑</vt:lpstr>
      <vt:lpstr>Arial</vt:lpstr>
      <vt:lpstr>Calibri</vt:lpstr>
      <vt:lpstr>Century Gothic</vt:lpstr>
      <vt:lpstr>News Gothic MT</vt:lpstr>
      <vt:lpstr>Open Sans</vt:lpstr>
      <vt:lpstr>Tahoma</vt:lpstr>
      <vt:lpstr>Wingdings</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John;www.freeppt7.com</dc:creator>
  <cp:lastModifiedBy>宇 之灵</cp:lastModifiedBy>
  <cp:revision>75</cp:revision>
  <dcterms:created xsi:type="dcterms:W3CDTF">2015-11-09T04:39:17Z</dcterms:created>
  <dcterms:modified xsi:type="dcterms:W3CDTF">2018-10-14T06:23:51Z</dcterms:modified>
</cp:coreProperties>
</file>