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3" r:id="rId5"/>
    <p:sldId id="265" r:id="rId6"/>
    <p:sldId id="266" r:id="rId7"/>
    <p:sldId id="264" r:id="rId8"/>
    <p:sldId id="259" r:id="rId9"/>
    <p:sldId id="267" r:id="rId10"/>
    <p:sldId id="268" r:id="rId11"/>
    <p:sldId id="269" r:id="rId12"/>
    <p:sldId id="270" r:id="rId13"/>
    <p:sldId id="280" r:id="rId14"/>
    <p:sldId id="260" r:id="rId15"/>
    <p:sldId id="271" r:id="rId16"/>
    <p:sldId id="272" r:id="rId17"/>
    <p:sldId id="273" r:id="rId18"/>
    <p:sldId id="274" r:id="rId19"/>
    <p:sldId id="279" r:id="rId20"/>
    <p:sldId id="261" r:id="rId21"/>
    <p:sldId id="275" r:id="rId22"/>
    <p:sldId id="276" r:id="rId23"/>
    <p:sldId id="277" r:id="rId24"/>
    <p:sldId id="278" r:id="rId25"/>
    <p:sldId id="262" r:id="rId26"/>
    <p:sldId id="313" r:id="rId27"/>
  </p:sldIdLst>
  <p:sldSz cx="12192000" cy="6858000"/>
  <p:notesSz cx="7104063" cy="10234613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1"/>
    <a:srgbClr val="5E9292"/>
    <a:srgbClr val="6A9FA0"/>
    <a:srgbClr val="72A4A5"/>
    <a:srgbClr val="DB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83CD3-EEF6-4CD2-9D36-28564DF98326}" type="datetimeFigureOut">
              <a:rPr lang="zh-CN" altLang="en-US" smtClean="0"/>
              <a:t>2018/10/15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30239-97D6-45BB-826B-E2525ACC1F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8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583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754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095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947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054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548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443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801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209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277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35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520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634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77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80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918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869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985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26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851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45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013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563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21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52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239-97D6-45BB-826B-E2525ACC1FD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213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9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FFF7E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5" y="6054090"/>
            <a:ext cx="1784350" cy="814070"/>
          </a:xfrm>
          <a:prstGeom prst="rect">
            <a:avLst/>
          </a:prstGeom>
        </p:spPr>
      </p:pic>
      <p:pic>
        <p:nvPicPr>
          <p:cNvPr id="5" name="图片 4" descr="花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05" y="-13335"/>
            <a:ext cx="1883410" cy="2444115"/>
          </a:xfrm>
          <a:prstGeom prst="rect">
            <a:avLst/>
          </a:prstGeom>
        </p:spPr>
      </p:pic>
      <p:pic>
        <p:nvPicPr>
          <p:cNvPr id="6" name="图片 5" descr="花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780" y="-1009015"/>
            <a:ext cx="1956435" cy="1999615"/>
          </a:xfrm>
          <a:prstGeom prst="rect">
            <a:avLst/>
          </a:prstGeom>
        </p:spPr>
      </p:pic>
      <p:pic>
        <p:nvPicPr>
          <p:cNvPr id="7" name="图片 6" descr="花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105" y="-819785"/>
            <a:ext cx="3261360" cy="3340100"/>
          </a:xfrm>
          <a:prstGeom prst="rect">
            <a:avLst/>
          </a:prstGeom>
        </p:spPr>
      </p:pic>
      <p:pic>
        <p:nvPicPr>
          <p:cNvPr id="8" name="图片 7" descr="花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1850" y="5278755"/>
            <a:ext cx="2901315" cy="30048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99995" y="2003425"/>
            <a:ext cx="7191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Elegant pattern simple Wind </a:t>
            </a:r>
            <a:r>
              <a:rPr lang="en-US" altLang="zh-CN" sz="3600" b="1" dirty="0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PPT </a:t>
            </a:r>
            <a:r>
              <a:rPr lang="zh-CN" altLang="en-US" sz="3600" b="1" dirty="0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Template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4112260" y="4145915"/>
            <a:ext cx="3967480" cy="427355"/>
          </a:xfrm>
          <a:prstGeom prst="roundRect">
            <a:avLst>
              <a:gd name="adj" fmla="val 50000"/>
            </a:avLst>
          </a:prstGeom>
          <a:solidFill>
            <a:srgbClr val="72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Click here to enter your company name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010535" y="3324225"/>
            <a:ext cx="408305" cy="252730"/>
            <a:chOff x="4877" y="5235"/>
            <a:chExt cx="643" cy="398"/>
          </a:xfrm>
        </p:grpSpPr>
        <p:sp>
          <p:nvSpPr>
            <p:cNvPr id="11" name="菱形 10"/>
            <p:cNvSpPr/>
            <p:nvPr/>
          </p:nvSpPr>
          <p:spPr>
            <a:xfrm>
              <a:off x="4877" y="5235"/>
              <a:ext cx="398" cy="398"/>
            </a:xfrm>
            <a:prstGeom prst="diamond">
              <a:avLst/>
            </a:pr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菱形 11"/>
            <p:cNvSpPr/>
            <p:nvPr/>
          </p:nvSpPr>
          <p:spPr>
            <a:xfrm>
              <a:off x="5122" y="5235"/>
              <a:ext cx="398" cy="398"/>
            </a:xfrm>
            <a:prstGeom prst="diamond">
              <a:avLst/>
            </a:pr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768080" y="3324225"/>
            <a:ext cx="408305" cy="252730"/>
            <a:chOff x="4877" y="5235"/>
            <a:chExt cx="643" cy="398"/>
          </a:xfrm>
        </p:grpSpPr>
        <p:sp>
          <p:nvSpPr>
            <p:cNvPr id="15" name="菱形 14"/>
            <p:cNvSpPr/>
            <p:nvPr/>
          </p:nvSpPr>
          <p:spPr>
            <a:xfrm>
              <a:off x="4877" y="5235"/>
              <a:ext cx="398" cy="398"/>
            </a:xfrm>
            <a:prstGeom prst="diamond">
              <a:avLst/>
            </a:pr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菱形 15"/>
            <p:cNvSpPr/>
            <p:nvPr/>
          </p:nvSpPr>
          <p:spPr>
            <a:xfrm>
              <a:off x="5122" y="5235"/>
              <a:ext cx="398" cy="398"/>
            </a:xfrm>
            <a:prstGeom prst="diamond">
              <a:avLst/>
            </a:pr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3548380" y="3106420"/>
            <a:ext cx="5095875" cy="570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50000"/>
              </a:lnSpc>
            </a:pPr>
            <a:r>
              <a:rPr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When the a cigarette falls in love with a match,it was destined to be hurt.</a:t>
            </a:r>
          </a:p>
          <a:p>
            <a:pPr lvl="0" algn="ctr" fontAlgn="auto">
              <a:lnSpc>
                <a:spcPct val="150000"/>
              </a:lnSpc>
            </a:pPr>
            <a:r>
              <a:rPr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When the a cigarette falls in love with a match,it was destined to be hurt.</a:t>
            </a:r>
          </a:p>
        </p:txBody>
      </p:sp>
      <p:pic>
        <p:nvPicPr>
          <p:cNvPr id="2" name="まももP - 歴史を紡ぐ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08342" y="904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animBg="1"/>
      <p:bldP spid="10" grpId="1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sp>
        <p:nvSpPr>
          <p:cNvPr id="11269" name="Freeform 5"/>
          <p:cNvSpPr/>
          <p:nvPr/>
        </p:nvSpPr>
        <p:spPr bwMode="auto">
          <a:xfrm>
            <a:off x="1615440" y="1920240"/>
            <a:ext cx="2740025" cy="1962150"/>
          </a:xfrm>
          <a:custGeom>
            <a:avLst/>
            <a:gdLst>
              <a:gd name="T0" fmla="*/ 1740 w 1817"/>
              <a:gd name="T1" fmla="*/ 0 h 1299"/>
              <a:gd name="T2" fmla="*/ 77 w 1817"/>
              <a:gd name="T3" fmla="*/ 0 h 1299"/>
              <a:gd name="T4" fmla="*/ 0 w 1817"/>
              <a:gd name="T5" fmla="*/ 77 h 1299"/>
              <a:gd name="T6" fmla="*/ 0 w 1817"/>
              <a:gd name="T7" fmla="*/ 1071 h 1299"/>
              <a:gd name="T8" fmla="*/ 77 w 1817"/>
              <a:gd name="T9" fmla="*/ 1148 h 1299"/>
              <a:gd name="T10" fmla="*/ 258 w 1817"/>
              <a:gd name="T11" fmla="*/ 1148 h 1299"/>
              <a:gd name="T12" fmla="*/ 258 w 1817"/>
              <a:gd name="T13" fmla="*/ 1299 h 1299"/>
              <a:gd name="T14" fmla="*/ 409 w 1817"/>
              <a:gd name="T15" fmla="*/ 1148 h 1299"/>
              <a:gd name="T16" fmla="*/ 1740 w 1817"/>
              <a:gd name="T17" fmla="*/ 1148 h 1299"/>
              <a:gd name="T18" fmla="*/ 1817 w 1817"/>
              <a:gd name="T19" fmla="*/ 1071 h 1299"/>
              <a:gd name="T20" fmla="*/ 1817 w 1817"/>
              <a:gd name="T21" fmla="*/ 77 h 1299"/>
              <a:gd name="T22" fmla="*/ 1740 w 1817"/>
              <a:gd name="T23" fmla="*/ 0 h 1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17" h="1299">
                <a:moveTo>
                  <a:pt x="1740" y="0"/>
                </a:moveTo>
                <a:cubicBezTo>
                  <a:pt x="77" y="0"/>
                  <a:pt x="77" y="0"/>
                  <a:pt x="77" y="0"/>
                </a:cubicBezTo>
                <a:cubicBezTo>
                  <a:pt x="34" y="0"/>
                  <a:pt x="0" y="34"/>
                  <a:pt x="0" y="77"/>
                </a:cubicBezTo>
                <a:cubicBezTo>
                  <a:pt x="0" y="1071"/>
                  <a:pt x="0" y="1071"/>
                  <a:pt x="0" y="1071"/>
                </a:cubicBezTo>
                <a:cubicBezTo>
                  <a:pt x="0" y="1114"/>
                  <a:pt x="34" y="1148"/>
                  <a:pt x="77" y="1148"/>
                </a:cubicBezTo>
                <a:cubicBezTo>
                  <a:pt x="258" y="1148"/>
                  <a:pt x="258" y="1148"/>
                  <a:pt x="258" y="1148"/>
                </a:cubicBezTo>
                <a:cubicBezTo>
                  <a:pt x="258" y="1299"/>
                  <a:pt x="258" y="1299"/>
                  <a:pt x="258" y="1299"/>
                </a:cubicBezTo>
                <a:cubicBezTo>
                  <a:pt x="409" y="1148"/>
                  <a:pt x="409" y="1148"/>
                  <a:pt x="409" y="1148"/>
                </a:cubicBezTo>
                <a:cubicBezTo>
                  <a:pt x="1740" y="1148"/>
                  <a:pt x="1740" y="1148"/>
                  <a:pt x="1740" y="1148"/>
                </a:cubicBezTo>
                <a:cubicBezTo>
                  <a:pt x="1782" y="1148"/>
                  <a:pt x="1817" y="1114"/>
                  <a:pt x="1817" y="1071"/>
                </a:cubicBezTo>
                <a:cubicBezTo>
                  <a:pt x="1817" y="77"/>
                  <a:pt x="1817" y="77"/>
                  <a:pt x="1817" y="77"/>
                </a:cubicBezTo>
                <a:cubicBezTo>
                  <a:pt x="1817" y="34"/>
                  <a:pt x="1782" y="0"/>
                  <a:pt x="1740" y="0"/>
                </a:cubicBezTo>
                <a:close/>
              </a:path>
            </a:pathLst>
          </a:custGeom>
          <a:solidFill>
            <a:srgbClr val="72A4A5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71" name="Freeform 7"/>
          <p:cNvSpPr/>
          <p:nvPr/>
        </p:nvSpPr>
        <p:spPr bwMode="auto">
          <a:xfrm>
            <a:off x="8137525" y="1920240"/>
            <a:ext cx="2740025" cy="1962150"/>
          </a:xfrm>
          <a:custGeom>
            <a:avLst/>
            <a:gdLst>
              <a:gd name="T0" fmla="*/ 1740 w 1817"/>
              <a:gd name="T1" fmla="*/ 0 h 1299"/>
              <a:gd name="T2" fmla="*/ 77 w 1817"/>
              <a:gd name="T3" fmla="*/ 0 h 1299"/>
              <a:gd name="T4" fmla="*/ 0 w 1817"/>
              <a:gd name="T5" fmla="*/ 77 h 1299"/>
              <a:gd name="T6" fmla="*/ 0 w 1817"/>
              <a:gd name="T7" fmla="*/ 1071 h 1299"/>
              <a:gd name="T8" fmla="*/ 77 w 1817"/>
              <a:gd name="T9" fmla="*/ 1148 h 1299"/>
              <a:gd name="T10" fmla="*/ 258 w 1817"/>
              <a:gd name="T11" fmla="*/ 1148 h 1299"/>
              <a:gd name="T12" fmla="*/ 258 w 1817"/>
              <a:gd name="T13" fmla="*/ 1299 h 1299"/>
              <a:gd name="T14" fmla="*/ 409 w 1817"/>
              <a:gd name="T15" fmla="*/ 1148 h 1299"/>
              <a:gd name="T16" fmla="*/ 1740 w 1817"/>
              <a:gd name="T17" fmla="*/ 1148 h 1299"/>
              <a:gd name="T18" fmla="*/ 1817 w 1817"/>
              <a:gd name="T19" fmla="*/ 1071 h 1299"/>
              <a:gd name="T20" fmla="*/ 1817 w 1817"/>
              <a:gd name="T21" fmla="*/ 77 h 1299"/>
              <a:gd name="T22" fmla="*/ 1740 w 1817"/>
              <a:gd name="T23" fmla="*/ 0 h 1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17" h="1299">
                <a:moveTo>
                  <a:pt x="1740" y="0"/>
                </a:moveTo>
                <a:cubicBezTo>
                  <a:pt x="77" y="0"/>
                  <a:pt x="77" y="0"/>
                  <a:pt x="77" y="0"/>
                </a:cubicBezTo>
                <a:cubicBezTo>
                  <a:pt x="34" y="0"/>
                  <a:pt x="0" y="34"/>
                  <a:pt x="0" y="77"/>
                </a:cubicBezTo>
                <a:cubicBezTo>
                  <a:pt x="0" y="1071"/>
                  <a:pt x="0" y="1071"/>
                  <a:pt x="0" y="1071"/>
                </a:cubicBezTo>
                <a:cubicBezTo>
                  <a:pt x="0" y="1114"/>
                  <a:pt x="34" y="1148"/>
                  <a:pt x="77" y="1148"/>
                </a:cubicBezTo>
                <a:cubicBezTo>
                  <a:pt x="258" y="1148"/>
                  <a:pt x="258" y="1148"/>
                  <a:pt x="258" y="1148"/>
                </a:cubicBezTo>
                <a:cubicBezTo>
                  <a:pt x="258" y="1299"/>
                  <a:pt x="258" y="1299"/>
                  <a:pt x="258" y="1299"/>
                </a:cubicBezTo>
                <a:cubicBezTo>
                  <a:pt x="409" y="1148"/>
                  <a:pt x="409" y="1148"/>
                  <a:pt x="409" y="1148"/>
                </a:cubicBezTo>
                <a:cubicBezTo>
                  <a:pt x="1740" y="1148"/>
                  <a:pt x="1740" y="1148"/>
                  <a:pt x="1740" y="1148"/>
                </a:cubicBezTo>
                <a:cubicBezTo>
                  <a:pt x="1782" y="1148"/>
                  <a:pt x="1817" y="1114"/>
                  <a:pt x="1817" y="1071"/>
                </a:cubicBezTo>
                <a:cubicBezTo>
                  <a:pt x="1817" y="77"/>
                  <a:pt x="1817" y="77"/>
                  <a:pt x="1817" y="77"/>
                </a:cubicBezTo>
                <a:cubicBezTo>
                  <a:pt x="1817" y="34"/>
                  <a:pt x="1782" y="0"/>
                  <a:pt x="1740" y="0"/>
                </a:cubicBezTo>
                <a:close/>
              </a:path>
            </a:pathLst>
          </a:custGeom>
          <a:solidFill>
            <a:srgbClr val="72A4A5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73" name="Freeform 9"/>
          <p:cNvSpPr/>
          <p:nvPr/>
        </p:nvSpPr>
        <p:spPr bwMode="auto">
          <a:xfrm>
            <a:off x="4880610" y="1920240"/>
            <a:ext cx="2740025" cy="1962150"/>
          </a:xfrm>
          <a:custGeom>
            <a:avLst/>
            <a:gdLst>
              <a:gd name="T0" fmla="*/ 1740 w 1817"/>
              <a:gd name="T1" fmla="*/ 0 h 1299"/>
              <a:gd name="T2" fmla="*/ 77 w 1817"/>
              <a:gd name="T3" fmla="*/ 0 h 1299"/>
              <a:gd name="T4" fmla="*/ 0 w 1817"/>
              <a:gd name="T5" fmla="*/ 77 h 1299"/>
              <a:gd name="T6" fmla="*/ 0 w 1817"/>
              <a:gd name="T7" fmla="*/ 1071 h 1299"/>
              <a:gd name="T8" fmla="*/ 77 w 1817"/>
              <a:gd name="T9" fmla="*/ 1148 h 1299"/>
              <a:gd name="T10" fmla="*/ 258 w 1817"/>
              <a:gd name="T11" fmla="*/ 1148 h 1299"/>
              <a:gd name="T12" fmla="*/ 258 w 1817"/>
              <a:gd name="T13" fmla="*/ 1299 h 1299"/>
              <a:gd name="T14" fmla="*/ 409 w 1817"/>
              <a:gd name="T15" fmla="*/ 1148 h 1299"/>
              <a:gd name="T16" fmla="*/ 1740 w 1817"/>
              <a:gd name="T17" fmla="*/ 1148 h 1299"/>
              <a:gd name="T18" fmla="*/ 1817 w 1817"/>
              <a:gd name="T19" fmla="*/ 1071 h 1299"/>
              <a:gd name="T20" fmla="*/ 1817 w 1817"/>
              <a:gd name="T21" fmla="*/ 77 h 1299"/>
              <a:gd name="T22" fmla="*/ 1740 w 1817"/>
              <a:gd name="T23" fmla="*/ 0 h 1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17" h="1299">
                <a:moveTo>
                  <a:pt x="1740" y="0"/>
                </a:moveTo>
                <a:cubicBezTo>
                  <a:pt x="77" y="0"/>
                  <a:pt x="77" y="0"/>
                  <a:pt x="77" y="0"/>
                </a:cubicBezTo>
                <a:cubicBezTo>
                  <a:pt x="34" y="0"/>
                  <a:pt x="0" y="34"/>
                  <a:pt x="0" y="77"/>
                </a:cubicBezTo>
                <a:cubicBezTo>
                  <a:pt x="0" y="1071"/>
                  <a:pt x="0" y="1071"/>
                  <a:pt x="0" y="1071"/>
                </a:cubicBezTo>
                <a:cubicBezTo>
                  <a:pt x="0" y="1114"/>
                  <a:pt x="34" y="1148"/>
                  <a:pt x="77" y="1148"/>
                </a:cubicBezTo>
                <a:cubicBezTo>
                  <a:pt x="258" y="1148"/>
                  <a:pt x="258" y="1148"/>
                  <a:pt x="258" y="1148"/>
                </a:cubicBezTo>
                <a:cubicBezTo>
                  <a:pt x="258" y="1299"/>
                  <a:pt x="258" y="1299"/>
                  <a:pt x="258" y="1299"/>
                </a:cubicBezTo>
                <a:cubicBezTo>
                  <a:pt x="409" y="1148"/>
                  <a:pt x="409" y="1148"/>
                  <a:pt x="409" y="1148"/>
                </a:cubicBezTo>
                <a:cubicBezTo>
                  <a:pt x="1740" y="1148"/>
                  <a:pt x="1740" y="1148"/>
                  <a:pt x="1740" y="1148"/>
                </a:cubicBezTo>
                <a:cubicBezTo>
                  <a:pt x="1782" y="1148"/>
                  <a:pt x="1817" y="1114"/>
                  <a:pt x="1817" y="1071"/>
                </a:cubicBezTo>
                <a:cubicBezTo>
                  <a:pt x="1817" y="77"/>
                  <a:pt x="1817" y="77"/>
                  <a:pt x="1817" y="77"/>
                </a:cubicBezTo>
                <a:cubicBezTo>
                  <a:pt x="1817" y="34"/>
                  <a:pt x="1782" y="0"/>
                  <a:pt x="1740" y="0"/>
                </a:cubicBezTo>
                <a:close/>
              </a:path>
            </a:pathLst>
          </a:custGeom>
          <a:solidFill>
            <a:srgbClr val="72A4A5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1275" name="Group 11"/>
          <p:cNvGrpSpPr/>
          <p:nvPr/>
        </p:nvGrpSpPr>
        <p:grpSpPr bwMode="auto">
          <a:xfrm>
            <a:off x="1322705" y="2185670"/>
            <a:ext cx="481965" cy="483870"/>
            <a:chOff x="0" y="0"/>
            <a:chExt cx="247" cy="248"/>
          </a:xfrm>
          <a:solidFill>
            <a:schemeClr val="accent1"/>
          </a:solidFill>
        </p:grpSpPr>
        <p:sp>
          <p:nvSpPr>
            <p:cNvPr id="11276" name="Oval 12"/>
            <p:cNvSpPr>
              <a:spLocks noChangeArrowheads="1"/>
            </p:cNvSpPr>
            <p:nvPr/>
          </p:nvSpPr>
          <p:spPr bwMode="auto">
            <a:xfrm>
              <a:off x="0" y="0"/>
              <a:ext cx="247" cy="248"/>
            </a:xfrm>
            <a:prstGeom prst="ellipse">
              <a:avLst/>
            </a:prstGeom>
            <a:solidFill>
              <a:srgbClr val="72A4A5"/>
            </a:solidFill>
            <a:ln w="12700">
              <a:solidFill>
                <a:srgbClr val="F8F8F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1277" name="Group 13"/>
            <p:cNvGrpSpPr/>
            <p:nvPr/>
          </p:nvGrpSpPr>
          <p:grpSpPr bwMode="auto">
            <a:xfrm>
              <a:off x="80" y="80"/>
              <a:ext cx="88" cy="89"/>
              <a:chOff x="0" y="0"/>
              <a:chExt cx="88" cy="89"/>
            </a:xfrm>
            <a:grpFill/>
          </p:grpSpPr>
          <p:sp>
            <p:nvSpPr>
              <p:cNvPr id="11278" name="Line 14"/>
              <p:cNvSpPr>
                <a:spLocks noChangeShapeType="1"/>
              </p:cNvSpPr>
              <p:nvPr/>
            </p:nvSpPr>
            <p:spPr bwMode="auto">
              <a:xfrm>
                <a:off x="0" y="44"/>
                <a:ext cx="88" cy="0"/>
              </a:xfrm>
              <a:prstGeom prst="line">
                <a:avLst/>
              </a:prstGeom>
              <a:grpFill/>
              <a:ln w="25400">
                <a:solidFill>
                  <a:srgbClr val="F8F8F8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79" name="Line 15"/>
              <p:cNvSpPr>
                <a:spLocks noChangeShapeType="1"/>
              </p:cNvSpPr>
              <p:nvPr/>
            </p:nvSpPr>
            <p:spPr bwMode="auto">
              <a:xfrm>
                <a:off x="44" y="0"/>
                <a:ext cx="0" cy="89"/>
              </a:xfrm>
              <a:prstGeom prst="line">
                <a:avLst/>
              </a:prstGeom>
              <a:grpFill/>
              <a:ln w="25400">
                <a:solidFill>
                  <a:srgbClr val="F8F8F8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1282" name="Oval 18" descr="0x786"/>
          <p:cNvSpPr>
            <a:spLocks noChangeArrowheads="1"/>
          </p:cNvSpPr>
          <p:nvPr/>
        </p:nvSpPr>
        <p:spPr bwMode="auto">
          <a:xfrm>
            <a:off x="1438275" y="4061460"/>
            <a:ext cx="876300" cy="878205"/>
          </a:xfrm>
          <a:prstGeom prst="ellipse">
            <a:avLst/>
          </a:prstGeom>
          <a:blipFill dpi="0" rotWithShape="1">
            <a:blip r:embed="rId4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1283" name="Group 19"/>
          <p:cNvGrpSpPr/>
          <p:nvPr/>
        </p:nvGrpSpPr>
        <p:grpSpPr bwMode="auto">
          <a:xfrm>
            <a:off x="4597400" y="2185670"/>
            <a:ext cx="481965" cy="483870"/>
            <a:chOff x="0" y="0"/>
            <a:chExt cx="247" cy="248"/>
          </a:xfrm>
          <a:solidFill>
            <a:schemeClr val="accent2"/>
          </a:solidFill>
        </p:grpSpPr>
        <p:sp>
          <p:nvSpPr>
            <p:cNvPr id="11284" name="Oval 20"/>
            <p:cNvSpPr>
              <a:spLocks noChangeArrowheads="1"/>
            </p:cNvSpPr>
            <p:nvPr/>
          </p:nvSpPr>
          <p:spPr bwMode="auto">
            <a:xfrm>
              <a:off x="0" y="0"/>
              <a:ext cx="247" cy="248"/>
            </a:xfrm>
            <a:prstGeom prst="ellipse">
              <a:avLst/>
            </a:prstGeom>
            <a:solidFill>
              <a:srgbClr val="72A4A5"/>
            </a:solidFill>
            <a:ln w="12700">
              <a:solidFill>
                <a:srgbClr val="F8F8F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1285" name="Group 21"/>
            <p:cNvGrpSpPr/>
            <p:nvPr/>
          </p:nvGrpSpPr>
          <p:grpSpPr bwMode="auto">
            <a:xfrm>
              <a:off x="80" y="80"/>
              <a:ext cx="88" cy="89"/>
              <a:chOff x="0" y="0"/>
              <a:chExt cx="88" cy="89"/>
            </a:xfrm>
            <a:grpFill/>
          </p:grpSpPr>
          <p:sp>
            <p:nvSpPr>
              <p:cNvPr id="11286" name="Line 22"/>
              <p:cNvSpPr>
                <a:spLocks noChangeShapeType="1"/>
              </p:cNvSpPr>
              <p:nvPr/>
            </p:nvSpPr>
            <p:spPr bwMode="auto">
              <a:xfrm>
                <a:off x="0" y="44"/>
                <a:ext cx="88" cy="0"/>
              </a:xfrm>
              <a:prstGeom prst="line">
                <a:avLst/>
              </a:prstGeom>
              <a:grpFill/>
              <a:ln w="25400">
                <a:solidFill>
                  <a:srgbClr val="F8F8F8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87" name="Line 23"/>
              <p:cNvSpPr>
                <a:spLocks noChangeShapeType="1"/>
              </p:cNvSpPr>
              <p:nvPr/>
            </p:nvSpPr>
            <p:spPr bwMode="auto">
              <a:xfrm>
                <a:off x="44" y="0"/>
                <a:ext cx="0" cy="89"/>
              </a:xfrm>
              <a:prstGeom prst="line">
                <a:avLst/>
              </a:prstGeom>
              <a:grpFill/>
              <a:ln w="25400">
                <a:solidFill>
                  <a:srgbClr val="F8F8F8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1290" name="Oval 26" descr="0115mvtps00039"/>
          <p:cNvSpPr>
            <a:spLocks noChangeArrowheads="1"/>
          </p:cNvSpPr>
          <p:nvPr/>
        </p:nvSpPr>
        <p:spPr bwMode="auto">
          <a:xfrm>
            <a:off x="4702810" y="4061460"/>
            <a:ext cx="878205" cy="878205"/>
          </a:xfrm>
          <a:prstGeom prst="ellipse">
            <a:avLst/>
          </a:prstGeom>
          <a:blipFill dpi="0" rotWithShape="1">
            <a:blip r:embed="rId5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1291" name="Group 27"/>
          <p:cNvGrpSpPr/>
          <p:nvPr/>
        </p:nvGrpSpPr>
        <p:grpSpPr bwMode="auto">
          <a:xfrm>
            <a:off x="7872095" y="2185670"/>
            <a:ext cx="481965" cy="483870"/>
            <a:chOff x="0" y="0"/>
            <a:chExt cx="247" cy="248"/>
          </a:xfrm>
          <a:solidFill>
            <a:schemeClr val="accent3"/>
          </a:solidFill>
        </p:grpSpPr>
        <p:sp>
          <p:nvSpPr>
            <p:cNvPr id="11292" name="Oval 28"/>
            <p:cNvSpPr>
              <a:spLocks noChangeArrowheads="1"/>
            </p:cNvSpPr>
            <p:nvPr/>
          </p:nvSpPr>
          <p:spPr bwMode="auto">
            <a:xfrm>
              <a:off x="0" y="0"/>
              <a:ext cx="247" cy="248"/>
            </a:xfrm>
            <a:prstGeom prst="ellipse">
              <a:avLst/>
            </a:prstGeom>
            <a:solidFill>
              <a:srgbClr val="72A4A5"/>
            </a:solidFill>
            <a:ln w="12700">
              <a:solidFill>
                <a:srgbClr val="F8F8F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1293" name="Group 29"/>
            <p:cNvGrpSpPr/>
            <p:nvPr/>
          </p:nvGrpSpPr>
          <p:grpSpPr bwMode="auto">
            <a:xfrm>
              <a:off x="79" y="80"/>
              <a:ext cx="89" cy="89"/>
              <a:chOff x="0" y="0"/>
              <a:chExt cx="89" cy="89"/>
            </a:xfrm>
            <a:grpFill/>
          </p:grpSpPr>
          <p:sp>
            <p:nvSpPr>
              <p:cNvPr id="11294" name="Line 30"/>
              <p:cNvSpPr>
                <a:spLocks noChangeShapeType="1"/>
              </p:cNvSpPr>
              <p:nvPr/>
            </p:nvSpPr>
            <p:spPr bwMode="auto">
              <a:xfrm>
                <a:off x="0" y="44"/>
                <a:ext cx="89" cy="0"/>
              </a:xfrm>
              <a:prstGeom prst="line">
                <a:avLst/>
              </a:prstGeom>
              <a:grpFill/>
              <a:ln w="25400">
                <a:solidFill>
                  <a:srgbClr val="F8F8F8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95" name="Line 31"/>
              <p:cNvSpPr>
                <a:spLocks noChangeShapeType="1"/>
              </p:cNvSpPr>
              <p:nvPr/>
            </p:nvSpPr>
            <p:spPr bwMode="auto">
              <a:xfrm>
                <a:off x="45" y="0"/>
                <a:ext cx="0" cy="89"/>
              </a:xfrm>
              <a:prstGeom prst="line">
                <a:avLst/>
              </a:prstGeom>
              <a:grpFill/>
              <a:ln w="25400">
                <a:solidFill>
                  <a:srgbClr val="F8F8F8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1298" name="Oval 34" descr="u=290065061,2920051158&amp;fm=15&amp;gp=0"/>
          <p:cNvSpPr>
            <a:spLocks noChangeArrowheads="1"/>
          </p:cNvSpPr>
          <p:nvPr/>
        </p:nvSpPr>
        <p:spPr bwMode="auto">
          <a:xfrm>
            <a:off x="7969885" y="4061460"/>
            <a:ext cx="878205" cy="878205"/>
          </a:xfrm>
          <a:prstGeom prst="ellipse">
            <a:avLst/>
          </a:prstGeom>
          <a:blipFill dpi="0" rotWithShape="1">
            <a:blip r:embed="rId6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99" name="Rectangle 35"/>
          <p:cNvSpPr>
            <a:spLocks noChangeArrowheads="1"/>
          </p:cNvSpPr>
          <p:nvPr/>
        </p:nvSpPr>
        <p:spPr bwMode="auto">
          <a:xfrm>
            <a:off x="2030095" y="2185670"/>
            <a:ext cx="218694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  <p:sp>
        <p:nvSpPr>
          <p:cNvPr id="11300" name="Rectangle 36"/>
          <p:cNvSpPr>
            <a:spLocks noChangeArrowheads="1"/>
          </p:cNvSpPr>
          <p:nvPr/>
        </p:nvSpPr>
        <p:spPr bwMode="auto">
          <a:xfrm>
            <a:off x="5226685" y="2185670"/>
            <a:ext cx="216535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en-US" altLang="zh-CN" sz="800" dirty="0">
              <a:solidFill>
                <a:prstClr val="white"/>
              </a:solidFill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8491220" y="2185670"/>
            <a:ext cx="2215515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en-US" altLang="zh-CN" sz="800" dirty="0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87930" y="4208780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</a:t>
            </a:r>
          </a:p>
          <a:p>
            <a:pPr algn="l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Enter title</a:t>
            </a:r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5811520" y="4208780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</a:t>
            </a:r>
          </a:p>
          <a:p>
            <a:pPr algn="l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Enter title</a:t>
            </a:r>
            <a:endParaRPr lang="zh-CN" altLang="en-US" sz="1600"/>
          </a:p>
        </p:txBody>
      </p:sp>
      <p:sp>
        <p:nvSpPr>
          <p:cNvPr id="8" name="文本框 7"/>
          <p:cNvSpPr txBox="1"/>
          <p:nvPr/>
        </p:nvSpPr>
        <p:spPr>
          <a:xfrm>
            <a:off x="9101455" y="4208780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</a:t>
            </a:r>
          </a:p>
          <a:p>
            <a:pPr algn="l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Enter title</a:t>
            </a:r>
            <a:endParaRPr lang="zh-CN" altLang="en-US" sz="1600"/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269" grpId="0" animBg="1"/>
      <p:bldP spid="11271" grpId="0" animBg="1"/>
      <p:bldP spid="11273" grpId="0" animBg="1"/>
      <p:bldP spid="11282" grpId="0" animBg="1"/>
      <p:bldP spid="11290" grpId="0" animBg="1"/>
      <p:bldP spid="11298" grpId="0" animBg="1"/>
      <p:bldP spid="11299" grpId="0"/>
      <p:bldP spid="11300" grpId="0"/>
      <p:bldP spid="11301" grpId="0"/>
      <p:bldP spid="4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sp>
        <p:nvSpPr>
          <p:cNvPr id="3" name="Rectangle 10"/>
          <p:cNvSpPr/>
          <p:nvPr/>
        </p:nvSpPr>
        <p:spPr>
          <a:xfrm>
            <a:off x="1940873" y="5638263"/>
            <a:ext cx="1953443" cy="94370"/>
          </a:xfrm>
          <a:prstGeom prst="rect">
            <a:avLst/>
          </a:prstGeom>
          <a:solidFill>
            <a:srgbClr val="72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th-TH"/>
          </a:p>
        </p:txBody>
      </p:sp>
      <p:sp>
        <p:nvSpPr>
          <p:cNvPr id="4" name="Rectangle 13"/>
          <p:cNvSpPr/>
          <p:nvPr/>
        </p:nvSpPr>
        <p:spPr>
          <a:xfrm>
            <a:off x="4064053" y="5638263"/>
            <a:ext cx="1953443" cy="94370"/>
          </a:xfrm>
          <a:prstGeom prst="rect">
            <a:avLst/>
          </a:prstGeom>
          <a:solidFill>
            <a:srgbClr val="72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th-TH"/>
          </a:p>
        </p:txBody>
      </p:sp>
      <p:sp>
        <p:nvSpPr>
          <p:cNvPr id="6" name="Rectangle 16"/>
          <p:cNvSpPr/>
          <p:nvPr/>
        </p:nvSpPr>
        <p:spPr>
          <a:xfrm>
            <a:off x="6187232" y="5638263"/>
            <a:ext cx="1953443" cy="94370"/>
          </a:xfrm>
          <a:prstGeom prst="rect">
            <a:avLst/>
          </a:prstGeom>
          <a:solidFill>
            <a:srgbClr val="72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th-TH"/>
          </a:p>
        </p:txBody>
      </p:sp>
      <p:sp>
        <p:nvSpPr>
          <p:cNvPr id="42" name="Rectangle 19"/>
          <p:cNvSpPr/>
          <p:nvPr/>
        </p:nvSpPr>
        <p:spPr>
          <a:xfrm>
            <a:off x="8310412" y="5638263"/>
            <a:ext cx="1953443" cy="94370"/>
          </a:xfrm>
          <a:prstGeom prst="rect">
            <a:avLst/>
          </a:prstGeom>
          <a:solidFill>
            <a:srgbClr val="72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th-TH"/>
          </a:p>
        </p:txBody>
      </p:sp>
      <p:sp>
        <p:nvSpPr>
          <p:cNvPr id="128" name="TextBox 8"/>
          <p:cNvSpPr txBox="1"/>
          <p:nvPr/>
        </p:nvSpPr>
        <p:spPr>
          <a:xfrm>
            <a:off x="1988820" y="4044950"/>
            <a:ext cx="1856740" cy="129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  <p:sp>
        <p:nvSpPr>
          <p:cNvPr id="129" name="矩形 128"/>
          <p:cNvSpPr/>
          <p:nvPr/>
        </p:nvSpPr>
        <p:spPr>
          <a:xfrm>
            <a:off x="1294130" y="3707765"/>
            <a:ext cx="3012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6180455" y="1623695"/>
            <a:ext cx="1953260" cy="1757680"/>
            <a:chOff x="9733" y="2557"/>
            <a:chExt cx="3076" cy="2768"/>
          </a:xfrm>
        </p:grpSpPr>
        <p:sp>
          <p:nvSpPr>
            <p:cNvPr id="62" name="Rectangle 7"/>
            <p:cNvSpPr/>
            <p:nvPr/>
          </p:nvSpPr>
          <p:spPr>
            <a:xfrm>
              <a:off x="9733" y="2557"/>
              <a:ext cx="3076" cy="2769"/>
            </a:xfrm>
            <a:prstGeom prst="rect">
              <a:avLst/>
            </a:pr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th-TH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0791" y="3456"/>
              <a:ext cx="981" cy="891"/>
              <a:chOff x="2873375" y="1446213"/>
              <a:chExt cx="415925" cy="377825"/>
            </a:xfrm>
          </p:grpSpPr>
          <p:sp>
            <p:nvSpPr>
              <p:cNvPr id="115" name="Freeform 30"/>
              <p:cNvSpPr/>
              <p:nvPr/>
            </p:nvSpPr>
            <p:spPr bwMode="auto">
              <a:xfrm>
                <a:off x="2873375" y="1446213"/>
                <a:ext cx="415925" cy="377825"/>
              </a:xfrm>
              <a:custGeom>
                <a:avLst/>
                <a:gdLst>
                  <a:gd name="T0" fmla="*/ 176 w 184"/>
                  <a:gd name="T1" fmla="*/ 0 h 168"/>
                  <a:gd name="T2" fmla="*/ 184 w 184"/>
                  <a:gd name="T3" fmla="*/ 8 h 168"/>
                  <a:gd name="T4" fmla="*/ 184 w 184"/>
                  <a:gd name="T5" fmla="*/ 160 h 168"/>
                  <a:gd name="T6" fmla="*/ 176 w 184"/>
                  <a:gd name="T7" fmla="*/ 168 h 168"/>
                  <a:gd name="T8" fmla="*/ 8 w 184"/>
                  <a:gd name="T9" fmla="*/ 168 h 168"/>
                  <a:gd name="T10" fmla="*/ 0 w 184"/>
                  <a:gd name="T11" fmla="*/ 160 h 168"/>
                  <a:gd name="T12" fmla="*/ 0 w 184"/>
                  <a:gd name="T13" fmla="*/ 8 h 168"/>
                  <a:gd name="T14" fmla="*/ 8 w 184"/>
                  <a:gd name="T15" fmla="*/ 0 h 168"/>
                  <a:gd name="T16" fmla="*/ 176 w 184"/>
                  <a:gd name="T1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168">
                    <a:moveTo>
                      <a:pt x="176" y="0"/>
                    </a:moveTo>
                    <a:cubicBezTo>
                      <a:pt x="181" y="0"/>
                      <a:pt x="184" y="3"/>
                      <a:pt x="184" y="8"/>
                    </a:cubicBezTo>
                    <a:cubicBezTo>
                      <a:pt x="184" y="160"/>
                      <a:pt x="184" y="160"/>
                      <a:pt x="184" y="160"/>
                    </a:cubicBezTo>
                    <a:cubicBezTo>
                      <a:pt x="184" y="164"/>
                      <a:pt x="181" y="168"/>
                      <a:pt x="176" y="16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4" y="168"/>
                      <a:pt x="0" y="164"/>
                      <a:pt x="0" y="16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lnTo>
                      <a:pt x="176" y="0"/>
                    </a:lnTo>
                    <a:close/>
                  </a:path>
                </a:pathLst>
              </a:cu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Line 31"/>
              <p:cNvSpPr>
                <a:spLocks noChangeShapeType="1"/>
              </p:cNvSpPr>
              <p:nvPr/>
            </p:nvSpPr>
            <p:spPr bwMode="auto">
              <a:xfrm flipV="1">
                <a:off x="3189288" y="1500188"/>
                <a:ext cx="0" cy="125412"/>
              </a:xfrm>
              <a:prstGeom prst="lin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Line 32"/>
              <p:cNvSpPr>
                <a:spLocks noChangeShapeType="1"/>
              </p:cNvSpPr>
              <p:nvPr/>
            </p:nvSpPr>
            <p:spPr bwMode="auto">
              <a:xfrm flipV="1">
                <a:off x="3189288" y="1662113"/>
                <a:ext cx="0" cy="17462"/>
              </a:xfrm>
              <a:prstGeom prst="lin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Rectangle 33"/>
              <p:cNvSpPr>
                <a:spLocks noChangeArrowheads="1"/>
              </p:cNvSpPr>
              <p:nvPr/>
            </p:nvSpPr>
            <p:spPr bwMode="auto">
              <a:xfrm>
                <a:off x="3144838" y="1625600"/>
                <a:ext cx="88900" cy="36513"/>
              </a:xfrm>
              <a:prstGeom prst="rect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Line 34"/>
              <p:cNvSpPr>
                <a:spLocks noChangeShapeType="1"/>
              </p:cNvSpPr>
              <p:nvPr/>
            </p:nvSpPr>
            <p:spPr bwMode="auto">
              <a:xfrm flipV="1">
                <a:off x="2973388" y="1500188"/>
                <a:ext cx="0" cy="88900"/>
              </a:xfrm>
              <a:prstGeom prst="lin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Line 35"/>
              <p:cNvSpPr>
                <a:spLocks noChangeShapeType="1"/>
              </p:cNvSpPr>
              <p:nvPr/>
            </p:nvSpPr>
            <p:spPr bwMode="auto">
              <a:xfrm flipV="1">
                <a:off x="2973388" y="1625600"/>
                <a:ext cx="0" cy="53975"/>
              </a:xfrm>
              <a:prstGeom prst="lin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Rectangle 36"/>
              <p:cNvSpPr>
                <a:spLocks noChangeArrowheads="1"/>
              </p:cNvSpPr>
              <p:nvPr/>
            </p:nvSpPr>
            <p:spPr bwMode="auto">
              <a:xfrm>
                <a:off x="2927350" y="1589088"/>
                <a:ext cx="90488" cy="36512"/>
              </a:xfrm>
              <a:prstGeom prst="rect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Line 37"/>
              <p:cNvSpPr>
                <a:spLocks noChangeShapeType="1"/>
              </p:cNvSpPr>
              <p:nvPr/>
            </p:nvSpPr>
            <p:spPr bwMode="auto">
              <a:xfrm flipV="1">
                <a:off x="3081338" y="1500188"/>
                <a:ext cx="0" cy="17462"/>
              </a:xfrm>
              <a:prstGeom prst="lin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Line 38"/>
              <p:cNvSpPr>
                <a:spLocks noChangeShapeType="1"/>
              </p:cNvSpPr>
              <p:nvPr/>
            </p:nvSpPr>
            <p:spPr bwMode="auto">
              <a:xfrm flipV="1">
                <a:off x="3081338" y="1554163"/>
                <a:ext cx="0" cy="125412"/>
              </a:xfrm>
              <a:prstGeom prst="lin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Rectangle 39"/>
              <p:cNvSpPr>
                <a:spLocks noChangeArrowheads="1"/>
              </p:cNvSpPr>
              <p:nvPr/>
            </p:nvSpPr>
            <p:spPr bwMode="auto">
              <a:xfrm>
                <a:off x="3036888" y="1517650"/>
                <a:ext cx="90487" cy="36513"/>
              </a:xfrm>
              <a:prstGeom prst="rect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Oval 40"/>
              <p:cNvSpPr>
                <a:spLocks noChangeArrowheads="1"/>
              </p:cNvSpPr>
              <p:nvPr/>
            </p:nvSpPr>
            <p:spPr bwMode="auto">
              <a:xfrm>
                <a:off x="3054350" y="1716088"/>
                <a:ext cx="53975" cy="53975"/>
              </a:xfrm>
              <a:prstGeom prst="ellips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Oval 41"/>
              <p:cNvSpPr>
                <a:spLocks noChangeArrowheads="1"/>
              </p:cNvSpPr>
              <p:nvPr/>
            </p:nvSpPr>
            <p:spPr bwMode="auto">
              <a:xfrm>
                <a:off x="3162300" y="1716088"/>
                <a:ext cx="53975" cy="53975"/>
              </a:xfrm>
              <a:prstGeom prst="ellips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Oval 42"/>
              <p:cNvSpPr>
                <a:spLocks noChangeArrowheads="1"/>
              </p:cNvSpPr>
              <p:nvPr/>
            </p:nvSpPr>
            <p:spPr bwMode="auto">
              <a:xfrm>
                <a:off x="2946400" y="1716088"/>
                <a:ext cx="53975" cy="53975"/>
              </a:xfrm>
              <a:prstGeom prst="ellips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1945005" y="1623695"/>
            <a:ext cx="1953260" cy="1757680"/>
            <a:chOff x="3063" y="2557"/>
            <a:chExt cx="3076" cy="2768"/>
          </a:xfrm>
        </p:grpSpPr>
        <p:sp>
          <p:nvSpPr>
            <p:cNvPr id="52" name="Rectangle 5"/>
            <p:cNvSpPr/>
            <p:nvPr/>
          </p:nvSpPr>
          <p:spPr>
            <a:xfrm>
              <a:off x="3063" y="2557"/>
              <a:ext cx="3076" cy="2769"/>
            </a:xfrm>
            <a:prstGeom prst="rect">
              <a:avLst/>
            </a:pr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th-TH"/>
            </a:p>
          </p:txBody>
        </p:sp>
        <p:grpSp>
          <p:nvGrpSpPr>
            <p:cNvPr id="137" name="组合 136"/>
            <p:cNvGrpSpPr/>
            <p:nvPr/>
          </p:nvGrpSpPr>
          <p:grpSpPr>
            <a:xfrm>
              <a:off x="4115" y="3465"/>
              <a:ext cx="952" cy="952"/>
              <a:chOff x="749300" y="1427163"/>
              <a:chExt cx="414338" cy="414337"/>
            </a:xfrm>
          </p:grpSpPr>
          <p:sp>
            <p:nvSpPr>
              <p:cNvPr id="138" name="Freeform 48"/>
              <p:cNvSpPr/>
              <p:nvPr/>
            </p:nvSpPr>
            <p:spPr bwMode="auto">
              <a:xfrm>
                <a:off x="749300" y="1427163"/>
                <a:ext cx="269875" cy="271462"/>
              </a:xfrm>
              <a:custGeom>
                <a:avLst/>
                <a:gdLst>
                  <a:gd name="T0" fmla="*/ 104 w 120"/>
                  <a:gd name="T1" fmla="*/ 67 h 120"/>
                  <a:gd name="T2" fmla="*/ 120 w 120"/>
                  <a:gd name="T3" fmla="*/ 76 h 120"/>
                  <a:gd name="T4" fmla="*/ 114 w 120"/>
                  <a:gd name="T5" fmla="*/ 91 h 120"/>
                  <a:gd name="T6" fmla="*/ 96 w 120"/>
                  <a:gd name="T7" fmla="*/ 86 h 120"/>
                  <a:gd name="T8" fmla="*/ 86 w 120"/>
                  <a:gd name="T9" fmla="*/ 96 h 120"/>
                  <a:gd name="T10" fmla="*/ 91 w 120"/>
                  <a:gd name="T11" fmla="*/ 114 h 120"/>
                  <a:gd name="T12" fmla="*/ 76 w 120"/>
                  <a:gd name="T13" fmla="*/ 120 h 120"/>
                  <a:gd name="T14" fmla="*/ 66 w 120"/>
                  <a:gd name="T15" fmla="*/ 104 h 120"/>
                  <a:gd name="T16" fmla="*/ 60 w 120"/>
                  <a:gd name="T17" fmla="*/ 104 h 120"/>
                  <a:gd name="T18" fmla="*/ 53 w 120"/>
                  <a:gd name="T19" fmla="*/ 104 h 120"/>
                  <a:gd name="T20" fmla="*/ 53 w 120"/>
                  <a:gd name="T21" fmla="*/ 104 h 120"/>
                  <a:gd name="T22" fmla="*/ 44 w 120"/>
                  <a:gd name="T23" fmla="*/ 120 h 120"/>
                  <a:gd name="T24" fmla="*/ 29 w 120"/>
                  <a:gd name="T25" fmla="*/ 114 h 120"/>
                  <a:gd name="T26" fmla="*/ 34 w 120"/>
                  <a:gd name="T27" fmla="*/ 95 h 120"/>
                  <a:gd name="T28" fmla="*/ 24 w 120"/>
                  <a:gd name="T29" fmla="*/ 86 h 120"/>
                  <a:gd name="T30" fmla="*/ 6 w 120"/>
                  <a:gd name="T31" fmla="*/ 91 h 120"/>
                  <a:gd name="T32" fmla="*/ 0 w 120"/>
                  <a:gd name="T33" fmla="*/ 76 h 120"/>
                  <a:gd name="T34" fmla="*/ 16 w 120"/>
                  <a:gd name="T35" fmla="*/ 66 h 120"/>
                  <a:gd name="T36" fmla="*/ 16 w 120"/>
                  <a:gd name="T37" fmla="*/ 60 h 120"/>
                  <a:gd name="T38" fmla="*/ 16 w 120"/>
                  <a:gd name="T39" fmla="*/ 53 h 120"/>
                  <a:gd name="T40" fmla="*/ 16 w 120"/>
                  <a:gd name="T41" fmla="*/ 53 h 120"/>
                  <a:gd name="T42" fmla="*/ 0 w 120"/>
                  <a:gd name="T43" fmla="*/ 43 h 120"/>
                  <a:gd name="T44" fmla="*/ 6 w 120"/>
                  <a:gd name="T45" fmla="*/ 29 h 120"/>
                  <a:gd name="T46" fmla="*/ 24 w 120"/>
                  <a:gd name="T47" fmla="*/ 34 h 120"/>
                  <a:gd name="T48" fmla="*/ 34 w 120"/>
                  <a:gd name="T49" fmla="*/ 24 h 120"/>
                  <a:gd name="T50" fmla="*/ 29 w 120"/>
                  <a:gd name="T51" fmla="*/ 6 h 120"/>
                  <a:gd name="T52" fmla="*/ 44 w 120"/>
                  <a:gd name="T53" fmla="*/ 0 h 120"/>
                  <a:gd name="T54" fmla="*/ 54 w 120"/>
                  <a:gd name="T55" fmla="*/ 16 h 120"/>
                  <a:gd name="T56" fmla="*/ 60 w 120"/>
                  <a:gd name="T57" fmla="*/ 16 h 120"/>
                  <a:gd name="T58" fmla="*/ 67 w 120"/>
                  <a:gd name="T59" fmla="*/ 16 h 120"/>
                  <a:gd name="T60" fmla="*/ 77 w 120"/>
                  <a:gd name="T61" fmla="*/ 0 h 120"/>
                  <a:gd name="T62" fmla="*/ 91 w 120"/>
                  <a:gd name="T63" fmla="*/ 6 h 120"/>
                  <a:gd name="T64" fmla="*/ 87 w 120"/>
                  <a:gd name="T65" fmla="*/ 24 h 120"/>
                  <a:gd name="T66" fmla="*/ 96 w 120"/>
                  <a:gd name="T67" fmla="*/ 34 h 120"/>
                  <a:gd name="T68" fmla="*/ 114 w 120"/>
                  <a:gd name="T69" fmla="*/ 29 h 120"/>
                  <a:gd name="T70" fmla="*/ 120 w 120"/>
                  <a:gd name="T71" fmla="*/ 44 h 120"/>
                  <a:gd name="T72" fmla="*/ 104 w 120"/>
                  <a:gd name="T73" fmla="*/ 54 h 120"/>
                  <a:gd name="T74" fmla="*/ 104 w 120"/>
                  <a:gd name="T75" fmla="*/ 60 h 120"/>
                  <a:gd name="T76" fmla="*/ 104 w 120"/>
                  <a:gd name="T77" fmla="*/ 6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0" h="120">
                    <a:moveTo>
                      <a:pt x="104" y="67"/>
                    </a:moveTo>
                    <a:cubicBezTo>
                      <a:pt x="120" y="76"/>
                      <a:pt x="120" y="76"/>
                      <a:pt x="120" y="76"/>
                    </a:cubicBezTo>
                    <a:cubicBezTo>
                      <a:pt x="114" y="91"/>
                      <a:pt x="114" y="91"/>
                      <a:pt x="114" y="91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3" y="90"/>
                      <a:pt x="90" y="93"/>
                      <a:pt x="86" y="96"/>
                    </a:cubicBezTo>
                    <a:cubicBezTo>
                      <a:pt x="91" y="114"/>
                      <a:pt x="91" y="114"/>
                      <a:pt x="91" y="114"/>
                    </a:cubicBezTo>
                    <a:cubicBezTo>
                      <a:pt x="76" y="120"/>
                      <a:pt x="76" y="120"/>
                      <a:pt x="76" y="120"/>
                    </a:cubicBezTo>
                    <a:cubicBezTo>
                      <a:pt x="66" y="104"/>
                      <a:pt x="66" y="104"/>
                      <a:pt x="66" y="104"/>
                    </a:cubicBezTo>
                    <a:cubicBezTo>
                      <a:pt x="64" y="104"/>
                      <a:pt x="62" y="104"/>
                      <a:pt x="60" y="104"/>
                    </a:cubicBezTo>
                    <a:cubicBezTo>
                      <a:pt x="58" y="104"/>
                      <a:pt x="56" y="104"/>
                      <a:pt x="53" y="104"/>
                    </a:cubicBezTo>
                    <a:cubicBezTo>
                      <a:pt x="53" y="104"/>
                      <a:pt x="53" y="104"/>
                      <a:pt x="53" y="104"/>
                    </a:cubicBezTo>
                    <a:cubicBezTo>
                      <a:pt x="44" y="120"/>
                      <a:pt x="44" y="120"/>
                      <a:pt x="44" y="120"/>
                    </a:cubicBezTo>
                    <a:cubicBezTo>
                      <a:pt x="29" y="114"/>
                      <a:pt x="29" y="114"/>
                      <a:pt x="29" y="114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0" y="93"/>
                      <a:pt x="27" y="89"/>
                      <a:pt x="24" y="86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4"/>
                      <a:pt x="16" y="62"/>
                      <a:pt x="16" y="60"/>
                    </a:cubicBezTo>
                    <a:cubicBezTo>
                      <a:pt x="16" y="57"/>
                      <a:pt x="16" y="55"/>
                      <a:pt x="16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7" y="30"/>
                      <a:pt x="30" y="27"/>
                      <a:pt x="34" y="24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6" y="16"/>
                      <a:pt x="58" y="16"/>
                      <a:pt x="60" y="16"/>
                    </a:cubicBezTo>
                    <a:cubicBezTo>
                      <a:pt x="62" y="16"/>
                      <a:pt x="65" y="16"/>
                      <a:pt x="67" y="16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91" y="6"/>
                      <a:pt x="91" y="6"/>
                      <a:pt x="91" y="6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90" y="27"/>
                      <a:pt x="93" y="30"/>
                      <a:pt x="96" y="34"/>
                    </a:cubicBezTo>
                    <a:cubicBezTo>
                      <a:pt x="114" y="29"/>
                      <a:pt x="114" y="29"/>
                      <a:pt x="114" y="29"/>
                    </a:cubicBezTo>
                    <a:cubicBezTo>
                      <a:pt x="120" y="44"/>
                      <a:pt x="120" y="44"/>
                      <a:pt x="120" y="44"/>
                    </a:cubicBezTo>
                    <a:cubicBezTo>
                      <a:pt x="104" y="54"/>
                      <a:pt x="104" y="54"/>
                      <a:pt x="104" y="54"/>
                    </a:cubicBezTo>
                    <a:cubicBezTo>
                      <a:pt x="104" y="56"/>
                      <a:pt x="104" y="58"/>
                      <a:pt x="104" y="60"/>
                    </a:cubicBezTo>
                    <a:cubicBezTo>
                      <a:pt x="104" y="62"/>
                      <a:pt x="104" y="64"/>
                      <a:pt x="104" y="67"/>
                    </a:cubicBezTo>
                    <a:close/>
                  </a:path>
                </a:pathLst>
              </a:cu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49"/>
              <p:cNvSpPr/>
              <p:nvPr/>
            </p:nvSpPr>
            <p:spPr bwMode="auto">
              <a:xfrm>
                <a:off x="835025" y="1512888"/>
                <a:ext cx="98425" cy="100012"/>
              </a:xfrm>
              <a:custGeom>
                <a:avLst/>
                <a:gdLst>
                  <a:gd name="T0" fmla="*/ 8 w 44"/>
                  <a:gd name="T1" fmla="*/ 36 h 44"/>
                  <a:gd name="T2" fmla="*/ 36 w 44"/>
                  <a:gd name="T3" fmla="*/ 36 h 44"/>
                  <a:gd name="T4" fmla="*/ 36 w 44"/>
                  <a:gd name="T5" fmla="*/ 8 h 44"/>
                  <a:gd name="T6" fmla="*/ 8 w 44"/>
                  <a:gd name="T7" fmla="*/ 8 h 44"/>
                  <a:gd name="T8" fmla="*/ 8 w 44"/>
                  <a:gd name="T9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8" y="36"/>
                    </a:moveTo>
                    <a:cubicBezTo>
                      <a:pt x="16" y="44"/>
                      <a:pt x="28" y="44"/>
                      <a:pt x="36" y="36"/>
                    </a:cubicBezTo>
                    <a:cubicBezTo>
                      <a:pt x="44" y="28"/>
                      <a:pt x="44" y="16"/>
                      <a:pt x="36" y="8"/>
                    </a:cubicBezTo>
                    <a:cubicBezTo>
                      <a:pt x="28" y="0"/>
                      <a:pt x="16" y="0"/>
                      <a:pt x="8" y="8"/>
                    </a:cubicBezTo>
                    <a:cubicBezTo>
                      <a:pt x="0" y="16"/>
                      <a:pt x="0" y="28"/>
                      <a:pt x="8" y="36"/>
                    </a:cubicBezTo>
                    <a:close/>
                  </a:path>
                </a:pathLst>
              </a:cu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50"/>
              <p:cNvSpPr/>
              <p:nvPr/>
            </p:nvSpPr>
            <p:spPr bwMode="auto">
              <a:xfrm>
                <a:off x="965200" y="1644650"/>
                <a:ext cx="198438" cy="196850"/>
              </a:xfrm>
              <a:custGeom>
                <a:avLst/>
                <a:gdLst>
                  <a:gd name="T0" fmla="*/ 75 w 88"/>
                  <a:gd name="T1" fmla="*/ 36 h 88"/>
                  <a:gd name="T2" fmla="*/ 88 w 88"/>
                  <a:gd name="T3" fmla="*/ 38 h 88"/>
                  <a:gd name="T4" fmla="*/ 88 w 88"/>
                  <a:gd name="T5" fmla="*/ 49 h 88"/>
                  <a:gd name="T6" fmla="*/ 75 w 88"/>
                  <a:gd name="T7" fmla="*/ 51 h 88"/>
                  <a:gd name="T8" fmla="*/ 71 w 88"/>
                  <a:gd name="T9" fmla="*/ 60 h 88"/>
                  <a:gd name="T10" fmla="*/ 79 w 88"/>
                  <a:gd name="T11" fmla="*/ 71 h 88"/>
                  <a:gd name="T12" fmla="*/ 71 w 88"/>
                  <a:gd name="T13" fmla="*/ 79 h 88"/>
                  <a:gd name="T14" fmla="*/ 61 w 88"/>
                  <a:gd name="T15" fmla="*/ 71 h 88"/>
                  <a:gd name="T16" fmla="*/ 57 w 88"/>
                  <a:gd name="T17" fmla="*/ 73 h 88"/>
                  <a:gd name="T18" fmla="*/ 52 w 88"/>
                  <a:gd name="T19" fmla="*/ 75 h 88"/>
                  <a:gd name="T20" fmla="*/ 52 w 88"/>
                  <a:gd name="T21" fmla="*/ 75 h 88"/>
                  <a:gd name="T22" fmla="*/ 50 w 88"/>
                  <a:gd name="T23" fmla="*/ 88 h 88"/>
                  <a:gd name="T24" fmla="*/ 39 w 88"/>
                  <a:gd name="T25" fmla="*/ 88 h 88"/>
                  <a:gd name="T26" fmla="*/ 37 w 88"/>
                  <a:gd name="T27" fmla="*/ 75 h 88"/>
                  <a:gd name="T28" fmla="*/ 28 w 88"/>
                  <a:gd name="T29" fmla="*/ 71 h 88"/>
                  <a:gd name="T30" fmla="*/ 17 w 88"/>
                  <a:gd name="T31" fmla="*/ 79 h 88"/>
                  <a:gd name="T32" fmla="*/ 9 w 88"/>
                  <a:gd name="T33" fmla="*/ 71 h 88"/>
                  <a:gd name="T34" fmla="*/ 17 w 88"/>
                  <a:gd name="T35" fmla="*/ 60 h 88"/>
                  <a:gd name="T36" fmla="*/ 15 w 88"/>
                  <a:gd name="T37" fmla="*/ 56 h 88"/>
                  <a:gd name="T38" fmla="*/ 13 w 88"/>
                  <a:gd name="T39" fmla="*/ 51 h 88"/>
                  <a:gd name="T40" fmla="*/ 13 w 88"/>
                  <a:gd name="T41" fmla="*/ 51 h 88"/>
                  <a:gd name="T42" fmla="*/ 0 w 88"/>
                  <a:gd name="T43" fmla="*/ 50 h 88"/>
                  <a:gd name="T44" fmla="*/ 0 w 88"/>
                  <a:gd name="T45" fmla="*/ 38 h 88"/>
                  <a:gd name="T46" fmla="*/ 13 w 88"/>
                  <a:gd name="T47" fmla="*/ 37 h 88"/>
                  <a:gd name="T48" fmla="*/ 17 w 88"/>
                  <a:gd name="T49" fmla="*/ 28 h 88"/>
                  <a:gd name="T50" fmla="*/ 9 w 88"/>
                  <a:gd name="T51" fmla="*/ 17 h 88"/>
                  <a:gd name="T52" fmla="*/ 17 w 88"/>
                  <a:gd name="T53" fmla="*/ 9 h 88"/>
                  <a:gd name="T54" fmla="*/ 28 w 88"/>
                  <a:gd name="T55" fmla="*/ 17 h 88"/>
                  <a:gd name="T56" fmla="*/ 32 w 88"/>
                  <a:gd name="T57" fmla="*/ 15 h 88"/>
                  <a:gd name="T58" fmla="*/ 36 w 88"/>
                  <a:gd name="T59" fmla="*/ 13 h 88"/>
                  <a:gd name="T60" fmla="*/ 38 w 88"/>
                  <a:gd name="T61" fmla="*/ 0 h 88"/>
                  <a:gd name="T62" fmla="*/ 50 w 88"/>
                  <a:gd name="T63" fmla="*/ 0 h 88"/>
                  <a:gd name="T64" fmla="*/ 51 w 88"/>
                  <a:gd name="T65" fmla="*/ 13 h 88"/>
                  <a:gd name="T66" fmla="*/ 60 w 88"/>
                  <a:gd name="T67" fmla="*/ 17 h 88"/>
                  <a:gd name="T68" fmla="*/ 71 w 88"/>
                  <a:gd name="T69" fmla="*/ 9 h 88"/>
                  <a:gd name="T70" fmla="*/ 79 w 88"/>
                  <a:gd name="T71" fmla="*/ 17 h 88"/>
                  <a:gd name="T72" fmla="*/ 71 w 88"/>
                  <a:gd name="T73" fmla="*/ 27 h 88"/>
                  <a:gd name="T74" fmla="*/ 73 w 88"/>
                  <a:gd name="T75" fmla="*/ 31 h 88"/>
                  <a:gd name="T76" fmla="*/ 75 w 88"/>
                  <a:gd name="T77" fmla="*/ 3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8" h="88">
                    <a:moveTo>
                      <a:pt x="75" y="36"/>
                    </a:move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75" y="51"/>
                      <a:pt x="75" y="51"/>
                      <a:pt x="75" y="51"/>
                    </a:cubicBezTo>
                    <a:cubicBezTo>
                      <a:pt x="74" y="54"/>
                      <a:pt x="73" y="57"/>
                      <a:pt x="71" y="60"/>
                    </a:cubicBezTo>
                    <a:cubicBezTo>
                      <a:pt x="79" y="71"/>
                      <a:pt x="79" y="71"/>
                      <a:pt x="79" y="71"/>
                    </a:cubicBezTo>
                    <a:cubicBezTo>
                      <a:pt x="71" y="79"/>
                      <a:pt x="71" y="79"/>
                      <a:pt x="71" y="79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59" y="72"/>
                      <a:pt x="58" y="72"/>
                      <a:pt x="57" y="73"/>
                    </a:cubicBezTo>
                    <a:cubicBezTo>
                      <a:pt x="55" y="74"/>
                      <a:pt x="54" y="74"/>
                      <a:pt x="52" y="75"/>
                    </a:cubicBezTo>
                    <a:cubicBezTo>
                      <a:pt x="52" y="75"/>
                      <a:pt x="52" y="75"/>
                      <a:pt x="52" y="75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39" y="88"/>
                      <a:pt x="39" y="88"/>
                      <a:pt x="39" y="88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4" y="74"/>
                      <a:pt x="31" y="73"/>
                      <a:pt x="28" y="71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6" y="59"/>
                      <a:pt x="16" y="58"/>
                      <a:pt x="15" y="56"/>
                    </a:cubicBezTo>
                    <a:cubicBezTo>
                      <a:pt x="14" y="55"/>
                      <a:pt x="14" y="53"/>
                      <a:pt x="13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3"/>
                      <a:pt x="15" y="30"/>
                      <a:pt x="17" y="28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9" y="16"/>
                      <a:pt x="30" y="15"/>
                      <a:pt x="32" y="15"/>
                    </a:cubicBezTo>
                    <a:cubicBezTo>
                      <a:pt x="33" y="14"/>
                      <a:pt x="35" y="14"/>
                      <a:pt x="36" y="13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55" y="14"/>
                      <a:pt x="58" y="15"/>
                      <a:pt x="60" y="17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2" y="29"/>
                      <a:pt x="73" y="30"/>
                      <a:pt x="73" y="31"/>
                    </a:cubicBezTo>
                    <a:cubicBezTo>
                      <a:pt x="74" y="33"/>
                      <a:pt x="74" y="35"/>
                      <a:pt x="75" y="36"/>
                    </a:cubicBezTo>
                    <a:close/>
                  </a:path>
                </a:pathLst>
              </a:cu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51"/>
              <p:cNvSpPr/>
              <p:nvPr/>
            </p:nvSpPr>
            <p:spPr bwMode="auto">
              <a:xfrm>
                <a:off x="1035050" y="1711325"/>
                <a:ext cx="60325" cy="60325"/>
              </a:xfrm>
              <a:custGeom>
                <a:avLst/>
                <a:gdLst>
                  <a:gd name="T0" fmla="*/ 9 w 27"/>
                  <a:gd name="T1" fmla="*/ 25 h 27"/>
                  <a:gd name="T2" fmla="*/ 24 w 27"/>
                  <a:gd name="T3" fmla="*/ 18 h 27"/>
                  <a:gd name="T4" fmla="*/ 18 w 27"/>
                  <a:gd name="T5" fmla="*/ 3 h 27"/>
                  <a:gd name="T6" fmla="*/ 2 w 27"/>
                  <a:gd name="T7" fmla="*/ 9 h 27"/>
                  <a:gd name="T8" fmla="*/ 9 w 27"/>
                  <a:gd name="T9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9" y="25"/>
                    </a:moveTo>
                    <a:cubicBezTo>
                      <a:pt x="15" y="27"/>
                      <a:pt x="22" y="24"/>
                      <a:pt x="24" y="18"/>
                    </a:cubicBezTo>
                    <a:cubicBezTo>
                      <a:pt x="27" y="12"/>
                      <a:pt x="24" y="5"/>
                      <a:pt x="18" y="3"/>
                    </a:cubicBezTo>
                    <a:cubicBezTo>
                      <a:pt x="11" y="0"/>
                      <a:pt x="4" y="3"/>
                      <a:pt x="2" y="9"/>
                    </a:cubicBezTo>
                    <a:cubicBezTo>
                      <a:pt x="0" y="16"/>
                      <a:pt x="3" y="23"/>
                      <a:pt x="9" y="25"/>
                    </a:cubicBezTo>
                    <a:close/>
                  </a:path>
                </a:pathLst>
              </a:cu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8310245" y="1630680"/>
            <a:ext cx="1953260" cy="1757680"/>
            <a:chOff x="13087" y="2568"/>
            <a:chExt cx="3076" cy="2768"/>
          </a:xfrm>
        </p:grpSpPr>
        <p:sp>
          <p:nvSpPr>
            <p:cNvPr id="126" name="Rectangle 6"/>
            <p:cNvSpPr/>
            <p:nvPr/>
          </p:nvSpPr>
          <p:spPr>
            <a:xfrm>
              <a:off x="13087" y="2568"/>
              <a:ext cx="3076" cy="2769"/>
            </a:xfrm>
            <a:prstGeom prst="rect">
              <a:avLst/>
            </a:pr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th-TH"/>
            </a:p>
          </p:txBody>
        </p:sp>
        <p:grpSp>
          <p:nvGrpSpPr>
            <p:cNvPr id="142" name="组合 141"/>
            <p:cNvGrpSpPr/>
            <p:nvPr/>
          </p:nvGrpSpPr>
          <p:grpSpPr>
            <a:xfrm>
              <a:off x="14221" y="3488"/>
              <a:ext cx="807" cy="807"/>
              <a:chOff x="7153275" y="3548063"/>
              <a:chExt cx="420688" cy="420687"/>
            </a:xfrm>
          </p:grpSpPr>
          <p:sp>
            <p:nvSpPr>
              <p:cNvPr id="143" name="Rectangle 211"/>
              <p:cNvSpPr>
                <a:spLocks noChangeArrowheads="1"/>
              </p:cNvSpPr>
              <p:nvPr/>
            </p:nvSpPr>
            <p:spPr bwMode="auto">
              <a:xfrm>
                <a:off x="7172325" y="3913188"/>
                <a:ext cx="55563" cy="55562"/>
              </a:xfrm>
              <a:prstGeom prst="rect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Rectangle 212"/>
              <p:cNvSpPr>
                <a:spLocks noChangeArrowheads="1"/>
              </p:cNvSpPr>
              <p:nvPr/>
            </p:nvSpPr>
            <p:spPr bwMode="auto">
              <a:xfrm>
                <a:off x="7281863" y="3840163"/>
                <a:ext cx="55562" cy="128587"/>
              </a:xfrm>
              <a:prstGeom prst="rect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Rectangle 213"/>
              <p:cNvSpPr>
                <a:spLocks noChangeArrowheads="1"/>
              </p:cNvSpPr>
              <p:nvPr/>
            </p:nvSpPr>
            <p:spPr bwMode="auto">
              <a:xfrm>
                <a:off x="7391400" y="3749675"/>
                <a:ext cx="53975" cy="219075"/>
              </a:xfrm>
              <a:prstGeom prst="rect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Rectangle 214"/>
              <p:cNvSpPr>
                <a:spLocks noChangeArrowheads="1"/>
              </p:cNvSpPr>
              <p:nvPr/>
            </p:nvSpPr>
            <p:spPr bwMode="auto">
              <a:xfrm>
                <a:off x="7500938" y="3659188"/>
                <a:ext cx="53975" cy="309562"/>
              </a:xfrm>
              <a:prstGeom prst="rect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15"/>
              <p:cNvSpPr>
                <a:spLocks noChangeShapeType="1"/>
              </p:cNvSpPr>
              <p:nvPr/>
            </p:nvSpPr>
            <p:spPr bwMode="auto">
              <a:xfrm flipH="1">
                <a:off x="7153275" y="3968750"/>
                <a:ext cx="420688" cy="0"/>
              </a:xfrm>
              <a:prstGeom prst="lin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Line 216"/>
              <p:cNvSpPr>
                <a:spLocks noChangeShapeType="1"/>
              </p:cNvSpPr>
              <p:nvPr/>
            </p:nvSpPr>
            <p:spPr bwMode="auto">
              <a:xfrm flipH="1">
                <a:off x="7172325" y="3548063"/>
                <a:ext cx="382588" cy="328612"/>
              </a:xfrm>
              <a:prstGeom prst="lin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17"/>
              <p:cNvSpPr/>
              <p:nvPr/>
            </p:nvSpPr>
            <p:spPr bwMode="auto">
              <a:xfrm>
                <a:off x="7500938" y="3548063"/>
                <a:ext cx="53975" cy="55562"/>
              </a:xfrm>
              <a:custGeom>
                <a:avLst/>
                <a:gdLst>
                  <a:gd name="T0" fmla="*/ 0 w 57"/>
                  <a:gd name="T1" fmla="*/ 0 h 57"/>
                  <a:gd name="T2" fmla="*/ 57 w 57"/>
                  <a:gd name="T3" fmla="*/ 0 h 57"/>
                  <a:gd name="T4" fmla="*/ 57 w 57"/>
                  <a:gd name="T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57">
                    <a:moveTo>
                      <a:pt x="0" y="0"/>
                    </a:moveTo>
                    <a:lnTo>
                      <a:pt x="57" y="0"/>
                    </a:lnTo>
                    <a:lnTo>
                      <a:pt x="57" y="57"/>
                    </a:lnTo>
                  </a:path>
                </a:pathLst>
              </a:custGeom>
              <a:noFill/>
              <a:ln w="30163" cap="rnd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4064000" y="1623695"/>
            <a:ext cx="1953260" cy="1757680"/>
            <a:chOff x="6400" y="2557"/>
            <a:chExt cx="3076" cy="2768"/>
          </a:xfrm>
        </p:grpSpPr>
        <p:sp>
          <p:nvSpPr>
            <p:cNvPr id="59" name="Rectangle 6"/>
            <p:cNvSpPr/>
            <p:nvPr/>
          </p:nvSpPr>
          <p:spPr>
            <a:xfrm>
              <a:off x="6400" y="2557"/>
              <a:ext cx="3076" cy="2769"/>
            </a:xfrm>
            <a:prstGeom prst="rect">
              <a:avLst/>
            </a:pr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th-TH"/>
            </a:p>
          </p:txBody>
        </p:sp>
        <p:sp>
          <p:nvSpPr>
            <p:cNvPr id="150" name="Freeform 150"/>
            <p:cNvSpPr>
              <a:spLocks noEditPoints="1"/>
            </p:cNvSpPr>
            <p:nvPr/>
          </p:nvSpPr>
          <p:spPr bwMode="auto">
            <a:xfrm>
              <a:off x="7614" y="3662"/>
              <a:ext cx="647" cy="650"/>
            </a:xfrm>
            <a:custGeom>
              <a:avLst/>
              <a:gdLst>
                <a:gd name="T0" fmla="*/ 46 w 91"/>
                <a:gd name="T1" fmla="*/ 0 h 91"/>
                <a:gd name="T2" fmla="*/ 78 w 91"/>
                <a:gd name="T3" fmla="*/ 14 h 91"/>
                <a:gd name="T4" fmla="*/ 91 w 91"/>
                <a:gd name="T5" fmla="*/ 46 h 91"/>
                <a:gd name="T6" fmla="*/ 78 w 91"/>
                <a:gd name="T7" fmla="*/ 78 h 91"/>
                <a:gd name="T8" fmla="*/ 46 w 91"/>
                <a:gd name="T9" fmla="*/ 91 h 91"/>
                <a:gd name="T10" fmla="*/ 13 w 91"/>
                <a:gd name="T11" fmla="*/ 78 h 91"/>
                <a:gd name="T12" fmla="*/ 0 w 91"/>
                <a:gd name="T13" fmla="*/ 46 h 91"/>
                <a:gd name="T14" fmla="*/ 13 w 91"/>
                <a:gd name="T15" fmla="*/ 14 h 91"/>
                <a:gd name="T16" fmla="*/ 46 w 91"/>
                <a:gd name="T17" fmla="*/ 0 h 91"/>
                <a:gd name="T18" fmla="*/ 63 w 91"/>
                <a:gd name="T19" fmla="*/ 51 h 91"/>
                <a:gd name="T20" fmla="*/ 64 w 91"/>
                <a:gd name="T21" fmla="*/ 41 h 91"/>
                <a:gd name="T22" fmla="*/ 52 w 91"/>
                <a:gd name="T23" fmla="*/ 34 h 91"/>
                <a:gd name="T24" fmla="*/ 41 w 91"/>
                <a:gd name="T25" fmla="*/ 27 h 91"/>
                <a:gd name="T26" fmla="*/ 32 w 91"/>
                <a:gd name="T27" fmla="*/ 32 h 91"/>
                <a:gd name="T28" fmla="*/ 32 w 91"/>
                <a:gd name="T29" fmla="*/ 46 h 91"/>
                <a:gd name="T30" fmla="*/ 32 w 91"/>
                <a:gd name="T31" fmla="*/ 59 h 91"/>
                <a:gd name="T32" fmla="*/ 40 w 91"/>
                <a:gd name="T33" fmla="*/ 65 h 91"/>
                <a:gd name="T34" fmla="*/ 52 w 91"/>
                <a:gd name="T35" fmla="*/ 58 h 91"/>
                <a:gd name="T36" fmla="*/ 63 w 91"/>
                <a:gd name="T37" fmla="*/ 51 h 91"/>
                <a:gd name="T38" fmla="*/ 66 w 91"/>
                <a:gd name="T39" fmla="*/ 25 h 91"/>
                <a:gd name="T40" fmla="*/ 46 w 91"/>
                <a:gd name="T41" fmla="*/ 16 h 91"/>
                <a:gd name="T42" fmla="*/ 25 w 91"/>
                <a:gd name="T43" fmla="*/ 25 h 91"/>
                <a:gd name="T44" fmla="*/ 16 w 91"/>
                <a:gd name="T45" fmla="*/ 46 h 91"/>
                <a:gd name="T46" fmla="*/ 25 w 91"/>
                <a:gd name="T47" fmla="*/ 67 h 91"/>
                <a:gd name="T48" fmla="*/ 46 w 91"/>
                <a:gd name="T49" fmla="*/ 75 h 91"/>
                <a:gd name="T50" fmla="*/ 66 w 91"/>
                <a:gd name="T51" fmla="*/ 67 h 91"/>
                <a:gd name="T52" fmla="*/ 75 w 91"/>
                <a:gd name="T53" fmla="*/ 46 h 91"/>
                <a:gd name="T54" fmla="*/ 66 w 91"/>
                <a:gd name="T55" fmla="*/ 2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" h="91">
                  <a:moveTo>
                    <a:pt x="46" y="0"/>
                  </a:moveTo>
                  <a:cubicBezTo>
                    <a:pt x="58" y="0"/>
                    <a:pt x="70" y="5"/>
                    <a:pt x="78" y="14"/>
                  </a:cubicBezTo>
                  <a:cubicBezTo>
                    <a:pt x="86" y="22"/>
                    <a:pt x="91" y="33"/>
                    <a:pt x="91" y="46"/>
                  </a:cubicBezTo>
                  <a:cubicBezTo>
                    <a:pt x="91" y="58"/>
                    <a:pt x="86" y="70"/>
                    <a:pt x="78" y="78"/>
                  </a:cubicBezTo>
                  <a:cubicBezTo>
                    <a:pt x="70" y="86"/>
                    <a:pt x="58" y="91"/>
                    <a:pt x="46" y="91"/>
                  </a:cubicBezTo>
                  <a:cubicBezTo>
                    <a:pt x="33" y="91"/>
                    <a:pt x="22" y="86"/>
                    <a:pt x="13" y="78"/>
                  </a:cubicBezTo>
                  <a:cubicBezTo>
                    <a:pt x="5" y="70"/>
                    <a:pt x="0" y="58"/>
                    <a:pt x="0" y="46"/>
                  </a:cubicBezTo>
                  <a:cubicBezTo>
                    <a:pt x="0" y="33"/>
                    <a:pt x="5" y="22"/>
                    <a:pt x="13" y="14"/>
                  </a:cubicBezTo>
                  <a:cubicBezTo>
                    <a:pt x="22" y="5"/>
                    <a:pt x="33" y="0"/>
                    <a:pt x="46" y="0"/>
                  </a:cubicBezTo>
                  <a:close/>
                  <a:moveTo>
                    <a:pt x="63" y="51"/>
                  </a:moveTo>
                  <a:cubicBezTo>
                    <a:pt x="68" y="48"/>
                    <a:pt x="69" y="44"/>
                    <a:pt x="64" y="41"/>
                  </a:cubicBezTo>
                  <a:cubicBezTo>
                    <a:pt x="60" y="39"/>
                    <a:pt x="56" y="36"/>
                    <a:pt x="52" y="34"/>
                  </a:cubicBezTo>
                  <a:cubicBezTo>
                    <a:pt x="48" y="32"/>
                    <a:pt x="44" y="30"/>
                    <a:pt x="41" y="27"/>
                  </a:cubicBezTo>
                  <a:cubicBezTo>
                    <a:pt x="36" y="25"/>
                    <a:pt x="32" y="26"/>
                    <a:pt x="32" y="32"/>
                  </a:cubicBezTo>
                  <a:cubicBezTo>
                    <a:pt x="32" y="36"/>
                    <a:pt x="32" y="41"/>
                    <a:pt x="32" y="46"/>
                  </a:cubicBezTo>
                  <a:cubicBezTo>
                    <a:pt x="32" y="50"/>
                    <a:pt x="32" y="55"/>
                    <a:pt x="32" y="59"/>
                  </a:cubicBezTo>
                  <a:cubicBezTo>
                    <a:pt x="32" y="64"/>
                    <a:pt x="35" y="67"/>
                    <a:pt x="40" y="65"/>
                  </a:cubicBezTo>
                  <a:cubicBezTo>
                    <a:pt x="44" y="62"/>
                    <a:pt x="48" y="60"/>
                    <a:pt x="52" y="58"/>
                  </a:cubicBezTo>
                  <a:cubicBezTo>
                    <a:pt x="56" y="55"/>
                    <a:pt x="60" y="53"/>
                    <a:pt x="63" y="51"/>
                  </a:cubicBezTo>
                  <a:close/>
                  <a:moveTo>
                    <a:pt x="66" y="25"/>
                  </a:moveTo>
                  <a:cubicBezTo>
                    <a:pt x="61" y="20"/>
                    <a:pt x="54" y="16"/>
                    <a:pt x="46" y="16"/>
                  </a:cubicBezTo>
                  <a:cubicBezTo>
                    <a:pt x="38" y="16"/>
                    <a:pt x="30" y="20"/>
                    <a:pt x="25" y="25"/>
                  </a:cubicBezTo>
                  <a:cubicBezTo>
                    <a:pt x="20" y="30"/>
                    <a:pt x="16" y="38"/>
                    <a:pt x="16" y="46"/>
                  </a:cubicBezTo>
                  <a:cubicBezTo>
                    <a:pt x="16" y="54"/>
                    <a:pt x="20" y="61"/>
                    <a:pt x="25" y="67"/>
                  </a:cubicBezTo>
                  <a:cubicBezTo>
                    <a:pt x="30" y="72"/>
                    <a:pt x="38" y="75"/>
                    <a:pt x="46" y="75"/>
                  </a:cubicBezTo>
                  <a:cubicBezTo>
                    <a:pt x="54" y="75"/>
                    <a:pt x="61" y="72"/>
                    <a:pt x="66" y="67"/>
                  </a:cubicBezTo>
                  <a:cubicBezTo>
                    <a:pt x="72" y="61"/>
                    <a:pt x="75" y="54"/>
                    <a:pt x="75" y="46"/>
                  </a:cubicBezTo>
                  <a:cubicBezTo>
                    <a:pt x="75" y="38"/>
                    <a:pt x="72" y="30"/>
                    <a:pt x="66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8"/>
          <p:cNvSpPr txBox="1"/>
          <p:nvPr/>
        </p:nvSpPr>
        <p:spPr>
          <a:xfrm>
            <a:off x="4107815" y="4044950"/>
            <a:ext cx="1856740" cy="129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  <p:sp>
        <p:nvSpPr>
          <p:cNvPr id="14" name="矩形 13"/>
          <p:cNvSpPr/>
          <p:nvPr/>
        </p:nvSpPr>
        <p:spPr>
          <a:xfrm>
            <a:off x="3640146" y="3707765"/>
            <a:ext cx="3012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6224270" y="4044950"/>
            <a:ext cx="1856740" cy="129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  <p:sp>
        <p:nvSpPr>
          <p:cNvPr id="16" name="矩形 15"/>
          <p:cNvSpPr/>
          <p:nvPr/>
        </p:nvSpPr>
        <p:spPr>
          <a:xfrm>
            <a:off x="5964555" y="3691037"/>
            <a:ext cx="3012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</p:txBody>
      </p:sp>
      <p:sp>
        <p:nvSpPr>
          <p:cNvPr id="17" name="TextBox 8"/>
          <p:cNvSpPr txBox="1"/>
          <p:nvPr/>
        </p:nvSpPr>
        <p:spPr>
          <a:xfrm>
            <a:off x="8353425" y="4044950"/>
            <a:ext cx="1856740" cy="129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  <p:sp>
        <p:nvSpPr>
          <p:cNvPr id="18" name="矩形 17"/>
          <p:cNvSpPr/>
          <p:nvPr/>
        </p:nvSpPr>
        <p:spPr>
          <a:xfrm>
            <a:off x="8353425" y="3691988"/>
            <a:ext cx="3012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 bldLvl="0" animBg="1"/>
      <p:bldP spid="4" grpId="0" bldLvl="0" animBg="1"/>
      <p:bldP spid="6" grpId="0" bldLvl="0" animBg="1"/>
      <p:bldP spid="42" grpId="0" bldLvl="0" animBg="1"/>
      <p:bldP spid="128" grpId="0"/>
      <p:bldP spid="129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190" y="516191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sp>
        <p:nvSpPr>
          <p:cNvPr id="15" name="矩形 14"/>
          <p:cNvSpPr/>
          <p:nvPr/>
        </p:nvSpPr>
        <p:spPr>
          <a:xfrm>
            <a:off x="1569085" y="1833245"/>
            <a:ext cx="2360295" cy="236029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929380" y="1833245"/>
            <a:ext cx="3337560" cy="236029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266940" y="1833245"/>
            <a:ext cx="3337560" cy="236029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550670" y="1833245"/>
            <a:ext cx="2360930" cy="2360295"/>
          </a:xfrm>
          <a:prstGeom prst="rect">
            <a:avLst/>
          </a:prstGeom>
          <a:solidFill>
            <a:srgbClr val="72A4A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911600" y="1833245"/>
            <a:ext cx="6675120" cy="2360295"/>
          </a:xfrm>
          <a:prstGeom prst="rect">
            <a:avLst/>
          </a:prstGeom>
          <a:solidFill>
            <a:srgbClr val="72A4A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164715" y="2590800"/>
            <a:ext cx="1153795" cy="902335"/>
            <a:chOff x="2009774" y="2309813"/>
            <a:chExt cx="742951" cy="581025"/>
          </a:xfrm>
        </p:grpSpPr>
        <p:sp>
          <p:nvSpPr>
            <p:cNvPr id="11" name="Freeform 110"/>
            <p:cNvSpPr>
              <a:spLocks noEditPoints="1"/>
            </p:cNvSpPr>
            <p:nvPr/>
          </p:nvSpPr>
          <p:spPr bwMode="auto">
            <a:xfrm>
              <a:off x="2098675" y="2317750"/>
              <a:ext cx="552450" cy="352425"/>
            </a:xfrm>
            <a:custGeom>
              <a:avLst/>
              <a:gdLst>
                <a:gd name="T0" fmla="*/ 51 w 55"/>
                <a:gd name="T1" fmla="*/ 0 h 35"/>
                <a:gd name="T2" fmla="*/ 4 w 55"/>
                <a:gd name="T3" fmla="*/ 0 h 35"/>
                <a:gd name="T4" fmla="*/ 0 w 55"/>
                <a:gd name="T5" fmla="*/ 4 h 35"/>
                <a:gd name="T6" fmla="*/ 0 w 55"/>
                <a:gd name="T7" fmla="*/ 31 h 35"/>
                <a:gd name="T8" fmla="*/ 4 w 55"/>
                <a:gd name="T9" fmla="*/ 35 h 35"/>
                <a:gd name="T10" fmla="*/ 51 w 55"/>
                <a:gd name="T11" fmla="*/ 35 h 35"/>
                <a:gd name="T12" fmla="*/ 55 w 55"/>
                <a:gd name="T13" fmla="*/ 31 h 35"/>
                <a:gd name="T14" fmla="*/ 55 w 55"/>
                <a:gd name="T15" fmla="*/ 4 h 35"/>
                <a:gd name="T16" fmla="*/ 51 w 55"/>
                <a:gd name="T17" fmla="*/ 0 h 35"/>
                <a:gd name="T18" fmla="*/ 49 w 55"/>
                <a:gd name="T19" fmla="*/ 28 h 35"/>
                <a:gd name="T20" fmla="*/ 46 w 55"/>
                <a:gd name="T21" fmla="*/ 31 h 35"/>
                <a:gd name="T22" fmla="*/ 9 w 55"/>
                <a:gd name="T23" fmla="*/ 31 h 35"/>
                <a:gd name="T24" fmla="*/ 6 w 55"/>
                <a:gd name="T25" fmla="*/ 28 h 35"/>
                <a:gd name="T26" fmla="*/ 6 w 55"/>
                <a:gd name="T27" fmla="*/ 8 h 35"/>
                <a:gd name="T28" fmla="*/ 9 w 55"/>
                <a:gd name="T29" fmla="*/ 5 h 35"/>
                <a:gd name="T30" fmla="*/ 46 w 55"/>
                <a:gd name="T31" fmla="*/ 5 h 35"/>
                <a:gd name="T32" fmla="*/ 49 w 55"/>
                <a:gd name="T33" fmla="*/ 8 h 35"/>
                <a:gd name="T34" fmla="*/ 49 w 55"/>
                <a:gd name="T35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5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1" y="35"/>
                    <a:pt x="4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4" y="35"/>
                    <a:pt x="55" y="34"/>
                    <a:pt x="55" y="31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2"/>
                    <a:pt x="54" y="0"/>
                    <a:pt x="51" y="0"/>
                  </a:cubicBezTo>
                  <a:close/>
                  <a:moveTo>
                    <a:pt x="49" y="28"/>
                  </a:moveTo>
                  <a:cubicBezTo>
                    <a:pt x="49" y="29"/>
                    <a:pt x="48" y="31"/>
                    <a:pt x="46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1"/>
                    <a:pt x="6" y="29"/>
                    <a:pt x="6" y="2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7"/>
                    <a:pt x="49" y="8"/>
                  </a:cubicBezTo>
                  <a:lnTo>
                    <a:pt x="49" y="2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7061" tIns="53531" rIns="107061" bIns="5353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Freeform 111"/>
            <p:cNvSpPr>
              <a:spLocks noEditPoints="1"/>
            </p:cNvSpPr>
            <p:nvPr/>
          </p:nvSpPr>
          <p:spPr bwMode="auto">
            <a:xfrm>
              <a:off x="2009774" y="2690813"/>
              <a:ext cx="730250" cy="200025"/>
            </a:xfrm>
            <a:custGeom>
              <a:avLst/>
              <a:gdLst>
                <a:gd name="T0" fmla="*/ 66 w 73"/>
                <a:gd name="T1" fmla="*/ 3 h 20"/>
                <a:gd name="T2" fmla="*/ 63 w 73"/>
                <a:gd name="T3" fmla="*/ 0 h 20"/>
                <a:gd name="T4" fmla="*/ 10 w 73"/>
                <a:gd name="T5" fmla="*/ 0 h 20"/>
                <a:gd name="T6" fmla="*/ 6 w 73"/>
                <a:gd name="T7" fmla="*/ 4 h 20"/>
                <a:gd name="T8" fmla="*/ 1 w 73"/>
                <a:gd name="T9" fmla="*/ 14 h 20"/>
                <a:gd name="T10" fmla="*/ 72 w 73"/>
                <a:gd name="T11" fmla="*/ 14 h 20"/>
                <a:gd name="T12" fmla="*/ 66 w 73"/>
                <a:gd name="T13" fmla="*/ 3 h 20"/>
                <a:gd name="T14" fmla="*/ 25 w 73"/>
                <a:gd name="T15" fmla="*/ 12 h 20"/>
                <a:gd name="T16" fmla="*/ 26 w 73"/>
                <a:gd name="T17" fmla="*/ 9 h 20"/>
                <a:gd name="T18" fmla="*/ 46 w 73"/>
                <a:gd name="T19" fmla="*/ 9 h 20"/>
                <a:gd name="T20" fmla="*/ 48 w 73"/>
                <a:gd name="T21" fmla="*/ 12 h 20"/>
                <a:gd name="T22" fmla="*/ 25 w 73"/>
                <a:gd name="T23" fmla="*/ 12 h 20"/>
                <a:gd name="T24" fmla="*/ 62 w 73"/>
                <a:gd name="T25" fmla="*/ 7 h 20"/>
                <a:gd name="T26" fmla="*/ 11 w 73"/>
                <a:gd name="T27" fmla="*/ 7 h 20"/>
                <a:gd name="T28" fmla="*/ 9 w 73"/>
                <a:gd name="T29" fmla="*/ 6 h 20"/>
                <a:gd name="T30" fmla="*/ 10 w 73"/>
                <a:gd name="T31" fmla="*/ 4 h 20"/>
                <a:gd name="T32" fmla="*/ 13 w 73"/>
                <a:gd name="T33" fmla="*/ 2 h 20"/>
                <a:gd name="T34" fmla="*/ 61 w 73"/>
                <a:gd name="T35" fmla="*/ 2 h 20"/>
                <a:gd name="T36" fmla="*/ 63 w 73"/>
                <a:gd name="T37" fmla="*/ 4 h 20"/>
                <a:gd name="T38" fmla="*/ 64 w 73"/>
                <a:gd name="T39" fmla="*/ 6 h 20"/>
                <a:gd name="T40" fmla="*/ 62 w 73"/>
                <a:gd name="T41" fmla="*/ 7 h 20"/>
                <a:gd name="T42" fmla="*/ 0 w 73"/>
                <a:gd name="T43" fmla="*/ 16 h 20"/>
                <a:gd name="T44" fmla="*/ 3 w 73"/>
                <a:gd name="T45" fmla="*/ 20 h 20"/>
                <a:gd name="T46" fmla="*/ 70 w 73"/>
                <a:gd name="T47" fmla="*/ 20 h 20"/>
                <a:gd name="T48" fmla="*/ 73 w 73"/>
                <a:gd name="T49" fmla="*/ 16 h 20"/>
                <a:gd name="T50" fmla="*/ 0 w 73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20">
                  <a:moveTo>
                    <a:pt x="66" y="3"/>
                  </a:moveTo>
                  <a:cubicBezTo>
                    <a:pt x="66" y="2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6" y="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72" y="14"/>
                    <a:pt x="72" y="14"/>
                    <a:pt x="72" y="14"/>
                  </a:cubicBezTo>
                  <a:lnTo>
                    <a:pt x="66" y="3"/>
                  </a:lnTo>
                  <a:close/>
                  <a:moveTo>
                    <a:pt x="25" y="12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9" y="7"/>
                    <a:pt x="8" y="7"/>
                    <a:pt x="9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4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7"/>
                    <a:pt x="64" y="7"/>
                    <a:pt x="62" y="7"/>
                  </a:cubicBezTo>
                  <a:close/>
                  <a:moveTo>
                    <a:pt x="0" y="16"/>
                  </a:moveTo>
                  <a:cubicBezTo>
                    <a:pt x="0" y="16"/>
                    <a:pt x="1" y="17"/>
                    <a:pt x="3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2" y="17"/>
                    <a:pt x="73" y="16"/>
                    <a:pt x="73" y="1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7061" tIns="53531" rIns="107061" bIns="5353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112"/>
            <p:cNvSpPr>
              <a:spLocks noEditPoints="1"/>
            </p:cNvSpPr>
            <p:nvPr/>
          </p:nvSpPr>
          <p:spPr bwMode="auto">
            <a:xfrm>
              <a:off x="2108201" y="2309813"/>
              <a:ext cx="563563" cy="352425"/>
            </a:xfrm>
            <a:custGeom>
              <a:avLst/>
              <a:gdLst>
                <a:gd name="T0" fmla="*/ 52 w 56"/>
                <a:gd name="T1" fmla="*/ 0 h 35"/>
                <a:gd name="T2" fmla="*/ 4 w 56"/>
                <a:gd name="T3" fmla="*/ 0 h 35"/>
                <a:gd name="T4" fmla="*/ 0 w 56"/>
                <a:gd name="T5" fmla="*/ 4 h 35"/>
                <a:gd name="T6" fmla="*/ 0 w 56"/>
                <a:gd name="T7" fmla="*/ 31 h 35"/>
                <a:gd name="T8" fmla="*/ 4 w 56"/>
                <a:gd name="T9" fmla="*/ 35 h 35"/>
                <a:gd name="T10" fmla="*/ 52 w 56"/>
                <a:gd name="T11" fmla="*/ 35 h 35"/>
                <a:gd name="T12" fmla="*/ 56 w 56"/>
                <a:gd name="T13" fmla="*/ 31 h 35"/>
                <a:gd name="T14" fmla="*/ 56 w 56"/>
                <a:gd name="T15" fmla="*/ 4 h 35"/>
                <a:gd name="T16" fmla="*/ 52 w 56"/>
                <a:gd name="T17" fmla="*/ 0 h 35"/>
                <a:gd name="T18" fmla="*/ 49 w 56"/>
                <a:gd name="T19" fmla="*/ 27 h 35"/>
                <a:gd name="T20" fmla="*/ 46 w 56"/>
                <a:gd name="T21" fmla="*/ 30 h 35"/>
                <a:gd name="T22" fmla="*/ 9 w 56"/>
                <a:gd name="T23" fmla="*/ 30 h 35"/>
                <a:gd name="T24" fmla="*/ 6 w 56"/>
                <a:gd name="T25" fmla="*/ 27 h 35"/>
                <a:gd name="T26" fmla="*/ 6 w 56"/>
                <a:gd name="T27" fmla="*/ 8 h 35"/>
                <a:gd name="T28" fmla="*/ 9 w 56"/>
                <a:gd name="T29" fmla="*/ 5 h 35"/>
                <a:gd name="T30" fmla="*/ 46 w 56"/>
                <a:gd name="T31" fmla="*/ 5 h 35"/>
                <a:gd name="T32" fmla="*/ 49 w 56"/>
                <a:gd name="T33" fmla="*/ 8 h 35"/>
                <a:gd name="T34" fmla="*/ 49 w 56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35">
                  <a:moveTo>
                    <a:pt x="5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5"/>
                    <a:pt x="4" y="35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4" y="35"/>
                    <a:pt x="56" y="33"/>
                    <a:pt x="56" y="31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2"/>
                    <a:pt x="54" y="0"/>
                    <a:pt x="52" y="0"/>
                  </a:cubicBezTo>
                  <a:close/>
                  <a:moveTo>
                    <a:pt x="49" y="27"/>
                  </a:moveTo>
                  <a:cubicBezTo>
                    <a:pt x="49" y="29"/>
                    <a:pt x="48" y="30"/>
                    <a:pt x="46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6" y="29"/>
                    <a:pt x="6" y="2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6"/>
                    <a:pt x="49" y="8"/>
                  </a:cubicBezTo>
                  <a:lnTo>
                    <a:pt x="49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7061" tIns="53531" rIns="107061" bIns="5353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113"/>
            <p:cNvSpPr>
              <a:spLocks noEditPoints="1"/>
            </p:cNvSpPr>
            <p:nvPr/>
          </p:nvSpPr>
          <p:spPr bwMode="auto">
            <a:xfrm>
              <a:off x="2019300" y="2678113"/>
              <a:ext cx="733425" cy="192087"/>
            </a:xfrm>
            <a:custGeom>
              <a:avLst/>
              <a:gdLst>
                <a:gd name="T0" fmla="*/ 67 w 73"/>
                <a:gd name="T1" fmla="*/ 3 h 19"/>
                <a:gd name="T2" fmla="*/ 63 w 73"/>
                <a:gd name="T3" fmla="*/ 0 h 19"/>
                <a:gd name="T4" fmla="*/ 10 w 73"/>
                <a:gd name="T5" fmla="*/ 0 h 19"/>
                <a:gd name="T6" fmla="*/ 7 w 73"/>
                <a:gd name="T7" fmla="*/ 3 h 19"/>
                <a:gd name="T8" fmla="*/ 1 w 73"/>
                <a:gd name="T9" fmla="*/ 13 h 19"/>
                <a:gd name="T10" fmla="*/ 73 w 73"/>
                <a:gd name="T11" fmla="*/ 13 h 19"/>
                <a:gd name="T12" fmla="*/ 67 w 73"/>
                <a:gd name="T13" fmla="*/ 3 h 19"/>
                <a:gd name="T14" fmla="*/ 25 w 73"/>
                <a:gd name="T15" fmla="*/ 12 h 19"/>
                <a:gd name="T16" fmla="*/ 27 w 73"/>
                <a:gd name="T17" fmla="*/ 9 h 19"/>
                <a:gd name="T18" fmla="*/ 47 w 73"/>
                <a:gd name="T19" fmla="*/ 9 h 19"/>
                <a:gd name="T20" fmla="*/ 48 w 73"/>
                <a:gd name="T21" fmla="*/ 12 h 19"/>
                <a:gd name="T22" fmla="*/ 25 w 73"/>
                <a:gd name="T23" fmla="*/ 12 h 19"/>
                <a:gd name="T24" fmla="*/ 62 w 73"/>
                <a:gd name="T25" fmla="*/ 7 h 19"/>
                <a:gd name="T26" fmla="*/ 12 w 73"/>
                <a:gd name="T27" fmla="*/ 7 h 19"/>
                <a:gd name="T28" fmla="*/ 9 w 73"/>
                <a:gd name="T29" fmla="*/ 6 h 19"/>
                <a:gd name="T30" fmla="*/ 10 w 73"/>
                <a:gd name="T31" fmla="*/ 3 h 19"/>
                <a:gd name="T32" fmla="*/ 13 w 73"/>
                <a:gd name="T33" fmla="*/ 2 h 19"/>
                <a:gd name="T34" fmla="*/ 61 w 73"/>
                <a:gd name="T35" fmla="*/ 2 h 19"/>
                <a:gd name="T36" fmla="*/ 63 w 73"/>
                <a:gd name="T37" fmla="*/ 3 h 19"/>
                <a:gd name="T38" fmla="*/ 65 w 73"/>
                <a:gd name="T39" fmla="*/ 6 h 19"/>
                <a:gd name="T40" fmla="*/ 62 w 73"/>
                <a:gd name="T41" fmla="*/ 7 h 19"/>
                <a:gd name="T42" fmla="*/ 0 w 73"/>
                <a:gd name="T43" fmla="*/ 15 h 19"/>
                <a:gd name="T44" fmla="*/ 3 w 73"/>
                <a:gd name="T45" fmla="*/ 19 h 19"/>
                <a:gd name="T46" fmla="*/ 70 w 73"/>
                <a:gd name="T47" fmla="*/ 19 h 19"/>
                <a:gd name="T48" fmla="*/ 73 w 73"/>
                <a:gd name="T49" fmla="*/ 15 h 19"/>
                <a:gd name="T50" fmla="*/ 0 w 73"/>
                <a:gd name="T5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19">
                  <a:moveTo>
                    <a:pt x="67" y="3"/>
                  </a:moveTo>
                  <a:cubicBezTo>
                    <a:pt x="66" y="1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7" y="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73" y="13"/>
                    <a:pt x="73" y="13"/>
                    <a:pt x="73" y="13"/>
                  </a:cubicBezTo>
                  <a:lnTo>
                    <a:pt x="67" y="3"/>
                  </a:lnTo>
                  <a:close/>
                  <a:moveTo>
                    <a:pt x="25" y="12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6"/>
                    <a:pt x="9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3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7"/>
                    <a:pt x="62" y="7"/>
                  </a:cubicBezTo>
                  <a:close/>
                  <a:moveTo>
                    <a:pt x="0" y="15"/>
                  </a:moveTo>
                  <a:cubicBezTo>
                    <a:pt x="0" y="16"/>
                    <a:pt x="2" y="17"/>
                    <a:pt x="3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2" y="17"/>
                    <a:pt x="73" y="16"/>
                    <a:pt x="73" y="15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7061" tIns="53531" rIns="107061" bIns="5353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8" name="TextBox 8"/>
          <p:cNvSpPr txBox="1"/>
          <p:nvPr/>
        </p:nvSpPr>
        <p:spPr>
          <a:xfrm>
            <a:off x="4168775" y="2248535"/>
            <a:ext cx="599313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 If They throw stones at your, don ' t throw back, use them to build your own foundation instead. If They throw stones at your, don ' t throw back, use them to build your own foundation instead. If They throw stones at your, don ' t throw back, use them to build your own foundation instead.</a:t>
            </a:r>
          </a:p>
        </p:txBody>
      </p:sp>
      <p:sp>
        <p:nvSpPr>
          <p:cNvPr id="21" name="TextBox 8"/>
          <p:cNvSpPr txBox="1"/>
          <p:nvPr/>
        </p:nvSpPr>
        <p:spPr>
          <a:xfrm>
            <a:off x="1462405" y="4752975"/>
            <a:ext cx="91414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 If They throw stones at your, don ' t throw back, use them to build your own foundation instead. If They throw stones at your, don ' t throw back, use them to build your own foundation instead.</a:t>
            </a:r>
          </a:p>
        </p:txBody>
      </p:sp>
      <p:sp>
        <p:nvSpPr>
          <p:cNvPr id="129" name="矩形 128"/>
          <p:cNvSpPr/>
          <p:nvPr/>
        </p:nvSpPr>
        <p:spPr>
          <a:xfrm>
            <a:off x="1462404" y="4415790"/>
            <a:ext cx="3159929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5" grpId="0" animBg="1"/>
      <p:bldP spid="16" grpId="0" animBg="1"/>
      <p:bldP spid="17" grpId="0" animBg="1"/>
      <p:bldP spid="18" grpId="0" animBg="1"/>
      <p:bldP spid="19" grpId="0" animBg="1"/>
      <p:bldP spid="128" grpId="0"/>
      <p:bldP spid="21" grpId="0"/>
      <p:bldP spid="1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cxnSp>
        <p:nvCxnSpPr>
          <p:cNvPr id="6" name="Elbow Connector 12"/>
          <p:cNvCxnSpPr/>
          <p:nvPr/>
        </p:nvCxnSpPr>
        <p:spPr>
          <a:xfrm>
            <a:off x="7019200" y="2348070"/>
            <a:ext cx="1982015" cy="862750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72A4A5"/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cxnSp>
        <p:nvCxnSpPr>
          <p:cNvPr id="3" name="Elbow Connector 13"/>
          <p:cNvCxnSpPr/>
          <p:nvPr/>
        </p:nvCxnSpPr>
        <p:spPr>
          <a:xfrm flipV="1">
            <a:off x="7019200" y="4223494"/>
            <a:ext cx="1982015" cy="862750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72A4A5"/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cxnSp>
        <p:nvCxnSpPr>
          <p:cNvPr id="8" name="Straight Connector 14"/>
          <p:cNvCxnSpPr/>
          <p:nvPr/>
        </p:nvCxnSpPr>
        <p:spPr>
          <a:xfrm>
            <a:off x="7019200" y="3726042"/>
            <a:ext cx="1982015" cy="1967"/>
          </a:xfrm>
          <a:prstGeom prst="line">
            <a:avLst/>
          </a:prstGeom>
          <a:noFill/>
          <a:ln w="12700" cap="flat" cmpd="sng" algn="ctr">
            <a:solidFill>
              <a:srgbClr val="72A4A5"/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cxnSp>
        <p:nvCxnSpPr>
          <p:cNvPr id="9" name="Elbow Connector 15"/>
          <p:cNvCxnSpPr/>
          <p:nvPr/>
        </p:nvCxnSpPr>
        <p:spPr>
          <a:xfrm flipV="1">
            <a:off x="2885774" y="2348068"/>
            <a:ext cx="1396358" cy="1072880"/>
          </a:xfrm>
          <a:prstGeom prst="bentConnector3">
            <a:avLst>
              <a:gd name="adj1" fmla="val -930"/>
            </a:avLst>
          </a:prstGeom>
          <a:noFill/>
          <a:ln w="12700" cap="flat" cmpd="sng" algn="ctr">
            <a:solidFill>
              <a:srgbClr val="ADBACA"/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cxnSp>
        <p:nvCxnSpPr>
          <p:cNvPr id="10" name="Elbow Connector 16"/>
          <p:cNvCxnSpPr/>
          <p:nvPr/>
        </p:nvCxnSpPr>
        <p:spPr>
          <a:xfrm>
            <a:off x="2885774" y="4013363"/>
            <a:ext cx="1396358" cy="1072880"/>
          </a:xfrm>
          <a:prstGeom prst="bentConnector3">
            <a:avLst>
              <a:gd name="adj1" fmla="val -930"/>
            </a:avLst>
          </a:prstGeom>
          <a:noFill/>
          <a:ln w="12700" cap="flat" cmpd="sng" algn="ctr">
            <a:solidFill>
              <a:srgbClr val="ADBACA"/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cxnSp>
        <p:nvCxnSpPr>
          <p:cNvPr id="11" name="Straight Connector 17"/>
          <p:cNvCxnSpPr/>
          <p:nvPr/>
        </p:nvCxnSpPr>
        <p:spPr>
          <a:xfrm>
            <a:off x="2885774" y="3728009"/>
            <a:ext cx="1207595" cy="1967"/>
          </a:xfrm>
          <a:prstGeom prst="line">
            <a:avLst/>
          </a:prstGeom>
          <a:noFill/>
          <a:ln w="12700" cap="flat" cmpd="sng" algn="ctr">
            <a:solidFill>
              <a:srgbClr val="ADBACA"/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grpSp>
        <p:nvGrpSpPr>
          <p:cNvPr id="4" name="组合 3"/>
          <p:cNvGrpSpPr/>
          <p:nvPr/>
        </p:nvGrpSpPr>
        <p:grpSpPr>
          <a:xfrm>
            <a:off x="9331960" y="2958465"/>
            <a:ext cx="1373505" cy="1418590"/>
            <a:chOff x="14696" y="4659"/>
            <a:chExt cx="2163" cy="2234"/>
          </a:xfrm>
        </p:grpSpPr>
        <p:sp>
          <p:nvSpPr>
            <p:cNvPr id="12" name="Freeform 5"/>
            <p:cNvSpPr/>
            <p:nvPr/>
          </p:nvSpPr>
          <p:spPr bwMode="auto">
            <a:xfrm>
              <a:off x="15497" y="6262"/>
              <a:ext cx="551" cy="424"/>
            </a:xfrm>
            <a:custGeom>
              <a:avLst/>
              <a:gdLst>
                <a:gd name="T0" fmla="*/ 58 w 117"/>
                <a:gd name="T1" fmla="*/ 3 h 90"/>
                <a:gd name="T2" fmla="*/ 43 w 117"/>
                <a:gd name="T3" fmla="*/ 0 h 90"/>
                <a:gd name="T4" fmla="*/ 0 w 117"/>
                <a:gd name="T5" fmla="*/ 90 h 90"/>
                <a:gd name="T6" fmla="*/ 58 w 117"/>
                <a:gd name="T7" fmla="*/ 90 h 90"/>
                <a:gd name="T8" fmla="*/ 117 w 117"/>
                <a:gd name="T9" fmla="*/ 90 h 90"/>
                <a:gd name="T10" fmla="*/ 74 w 117"/>
                <a:gd name="T11" fmla="*/ 0 h 90"/>
                <a:gd name="T12" fmla="*/ 58 w 117"/>
                <a:gd name="T13" fmla="*/ 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90">
                  <a:moveTo>
                    <a:pt x="58" y="3"/>
                  </a:moveTo>
                  <a:cubicBezTo>
                    <a:pt x="53" y="3"/>
                    <a:pt x="48" y="2"/>
                    <a:pt x="43" y="0"/>
                  </a:cubicBezTo>
                  <a:cubicBezTo>
                    <a:pt x="33" y="38"/>
                    <a:pt x="8" y="77"/>
                    <a:pt x="0" y="90"/>
                  </a:cubicBezTo>
                  <a:cubicBezTo>
                    <a:pt x="58" y="90"/>
                    <a:pt x="58" y="90"/>
                    <a:pt x="58" y="90"/>
                  </a:cubicBezTo>
                  <a:cubicBezTo>
                    <a:pt x="117" y="90"/>
                    <a:pt x="117" y="90"/>
                    <a:pt x="117" y="90"/>
                  </a:cubicBezTo>
                  <a:cubicBezTo>
                    <a:pt x="108" y="77"/>
                    <a:pt x="85" y="38"/>
                    <a:pt x="74" y="0"/>
                  </a:cubicBezTo>
                  <a:cubicBezTo>
                    <a:pt x="69" y="2"/>
                    <a:pt x="64" y="3"/>
                    <a:pt x="58" y="3"/>
                  </a:cubicBez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15615" y="6163"/>
              <a:ext cx="316" cy="113"/>
            </a:xfrm>
            <a:custGeom>
              <a:avLst/>
              <a:gdLst>
                <a:gd name="T0" fmla="*/ 0 w 67"/>
                <a:gd name="T1" fmla="*/ 0 h 24"/>
                <a:gd name="T2" fmla="*/ 18 w 67"/>
                <a:gd name="T3" fmla="*/ 21 h 24"/>
                <a:gd name="T4" fmla="*/ 33 w 67"/>
                <a:gd name="T5" fmla="*/ 24 h 24"/>
                <a:gd name="T6" fmla="*/ 49 w 67"/>
                <a:gd name="T7" fmla="*/ 21 h 24"/>
                <a:gd name="T8" fmla="*/ 67 w 67"/>
                <a:gd name="T9" fmla="*/ 0 h 24"/>
                <a:gd name="T10" fmla="*/ 45 w 67"/>
                <a:gd name="T11" fmla="*/ 0 h 24"/>
                <a:gd name="T12" fmla="*/ 33 w 67"/>
                <a:gd name="T13" fmla="*/ 0 h 24"/>
                <a:gd name="T14" fmla="*/ 22 w 67"/>
                <a:gd name="T15" fmla="*/ 0 h 24"/>
                <a:gd name="T16" fmla="*/ 0 w 67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24">
                  <a:moveTo>
                    <a:pt x="0" y="0"/>
                  </a:moveTo>
                  <a:cubicBezTo>
                    <a:pt x="0" y="9"/>
                    <a:pt x="7" y="17"/>
                    <a:pt x="18" y="21"/>
                  </a:cubicBezTo>
                  <a:cubicBezTo>
                    <a:pt x="23" y="23"/>
                    <a:pt x="28" y="24"/>
                    <a:pt x="33" y="24"/>
                  </a:cubicBezTo>
                  <a:cubicBezTo>
                    <a:pt x="39" y="24"/>
                    <a:pt x="44" y="23"/>
                    <a:pt x="49" y="21"/>
                  </a:cubicBezTo>
                  <a:cubicBezTo>
                    <a:pt x="60" y="17"/>
                    <a:pt x="67" y="9"/>
                    <a:pt x="6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5116" y="6685"/>
              <a:ext cx="1316" cy="208"/>
            </a:xfrm>
            <a:custGeom>
              <a:avLst/>
              <a:gdLst>
                <a:gd name="T0" fmla="*/ 23 w 279"/>
                <a:gd name="T1" fmla="*/ 44 h 44"/>
                <a:gd name="T2" fmla="*/ 174 w 279"/>
                <a:gd name="T3" fmla="*/ 0 h 44"/>
                <a:gd name="T4" fmla="*/ 167 w 279"/>
                <a:gd name="T5" fmla="*/ 0 h 44"/>
                <a:gd name="T6" fmla="*/ 161 w 279"/>
                <a:gd name="T7" fmla="*/ 0 h 44"/>
                <a:gd name="T8" fmla="*/ 156 w 279"/>
                <a:gd name="T9" fmla="*/ 0 h 44"/>
                <a:gd name="T10" fmla="*/ 152 w 279"/>
                <a:gd name="T11" fmla="*/ 0 h 44"/>
                <a:gd name="T12" fmla="*/ 148 w 279"/>
                <a:gd name="T13" fmla="*/ 0 h 44"/>
                <a:gd name="T14" fmla="*/ 145 w 279"/>
                <a:gd name="T15" fmla="*/ 0 h 44"/>
                <a:gd name="T16" fmla="*/ 143 w 279"/>
                <a:gd name="T17" fmla="*/ 0 h 44"/>
                <a:gd name="T18" fmla="*/ 142 w 279"/>
                <a:gd name="T19" fmla="*/ 0 h 44"/>
                <a:gd name="T20" fmla="*/ 141 w 279"/>
                <a:gd name="T21" fmla="*/ 0 h 44"/>
                <a:gd name="T22" fmla="*/ 140 w 279"/>
                <a:gd name="T23" fmla="*/ 0 h 44"/>
                <a:gd name="T24" fmla="*/ 140 w 279"/>
                <a:gd name="T25" fmla="*/ 0 h 44"/>
                <a:gd name="T26" fmla="*/ 139 w 279"/>
                <a:gd name="T27" fmla="*/ 0 h 44"/>
                <a:gd name="T28" fmla="*/ 139 w 279"/>
                <a:gd name="T29" fmla="*/ 0 h 44"/>
                <a:gd name="T30" fmla="*/ 132 w 279"/>
                <a:gd name="T31" fmla="*/ 0 h 44"/>
                <a:gd name="T32" fmla="*/ 122 w 279"/>
                <a:gd name="T33" fmla="*/ 0 h 44"/>
                <a:gd name="T34" fmla="*/ 114 w 279"/>
                <a:gd name="T35" fmla="*/ 0 h 44"/>
                <a:gd name="T36" fmla="*/ 107 w 279"/>
                <a:gd name="T37" fmla="*/ 0 h 44"/>
                <a:gd name="T38" fmla="*/ 101 w 279"/>
                <a:gd name="T39" fmla="*/ 0 h 44"/>
                <a:gd name="T40" fmla="*/ 96 w 279"/>
                <a:gd name="T41" fmla="*/ 0 h 44"/>
                <a:gd name="T42" fmla="*/ 92 w 279"/>
                <a:gd name="T43" fmla="*/ 0 h 44"/>
                <a:gd name="T44" fmla="*/ 89 w 279"/>
                <a:gd name="T45" fmla="*/ 0 h 44"/>
                <a:gd name="T46" fmla="*/ 87 w 279"/>
                <a:gd name="T47" fmla="*/ 0 h 44"/>
                <a:gd name="T48" fmla="*/ 85 w 279"/>
                <a:gd name="T49" fmla="*/ 0 h 44"/>
                <a:gd name="T50" fmla="*/ 83 w 279"/>
                <a:gd name="T51" fmla="*/ 0 h 44"/>
                <a:gd name="T52" fmla="*/ 82 w 279"/>
                <a:gd name="T53" fmla="*/ 0 h 44"/>
                <a:gd name="T54" fmla="*/ 82 w 279"/>
                <a:gd name="T55" fmla="*/ 0 h 44"/>
                <a:gd name="T56" fmla="*/ 81 w 279"/>
                <a:gd name="T57" fmla="*/ 0 h 44"/>
                <a:gd name="T58" fmla="*/ 81 w 279"/>
                <a:gd name="T59" fmla="*/ 0 h 44"/>
                <a:gd name="T60" fmla="*/ 81 w 279"/>
                <a:gd name="T61" fmla="*/ 0 h 44"/>
                <a:gd name="T62" fmla="*/ 73 w 279"/>
                <a:gd name="T63" fmla="*/ 0 h 44"/>
                <a:gd name="T64" fmla="*/ 67 w 279"/>
                <a:gd name="T65" fmla="*/ 44 h 44"/>
                <a:gd name="T66" fmla="*/ 80 w 279"/>
                <a:gd name="T67" fmla="*/ 44 h 44"/>
                <a:gd name="T68" fmla="*/ 93 w 279"/>
                <a:gd name="T69" fmla="*/ 44 h 44"/>
                <a:gd name="T70" fmla="*/ 104 w 279"/>
                <a:gd name="T71" fmla="*/ 44 h 44"/>
                <a:gd name="T72" fmla="*/ 113 w 279"/>
                <a:gd name="T73" fmla="*/ 44 h 44"/>
                <a:gd name="T74" fmla="*/ 120 w 279"/>
                <a:gd name="T75" fmla="*/ 44 h 44"/>
                <a:gd name="T76" fmla="*/ 126 w 279"/>
                <a:gd name="T77" fmla="*/ 44 h 44"/>
                <a:gd name="T78" fmla="*/ 131 w 279"/>
                <a:gd name="T79" fmla="*/ 44 h 44"/>
                <a:gd name="T80" fmla="*/ 134 w 279"/>
                <a:gd name="T81" fmla="*/ 44 h 44"/>
                <a:gd name="T82" fmla="*/ 136 w 279"/>
                <a:gd name="T83" fmla="*/ 44 h 44"/>
                <a:gd name="T84" fmla="*/ 138 w 279"/>
                <a:gd name="T85" fmla="*/ 44 h 44"/>
                <a:gd name="T86" fmla="*/ 139 w 279"/>
                <a:gd name="T87" fmla="*/ 44 h 44"/>
                <a:gd name="T88" fmla="*/ 139 w 279"/>
                <a:gd name="T89" fmla="*/ 44 h 44"/>
                <a:gd name="T90" fmla="*/ 139 w 279"/>
                <a:gd name="T91" fmla="*/ 44 h 44"/>
                <a:gd name="T92" fmla="*/ 150 w 279"/>
                <a:gd name="T93" fmla="*/ 44 h 44"/>
                <a:gd name="T94" fmla="*/ 169 w 279"/>
                <a:gd name="T95" fmla="*/ 44 h 44"/>
                <a:gd name="T96" fmla="*/ 279 w 279"/>
                <a:gd name="T97" fmla="*/ 2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9" h="44">
                  <a:moveTo>
                    <a:pt x="6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1"/>
                    <a:pt x="0" y="23"/>
                  </a:cubicBezTo>
                  <a:cubicBezTo>
                    <a:pt x="0" y="35"/>
                    <a:pt x="11" y="44"/>
                    <a:pt x="23" y="44"/>
                  </a:cubicBezTo>
                  <a:cubicBezTo>
                    <a:pt x="67" y="44"/>
                    <a:pt x="67" y="44"/>
                    <a:pt x="67" y="44"/>
                  </a:cubicBezTo>
                  <a:moveTo>
                    <a:pt x="256" y="0"/>
                  </a:moveTo>
                  <a:cubicBezTo>
                    <a:pt x="198" y="0"/>
                    <a:pt x="198" y="0"/>
                    <a:pt x="198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15"/>
                    <a:pt x="67" y="29"/>
                    <a:pt x="67" y="44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9" y="44"/>
                    <a:pt x="99" y="44"/>
                    <a:pt x="99" y="44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6" y="44"/>
                    <a:pt x="106" y="44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3" y="44"/>
                    <a:pt x="113" y="44"/>
                    <a:pt x="113" y="44"/>
                  </a:cubicBezTo>
                  <a:cubicBezTo>
                    <a:pt x="115" y="44"/>
                    <a:pt x="115" y="44"/>
                    <a:pt x="115" y="44"/>
                  </a:cubicBezTo>
                  <a:cubicBezTo>
                    <a:pt x="117" y="44"/>
                    <a:pt x="117" y="44"/>
                    <a:pt x="117" y="44"/>
                  </a:cubicBezTo>
                  <a:cubicBezTo>
                    <a:pt x="119" y="44"/>
                    <a:pt x="119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5" y="44"/>
                    <a:pt x="125" y="44"/>
                    <a:pt x="125" y="44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7" y="44"/>
                    <a:pt x="127" y="44"/>
                    <a:pt x="127" y="44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5" y="44"/>
                    <a:pt x="135" y="44"/>
                  </a:cubicBezTo>
                  <a:cubicBezTo>
                    <a:pt x="135" y="44"/>
                    <a:pt x="135" y="44"/>
                    <a:pt x="135" y="44"/>
                  </a:cubicBezTo>
                  <a:cubicBezTo>
                    <a:pt x="136" y="44"/>
                    <a:pt x="136" y="44"/>
                    <a:pt x="136" y="44"/>
                  </a:cubicBezTo>
                  <a:cubicBezTo>
                    <a:pt x="136" y="44"/>
                    <a:pt x="136" y="44"/>
                    <a:pt x="136" y="44"/>
                  </a:cubicBezTo>
                  <a:cubicBezTo>
                    <a:pt x="137" y="44"/>
                    <a:pt x="137" y="44"/>
                    <a:pt x="137" y="44"/>
                  </a:cubicBezTo>
                  <a:cubicBezTo>
                    <a:pt x="137" y="44"/>
                    <a:pt x="137" y="44"/>
                    <a:pt x="137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55" y="44"/>
                    <a:pt x="155" y="44"/>
                    <a:pt x="155" y="44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65" y="44"/>
                    <a:pt x="165" y="44"/>
                    <a:pt x="165" y="44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69" y="44"/>
                    <a:pt x="279" y="35"/>
                    <a:pt x="279" y="23"/>
                  </a:cubicBezTo>
                  <a:cubicBezTo>
                    <a:pt x="279" y="11"/>
                    <a:pt x="269" y="0"/>
                    <a:pt x="256" y="0"/>
                  </a:cubicBez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14696" y="4659"/>
              <a:ext cx="551" cy="1117"/>
            </a:xfrm>
            <a:custGeom>
              <a:avLst/>
              <a:gdLst>
                <a:gd name="T0" fmla="*/ 93 w 117"/>
                <a:gd name="T1" fmla="*/ 0 h 237"/>
                <a:gd name="T2" fmla="*/ 93 w 117"/>
                <a:gd name="T3" fmla="*/ 0 h 237"/>
                <a:gd name="T4" fmla="*/ 3 w 117"/>
                <a:gd name="T5" fmla="*/ 0 h 237"/>
                <a:gd name="T6" fmla="*/ 117 w 117"/>
                <a:gd name="T7" fmla="*/ 237 h 237"/>
                <a:gd name="T8" fmla="*/ 109 w 117"/>
                <a:gd name="T9" fmla="*/ 207 h 237"/>
                <a:gd name="T10" fmla="*/ 83 w 117"/>
                <a:gd name="T11" fmla="*/ 190 h 237"/>
                <a:gd name="T12" fmla="*/ 31 w 117"/>
                <a:gd name="T13" fmla="*/ 26 h 237"/>
                <a:gd name="T14" fmla="*/ 93 w 117"/>
                <a:gd name="T15" fmla="*/ 26 h 237"/>
                <a:gd name="T16" fmla="*/ 93 w 117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237">
                  <a:moveTo>
                    <a:pt x="93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214"/>
                    <a:pt x="117" y="237"/>
                  </a:cubicBezTo>
                  <a:cubicBezTo>
                    <a:pt x="115" y="227"/>
                    <a:pt x="113" y="218"/>
                    <a:pt x="109" y="207"/>
                  </a:cubicBezTo>
                  <a:cubicBezTo>
                    <a:pt x="100" y="204"/>
                    <a:pt x="91" y="198"/>
                    <a:pt x="83" y="190"/>
                  </a:cubicBezTo>
                  <a:cubicBezTo>
                    <a:pt x="46" y="151"/>
                    <a:pt x="33" y="74"/>
                    <a:pt x="31" y="26"/>
                  </a:cubicBezTo>
                  <a:cubicBezTo>
                    <a:pt x="93" y="26"/>
                    <a:pt x="93" y="26"/>
                    <a:pt x="93" y="26"/>
                  </a:cubicBezTo>
                  <a:lnTo>
                    <a:pt x="93" y="0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6309" y="4659"/>
              <a:ext cx="551" cy="1117"/>
            </a:xfrm>
            <a:custGeom>
              <a:avLst/>
              <a:gdLst>
                <a:gd name="T0" fmla="*/ 24 w 117"/>
                <a:gd name="T1" fmla="*/ 0 h 237"/>
                <a:gd name="T2" fmla="*/ 24 w 117"/>
                <a:gd name="T3" fmla="*/ 0 h 237"/>
                <a:gd name="T4" fmla="*/ 114 w 117"/>
                <a:gd name="T5" fmla="*/ 0 h 237"/>
                <a:gd name="T6" fmla="*/ 0 w 117"/>
                <a:gd name="T7" fmla="*/ 237 h 237"/>
                <a:gd name="T8" fmla="*/ 8 w 117"/>
                <a:gd name="T9" fmla="*/ 207 h 237"/>
                <a:gd name="T10" fmla="*/ 34 w 117"/>
                <a:gd name="T11" fmla="*/ 190 h 237"/>
                <a:gd name="T12" fmla="*/ 86 w 117"/>
                <a:gd name="T13" fmla="*/ 26 h 237"/>
                <a:gd name="T14" fmla="*/ 24 w 117"/>
                <a:gd name="T15" fmla="*/ 26 h 237"/>
                <a:gd name="T16" fmla="*/ 24 w 117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237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117" y="214"/>
                    <a:pt x="0" y="237"/>
                  </a:cubicBezTo>
                  <a:cubicBezTo>
                    <a:pt x="2" y="227"/>
                    <a:pt x="4" y="218"/>
                    <a:pt x="8" y="207"/>
                  </a:cubicBezTo>
                  <a:cubicBezTo>
                    <a:pt x="17" y="204"/>
                    <a:pt x="25" y="198"/>
                    <a:pt x="34" y="190"/>
                  </a:cubicBezTo>
                  <a:cubicBezTo>
                    <a:pt x="71" y="151"/>
                    <a:pt x="84" y="74"/>
                    <a:pt x="86" y="26"/>
                  </a:cubicBezTo>
                  <a:cubicBezTo>
                    <a:pt x="24" y="26"/>
                    <a:pt x="24" y="26"/>
                    <a:pt x="24" y="2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15776" y="5413"/>
              <a:ext cx="618" cy="750"/>
            </a:xfrm>
            <a:custGeom>
              <a:avLst/>
              <a:gdLst>
                <a:gd name="T0" fmla="*/ 0 w 131"/>
                <a:gd name="T1" fmla="*/ 159 h 159"/>
                <a:gd name="T2" fmla="*/ 0 w 131"/>
                <a:gd name="T3" fmla="*/ 0 h 159"/>
                <a:gd name="T4" fmla="*/ 131 w 131"/>
                <a:gd name="T5" fmla="*/ 0 h 159"/>
                <a:gd name="T6" fmla="*/ 122 w 131"/>
                <a:gd name="T7" fmla="*/ 47 h 159"/>
                <a:gd name="T8" fmla="*/ 114 w 131"/>
                <a:gd name="T9" fmla="*/ 77 h 159"/>
                <a:gd name="T10" fmla="*/ 114 w 131"/>
                <a:gd name="T11" fmla="*/ 77 h 159"/>
                <a:gd name="T12" fmla="*/ 77 w 131"/>
                <a:gd name="T13" fmla="*/ 119 h 159"/>
                <a:gd name="T14" fmla="*/ 83 w 131"/>
                <a:gd name="T15" fmla="*/ 130 h 159"/>
                <a:gd name="T16" fmla="*/ 70 w 131"/>
                <a:gd name="T17" fmla="*/ 143 h 159"/>
                <a:gd name="T18" fmla="*/ 62 w 131"/>
                <a:gd name="T19" fmla="*/ 143 h 159"/>
                <a:gd name="T20" fmla="*/ 62 w 131"/>
                <a:gd name="T21" fmla="*/ 146 h 159"/>
                <a:gd name="T22" fmla="*/ 49 w 131"/>
                <a:gd name="T23" fmla="*/ 159 h 159"/>
                <a:gd name="T24" fmla="*/ 34 w 131"/>
                <a:gd name="T25" fmla="*/ 159 h 159"/>
                <a:gd name="T26" fmla="*/ 12 w 131"/>
                <a:gd name="T27" fmla="*/ 159 h 159"/>
                <a:gd name="T28" fmla="*/ 0 w 131"/>
                <a:gd name="T2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" h="159">
                  <a:moveTo>
                    <a:pt x="0" y="15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29" y="17"/>
                    <a:pt x="126" y="33"/>
                    <a:pt x="122" y="47"/>
                  </a:cubicBezTo>
                  <a:cubicBezTo>
                    <a:pt x="119" y="58"/>
                    <a:pt x="116" y="67"/>
                    <a:pt x="114" y="77"/>
                  </a:cubicBezTo>
                  <a:cubicBezTo>
                    <a:pt x="114" y="77"/>
                    <a:pt x="114" y="77"/>
                    <a:pt x="114" y="77"/>
                  </a:cubicBezTo>
                  <a:cubicBezTo>
                    <a:pt x="104" y="100"/>
                    <a:pt x="92" y="115"/>
                    <a:pt x="77" y="119"/>
                  </a:cubicBezTo>
                  <a:cubicBezTo>
                    <a:pt x="80" y="121"/>
                    <a:pt x="83" y="126"/>
                    <a:pt x="83" y="130"/>
                  </a:cubicBezTo>
                  <a:cubicBezTo>
                    <a:pt x="83" y="137"/>
                    <a:pt x="77" y="143"/>
                    <a:pt x="70" y="143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62" y="144"/>
                    <a:pt x="62" y="145"/>
                    <a:pt x="62" y="146"/>
                  </a:cubicBezTo>
                  <a:cubicBezTo>
                    <a:pt x="62" y="153"/>
                    <a:pt x="56" y="159"/>
                    <a:pt x="49" y="159"/>
                  </a:cubicBezTo>
                  <a:cubicBezTo>
                    <a:pt x="34" y="159"/>
                    <a:pt x="34" y="159"/>
                    <a:pt x="34" y="159"/>
                  </a:cubicBezTo>
                  <a:cubicBezTo>
                    <a:pt x="12" y="159"/>
                    <a:pt x="12" y="159"/>
                    <a:pt x="12" y="159"/>
                  </a:cubicBezTo>
                  <a:lnTo>
                    <a:pt x="0" y="159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776" y="4659"/>
              <a:ext cx="656" cy="754"/>
            </a:xfrm>
            <a:custGeom>
              <a:avLst/>
              <a:gdLst>
                <a:gd name="T0" fmla="*/ 0 w 139"/>
                <a:gd name="T1" fmla="*/ 160 h 160"/>
                <a:gd name="T2" fmla="*/ 0 w 139"/>
                <a:gd name="T3" fmla="*/ 0 h 160"/>
                <a:gd name="T4" fmla="*/ 0 w 139"/>
                <a:gd name="T5" fmla="*/ 0 h 160"/>
                <a:gd name="T6" fmla="*/ 115 w 139"/>
                <a:gd name="T7" fmla="*/ 0 h 160"/>
                <a:gd name="T8" fmla="*/ 137 w 139"/>
                <a:gd name="T9" fmla="*/ 0 h 160"/>
                <a:gd name="T10" fmla="*/ 138 w 139"/>
                <a:gd name="T11" fmla="*/ 0 h 160"/>
                <a:gd name="T12" fmla="*/ 139 w 139"/>
                <a:gd name="T13" fmla="*/ 26 h 160"/>
                <a:gd name="T14" fmla="*/ 131 w 139"/>
                <a:gd name="T15" fmla="*/ 160 h 160"/>
                <a:gd name="T16" fmla="*/ 0 w 139"/>
                <a:gd name="T17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9" h="160">
                  <a:moveTo>
                    <a:pt x="0" y="16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9" y="0"/>
                    <a:pt x="135" y="0"/>
                    <a:pt x="13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39" y="57"/>
                    <a:pt x="138" y="110"/>
                    <a:pt x="131" y="160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125" y="4659"/>
              <a:ext cx="651" cy="754"/>
            </a:xfrm>
            <a:custGeom>
              <a:avLst/>
              <a:gdLst>
                <a:gd name="T0" fmla="*/ 138 w 138"/>
                <a:gd name="T1" fmla="*/ 160 h 160"/>
                <a:gd name="T2" fmla="*/ 138 w 138"/>
                <a:gd name="T3" fmla="*/ 0 h 160"/>
                <a:gd name="T4" fmla="*/ 138 w 138"/>
                <a:gd name="T5" fmla="*/ 0 h 160"/>
                <a:gd name="T6" fmla="*/ 24 w 138"/>
                <a:gd name="T7" fmla="*/ 0 h 160"/>
                <a:gd name="T8" fmla="*/ 2 w 138"/>
                <a:gd name="T9" fmla="*/ 0 h 160"/>
                <a:gd name="T10" fmla="*/ 0 w 138"/>
                <a:gd name="T11" fmla="*/ 0 h 160"/>
                <a:gd name="T12" fmla="*/ 0 w 138"/>
                <a:gd name="T13" fmla="*/ 26 h 160"/>
                <a:gd name="T14" fmla="*/ 8 w 138"/>
                <a:gd name="T15" fmla="*/ 160 h 160"/>
                <a:gd name="T16" fmla="*/ 138 w 138"/>
                <a:gd name="T17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60">
                  <a:moveTo>
                    <a:pt x="138" y="16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0" y="0"/>
                    <a:pt x="4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57"/>
                    <a:pt x="1" y="110"/>
                    <a:pt x="8" y="160"/>
                  </a:cubicBezTo>
                  <a:lnTo>
                    <a:pt x="138" y="160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10"/>
            <p:cNvSpPr/>
            <p:nvPr/>
          </p:nvSpPr>
          <p:spPr bwMode="auto">
            <a:xfrm>
              <a:off x="15163" y="5413"/>
              <a:ext cx="613" cy="750"/>
            </a:xfrm>
            <a:custGeom>
              <a:avLst/>
              <a:gdLst>
                <a:gd name="T0" fmla="*/ 130 w 130"/>
                <a:gd name="T1" fmla="*/ 159 h 159"/>
                <a:gd name="T2" fmla="*/ 130 w 130"/>
                <a:gd name="T3" fmla="*/ 0 h 159"/>
                <a:gd name="T4" fmla="*/ 0 w 130"/>
                <a:gd name="T5" fmla="*/ 0 h 159"/>
                <a:gd name="T6" fmla="*/ 9 w 130"/>
                <a:gd name="T7" fmla="*/ 47 h 159"/>
                <a:gd name="T8" fmla="*/ 17 w 130"/>
                <a:gd name="T9" fmla="*/ 77 h 159"/>
                <a:gd name="T10" fmla="*/ 17 w 130"/>
                <a:gd name="T11" fmla="*/ 77 h 159"/>
                <a:gd name="T12" fmla="*/ 54 w 130"/>
                <a:gd name="T13" fmla="*/ 119 h 159"/>
                <a:gd name="T14" fmla="*/ 48 w 130"/>
                <a:gd name="T15" fmla="*/ 130 h 159"/>
                <a:gd name="T16" fmla="*/ 61 w 130"/>
                <a:gd name="T17" fmla="*/ 143 h 159"/>
                <a:gd name="T18" fmla="*/ 69 w 130"/>
                <a:gd name="T19" fmla="*/ 143 h 159"/>
                <a:gd name="T20" fmla="*/ 69 w 130"/>
                <a:gd name="T21" fmla="*/ 146 h 159"/>
                <a:gd name="T22" fmla="*/ 82 w 130"/>
                <a:gd name="T23" fmla="*/ 159 h 159"/>
                <a:gd name="T24" fmla="*/ 97 w 130"/>
                <a:gd name="T25" fmla="*/ 159 h 159"/>
                <a:gd name="T26" fmla="*/ 118 w 130"/>
                <a:gd name="T27" fmla="*/ 159 h 159"/>
                <a:gd name="T28" fmla="*/ 130 w 130"/>
                <a:gd name="T2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59">
                  <a:moveTo>
                    <a:pt x="130" y="159"/>
                  </a:moveTo>
                  <a:cubicBezTo>
                    <a:pt x="130" y="0"/>
                    <a:pt x="130" y="0"/>
                    <a:pt x="1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7"/>
                    <a:pt x="5" y="33"/>
                    <a:pt x="9" y="47"/>
                  </a:cubicBezTo>
                  <a:cubicBezTo>
                    <a:pt x="12" y="58"/>
                    <a:pt x="15" y="67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27" y="100"/>
                    <a:pt x="39" y="115"/>
                    <a:pt x="54" y="119"/>
                  </a:cubicBezTo>
                  <a:cubicBezTo>
                    <a:pt x="51" y="121"/>
                    <a:pt x="48" y="126"/>
                    <a:pt x="48" y="130"/>
                  </a:cubicBezTo>
                  <a:cubicBezTo>
                    <a:pt x="48" y="137"/>
                    <a:pt x="54" y="143"/>
                    <a:pt x="61" y="143"/>
                  </a:cubicBezTo>
                  <a:cubicBezTo>
                    <a:pt x="69" y="143"/>
                    <a:pt x="69" y="143"/>
                    <a:pt x="69" y="143"/>
                  </a:cubicBezTo>
                  <a:cubicBezTo>
                    <a:pt x="69" y="144"/>
                    <a:pt x="69" y="145"/>
                    <a:pt x="69" y="146"/>
                  </a:cubicBezTo>
                  <a:cubicBezTo>
                    <a:pt x="69" y="153"/>
                    <a:pt x="74" y="159"/>
                    <a:pt x="82" y="159"/>
                  </a:cubicBezTo>
                  <a:cubicBezTo>
                    <a:pt x="97" y="159"/>
                    <a:pt x="97" y="159"/>
                    <a:pt x="97" y="159"/>
                  </a:cubicBezTo>
                  <a:cubicBezTo>
                    <a:pt x="118" y="159"/>
                    <a:pt x="118" y="159"/>
                    <a:pt x="118" y="159"/>
                  </a:cubicBezTo>
                  <a:lnTo>
                    <a:pt x="130" y="159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596390" y="2477135"/>
            <a:ext cx="737870" cy="2608580"/>
            <a:chOff x="2514" y="3901"/>
            <a:chExt cx="1162" cy="4108"/>
          </a:xfrm>
        </p:grpSpPr>
        <p:sp>
          <p:nvSpPr>
            <p:cNvPr id="21" name="Shape 1033"/>
            <p:cNvSpPr/>
            <p:nvPr/>
          </p:nvSpPr>
          <p:spPr>
            <a:xfrm>
              <a:off x="2514" y="3901"/>
              <a:ext cx="1162" cy="4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597" extrusionOk="0">
                  <a:moveTo>
                    <a:pt x="8563" y="0"/>
                  </a:moveTo>
                  <a:cubicBezTo>
                    <a:pt x="10027" y="-3"/>
                    <a:pt x="12311" y="423"/>
                    <a:pt x="12311" y="1065"/>
                  </a:cubicBezTo>
                  <a:cubicBezTo>
                    <a:pt x="12311" y="1707"/>
                    <a:pt x="12132" y="1985"/>
                    <a:pt x="11954" y="2193"/>
                  </a:cubicBezTo>
                  <a:cubicBezTo>
                    <a:pt x="11775" y="2401"/>
                    <a:pt x="11537" y="2367"/>
                    <a:pt x="11537" y="2367"/>
                  </a:cubicBezTo>
                  <a:cubicBezTo>
                    <a:pt x="11537" y="2367"/>
                    <a:pt x="11597" y="2801"/>
                    <a:pt x="11121" y="2905"/>
                  </a:cubicBezTo>
                  <a:cubicBezTo>
                    <a:pt x="10645" y="3009"/>
                    <a:pt x="10526" y="3043"/>
                    <a:pt x="10526" y="3182"/>
                  </a:cubicBezTo>
                  <a:cubicBezTo>
                    <a:pt x="10526" y="3321"/>
                    <a:pt x="10823" y="3425"/>
                    <a:pt x="11240" y="3564"/>
                  </a:cubicBezTo>
                  <a:cubicBezTo>
                    <a:pt x="11656" y="3703"/>
                    <a:pt x="13442" y="3859"/>
                    <a:pt x="14393" y="3963"/>
                  </a:cubicBezTo>
                  <a:cubicBezTo>
                    <a:pt x="15346" y="4067"/>
                    <a:pt x="16119" y="4241"/>
                    <a:pt x="16654" y="4588"/>
                  </a:cubicBezTo>
                  <a:cubicBezTo>
                    <a:pt x="17190" y="4935"/>
                    <a:pt x="17963" y="5369"/>
                    <a:pt x="18975" y="5664"/>
                  </a:cubicBezTo>
                  <a:cubicBezTo>
                    <a:pt x="19986" y="5959"/>
                    <a:pt x="21236" y="6427"/>
                    <a:pt x="20879" y="6878"/>
                  </a:cubicBezTo>
                  <a:cubicBezTo>
                    <a:pt x="20522" y="7329"/>
                    <a:pt x="18380" y="7676"/>
                    <a:pt x="17190" y="7486"/>
                  </a:cubicBezTo>
                  <a:cubicBezTo>
                    <a:pt x="16000" y="7295"/>
                    <a:pt x="15524" y="7277"/>
                    <a:pt x="15524" y="7277"/>
                  </a:cubicBezTo>
                  <a:cubicBezTo>
                    <a:pt x="15524" y="7277"/>
                    <a:pt x="16297" y="8266"/>
                    <a:pt x="16654" y="9255"/>
                  </a:cubicBezTo>
                  <a:cubicBezTo>
                    <a:pt x="17011" y="10245"/>
                    <a:pt x="17963" y="11199"/>
                    <a:pt x="17428" y="11286"/>
                  </a:cubicBezTo>
                  <a:cubicBezTo>
                    <a:pt x="16893" y="11372"/>
                    <a:pt x="16119" y="11477"/>
                    <a:pt x="16119" y="11477"/>
                  </a:cubicBezTo>
                  <a:cubicBezTo>
                    <a:pt x="16119" y="11477"/>
                    <a:pt x="15958" y="12874"/>
                    <a:pt x="15107" y="14083"/>
                  </a:cubicBezTo>
                  <a:cubicBezTo>
                    <a:pt x="14257" y="15292"/>
                    <a:pt x="13947" y="15840"/>
                    <a:pt x="13838" y="16560"/>
                  </a:cubicBezTo>
                  <a:cubicBezTo>
                    <a:pt x="13728" y="17279"/>
                    <a:pt x="13454" y="17807"/>
                    <a:pt x="13673" y="18111"/>
                  </a:cubicBezTo>
                  <a:cubicBezTo>
                    <a:pt x="13893" y="18415"/>
                    <a:pt x="15318" y="19006"/>
                    <a:pt x="16141" y="19118"/>
                  </a:cubicBezTo>
                  <a:cubicBezTo>
                    <a:pt x="16963" y="19230"/>
                    <a:pt x="18444" y="19230"/>
                    <a:pt x="19047" y="19310"/>
                  </a:cubicBezTo>
                  <a:cubicBezTo>
                    <a:pt x="19650" y="19390"/>
                    <a:pt x="20089" y="19614"/>
                    <a:pt x="18718" y="19678"/>
                  </a:cubicBezTo>
                  <a:cubicBezTo>
                    <a:pt x="17347" y="19742"/>
                    <a:pt x="14770" y="19630"/>
                    <a:pt x="14112" y="19566"/>
                  </a:cubicBezTo>
                  <a:cubicBezTo>
                    <a:pt x="13454" y="19502"/>
                    <a:pt x="12412" y="19358"/>
                    <a:pt x="12412" y="19358"/>
                  </a:cubicBezTo>
                  <a:cubicBezTo>
                    <a:pt x="12412" y="19358"/>
                    <a:pt x="12741" y="19598"/>
                    <a:pt x="11261" y="19598"/>
                  </a:cubicBezTo>
                  <a:cubicBezTo>
                    <a:pt x="9780" y="19598"/>
                    <a:pt x="9506" y="19566"/>
                    <a:pt x="9451" y="19294"/>
                  </a:cubicBezTo>
                  <a:cubicBezTo>
                    <a:pt x="9397" y="19022"/>
                    <a:pt x="9451" y="18655"/>
                    <a:pt x="9232" y="18463"/>
                  </a:cubicBezTo>
                  <a:cubicBezTo>
                    <a:pt x="9012" y="18271"/>
                    <a:pt x="10109" y="17775"/>
                    <a:pt x="9561" y="17503"/>
                  </a:cubicBezTo>
                  <a:cubicBezTo>
                    <a:pt x="9012" y="17231"/>
                    <a:pt x="8464" y="16528"/>
                    <a:pt x="8958" y="16112"/>
                  </a:cubicBezTo>
                  <a:cubicBezTo>
                    <a:pt x="9451" y="15696"/>
                    <a:pt x="8793" y="15281"/>
                    <a:pt x="8958" y="15009"/>
                  </a:cubicBezTo>
                  <a:cubicBezTo>
                    <a:pt x="9122" y="14737"/>
                    <a:pt x="9341" y="14369"/>
                    <a:pt x="9341" y="13953"/>
                  </a:cubicBezTo>
                  <a:cubicBezTo>
                    <a:pt x="9341" y="13538"/>
                    <a:pt x="9287" y="13234"/>
                    <a:pt x="9287" y="13234"/>
                  </a:cubicBezTo>
                  <a:cubicBezTo>
                    <a:pt x="9287" y="13234"/>
                    <a:pt x="8245" y="14801"/>
                    <a:pt x="7971" y="15217"/>
                  </a:cubicBezTo>
                  <a:cubicBezTo>
                    <a:pt x="7696" y="15632"/>
                    <a:pt x="7258" y="17119"/>
                    <a:pt x="7258" y="17567"/>
                  </a:cubicBezTo>
                  <a:cubicBezTo>
                    <a:pt x="7258" y="18015"/>
                    <a:pt x="6107" y="18623"/>
                    <a:pt x="6052" y="19022"/>
                  </a:cubicBezTo>
                  <a:cubicBezTo>
                    <a:pt x="5997" y="19422"/>
                    <a:pt x="5942" y="19662"/>
                    <a:pt x="5558" y="19662"/>
                  </a:cubicBezTo>
                  <a:cubicBezTo>
                    <a:pt x="5174" y="19662"/>
                    <a:pt x="5942" y="20110"/>
                    <a:pt x="6216" y="20462"/>
                  </a:cubicBezTo>
                  <a:cubicBezTo>
                    <a:pt x="6490" y="20813"/>
                    <a:pt x="7313" y="21597"/>
                    <a:pt x="5723" y="21597"/>
                  </a:cubicBezTo>
                  <a:cubicBezTo>
                    <a:pt x="4132" y="21597"/>
                    <a:pt x="2323" y="21405"/>
                    <a:pt x="2268" y="20909"/>
                  </a:cubicBezTo>
                  <a:cubicBezTo>
                    <a:pt x="2213" y="20414"/>
                    <a:pt x="2432" y="19982"/>
                    <a:pt x="1994" y="19790"/>
                  </a:cubicBezTo>
                  <a:cubicBezTo>
                    <a:pt x="1555" y="19598"/>
                    <a:pt x="1500" y="19182"/>
                    <a:pt x="1555" y="18927"/>
                  </a:cubicBezTo>
                  <a:cubicBezTo>
                    <a:pt x="1610" y="18671"/>
                    <a:pt x="1336" y="18239"/>
                    <a:pt x="1555" y="17695"/>
                  </a:cubicBezTo>
                  <a:cubicBezTo>
                    <a:pt x="1775" y="17152"/>
                    <a:pt x="1775" y="16240"/>
                    <a:pt x="2213" y="15552"/>
                  </a:cubicBezTo>
                  <a:cubicBezTo>
                    <a:pt x="2652" y="14865"/>
                    <a:pt x="2761" y="13809"/>
                    <a:pt x="2981" y="12978"/>
                  </a:cubicBezTo>
                  <a:cubicBezTo>
                    <a:pt x="3200" y="12146"/>
                    <a:pt x="3365" y="11730"/>
                    <a:pt x="3090" y="11603"/>
                  </a:cubicBezTo>
                  <a:cubicBezTo>
                    <a:pt x="2816" y="11475"/>
                    <a:pt x="1172" y="11363"/>
                    <a:pt x="733" y="11331"/>
                  </a:cubicBezTo>
                  <a:cubicBezTo>
                    <a:pt x="294" y="11299"/>
                    <a:pt x="1281" y="10435"/>
                    <a:pt x="1610" y="9716"/>
                  </a:cubicBezTo>
                  <a:cubicBezTo>
                    <a:pt x="1939" y="8996"/>
                    <a:pt x="2542" y="8564"/>
                    <a:pt x="2871" y="8053"/>
                  </a:cubicBezTo>
                  <a:cubicBezTo>
                    <a:pt x="3200" y="7541"/>
                    <a:pt x="3200" y="7301"/>
                    <a:pt x="2487" y="6933"/>
                  </a:cubicBezTo>
                  <a:cubicBezTo>
                    <a:pt x="1775" y="6565"/>
                    <a:pt x="897" y="6326"/>
                    <a:pt x="513" y="5494"/>
                  </a:cubicBezTo>
                  <a:cubicBezTo>
                    <a:pt x="130" y="4663"/>
                    <a:pt x="-364" y="4119"/>
                    <a:pt x="404" y="3911"/>
                  </a:cubicBezTo>
                  <a:cubicBezTo>
                    <a:pt x="1172" y="3703"/>
                    <a:pt x="2652" y="3815"/>
                    <a:pt x="3748" y="3559"/>
                  </a:cubicBezTo>
                  <a:cubicBezTo>
                    <a:pt x="4845" y="3303"/>
                    <a:pt x="5010" y="3015"/>
                    <a:pt x="5503" y="2983"/>
                  </a:cubicBezTo>
                  <a:cubicBezTo>
                    <a:pt x="5997" y="2951"/>
                    <a:pt x="6106" y="2920"/>
                    <a:pt x="6106" y="2744"/>
                  </a:cubicBezTo>
                  <a:cubicBezTo>
                    <a:pt x="6106" y="2568"/>
                    <a:pt x="5942" y="2392"/>
                    <a:pt x="5942" y="2392"/>
                  </a:cubicBezTo>
                  <a:cubicBezTo>
                    <a:pt x="5942" y="2392"/>
                    <a:pt x="5174" y="2248"/>
                    <a:pt x="5010" y="2024"/>
                  </a:cubicBezTo>
                  <a:cubicBezTo>
                    <a:pt x="4845" y="1800"/>
                    <a:pt x="4681" y="1240"/>
                    <a:pt x="4900" y="857"/>
                  </a:cubicBezTo>
                  <a:cubicBezTo>
                    <a:pt x="5119" y="473"/>
                    <a:pt x="6318" y="5"/>
                    <a:pt x="8563" y="0"/>
                  </a:cubicBezTo>
                  <a:close/>
                </a:path>
              </a:pathLst>
            </a:custGeom>
            <a:solidFill>
              <a:srgbClr val="72A4A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Shape 1034"/>
            <p:cNvSpPr/>
            <p:nvPr/>
          </p:nvSpPr>
          <p:spPr>
            <a:xfrm>
              <a:off x="2826" y="4427"/>
              <a:ext cx="300" cy="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43" y="9828"/>
                  </a:moveTo>
                  <a:cubicBezTo>
                    <a:pt x="20503" y="10692"/>
                    <a:pt x="21004" y="11543"/>
                    <a:pt x="21600" y="12462"/>
                  </a:cubicBezTo>
                  <a:cubicBezTo>
                    <a:pt x="20797" y="15394"/>
                    <a:pt x="20629" y="18810"/>
                    <a:pt x="20550" y="21600"/>
                  </a:cubicBezTo>
                  <a:cubicBezTo>
                    <a:pt x="17285" y="18886"/>
                    <a:pt x="18957" y="12766"/>
                    <a:pt x="16102" y="12414"/>
                  </a:cubicBezTo>
                  <a:cubicBezTo>
                    <a:pt x="13346" y="12074"/>
                    <a:pt x="12988" y="13608"/>
                    <a:pt x="12526" y="15998"/>
                  </a:cubicBezTo>
                  <a:cubicBezTo>
                    <a:pt x="12064" y="18387"/>
                    <a:pt x="11785" y="20178"/>
                    <a:pt x="11785" y="20178"/>
                  </a:cubicBezTo>
                  <a:cubicBezTo>
                    <a:pt x="11785" y="20178"/>
                    <a:pt x="2700" y="7597"/>
                    <a:pt x="0" y="3147"/>
                  </a:cubicBezTo>
                  <a:cubicBezTo>
                    <a:pt x="1311" y="2680"/>
                    <a:pt x="1742" y="2046"/>
                    <a:pt x="1827" y="0"/>
                  </a:cubicBezTo>
                  <a:cubicBezTo>
                    <a:pt x="4847" y="4160"/>
                    <a:pt x="12262" y="11667"/>
                    <a:pt x="15756" y="11667"/>
                  </a:cubicBezTo>
                  <a:cubicBezTo>
                    <a:pt x="17415" y="11667"/>
                    <a:pt x="18853" y="10951"/>
                    <a:pt x="20143" y="98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3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Shape 1035"/>
            <p:cNvSpPr/>
            <p:nvPr/>
          </p:nvSpPr>
          <p:spPr>
            <a:xfrm>
              <a:off x="3138" y="5051"/>
              <a:ext cx="125" cy="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extrusionOk="0">
                  <a:moveTo>
                    <a:pt x="11314" y="594"/>
                  </a:moveTo>
                  <a:lnTo>
                    <a:pt x="0" y="0"/>
                  </a:lnTo>
                  <a:cubicBezTo>
                    <a:pt x="0" y="0"/>
                    <a:pt x="10284" y="5549"/>
                    <a:pt x="10284" y="11495"/>
                  </a:cubicBezTo>
                  <a:cubicBezTo>
                    <a:pt x="10284" y="17438"/>
                    <a:pt x="9772" y="20013"/>
                    <a:pt x="9772" y="20013"/>
                  </a:cubicBezTo>
                  <a:lnTo>
                    <a:pt x="18772" y="21600"/>
                  </a:lnTo>
                  <a:cubicBezTo>
                    <a:pt x="18772" y="21600"/>
                    <a:pt x="21600" y="15655"/>
                    <a:pt x="19026" y="9907"/>
                  </a:cubicBezTo>
                  <a:cubicBezTo>
                    <a:pt x="16457" y="4162"/>
                    <a:pt x="13629" y="2575"/>
                    <a:pt x="11314" y="59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3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Shape 1036"/>
            <p:cNvSpPr/>
            <p:nvPr/>
          </p:nvSpPr>
          <p:spPr>
            <a:xfrm>
              <a:off x="3216" y="5461"/>
              <a:ext cx="55" cy="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79" y="0"/>
                  </a:moveTo>
                  <a:cubicBezTo>
                    <a:pt x="6479" y="0"/>
                    <a:pt x="2878" y="12381"/>
                    <a:pt x="1439" y="16334"/>
                  </a:cubicBezTo>
                  <a:cubicBezTo>
                    <a:pt x="0" y="20286"/>
                    <a:pt x="0" y="21600"/>
                    <a:pt x="0" y="21600"/>
                  </a:cubicBezTo>
                  <a:lnTo>
                    <a:pt x="21600" y="20286"/>
                  </a:lnTo>
                  <a:cubicBezTo>
                    <a:pt x="21600" y="20286"/>
                    <a:pt x="16556" y="10275"/>
                    <a:pt x="64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3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5" name="Rounded Rectangle 8"/>
          <p:cNvSpPr/>
          <p:nvPr/>
        </p:nvSpPr>
        <p:spPr>
          <a:xfrm>
            <a:off x="4282132" y="3140250"/>
            <a:ext cx="2619090" cy="1083244"/>
          </a:xfrm>
          <a:prstGeom prst="roundRect">
            <a:avLst>
              <a:gd name="adj" fmla="val 10132"/>
            </a:avLst>
          </a:prstGeom>
          <a:solidFill>
            <a:srgbClr val="72A4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Rounded Rectangle 5"/>
          <p:cNvSpPr/>
          <p:nvPr/>
        </p:nvSpPr>
        <p:spPr>
          <a:xfrm>
            <a:off x="4282132" y="1805828"/>
            <a:ext cx="2619090" cy="1083245"/>
          </a:xfrm>
          <a:prstGeom prst="roundRect">
            <a:avLst>
              <a:gd name="adj" fmla="val 10132"/>
            </a:avLst>
          </a:prstGeom>
          <a:solidFill>
            <a:srgbClr val="72A4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Rounded Rectangle 11"/>
          <p:cNvSpPr/>
          <p:nvPr/>
        </p:nvSpPr>
        <p:spPr>
          <a:xfrm>
            <a:off x="4282132" y="4474674"/>
            <a:ext cx="2619090" cy="1083244"/>
          </a:xfrm>
          <a:prstGeom prst="roundRect">
            <a:avLst>
              <a:gd name="adj" fmla="val 10132"/>
            </a:avLst>
          </a:prstGeom>
          <a:solidFill>
            <a:srgbClr val="72A4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4422637" y="1872113"/>
            <a:ext cx="2338080" cy="2154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4426718" y="2158018"/>
            <a:ext cx="2333999" cy="6635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914400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</a:p>
        </p:txBody>
      </p:sp>
      <p:sp>
        <p:nvSpPr>
          <p:cNvPr id="30" name="TextBox 13"/>
          <p:cNvSpPr txBox="1"/>
          <p:nvPr/>
        </p:nvSpPr>
        <p:spPr>
          <a:xfrm>
            <a:off x="4422637" y="3222293"/>
            <a:ext cx="2338080" cy="2154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4426718" y="3467558"/>
            <a:ext cx="2333999" cy="6635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914400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4426447" y="4575012"/>
            <a:ext cx="2338080" cy="2154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4422908" y="4820912"/>
            <a:ext cx="2333999" cy="6635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914400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9048750" y="4488815"/>
            <a:ext cx="1936115" cy="3321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lnSpc>
                <a:spcPct val="120000"/>
              </a:lnSpc>
              <a:spcBef>
                <a:spcPct val="20000"/>
              </a:spcBef>
              <a:defRPr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72A4A5"/>
                </a:solidFill>
                <a:sym typeface="Arial" panose="020B0604020202020204" pitchFamily="34" charset="0"/>
              </a:rPr>
              <a:t>Click here to enter a title</a:t>
            </a: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20" y="-3181985"/>
            <a:ext cx="5241925" cy="536829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718405" y="2990850"/>
            <a:ext cx="903605" cy="876300"/>
            <a:chOff x="9154" y="2341"/>
            <a:chExt cx="881" cy="854"/>
          </a:xfrm>
        </p:grpSpPr>
        <p:grpSp>
          <p:nvGrpSpPr>
            <p:cNvPr id="8" name="组合 7"/>
            <p:cNvGrpSpPr/>
            <p:nvPr/>
          </p:nvGrpSpPr>
          <p:grpSpPr>
            <a:xfrm>
              <a:off x="9154" y="2341"/>
              <a:ext cx="793" cy="854"/>
              <a:chOff x="8630" y="4251"/>
              <a:chExt cx="793" cy="854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8630" y="4251"/>
                <a:ext cx="494" cy="854"/>
              </a:xfrm>
              <a:prstGeom prst="rect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直角三角形 5"/>
              <p:cNvSpPr/>
              <p:nvPr/>
            </p:nvSpPr>
            <p:spPr>
              <a:xfrm rot="13500000">
                <a:off x="8819" y="4375"/>
                <a:ext cx="605" cy="605"/>
              </a:xfrm>
              <a:prstGeom prst="rtTriangle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9154" y="2453"/>
              <a:ext cx="881" cy="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cxnSp>
        <p:nvCxnSpPr>
          <p:cNvPr id="2" name="直接连接符 1"/>
          <p:cNvCxnSpPr/>
          <p:nvPr/>
        </p:nvCxnSpPr>
        <p:spPr>
          <a:xfrm>
            <a:off x="4513580" y="3761105"/>
            <a:ext cx="3968115" cy="1270"/>
          </a:xfrm>
          <a:prstGeom prst="line">
            <a:avLst/>
          </a:prstGeom>
          <a:ln w="12700">
            <a:solidFill>
              <a:srgbClr val="72A4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862195" y="3134360"/>
            <a:ext cx="449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 dirty="0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title text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862195" y="3970655"/>
            <a:ext cx="26574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descriptive text</a:t>
            </a: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descriptive text</a:t>
            </a: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descriptive text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906010" y="2037080"/>
            <a:ext cx="1176020" cy="1353820"/>
            <a:chOff x="7726" y="3208"/>
            <a:chExt cx="1852" cy="2132"/>
          </a:xfrm>
        </p:grpSpPr>
        <p:sp>
          <p:nvSpPr>
            <p:cNvPr id="19465" name="Freeform 9"/>
            <p:cNvSpPr/>
            <p:nvPr/>
          </p:nvSpPr>
          <p:spPr bwMode="auto">
            <a:xfrm>
              <a:off x="7726" y="3208"/>
              <a:ext cx="1852" cy="2132"/>
            </a:xfrm>
            <a:custGeom>
              <a:avLst/>
              <a:gdLst>
                <a:gd name="T0" fmla="*/ 638 w 638"/>
                <a:gd name="T1" fmla="*/ 551 h 734"/>
                <a:gd name="T2" fmla="*/ 638 w 638"/>
                <a:gd name="T3" fmla="*/ 182 h 734"/>
                <a:gd name="T4" fmla="*/ 319 w 638"/>
                <a:gd name="T5" fmla="*/ 0 h 734"/>
                <a:gd name="T6" fmla="*/ 0 w 638"/>
                <a:gd name="T7" fmla="*/ 182 h 734"/>
                <a:gd name="T8" fmla="*/ 0 w 638"/>
                <a:gd name="T9" fmla="*/ 551 h 734"/>
                <a:gd name="T10" fmla="*/ 319 w 638"/>
                <a:gd name="T11" fmla="*/ 734 h 734"/>
                <a:gd name="T12" fmla="*/ 638 w 638"/>
                <a:gd name="T13" fmla="*/ 551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734">
                  <a:moveTo>
                    <a:pt x="638" y="551"/>
                  </a:moveTo>
                  <a:lnTo>
                    <a:pt x="638" y="182"/>
                  </a:lnTo>
                  <a:lnTo>
                    <a:pt x="319" y="0"/>
                  </a:lnTo>
                  <a:lnTo>
                    <a:pt x="0" y="182"/>
                  </a:lnTo>
                  <a:lnTo>
                    <a:pt x="0" y="551"/>
                  </a:lnTo>
                  <a:lnTo>
                    <a:pt x="319" y="734"/>
                  </a:lnTo>
                  <a:lnTo>
                    <a:pt x="638" y="551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82" name="Freeform 26"/>
            <p:cNvSpPr>
              <a:spLocks noEditPoints="1"/>
            </p:cNvSpPr>
            <p:nvPr/>
          </p:nvSpPr>
          <p:spPr bwMode="auto">
            <a:xfrm>
              <a:off x="8335" y="3952"/>
              <a:ext cx="639" cy="645"/>
            </a:xfrm>
            <a:custGeom>
              <a:avLst/>
              <a:gdLst>
                <a:gd name="T0" fmla="*/ 52 w 105"/>
                <a:gd name="T1" fmla="*/ 0 h 106"/>
                <a:gd name="T2" fmla="*/ 89 w 105"/>
                <a:gd name="T3" fmla="*/ 16 h 106"/>
                <a:gd name="T4" fmla="*/ 90 w 105"/>
                <a:gd name="T5" fmla="*/ 16 h 106"/>
                <a:gd name="T6" fmla="*/ 105 w 105"/>
                <a:gd name="T7" fmla="*/ 53 h 106"/>
                <a:gd name="T8" fmla="*/ 89 w 105"/>
                <a:gd name="T9" fmla="*/ 90 h 106"/>
                <a:gd name="T10" fmla="*/ 89 w 105"/>
                <a:gd name="T11" fmla="*/ 90 h 106"/>
                <a:gd name="T12" fmla="*/ 52 w 105"/>
                <a:gd name="T13" fmla="*/ 106 h 106"/>
                <a:gd name="T14" fmla="*/ 15 w 105"/>
                <a:gd name="T15" fmla="*/ 90 h 106"/>
                <a:gd name="T16" fmla="*/ 0 w 105"/>
                <a:gd name="T17" fmla="*/ 53 h 106"/>
                <a:gd name="T18" fmla="*/ 15 w 105"/>
                <a:gd name="T19" fmla="*/ 16 h 106"/>
                <a:gd name="T20" fmla="*/ 15 w 105"/>
                <a:gd name="T21" fmla="*/ 16 h 106"/>
                <a:gd name="T22" fmla="*/ 15 w 105"/>
                <a:gd name="T23" fmla="*/ 16 h 106"/>
                <a:gd name="T24" fmla="*/ 52 w 105"/>
                <a:gd name="T25" fmla="*/ 0 h 106"/>
                <a:gd name="T26" fmla="*/ 75 w 105"/>
                <a:gd name="T27" fmla="*/ 49 h 106"/>
                <a:gd name="T28" fmla="*/ 75 w 105"/>
                <a:gd name="T29" fmla="*/ 49 h 106"/>
                <a:gd name="T30" fmla="*/ 56 w 105"/>
                <a:gd name="T31" fmla="*/ 49 h 106"/>
                <a:gd name="T32" fmla="*/ 56 w 105"/>
                <a:gd name="T33" fmla="*/ 17 h 106"/>
                <a:gd name="T34" fmla="*/ 52 w 105"/>
                <a:gd name="T35" fmla="*/ 13 h 106"/>
                <a:gd name="T36" fmla="*/ 48 w 105"/>
                <a:gd name="T37" fmla="*/ 17 h 106"/>
                <a:gd name="T38" fmla="*/ 48 w 105"/>
                <a:gd name="T39" fmla="*/ 53 h 106"/>
                <a:gd name="T40" fmla="*/ 48 w 105"/>
                <a:gd name="T41" fmla="*/ 53 h 106"/>
                <a:gd name="T42" fmla="*/ 52 w 105"/>
                <a:gd name="T43" fmla="*/ 57 h 106"/>
                <a:gd name="T44" fmla="*/ 75 w 105"/>
                <a:gd name="T45" fmla="*/ 57 h 106"/>
                <a:gd name="T46" fmla="*/ 79 w 105"/>
                <a:gd name="T47" fmla="*/ 53 h 106"/>
                <a:gd name="T48" fmla="*/ 75 w 105"/>
                <a:gd name="T49" fmla="*/ 49 h 106"/>
                <a:gd name="T50" fmla="*/ 84 w 105"/>
                <a:gd name="T51" fmla="*/ 22 h 106"/>
                <a:gd name="T52" fmla="*/ 84 w 105"/>
                <a:gd name="T53" fmla="*/ 22 h 106"/>
                <a:gd name="T54" fmla="*/ 52 w 105"/>
                <a:gd name="T55" fmla="*/ 8 h 106"/>
                <a:gd name="T56" fmla="*/ 21 w 105"/>
                <a:gd name="T57" fmla="*/ 21 h 106"/>
                <a:gd name="T58" fmla="*/ 21 w 105"/>
                <a:gd name="T59" fmla="*/ 22 h 106"/>
                <a:gd name="T60" fmla="*/ 8 w 105"/>
                <a:gd name="T61" fmla="*/ 53 h 106"/>
                <a:gd name="T62" fmla="*/ 21 w 105"/>
                <a:gd name="T63" fmla="*/ 84 h 106"/>
                <a:gd name="T64" fmla="*/ 52 w 105"/>
                <a:gd name="T65" fmla="*/ 98 h 106"/>
                <a:gd name="T66" fmla="*/ 83 w 105"/>
                <a:gd name="T67" fmla="*/ 85 h 106"/>
                <a:gd name="T68" fmla="*/ 84 w 105"/>
                <a:gd name="T69" fmla="*/ 84 h 106"/>
                <a:gd name="T70" fmla="*/ 97 w 105"/>
                <a:gd name="T71" fmla="*/ 53 h 106"/>
                <a:gd name="T72" fmla="*/ 84 w 105"/>
                <a:gd name="T73" fmla="*/ 22 h 106"/>
                <a:gd name="T74" fmla="*/ 84 w 105"/>
                <a:gd name="T75" fmla="*/ 2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106">
                  <a:moveTo>
                    <a:pt x="52" y="0"/>
                  </a:moveTo>
                  <a:cubicBezTo>
                    <a:pt x="67" y="0"/>
                    <a:pt x="80" y="6"/>
                    <a:pt x="89" y="1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9" y="26"/>
                    <a:pt x="105" y="39"/>
                    <a:pt x="105" y="53"/>
                  </a:cubicBezTo>
                  <a:cubicBezTo>
                    <a:pt x="105" y="68"/>
                    <a:pt x="99" y="81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ubicBezTo>
                    <a:pt x="80" y="100"/>
                    <a:pt x="67" y="106"/>
                    <a:pt x="52" y="106"/>
                  </a:cubicBezTo>
                  <a:cubicBezTo>
                    <a:pt x="38" y="106"/>
                    <a:pt x="24" y="100"/>
                    <a:pt x="15" y="90"/>
                  </a:cubicBezTo>
                  <a:cubicBezTo>
                    <a:pt x="5" y="81"/>
                    <a:pt x="0" y="68"/>
                    <a:pt x="0" y="53"/>
                  </a:cubicBezTo>
                  <a:cubicBezTo>
                    <a:pt x="0" y="39"/>
                    <a:pt x="5" y="25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6"/>
                    <a:pt x="38" y="0"/>
                    <a:pt x="52" y="0"/>
                  </a:cubicBezTo>
                  <a:close/>
                  <a:moveTo>
                    <a:pt x="75" y="49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5"/>
                    <a:pt x="54" y="13"/>
                    <a:pt x="52" y="13"/>
                  </a:cubicBezTo>
                  <a:cubicBezTo>
                    <a:pt x="50" y="13"/>
                    <a:pt x="48" y="15"/>
                    <a:pt x="48" y="17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8" y="55"/>
                    <a:pt x="50" y="57"/>
                    <a:pt x="52" y="57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7" y="57"/>
                    <a:pt x="79" y="55"/>
                    <a:pt x="79" y="53"/>
                  </a:cubicBezTo>
                  <a:cubicBezTo>
                    <a:pt x="79" y="51"/>
                    <a:pt x="77" y="49"/>
                    <a:pt x="75" y="49"/>
                  </a:cubicBezTo>
                  <a:close/>
                  <a:moveTo>
                    <a:pt x="84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76" y="13"/>
                    <a:pt x="64" y="8"/>
                    <a:pt x="52" y="8"/>
                  </a:cubicBezTo>
                  <a:cubicBezTo>
                    <a:pt x="40" y="8"/>
                    <a:pt x="29" y="13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3" y="30"/>
                    <a:pt x="8" y="41"/>
                    <a:pt x="8" y="53"/>
                  </a:cubicBezTo>
                  <a:cubicBezTo>
                    <a:pt x="8" y="65"/>
                    <a:pt x="13" y="76"/>
                    <a:pt x="21" y="84"/>
                  </a:cubicBezTo>
                  <a:cubicBezTo>
                    <a:pt x="29" y="93"/>
                    <a:pt x="40" y="98"/>
                    <a:pt x="52" y="98"/>
                  </a:cubicBezTo>
                  <a:cubicBezTo>
                    <a:pt x="64" y="98"/>
                    <a:pt x="75" y="93"/>
                    <a:pt x="83" y="85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92" y="76"/>
                    <a:pt x="97" y="65"/>
                    <a:pt x="97" y="53"/>
                  </a:cubicBezTo>
                  <a:cubicBezTo>
                    <a:pt x="97" y="41"/>
                    <a:pt x="92" y="30"/>
                    <a:pt x="84" y="22"/>
                  </a:cubicBezTo>
                  <a:cubicBezTo>
                    <a:pt x="84" y="22"/>
                    <a:pt x="84" y="22"/>
                    <a:pt x="8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302760" y="3081020"/>
            <a:ext cx="1173480" cy="1353820"/>
            <a:chOff x="6776" y="4852"/>
            <a:chExt cx="1848" cy="2132"/>
          </a:xfrm>
        </p:grpSpPr>
        <p:sp>
          <p:nvSpPr>
            <p:cNvPr id="19468" name="Freeform 12"/>
            <p:cNvSpPr/>
            <p:nvPr/>
          </p:nvSpPr>
          <p:spPr bwMode="auto">
            <a:xfrm>
              <a:off x="6776" y="4852"/>
              <a:ext cx="1849" cy="2132"/>
            </a:xfrm>
            <a:custGeom>
              <a:avLst/>
              <a:gdLst>
                <a:gd name="T0" fmla="*/ 319 w 637"/>
                <a:gd name="T1" fmla="*/ 0 h 734"/>
                <a:gd name="T2" fmla="*/ 0 w 637"/>
                <a:gd name="T3" fmla="*/ 182 h 734"/>
                <a:gd name="T4" fmla="*/ 0 w 637"/>
                <a:gd name="T5" fmla="*/ 551 h 734"/>
                <a:gd name="T6" fmla="*/ 319 w 637"/>
                <a:gd name="T7" fmla="*/ 734 h 734"/>
                <a:gd name="T8" fmla="*/ 637 w 637"/>
                <a:gd name="T9" fmla="*/ 551 h 734"/>
                <a:gd name="T10" fmla="*/ 637 w 637"/>
                <a:gd name="T11" fmla="*/ 182 h 734"/>
                <a:gd name="T12" fmla="*/ 319 w 637"/>
                <a:gd name="T13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7" h="734">
                  <a:moveTo>
                    <a:pt x="319" y="0"/>
                  </a:moveTo>
                  <a:lnTo>
                    <a:pt x="0" y="182"/>
                  </a:lnTo>
                  <a:lnTo>
                    <a:pt x="0" y="551"/>
                  </a:lnTo>
                  <a:lnTo>
                    <a:pt x="319" y="734"/>
                  </a:lnTo>
                  <a:lnTo>
                    <a:pt x="637" y="551"/>
                  </a:lnTo>
                  <a:lnTo>
                    <a:pt x="637" y="182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83" name="Freeform 27"/>
            <p:cNvSpPr>
              <a:spLocks noEditPoints="1"/>
            </p:cNvSpPr>
            <p:nvPr/>
          </p:nvSpPr>
          <p:spPr bwMode="auto">
            <a:xfrm>
              <a:off x="7453" y="5596"/>
              <a:ext cx="505" cy="645"/>
            </a:xfrm>
            <a:custGeom>
              <a:avLst/>
              <a:gdLst>
                <a:gd name="T0" fmla="*/ 59 w 83"/>
                <a:gd name="T1" fmla="*/ 70 h 106"/>
                <a:gd name="T2" fmla="*/ 59 w 83"/>
                <a:gd name="T3" fmla="*/ 70 h 106"/>
                <a:gd name="T4" fmla="*/ 75 w 83"/>
                <a:gd name="T5" fmla="*/ 42 h 106"/>
                <a:gd name="T6" fmla="*/ 41 w 83"/>
                <a:gd name="T7" fmla="*/ 8 h 106"/>
                <a:gd name="T8" fmla="*/ 8 w 83"/>
                <a:gd name="T9" fmla="*/ 42 h 106"/>
                <a:gd name="T10" fmla="*/ 24 w 83"/>
                <a:gd name="T11" fmla="*/ 70 h 106"/>
                <a:gd name="T12" fmla="*/ 24 w 83"/>
                <a:gd name="T13" fmla="*/ 70 h 106"/>
                <a:gd name="T14" fmla="*/ 41 w 83"/>
                <a:gd name="T15" fmla="*/ 75 h 106"/>
                <a:gd name="T16" fmla="*/ 43 w 83"/>
                <a:gd name="T17" fmla="*/ 46 h 106"/>
                <a:gd name="T18" fmla="*/ 40 w 83"/>
                <a:gd name="T19" fmla="*/ 46 h 106"/>
                <a:gd name="T20" fmla="*/ 30 w 83"/>
                <a:gd name="T21" fmla="*/ 42 h 106"/>
                <a:gd name="T22" fmla="*/ 20 w 83"/>
                <a:gd name="T23" fmla="*/ 46 h 106"/>
                <a:gd name="T24" fmla="*/ 17 w 83"/>
                <a:gd name="T25" fmla="*/ 42 h 106"/>
                <a:gd name="T26" fmla="*/ 30 w 83"/>
                <a:gd name="T27" fmla="*/ 37 h 106"/>
                <a:gd name="T28" fmla="*/ 41 w 83"/>
                <a:gd name="T29" fmla="*/ 41 h 106"/>
                <a:gd name="T30" fmla="*/ 52 w 83"/>
                <a:gd name="T31" fmla="*/ 37 h 106"/>
                <a:gd name="T32" fmla="*/ 65 w 83"/>
                <a:gd name="T33" fmla="*/ 42 h 106"/>
                <a:gd name="T34" fmla="*/ 62 w 83"/>
                <a:gd name="T35" fmla="*/ 46 h 106"/>
                <a:gd name="T36" fmla="*/ 52 w 83"/>
                <a:gd name="T37" fmla="*/ 42 h 106"/>
                <a:gd name="T38" fmla="*/ 43 w 83"/>
                <a:gd name="T39" fmla="*/ 46 h 106"/>
                <a:gd name="T40" fmla="*/ 65 w 83"/>
                <a:gd name="T41" fmla="*/ 76 h 106"/>
                <a:gd name="T42" fmla="*/ 61 w 83"/>
                <a:gd name="T43" fmla="*/ 97 h 106"/>
                <a:gd name="T44" fmla="*/ 53 w 83"/>
                <a:gd name="T45" fmla="*/ 97 h 106"/>
                <a:gd name="T46" fmla="*/ 41 w 83"/>
                <a:gd name="T47" fmla="*/ 106 h 106"/>
                <a:gd name="T48" fmla="*/ 29 w 83"/>
                <a:gd name="T49" fmla="*/ 97 h 106"/>
                <a:gd name="T50" fmla="*/ 18 w 83"/>
                <a:gd name="T51" fmla="*/ 93 h 106"/>
                <a:gd name="T52" fmla="*/ 18 w 83"/>
                <a:gd name="T53" fmla="*/ 76 h 106"/>
                <a:gd name="T54" fmla="*/ 0 w 83"/>
                <a:gd name="T55" fmla="*/ 42 h 106"/>
                <a:gd name="T56" fmla="*/ 41 w 83"/>
                <a:gd name="T57" fmla="*/ 0 h 106"/>
                <a:gd name="T58" fmla="*/ 83 w 83"/>
                <a:gd name="T59" fmla="*/ 42 h 106"/>
                <a:gd name="T60" fmla="*/ 65 w 83"/>
                <a:gd name="T61" fmla="*/ 76 h 106"/>
                <a:gd name="T62" fmla="*/ 26 w 83"/>
                <a:gd name="T63" fmla="*/ 80 h 106"/>
                <a:gd name="T64" fmla="*/ 32 w 83"/>
                <a:gd name="T65" fmla="*/ 89 h 106"/>
                <a:gd name="T66" fmla="*/ 37 w 83"/>
                <a:gd name="T67" fmla="*/ 93 h 106"/>
                <a:gd name="T68" fmla="*/ 38 w 83"/>
                <a:gd name="T69" fmla="*/ 96 h 106"/>
                <a:gd name="T70" fmla="*/ 41 w 83"/>
                <a:gd name="T71" fmla="*/ 98 h 106"/>
                <a:gd name="T72" fmla="*/ 45 w 83"/>
                <a:gd name="T73" fmla="*/ 96 h 106"/>
                <a:gd name="T74" fmla="*/ 46 w 83"/>
                <a:gd name="T75" fmla="*/ 93 h 106"/>
                <a:gd name="T76" fmla="*/ 57 w 83"/>
                <a:gd name="T77" fmla="*/ 89 h 106"/>
                <a:gd name="T78" fmla="*/ 41 w 83"/>
                <a:gd name="T79" fmla="*/ 8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106">
                  <a:moveTo>
                    <a:pt x="59" y="70"/>
                  </a:move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61" y="69"/>
                    <a:pt x="63" y="67"/>
                    <a:pt x="65" y="66"/>
                  </a:cubicBezTo>
                  <a:cubicBezTo>
                    <a:pt x="71" y="59"/>
                    <a:pt x="75" y="51"/>
                    <a:pt x="75" y="42"/>
                  </a:cubicBezTo>
                  <a:cubicBezTo>
                    <a:pt x="75" y="33"/>
                    <a:pt x="71" y="24"/>
                    <a:pt x="65" y="18"/>
                  </a:cubicBezTo>
                  <a:cubicBezTo>
                    <a:pt x="59" y="12"/>
                    <a:pt x="50" y="8"/>
                    <a:pt x="41" y="8"/>
                  </a:cubicBezTo>
                  <a:cubicBezTo>
                    <a:pt x="32" y="8"/>
                    <a:pt x="24" y="12"/>
                    <a:pt x="18" y="18"/>
                  </a:cubicBezTo>
                  <a:cubicBezTo>
                    <a:pt x="12" y="24"/>
                    <a:pt x="8" y="33"/>
                    <a:pt x="8" y="42"/>
                  </a:cubicBezTo>
                  <a:cubicBezTo>
                    <a:pt x="8" y="51"/>
                    <a:pt x="12" y="59"/>
                    <a:pt x="18" y="66"/>
                  </a:cubicBezTo>
                  <a:cubicBezTo>
                    <a:pt x="19" y="67"/>
                    <a:pt x="22" y="69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9" y="73"/>
                    <a:pt x="35" y="75"/>
                    <a:pt x="41" y="75"/>
                  </a:cubicBezTo>
                  <a:cubicBezTo>
                    <a:pt x="48" y="75"/>
                    <a:pt x="53" y="73"/>
                    <a:pt x="59" y="70"/>
                  </a:cubicBezTo>
                  <a:close/>
                  <a:moveTo>
                    <a:pt x="43" y="46"/>
                  </a:moveTo>
                  <a:cubicBezTo>
                    <a:pt x="43" y="46"/>
                    <a:pt x="43" y="46"/>
                    <a:pt x="43" y="46"/>
                  </a:cubicBezTo>
                  <a:cubicBezTo>
                    <a:pt x="42" y="47"/>
                    <a:pt x="40" y="47"/>
                    <a:pt x="40" y="46"/>
                  </a:cubicBezTo>
                  <a:cubicBezTo>
                    <a:pt x="38" y="45"/>
                    <a:pt x="37" y="44"/>
                    <a:pt x="35" y="43"/>
                  </a:cubicBezTo>
                  <a:cubicBezTo>
                    <a:pt x="34" y="42"/>
                    <a:pt x="32" y="42"/>
                    <a:pt x="30" y="42"/>
                  </a:cubicBezTo>
                  <a:cubicBezTo>
                    <a:pt x="28" y="42"/>
                    <a:pt x="26" y="42"/>
                    <a:pt x="25" y="43"/>
                  </a:cubicBezTo>
                  <a:cubicBezTo>
                    <a:pt x="23" y="44"/>
                    <a:pt x="22" y="45"/>
                    <a:pt x="20" y="46"/>
                  </a:cubicBezTo>
                  <a:cubicBezTo>
                    <a:pt x="19" y="47"/>
                    <a:pt x="18" y="47"/>
                    <a:pt x="17" y="46"/>
                  </a:cubicBezTo>
                  <a:cubicBezTo>
                    <a:pt x="16" y="45"/>
                    <a:pt x="16" y="43"/>
                    <a:pt x="17" y="42"/>
                  </a:cubicBezTo>
                  <a:cubicBezTo>
                    <a:pt x="19" y="41"/>
                    <a:pt x="21" y="39"/>
                    <a:pt x="23" y="39"/>
                  </a:cubicBezTo>
                  <a:cubicBezTo>
                    <a:pt x="25" y="38"/>
                    <a:pt x="28" y="37"/>
                    <a:pt x="30" y="37"/>
                  </a:cubicBezTo>
                  <a:cubicBezTo>
                    <a:pt x="32" y="37"/>
                    <a:pt x="35" y="38"/>
                    <a:pt x="37" y="39"/>
                  </a:cubicBezTo>
                  <a:cubicBezTo>
                    <a:pt x="39" y="39"/>
                    <a:pt x="40" y="40"/>
                    <a:pt x="41" y="41"/>
                  </a:cubicBezTo>
                  <a:cubicBezTo>
                    <a:pt x="43" y="40"/>
                    <a:pt x="44" y="39"/>
                    <a:pt x="45" y="39"/>
                  </a:cubicBezTo>
                  <a:cubicBezTo>
                    <a:pt x="48" y="38"/>
                    <a:pt x="50" y="37"/>
                    <a:pt x="52" y="37"/>
                  </a:cubicBezTo>
                  <a:cubicBezTo>
                    <a:pt x="55" y="37"/>
                    <a:pt x="57" y="38"/>
                    <a:pt x="59" y="39"/>
                  </a:cubicBezTo>
                  <a:cubicBezTo>
                    <a:pt x="62" y="39"/>
                    <a:pt x="64" y="41"/>
                    <a:pt x="65" y="42"/>
                  </a:cubicBezTo>
                  <a:cubicBezTo>
                    <a:pt x="66" y="43"/>
                    <a:pt x="66" y="45"/>
                    <a:pt x="65" y="46"/>
                  </a:cubicBezTo>
                  <a:cubicBezTo>
                    <a:pt x="65" y="47"/>
                    <a:pt x="63" y="47"/>
                    <a:pt x="62" y="46"/>
                  </a:cubicBezTo>
                  <a:cubicBezTo>
                    <a:pt x="61" y="45"/>
                    <a:pt x="59" y="44"/>
                    <a:pt x="58" y="43"/>
                  </a:cubicBezTo>
                  <a:cubicBezTo>
                    <a:pt x="56" y="42"/>
                    <a:pt x="54" y="42"/>
                    <a:pt x="52" y="42"/>
                  </a:cubicBezTo>
                  <a:cubicBezTo>
                    <a:pt x="51" y="42"/>
                    <a:pt x="49" y="42"/>
                    <a:pt x="47" y="43"/>
                  </a:cubicBezTo>
                  <a:cubicBezTo>
                    <a:pt x="46" y="44"/>
                    <a:pt x="44" y="45"/>
                    <a:pt x="43" y="46"/>
                  </a:cubicBezTo>
                  <a:close/>
                  <a:moveTo>
                    <a:pt x="65" y="76"/>
                  </a:moveTo>
                  <a:cubicBezTo>
                    <a:pt x="65" y="76"/>
                    <a:pt x="65" y="76"/>
                    <a:pt x="65" y="76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5"/>
                    <a:pt x="63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99"/>
                    <a:pt x="52" y="100"/>
                    <a:pt x="50" y="102"/>
                  </a:cubicBezTo>
                  <a:cubicBezTo>
                    <a:pt x="48" y="104"/>
                    <a:pt x="45" y="106"/>
                    <a:pt x="41" y="106"/>
                  </a:cubicBezTo>
                  <a:cubicBezTo>
                    <a:pt x="38" y="106"/>
                    <a:pt x="35" y="104"/>
                    <a:pt x="32" y="102"/>
                  </a:cubicBezTo>
                  <a:cubicBezTo>
                    <a:pt x="31" y="100"/>
                    <a:pt x="30" y="99"/>
                    <a:pt x="29" y="97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0" y="97"/>
                    <a:pt x="18" y="95"/>
                    <a:pt x="18" y="93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6" y="75"/>
                    <a:pt x="14" y="73"/>
                    <a:pt x="12" y="71"/>
                  </a:cubicBezTo>
                  <a:cubicBezTo>
                    <a:pt x="4" y="64"/>
                    <a:pt x="0" y="53"/>
                    <a:pt x="0" y="42"/>
                  </a:cubicBezTo>
                  <a:cubicBezTo>
                    <a:pt x="0" y="30"/>
                    <a:pt x="4" y="20"/>
                    <a:pt x="12" y="13"/>
                  </a:cubicBezTo>
                  <a:cubicBezTo>
                    <a:pt x="19" y="5"/>
                    <a:pt x="30" y="0"/>
                    <a:pt x="41" y="0"/>
                  </a:cubicBezTo>
                  <a:cubicBezTo>
                    <a:pt x="53" y="0"/>
                    <a:pt x="63" y="5"/>
                    <a:pt x="71" y="13"/>
                  </a:cubicBezTo>
                  <a:cubicBezTo>
                    <a:pt x="78" y="20"/>
                    <a:pt x="83" y="30"/>
                    <a:pt x="83" y="42"/>
                  </a:cubicBezTo>
                  <a:cubicBezTo>
                    <a:pt x="83" y="53"/>
                    <a:pt x="78" y="64"/>
                    <a:pt x="71" y="71"/>
                  </a:cubicBezTo>
                  <a:cubicBezTo>
                    <a:pt x="69" y="73"/>
                    <a:pt x="67" y="75"/>
                    <a:pt x="65" y="76"/>
                  </a:cubicBezTo>
                  <a:close/>
                  <a:moveTo>
                    <a:pt x="26" y="80"/>
                  </a:moveTo>
                  <a:cubicBezTo>
                    <a:pt x="26" y="80"/>
                    <a:pt x="26" y="80"/>
                    <a:pt x="26" y="80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35" y="89"/>
                    <a:pt x="37" y="90"/>
                    <a:pt x="37" y="93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37" y="94"/>
                    <a:pt x="37" y="95"/>
                    <a:pt x="38" y="96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39" y="97"/>
                    <a:pt x="40" y="98"/>
                    <a:pt x="41" y="98"/>
                  </a:cubicBezTo>
                  <a:cubicBezTo>
                    <a:pt x="43" y="98"/>
                    <a:pt x="44" y="97"/>
                    <a:pt x="45" y="96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5" y="95"/>
                    <a:pt x="46" y="94"/>
                    <a:pt x="46" y="93"/>
                  </a:cubicBezTo>
                  <a:cubicBezTo>
                    <a:pt x="46" y="93"/>
                    <a:pt x="46" y="93"/>
                    <a:pt x="46" y="93"/>
                  </a:cubicBezTo>
                  <a:cubicBezTo>
                    <a:pt x="46" y="90"/>
                    <a:pt x="48" y="89"/>
                    <a:pt x="50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52" y="82"/>
                    <a:pt x="47" y="83"/>
                    <a:pt x="41" y="83"/>
                  </a:cubicBezTo>
                  <a:cubicBezTo>
                    <a:pt x="36" y="83"/>
                    <a:pt x="31" y="82"/>
                    <a:pt x="26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714490" y="3081020"/>
            <a:ext cx="1176020" cy="1353820"/>
            <a:chOff x="10574" y="4852"/>
            <a:chExt cx="1852" cy="2132"/>
          </a:xfrm>
        </p:grpSpPr>
        <p:sp>
          <p:nvSpPr>
            <p:cNvPr id="19469" name="Freeform 13"/>
            <p:cNvSpPr/>
            <p:nvPr/>
          </p:nvSpPr>
          <p:spPr bwMode="auto">
            <a:xfrm>
              <a:off x="10574" y="4852"/>
              <a:ext cx="1852" cy="2132"/>
            </a:xfrm>
            <a:custGeom>
              <a:avLst/>
              <a:gdLst>
                <a:gd name="T0" fmla="*/ 638 w 638"/>
                <a:gd name="T1" fmla="*/ 551 h 734"/>
                <a:gd name="T2" fmla="*/ 638 w 638"/>
                <a:gd name="T3" fmla="*/ 182 h 734"/>
                <a:gd name="T4" fmla="*/ 319 w 638"/>
                <a:gd name="T5" fmla="*/ 0 h 734"/>
                <a:gd name="T6" fmla="*/ 0 w 638"/>
                <a:gd name="T7" fmla="*/ 182 h 734"/>
                <a:gd name="T8" fmla="*/ 0 w 638"/>
                <a:gd name="T9" fmla="*/ 551 h 734"/>
                <a:gd name="T10" fmla="*/ 319 w 638"/>
                <a:gd name="T11" fmla="*/ 734 h 734"/>
                <a:gd name="T12" fmla="*/ 638 w 638"/>
                <a:gd name="T13" fmla="*/ 551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734">
                  <a:moveTo>
                    <a:pt x="638" y="551"/>
                  </a:moveTo>
                  <a:lnTo>
                    <a:pt x="638" y="182"/>
                  </a:lnTo>
                  <a:lnTo>
                    <a:pt x="319" y="0"/>
                  </a:lnTo>
                  <a:lnTo>
                    <a:pt x="0" y="182"/>
                  </a:lnTo>
                  <a:lnTo>
                    <a:pt x="0" y="551"/>
                  </a:lnTo>
                  <a:lnTo>
                    <a:pt x="319" y="734"/>
                  </a:lnTo>
                  <a:lnTo>
                    <a:pt x="638" y="551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84" name="Freeform 28"/>
            <p:cNvSpPr>
              <a:spLocks noEditPoints="1"/>
            </p:cNvSpPr>
            <p:nvPr/>
          </p:nvSpPr>
          <p:spPr bwMode="auto">
            <a:xfrm>
              <a:off x="11210" y="5607"/>
              <a:ext cx="578" cy="622"/>
            </a:xfrm>
            <a:custGeom>
              <a:avLst/>
              <a:gdLst>
                <a:gd name="T0" fmla="*/ 4 w 95"/>
                <a:gd name="T1" fmla="*/ 12 h 102"/>
                <a:gd name="T2" fmla="*/ 4 w 95"/>
                <a:gd name="T3" fmla="*/ 12 h 102"/>
                <a:gd name="T4" fmla="*/ 43 w 95"/>
                <a:gd name="T5" fmla="*/ 12 h 102"/>
                <a:gd name="T6" fmla="*/ 45 w 95"/>
                <a:gd name="T7" fmla="*/ 2 h 102"/>
                <a:gd name="T8" fmla="*/ 46 w 95"/>
                <a:gd name="T9" fmla="*/ 1 h 102"/>
                <a:gd name="T10" fmla="*/ 47 w 95"/>
                <a:gd name="T11" fmla="*/ 0 h 102"/>
                <a:gd name="T12" fmla="*/ 48 w 95"/>
                <a:gd name="T13" fmla="*/ 0 h 102"/>
                <a:gd name="T14" fmla="*/ 49 w 95"/>
                <a:gd name="T15" fmla="*/ 0 h 102"/>
                <a:gd name="T16" fmla="*/ 50 w 95"/>
                <a:gd name="T17" fmla="*/ 1 h 102"/>
                <a:gd name="T18" fmla="*/ 50 w 95"/>
                <a:gd name="T19" fmla="*/ 2 h 102"/>
                <a:gd name="T20" fmla="*/ 53 w 95"/>
                <a:gd name="T21" fmla="*/ 12 h 102"/>
                <a:gd name="T22" fmla="*/ 91 w 95"/>
                <a:gd name="T23" fmla="*/ 12 h 102"/>
                <a:gd name="T24" fmla="*/ 95 w 95"/>
                <a:gd name="T25" fmla="*/ 16 h 102"/>
                <a:gd name="T26" fmla="*/ 95 w 95"/>
                <a:gd name="T27" fmla="*/ 16 h 102"/>
                <a:gd name="T28" fmla="*/ 95 w 95"/>
                <a:gd name="T29" fmla="*/ 71 h 102"/>
                <a:gd name="T30" fmla="*/ 91 w 95"/>
                <a:gd name="T31" fmla="*/ 75 h 102"/>
                <a:gd name="T32" fmla="*/ 91 w 95"/>
                <a:gd name="T33" fmla="*/ 75 h 102"/>
                <a:gd name="T34" fmla="*/ 70 w 95"/>
                <a:gd name="T35" fmla="*/ 75 h 102"/>
                <a:gd name="T36" fmla="*/ 76 w 95"/>
                <a:gd name="T37" fmla="*/ 99 h 102"/>
                <a:gd name="T38" fmla="*/ 74 w 95"/>
                <a:gd name="T39" fmla="*/ 102 h 102"/>
                <a:gd name="T40" fmla="*/ 71 w 95"/>
                <a:gd name="T41" fmla="*/ 100 h 102"/>
                <a:gd name="T42" fmla="*/ 65 w 95"/>
                <a:gd name="T43" fmla="*/ 75 h 102"/>
                <a:gd name="T44" fmla="*/ 50 w 95"/>
                <a:gd name="T45" fmla="*/ 75 h 102"/>
                <a:gd name="T46" fmla="*/ 50 w 95"/>
                <a:gd name="T47" fmla="*/ 89 h 102"/>
                <a:gd name="T48" fmla="*/ 48 w 95"/>
                <a:gd name="T49" fmla="*/ 92 h 102"/>
                <a:gd name="T50" fmla="*/ 45 w 95"/>
                <a:gd name="T51" fmla="*/ 89 h 102"/>
                <a:gd name="T52" fmla="*/ 45 w 95"/>
                <a:gd name="T53" fmla="*/ 75 h 102"/>
                <a:gd name="T54" fmla="*/ 31 w 95"/>
                <a:gd name="T55" fmla="*/ 75 h 102"/>
                <a:gd name="T56" fmla="*/ 24 w 95"/>
                <a:gd name="T57" fmla="*/ 100 h 102"/>
                <a:gd name="T58" fmla="*/ 21 w 95"/>
                <a:gd name="T59" fmla="*/ 102 h 102"/>
                <a:gd name="T60" fmla="*/ 19 w 95"/>
                <a:gd name="T61" fmla="*/ 99 h 102"/>
                <a:gd name="T62" fmla="*/ 26 w 95"/>
                <a:gd name="T63" fmla="*/ 75 h 102"/>
                <a:gd name="T64" fmla="*/ 4 w 95"/>
                <a:gd name="T65" fmla="*/ 75 h 102"/>
                <a:gd name="T66" fmla="*/ 0 w 95"/>
                <a:gd name="T67" fmla="*/ 71 h 102"/>
                <a:gd name="T68" fmla="*/ 0 w 95"/>
                <a:gd name="T69" fmla="*/ 71 h 102"/>
                <a:gd name="T70" fmla="*/ 0 w 95"/>
                <a:gd name="T71" fmla="*/ 16 h 102"/>
                <a:gd name="T72" fmla="*/ 4 w 95"/>
                <a:gd name="T73" fmla="*/ 12 h 102"/>
                <a:gd name="T74" fmla="*/ 25 w 95"/>
                <a:gd name="T75" fmla="*/ 64 h 102"/>
                <a:gd name="T76" fmla="*/ 25 w 95"/>
                <a:gd name="T77" fmla="*/ 64 h 102"/>
                <a:gd name="T78" fmla="*/ 71 w 95"/>
                <a:gd name="T79" fmla="*/ 64 h 102"/>
                <a:gd name="T80" fmla="*/ 73 w 95"/>
                <a:gd name="T81" fmla="*/ 61 h 102"/>
                <a:gd name="T82" fmla="*/ 71 w 95"/>
                <a:gd name="T83" fmla="*/ 59 h 102"/>
                <a:gd name="T84" fmla="*/ 25 w 95"/>
                <a:gd name="T85" fmla="*/ 59 h 102"/>
                <a:gd name="T86" fmla="*/ 22 w 95"/>
                <a:gd name="T87" fmla="*/ 61 h 102"/>
                <a:gd name="T88" fmla="*/ 25 w 95"/>
                <a:gd name="T89" fmla="*/ 64 h 102"/>
                <a:gd name="T90" fmla="*/ 87 w 95"/>
                <a:gd name="T91" fmla="*/ 20 h 102"/>
                <a:gd name="T92" fmla="*/ 87 w 95"/>
                <a:gd name="T93" fmla="*/ 20 h 102"/>
                <a:gd name="T94" fmla="*/ 8 w 95"/>
                <a:gd name="T95" fmla="*/ 20 h 102"/>
                <a:gd name="T96" fmla="*/ 8 w 95"/>
                <a:gd name="T97" fmla="*/ 67 h 102"/>
                <a:gd name="T98" fmla="*/ 87 w 95"/>
                <a:gd name="T99" fmla="*/ 67 h 102"/>
                <a:gd name="T100" fmla="*/ 87 w 95"/>
                <a:gd name="T101" fmla="*/ 2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102">
                  <a:moveTo>
                    <a:pt x="4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2"/>
                    <a:pt x="46" y="1"/>
                  </a:cubicBezTo>
                  <a:cubicBezTo>
                    <a:pt x="46" y="1"/>
                    <a:pt x="46" y="1"/>
                    <a:pt x="47" y="0"/>
                  </a:cubicBezTo>
                  <a:cubicBezTo>
                    <a:pt x="47" y="0"/>
                    <a:pt x="47" y="0"/>
                    <a:pt x="48" y="0"/>
                  </a:cubicBezTo>
                  <a:cubicBezTo>
                    <a:pt x="48" y="0"/>
                    <a:pt x="48" y="0"/>
                    <a:pt x="49" y="0"/>
                  </a:cubicBezTo>
                  <a:cubicBezTo>
                    <a:pt x="49" y="1"/>
                    <a:pt x="50" y="1"/>
                    <a:pt x="50" y="1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93" y="12"/>
                    <a:pt x="95" y="13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71"/>
                    <a:pt x="95" y="71"/>
                    <a:pt x="95" y="71"/>
                  </a:cubicBezTo>
                  <a:cubicBezTo>
                    <a:pt x="95" y="73"/>
                    <a:pt x="93" y="75"/>
                    <a:pt x="91" y="75"/>
                  </a:cubicBezTo>
                  <a:cubicBezTo>
                    <a:pt x="91" y="75"/>
                    <a:pt x="91" y="75"/>
                    <a:pt x="91" y="75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2"/>
                    <a:pt x="74" y="102"/>
                  </a:cubicBezTo>
                  <a:cubicBezTo>
                    <a:pt x="73" y="102"/>
                    <a:pt x="72" y="102"/>
                    <a:pt x="71" y="100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1"/>
                    <a:pt x="49" y="92"/>
                    <a:pt x="48" y="92"/>
                  </a:cubicBezTo>
                  <a:cubicBezTo>
                    <a:pt x="46" y="92"/>
                    <a:pt x="45" y="91"/>
                    <a:pt x="45" y="89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24" y="102"/>
                    <a:pt x="22" y="102"/>
                    <a:pt x="21" y="102"/>
                  </a:cubicBezTo>
                  <a:cubicBezTo>
                    <a:pt x="20" y="102"/>
                    <a:pt x="19" y="100"/>
                    <a:pt x="19" y="99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2" y="75"/>
                    <a:pt x="0" y="73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2"/>
                    <a:pt x="4" y="12"/>
                  </a:cubicBezTo>
                  <a:close/>
                  <a:moveTo>
                    <a:pt x="25" y="64"/>
                  </a:moveTo>
                  <a:cubicBezTo>
                    <a:pt x="25" y="64"/>
                    <a:pt x="25" y="64"/>
                    <a:pt x="25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72" y="64"/>
                    <a:pt x="73" y="63"/>
                    <a:pt x="73" y="61"/>
                  </a:cubicBezTo>
                  <a:cubicBezTo>
                    <a:pt x="73" y="60"/>
                    <a:pt x="72" y="59"/>
                    <a:pt x="71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3" y="59"/>
                    <a:pt x="22" y="60"/>
                    <a:pt x="22" y="61"/>
                  </a:cubicBezTo>
                  <a:cubicBezTo>
                    <a:pt x="22" y="63"/>
                    <a:pt x="23" y="64"/>
                    <a:pt x="25" y="64"/>
                  </a:cubicBezTo>
                  <a:close/>
                  <a:moveTo>
                    <a:pt x="87" y="20"/>
                  </a:moveTo>
                  <a:cubicBezTo>
                    <a:pt x="87" y="20"/>
                    <a:pt x="87" y="20"/>
                    <a:pt x="8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20"/>
                    <a:pt x="87" y="20"/>
                    <a:pt x="87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111240" y="2037080"/>
            <a:ext cx="1176020" cy="1353820"/>
            <a:chOff x="9624" y="3208"/>
            <a:chExt cx="1852" cy="2132"/>
          </a:xfrm>
        </p:grpSpPr>
        <p:sp>
          <p:nvSpPr>
            <p:cNvPr id="19464" name="Freeform 8"/>
            <p:cNvSpPr/>
            <p:nvPr/>
          </p:nvSpPr>
          <p:spPr bwMode="auto">
            <a:xfrm>
              <a:off x="9624" y="3208"/>
              <a:ext cx="1852" cy="2132"/>
            </a:xfrm>
            <a:custGeom>
              <a:avLst/>
              <a:gdLst>
                <a:gd name="T0" fmla="*/ 638 w 638"/>
                <a:gd name="T1" fmla="*/ 551 h 734"/>
                <a:gd name="T2" fmla="*/ 638 w 638"/>
                <a:gd name="T3" fmla="*/ 182 h 734"/>
                <a:gd name="T4" fmla="*/ 319 w 638"/>
                <a:gd name="T5" fmla="*/ 0 h 734"/>
                <a:gd name="T6" fmla="*/ 0 w 638"/>
                <a:gd name="T7" fmla="*/ 182 h 734"/>
                <a:gd name="T8" fmla="*/ 0 w 638"/>
                <a:gd name="T9" fmla="*/ 551 h 734"/>
                <a:gd name="T10" fmla="*/ 319 w 638"/>
                <a:gd name="T11" fmla="*/ 734 h 734"/>
                <a:gd name="T12" fmla="*/ 638 w 638"/>
                <a:gd name="T13" fmla="*/ 551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734">
                  <a:moveTo>
                    <a:pt x="638" y="551"/>
                  </a:moveTo>
                  <a:lnTo>
                    <a:pt x="638" y="182"/>
                  </a:lnTo>
                  <a:lnTo>
                    <a:pt x="319" y="0"/>
                  </a:lnTo>
                  <a:lnTo>
                    <a:pt x="0" y="182"/>
                  </a:lnTo>
                  <a:lnTo>
                    <a:pt x="0" y="551"/>
                  </a:lnTo>
                  <a:lnTo>
                    <a:pt x="319" y="734"/>
                  </a:lnTo>
                  <a:lnTo>
                    <a:pt x="638" y="551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85" name="Freeform 29"/>
            <p:cNvSpPr>
              <a:spLocks noEditPoints="1"/>
            </p:cNvSpPr>
            <p:nvPr/>
          </p:nvSpPr>
          <p:spPr bwMode="auto">
            <a:xfrm>
              <a:off x="10312" y="3963"/>
              <a:ext cx="525" cy="622"/>
            </a:xfrm>
            <a:custGeom>
              <a:avLst/>
              <a:gdLst>
                <a:gd name="T0" fmla="*/ 76 w 86"/>
                <a:gd name="T1" fmla="*/ 1 h 102"/>
                <a:gd name="T2" fmla="*/ 74 w 86"/>
                <a:gd name="T3" fmla="*/ 7 h 102"/>
                <a:gd name="T4" fmla="*/ 86 w 86"/>
                <a:gd name="T5" fmla="*/ 39 h 102"/>
                <a:gd name="T6" fmla="*/ 72 w 86"/>
                <a:gd name="T7" fmla="*/ 72 h 102"/>
                <a:gd name="T8" fmla="*/ 56 w 86"/>
                <a:gd name="T9" fmla="*/ 83 h 102"/>
                <a:gd name="T10" fmla="*/ 42 w 86"/>
                <a:gd name="T11" fmla="*/ 87 h 102"/>
                <a:gd name="T12" fmla="*/ 58 w 86"/>
                <a:gd name="T13" fmla="*/ 94 h 102"/>
                <a:gd name="T14" fmla="*/ 58 w 86"/>
                <a:gd name="T15" fmla="*/ 102 h 102"/>
                <a:gd name="T16" fmla="*/ 38 w 86"/>
                <a:gd name="T17" fmla="*/ 102 h 102"/>
                <a:gd name="T18" fmla="*/ 19 w 86"/>
                <a:gd name="T19" fmla="*/ 102 h 102"/>
                <a:gd name="T20" fmla="*/ 19 w 86"/>
                <a:gd name="T21" fmla="*/ 94 h 102"/>
                <a:gd name="T22" fmla="*/ 34 w 86"/>
                <a:gd name="T23" fmla="*/ 87 h 102"/>
                <a:gd name="T24" fmla="*/ 20 w 86"/>
                <a:gd name="T25" fmla="*/ 82 h 102"/>
                <a:gd name="T26" fmla="*/ 7 w 86"/>
                <a:gd name="T27" fmla="*/ 74 h 102"/>
                <a:gd name="T28" fmla="*/ 1 w 86"/>
                <a:gd name="T29" fmla="*/ 76 h 102"/>
                <a:gd name="T30" fmla="*/ 9 w 86"/>
                <a:gd name="T31" fmla="*/ 64 h 102"/>
                <a:gd name="T32" fmla="*/ 11 w 86"/>
                <a:gd name="T33" fmla="*/ 11 h 102"/>
                <a:gd name="T34" fmla="*/ 38 w 86"/>
                <a:gd name="T35" fmla="*/ 0 h 102"/>
                <a:gd name="T36" fmla="*/ 69 w 86"/>
                <a:gd name="T37" fmla="*/ 5 h 102"/>
                <a:gd name="T38" fmla="*/ 69 w 86"/>
                <a:gd name="T39" fmla="*/ 5 h 102"/>
                <a:gd name="T40" fmla="*/ 73 w 86"/>
                <a:gd name="T41" fmla="*/ 1 h 102"/>
                <a:gd name="T42" fmla="*/ 70 w 86"/>
                <a:gd name="T43" fmla="*/ 10 h 102"/>
                <a:gd name="T44" fmla="*/ 77 w 86"/>
                <a:gd name="T45" fmla="*/ 39 h 102"/>
                <a:gd name="T46" fmla="*/ 65 w 86"/>
                <a:gd name="T47" fmla="*/ 66 h 102"/>
                <a:gd name="T48" fmla="*/ 13 w 86"/>
                <a:gd name="T49" fmla="*/ 67 h 102"/>
                <a:gd name="T50" fmla="*/ 22 w 86"/>
                <a:gd name="T51" fmla="*/ 78 h 102"/>
                <a:gd name="T52" fmla="*/ 55 w 86"/>
                <a:gd name="T53" fmla="*/ 78 h 102"/>
                <a:gd name="T54" fmla="*/ 69 w 86"/>
                <a:gd name="T55" fmla="*/ 69 h 102"/>
                <a:gd name="T56" fmla="*/ 69 w 86"/>
                <a:gd name="T57" fmla="*/ 69 h 102"/>
                <a:gd name="T58" fmla="*/ 81 w 86"/>
                <a:gd name="T59" fmla="*/ 39 h 102"/>
                <a:gd name="T60" fmla="*/ 70 w 86"/>
                <a:gd name="T61" fmla="*/ 10 h 102"/>
                <a:gd name="T62" fmla="*/ 60 w 86"/>
                <a:gd name="T63" fmla="*/ 17 h 102"/>
                <a:gd name="T64" fmla="*/ 17 w 86"/>
                <a:gd name="T65" fmla="*/ 17 h 102"/>
                <a:gd name="T66" fmla="*/ 17 w 86"/>
                <a:gd name="T67" fmla="*/ 60 h 102"/>
                <a:gd name="T68" fmla="*/ 60 w 86"/>
                <a:gd name="T69" fmla="*/ 60 h 102"/>
                <a:gd name="T70" fmla="*/ 69 w 86"/>
                <a:gd name="T71" fmla="*/ 39 h 102"/>
                <a:gd name="T72" fmla="*/ 60 w 86"/>
                <a:gd name="T73" fmla="*/ 1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102">
                  <a:moveTo>
                    <a:pt x="73" y="1"/>
                  </a:moveTo>
                  <a:cubicBezTo>
                    <a:pt x="74" y="0"/>
                    <a:pt x="75" y="0"/>
                    <a:pt x="76" y="1"/>
                  </a:cubicBezTo>
                  <a:cubicBezTo>
                    <a:pt x="77" y="2"/>
                    <a:pt x="77" y="3"/>
                    <a:pt x="76" y="4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7" y="11"/>
                    <a:pt x="80" y="15"/>
                    <a:pt x="82" y="20"/>
                  </a:cubicBezTo>
                  <a:cubicBezTo>
                    <a:pt x="85" y="26"/>
                    <a:pt x="86" y="32"/>
                    <a:pt x="86" y="39"/>
                  </a:cubicBezTo>
                  <a:cubicBezTo>
                    <a:pt x="86" y="45"/>
                    <a:pt x="85" y="51"/>
                    <a:pt x="82" y="57"/>
                  </a:cubicBezTo>
                  <a:cubicBezTo>
                    <a:pt x="80" y="63"/>
                    <a:pt x="76" y="68"/>
                    <a:pt x="72" y="72"/>
                  </a:cubicBezTo>
                  <a:cubicBezTo>
                    <a:pt x="68" y="77"/>
                    <a:pt x="62" y="80"/>
                    <a:pt x="57" y="8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4"/>
                    <a:pt x="47" y="85"/>
                    <a:pt x="42" y="86"/>
                  </a:cubicBezTo>
                  <a:cubicBezTo>
                    <a:pt x="42" y="86"/>
                    <a:pt x="42" y="86"/>
                    <a:pt x="42" y="87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58" y="94"/>
                    <a:pt x="58" y="94"/>
                    <a:pt x="58" y="94"/>
                  </a:cubicBezTo>
                  <a:cubicBezTo>
                    <a:pt x="60" y="94"/>
                    <a:pt x="62" y="96"/>
                    <a:pt x="62" y="98"/>
                  </a:cubicBezTo>
                  <a:cubicBezTo>
                    <a:pt x="62" y="100"/>
                    <a:pt x="60" y="102"/>
                    <a:pt x="58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17" y="102"/>
                    <a:pt x="15" y="100"/>
                    <a:pt x="15" y="98"/>
                  </a:cubicBezTo>
                  <a:cubicBezTo>
                    <a:pt x="15" y="96"/>
                    <a:pt x="17" y="94"/>
                    <a:pt x="19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29" y="85"/>
                    <a:pt x="25" y="84"/>
                    <a:pt x="20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5" y="80"/>
                    <a:pt x="11" y="77"/>
                    <a:pt x="7" y="7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3" y="77"/>
                    <a:pt x="2" y="77"/>
                    <a:pt x="1" y="76"/>
                  </a:cubicBezTo>
                  <a:cubicBezTo>
                    <a:pt x="0" y="75"/>
                    <a:pt x="0" y="74"/>
                    <a:pt x="1" y="73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3" y="57"/>
                    <a:pt x="0" y="48"/>
                    <a:pt x="0" y="39"/>
                  </a:cubicBezTo>
                  <a:cubicBezTo>
                    <a:pt x="0" y="28"/>
                    <a:pt x="4" y="18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4"/>
                    <a:pt x="28" y="0"/>
                    <a:pt x="38" y="0"/>
                  </a:cubicBezTo>
                  <a:cubicBezTo>
                    <a:pt x="48" y="0"/>
                    <a:pt x="57" y="4"/>
                    <a:pt x="64" y="10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3" y="1"/>
                    <a:pt x="73" y="1"/>
                    <a:pt x="73" y="1"/>
                  </a:cubicBezTo>
                  <a:close/>
                  <a:moveTo>
                    <a:pt x="70" y="10"/>
                  </a:moveTo>
                  <a:cubicBezTo>
                    <a:pt x="70" y="10"/>
                    <a:pt x="70" y="10"/>
                    <a:pt x="70" y="10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73" y="20"/>
                    <a:pt x="77" y="29"/>
                    <a:pt x="77" y="39"/>
                  </a:cubicBezTo>
                  <a:cubicBezTo>
                    <a:pt x="77" y="49"/>
                    <a:pt x="73" y="59"/>
                    <a:pt x="66" y="66"/>
                  </a:cubicBezTo>
                  <a:cubicBezTo>
                    <a:pt x="65" y="66"/>
                    <a:pt x="65" y="66"/>
                    <a:pt x="65" y="66"/>
                  </a:cubicBezTo>
                  <a:cubicBezTo>
                    <a:pt x="59" y="73"/>
                    <a:pt x="49" y="77"/>
                    <a:pt x="38" y="77"/>
                  </a:cubicBezTo>
                  <a:cubicBezTo>
                    <a:pt x="29" y="77"/>
                    <a:pt x="20" y="73"/>
                    <a:pt x="13" y="67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3" y="74"/>
                    <a:pt x="18" y="76"/>
                    <a:pt x="22" y="78"/>
                  </a:cubicBezTo>
                  <a:cubicBezTo>
                    <a:pt x="27" y="80"/>
                    <a:pt x="33" y="81"/>
                    <a:pt x="38" y="81"/>
                  </a:cubicBezTo>
                  <a:cubicBezTo>
                    <a:pt x="44" y="81"/>
                    <a:pt x="50" y="80"/>
                    <a:pt x="55" y="78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60" y="76"/>
                    <a:pt x="65" y="73"/>
                    <a:pt x="69" y="69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73" y="65"/>
                    <a:pt x="76" y="60"/>
                    <a:pt x="78" y="55"/>
                  </a:cubicBezTo>
                  <a:cubicBezTo>
                    <a:pt x="80" y="50"/>
                    <a:pt x="81" y="44"/>
                    <a:pt x="81" y="39"/>
                  </a:cubicBezTo>
                  <a:cubicBezTo>
                    <a:pt x="81" y="33"/>
                    <a:pt x="80" y="27"/>
                    <a:pt x="78" y="22"/>
                  </a:cubicBezTo>
                  <a:cubicBezTo>
                    <a:pt x="76" y="18"/>
                    <a:pt x="73" y="14"/>
                    <a:pt x="70" y="10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7"/>
                    <a:pt x="60" y="17"/>
                  </a:cubicBezTo>
                  <a:cubicBezTo>
                    <a:pt x="54" y="11"/>
                    <a:pt x="47" y="8"/>
                    <a:pt x="38" y="8"/>
                  </a:cubicBezTo>
                  <a:cubicBezTo>
                    <a:pt x="30" y="8"/>
                    <a:pt x="22" y="11"/>
                    <a:pt x="17" y="17"/>
                  </a:cubicBezTo>
                  <a:cubicBezTo>
                    <a:pt x="11" y="22"/>
                    <a:pt x="8" y="30"/>
                    <a:pt x="8" y="39"/>
                  </a:cubicBezTo>
                  <a:cubicBezTo>
                    <a:pt x="8" y="47"/>
                    <a:pt x="11" y="55"/>
                    <a:pt x="17" y="60"/>
                  </a:cubicBezTo>
                  <a:cubicBezTo>
                    <a:pt x="22" y="66"/>
                    <a:pt x="30" y="69"/>
                    <a:pt x="38" y="69"/>
                  </a:cubicBezTo>
                  <a:cubicBezTo>
                    <a:pt x="47" y="69"/>
                    <a:pt x="54" y="66"/>
                    <a:pt x="60" y="6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66" y="55"/>
                    <a:pt x="69" y="47"/>
                    <a:pt x="69" y="39"/>
                  </a:cubicBezTo>
                  <a:cubicBezTo>
                    <a:pt x="69" y="30"/>
                    <a:pt x="66" y="22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111240" y="4124960"/>
            <a:ext cx="1176020" cy="1353820"/>
            <a:chOff x="9624" y="6496"/>
            <a:chExt cx="1852" cy="2132"/>
          </a:xfrm>
        </p:grpSpPr>
        <p:sp>
          <p:nvSpPr>
            <p:cNvPr id="19466" name="Freeform 10"/>
            <p:cNvSpPr/>
            <p:nvPr/>
          </p:nvSpPr>
          <p:spPr bwMode="auto">
            <a:xfrm>
              <a:off x="9624" y="6496"/>
              <a:ext cx="1852" cy="2132"/>
            </a:xfrm>
            <a:custGeom>
              <a:avLst/>
              <a:gdLst>
                <a:gd name="T0" fmla="*/ 638 w 638"/>
                <a:gd name="T1" fmla="*/ 552 h 734"/>
                <a:gd name="T2" fmla="*/ 638 w 638"/>
                <a:gd name="T3" fmla="*/ 183 h 734"/>
                <a:gd name="T4" fmla="*/ 319 w 638"/>
                <a:gd name="T5" fmla="*/ 0 h 734"/>
                <a:gd name="T6" fmla="*/ 0 w 638"/>
                <a:gd name="T7" fmla="*/ 183 h 734"/>
                <a:gd name="T8" fmla="*/ 0 w 638"/>
                <a:gd name="T9" fmla="*/ 552 h 734"/>
                <a:gd name="T10" fmla="*/ 319 w 638"/>
                <a:gd name="T11" fmla="*/ 734 h 734"/>
                <a:gd name="T12" fmla="*/ 638 w 638"/>
                <a:gd name="T13" fmla="*/ 552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734">
                  <a:moveTo>
                    <a:pt x="638" y="552"/>
                  </a:moveTo>
                  <a:lnTo>
                    <a:pt x="638" y="183"/>
                  </a:lnTo>
                  <a:lnTo>
                    <a:pt x="319" y="0"/>
                  </a:lnTo>
                  <a:lnTo>
                    <a:pt x="0" y="183"/>
                  </a:lnTo>
                  <a:lnTo>
                    <a:pt x="0" y="552"/>
                  </a:lnTo>
                  <a:lnTo>
                    <a:pt x="319" y="734"/>
                  </a:lnTo>
                  <a:lnTo>
                    <a:pt x="638" y="552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86" name="Freeform 30"/>
            <p:cNvSpPr>
              <a:spLocks noEditPoints="1"/>
            </p:cNvSpPr>
            <p:nvPr/>
          </p:nvSpPr>
          <p:spPr bwMode="auto">
            <a:xfrm>
              <a:off x="10318" y="7196"/>
              <a:ext cx="514" cy="645"/>
            </a:xfrm>
            <a:custGeom>
              <a:avLst/>
              <a:gdLst>
                <a:gd name="T0" fmla="*/ 62 w 84"/>
                <a:gd name="T1" fmla="*/ 60 h 106"/>
                <a:gd name="T2" fmla="*/ 55 w 84"/>
                <a:gd name="T3" fmla="*/ 96 h 106"/>
                <a:gd name="T4" fmla="*/ 80 w 84"/>
                <a:gd name="T5" fmla="*/ 98 h 106"/>
                <a:gd name="T6" fmla="*/ 80 w 84"/>
                <a:gd name="T7" fmla="*/ 106 h 106"/>
                <a:gd name="T8" fmla="*/ 0 w 84"/>
                <a:gd name="T9" fmla="*/ 102 h 106"/>
                <a:gd name="T10" fmla="*/ 30 w 84"/>
                <a:gd name="T11" fmla="*/ 98 h 106"/>
                <a:gd name="T12" fmla="*/ 49 w 84"/>
                <a:gd name="T13" fmla="*/ 91 h 106"/>
                <a:gd name="T14" fmla="*/ 6 w 84"/>
                <a:gd name="T15" fmla="*/ 88 h 106"/>
                <a:gd name="T16" fmla="*/ 6 w 84"/>
                <a:gd name="T17" fmla="*/ 83 h 106"/>
                <a:gd name="T18" fmla="*/ 56 w 84"/>
                <a:gd name="T19" fmla="*/ 72 h 106"/>
                <a:gd name="T20" fmla="*/ 50 w 84"/>
                <a:gd name="T21" fmla="*/ 55 h 106"/>
                <a:gd name="T22" fmla="*/ 42 w 84"/>
                <a:gd name="T23" fmla="*/ 56 h 106"/>
                <a:gd name="T24" fmla="*/ 32 w 84"/>
                <a:gd name="T25" fmla="*/ 68 h 106"/>
                <a:gd name="T26" fmla="*/ 28 w 84"/>
                <a:gd name="T27" fmla="*/ 70 h 106"/>
                <a:gd name="T28" fmla="*/ 14 w 84"/>
                <a:gd name="T29" fmla="*/ 65 h 106"/>
                <a:gd name="T30" fmla="*/ 16 w 84"/>
                <a:gd name="T31" fmla="*/ 58 h 106"/>
                <a:gd name="T32" fmla="*/ 13 w 84"/>
                <a:gd name="T33" fmla="*/ 54 h 106"/>
                <a:gd name="T34" fmla="*/ 38 w 84"/>
                <a:gd name="T35" fmla="*/ 15 h 106"/>
                <a:gd name="T36" fmla="*/ 40 w 84"/>
                <a:gd name="T37" fmla="*/ 16 h 106"/>
                <a:gd name="T38" fmla="*/ 41 w 84"/>
                <a:gd name="T39" fmla="*/ 9 h 106"/>
                <a:gd name="T40" fmla="*/ 45 w 84"/>
                <a:gd name="T41" fmla="*/ 2 h 106"/>
                <a:gd name="T42" fmla="*/ 66 w 84"/>
                <a:gd name="T43" fmla="*/ 18 h 106"/>
                <a:gd name="T44" fmla="*/ 58 w 84"/>
                <a:gd name="T45" fmla="*/ 18 h 106"/>
                <a:gd name="T46" fmla="*/ 57 w 84"/>
                <a:gd name="T47" fmla="*/ 26 h 106"/>
                <a:gd name="T48" fmla="*/ 52 w 84"/>
                <a:gd name="T49" fmla="*/ 38 h 106"/>
                <a:gd name="T50" fmla="*/ 55 w 84"/>
                <a:gd name="T51" fmla="*/ 49 h 106"/>
                <a:gd name="T52" fmla="*/ 54 w 84"/>
                <a:gd name="T53" fmla="*/ 16 h 106"/>
                <a:gd name="T54" fmla="*/ 44 w 84"/>
                <a:gd name="T55" fmla="*/ 19 h 106"/>
                <a:gd name="T56" fmla="*/ 54 w 84"/>
                <a:gd name="T57" fmla="*/ 16 h 106"/>
                <a:gd name="T58" fmla="*/ 48 w 84"/>
                <a:gd name="T59" fmla="*/ 35 h 106"/>
                <a:gd name="T60" fmla="*/ 37 w 84"/>
                <a:gd name="T61" fmla="*/ 20 h 106"/>
                <a:gd name="T62" fmla="*/ 33 w 84"/>
                <a:gd name="T63" fmla="*/ 62 h 106"/>
                <a:gd name="T64" fmla="*/ 34 w 84"/>
                <a:gd name="T65" fmla="*/ 46 h 106"/>
                <a:gd name="T66" fmla="*/ 37 w 84"/>
                <a:gd name="T67" fmla="*/ 38 h 106"/>
                <a:gd name="T68" fmla="*/ 49 w 84"/>
                <a:gd name="T69" fmla="*/ 42 h 106"/>
                <a:gd name="T70" fmla="*/ 40 w 84"/>
                <a:gd name="T71" fmla="*/ 42 h 106"/>
                <a:gd name="T72" fmla="*/ 40 w 84"/>
                <a:gd name="T73" fmla="*/ 42 h 106"/>
                <a:gd name="T74" fmla="*/ 45 w 84"/>
                <a:gd name="T75" fmla="*/ 52 h 106"/>
                <a:gd name="T76" fmla="*/ 49 w 84"/>
                <a:gd name="T77" fmla="*/ 50 h 106"/>
                <a:gd name="T78" fmla="*/ 49 w 84"/>
                <a:gd name="T79" fmla="*/ 42 h 106"/>
                <a:gd name="T80" fmla="*/ 20 w 84"/>
                <a:gd name="T81" fmla="*/ 61 h 106"/>
                <a:gd name="T82" fmla="*/ 19 w 84"/>
                <a:gd name="T83" fmla="*/ 62 h 106"/>
                <a:gd name="T84" fmla="*/ 26 w 84"/>
                <a:gd name="T85" fmla="*/ 6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106">
                  <a:moveTo>
                    <a:pt x="55" y="49"/>
                  </a:moveTo>
                  <a:cubicBezTo>
                    <a:pt x="58" y="52"/>
                    <a:pt x="61" y="56"/>
                    <a:pt x="62" y="60"/>
                  </a:cubicBezTo>
                  <a:cubicBezTo>
                    <a:pt x="64" y="63"/>
                    <a:pt x="65" y="68"/>
                    <a:pt x="65" y="72"/>
                  </a:cubicBezTo>
                  <a:cubicBezTo>
                    <a:pt x="65" y="82"/>
                    <a:pt x="61" y="90"/>
                    <a:pt x="55" y="96"/>
                  </a:cubicBezTo>
                  <a:cubicBezTo>
                    <a:pt x="54" y="97"/>
                    <a:pt x="53" y="98"/>
                    <a:pt x="53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2" y="98"/>
                    <a:pt x="84" y="100"/>
                    <a:pt x="84" y="102"/>
                  </a:cubicBezTo>
                  <a:cubicBezTo>
                    <a:pt x="84" y="104"/>
                    <a:pt x="82" y="106"/>
                    <a:pt x="80" y="106"/>
                  </a:cubicBezTo>
                  <a:cubicBezTo>
                    <a:pt x="54" y="106"/>
                    <a:pt x="29" y="106"/>
                    <a:pt x="4" y="106"/>
                  </a:cubicBezTo>
                  <a:cubicBezTo>
                    <a:pt x="2" y="106"/>
                    <a:pt x="0" y="104"/>
                    <a:pt x="0" y="102"/>
                  </a:cubicBezTo>
                  <a:cubicBezTo>
                    <a:pt x="0" y="100"/>
                    <a:pt x="2" y="98"/>
                    <a:pt x="4" y="98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8" y="98"/>
                    <a:pt x="44" y="95"/>
                    <a:pt x="49" y="91"/>
                  </a:cubicBezTo>
                  <a:cubicBezTo>
                    <a:pt x="50" y="90"/>
                    <a:pt x="50" y="89"/>
                    <a:pt x="51" y="88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5" y="88"/>
                    <a:pt x="4" y="87"/>
                    <a:pt x="4" y="86"/>
                  </a:cubicBezTo>
                  <a:cubicBezTo>
                    <a:pt x="4" y="85"/>
                    <a:pt x="5" y="83"/>
                    <a:pt x="6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6" y="80"/>
                    <a:pt x="56" y="76"/>
                    <a:pt x="56" y="72"/>
                  </a:cubicBezTo>
                  <a:cubicBezTo>
                    <a:pt x="56" y="69"/>
                    <a:pt x="56" y="66"/>
                    <a:pt x="55" y="63"/>
                  </a:cubicBezTo>
                  <a:cubicBezTo>
                    <a:pt x="54" y="60"/>
                    <a:pt x="52" y="58"/>
                    <a:pt x="50" y="55"/>
                  </a:cubicBezTo>
                  <a:cubicBezTo>
                    <a:pt x="49" y="56"/>
                    <a:pt x="47" y="57"/>
                    <a:pt x="45" y="57"/>
                  </a:cubicBezTo>
                  <a:cubicBezTo>
                    <a:pt x="44" y="57"/>
                    <a:pt x="43" y="57"/>
                    <a:pt x="42" y="56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8"/>
                    <a:pt x="33" y="68"/>
                    <a:pt x="32" y="68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7" y="71"/>
                    <a:pt x="25" y="72"/>
                    <a:pt x="24" y="71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3" y="65"/>
                    <a:pt x="13" y="63"/>
                    <a:pt x="14" y="62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2" y="56"/>
                    <a:pt x="12" y="55"/>
                    <a:pt x="13" y="54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5" y="15"/>
                    <a:pt x="37" y="14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9" y="7"/>
                    <a:pt x="39" y="5"/>
                    <a:pt x="40" y="3"/>
                  </a:cubicBezTo>
                  <a:cubicBezTo>
                    <a:pt x="41" y="1"/>
                    <a:pt x="43" y="0"/>
                    <a:pt x="45" y="2"/>
                  </a:cubicBezTo>
                  <a:cubicBezTo>
                    <a:pt x="52" y="5"/>
                    <a:pt x="58" y="9"/>
                    <a:pt x="64" y="12"/>
                  </a:cubicBezTo>
                  <a:cubicBezTo>
                    <a:pt x="66" y="13"/>
                    <a:pt x="67" y="16"/>
                    <a:pt x="66" y="18"/>
                  </a:cubicBezTo>
                  <a:cubicBezTo>
                    <a:pt x="64" y="20"/>
                    <a:pt x="62" y="21"/>
                    <a:pt x="60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8" y="26"/>
                    <a:pt x="58" y="28"/>
                    <a:pt x="57" y="29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5" y="40"/>
                    <a:pt x="56" y="43"/>
                    <a:pt x="56" y="46"/>
                  </a:cubicBezTo>
                  <a:cubicBezTo>
                    <a:pt x="56" y="47"/>
                    <a:pt x="56" y="48"/>
                    <a:pt x="55" y="49"/>
                  </a:cubicBezTo>
                  <a:close/>
                  <a:moveTo>
                    <a:pt x="54" y="16"/>
                  </a:moveTo>
                  <a:cubicBezTo>
                    <a:pt x="54" y="16"/>
                    <a:pt x="54" y="16"/>
                    <a:pt x="54" y="16"/>
                  </a:cubicBezTo>
                  <a:cubicBezTo>
                    <a:pt x="52" y="15"/>
                    <a:pt x="50" y="13"/>
                    <a:pt x="48" y="12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4" y="16"/>
                    <a:pt x="54" y="16"/>
                    <a:pt x="54" y="16"/>
                  </a:cubicBezTo>
                  <a:close/>
                  <a:moveTo>
                    <a:pt x="48" y="35"/>
                  </a:moveTo>
                  <a:cubicBezTo>
                    <a:pt x="48" y="35"/>
                    <a:pt x="48" y="35"/>
                    <a:pt x="48" y="35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47" y="26"/>
                    <a:pt x="42" y="23"/>
                    <a:pt x="37" y="2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23" y="57"/>
                    <a:pt x="28" y="60"/>
                    <a:pt x="33" y="62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5" y="52"/>
                    <a:pt x="34" y="49"/>
                    <a:pt x="34" y="46"/>
                  </a:cubicBezTo>
                  <a:cubicBezTo>
                    <a:pt x="34" y="43"/>
                    <a:pt x="35" y="40"/>
                    <a:pt x="37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40" y="35"/>
                    <a:pt x="44" y="34"/>
                    <a:pt x="48" y="35"/>
                  </a:cubicBezTo>
                  <a:close/>
                  <a:moveTo>
                    <a:pt x="49" y="42"/>
                  </a:moveTo>
                  <a:cubicBezTo>
                    <a:pt x="49" y="42"/>
                    <a:pt x="49" y="42"/>
                    <a:pt x="49" y="42"/>
                  </a:cubicBezTo>
                  <a:cubicBezTo>
                    <a:pt x="47" y="39"/>
                    <a:pt x="43" y="39"/>
                    <a:pt x="40" y="42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3"/>
                    <a:pt x="39" y="44"/>
                    <a:pt x="39" y="46"/>
                  </a:cubicBezTo>
                  <a:cubicBezTo>
                    <a:pt x="39" y="49"/>
                    <a:pt x="41" y="52"/>
                    <a:pt x="45" y="52"/>
                  </a:cubicBezTo>
                  <a:cubicBezTo>
                    <a:pt x="47" y="52"/>
                    <a:pt x="48" y="51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44"/>
                    <a:pt x="50" y="43"/>
                    <a:pt x="49" y="42"/>
                  </a:cubicBezTo>
                  <a:cubicBezTo>
                    <a:pt x="49" y="42"/>
                    <a:pt x="49" y="42"/>
                    <a:pt x="49" y="42"/>
                  </a:cubicBezTo>
                  <a:close/>
                  <a:moveTo>
                    <a:pt x="20" y="61"/>
                  </a:moveTo>
                  <a:cubicBezTo>
                    <a:pt x="20" y="61"/>
                    <a:pt x="20" y="61"/>
                    <a:pt x="20" y="61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0" y="61"/>
                    <a:pt x="20" y="61"/>
                    <a:pt x="20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06010" y="4124960"/>
            <a:ext cx="1176020" cy="1353820"/>
            <a:chOff x="7726" y="6496"/>
            <a:chExt cx="1852" cy="2132"/>
          </a:xfrm>
        </p:grpSpPr>
        <p:sp>
          <p:nvSpPr>
            <p:cNvPr id="19467" name="Freeform 11"/>
            <p:cNvSpPr/>
            <p:nvPr/>
          </p:nvSpPr>
          <p:spPr bwMode="auto">
            <a:xfrm>
              <a:off x="7726" y="6496"/>
              <a:ext cx="1852" cy="2132"/>
            </a:xfrm>
            <a:custGeom>
              <a:avLst/>
              <a:gdLst>
                <a:gd name="T0" fmla="*/ 638 w 638"/>
                <a:gd name="T1" fmla="*/ 552 h 734"/>
                <a:gd name="T2" fmla="*/ 638 w 638"/>
                <a:gd name="T3" fmla="*/ 183 h 734"/>
                <a:gd name="T4" fmla="*/ 319 w 638"/>
                <a:gd name="T5" fmla="*/ 0 h 734"/>
                <a:gd name="T6" fmla="*/ 0 w 638"/>
                <a:gd name="T7" fmla="*/ 183 h 734"/>
                <a:gd name="T8" fmla="*/ 0 w 638"/>
                <a:gd name="T9" fmla="*/ 552 h 734"/>
                <a:gd name="T10" fmla="*/ 319 w 638"/>
                <a:gd name="T11" fmla="*/ 734 h 734"/>
                <a:gd name="T12" fmla="*/ 638 w 638"/>
                <a:gd name="T13" fmla="*/ 552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734">
                  <a:moveTo>
                    <a:pt x="638" y="552"/>
                  </a:moveTo>
                  <a:lnTo>
                    <a:pt x="638" y="183"/>
                  </a:lnTo>
                  <a:lnTo>
                    <a:pt x="319" y="0"/>
                  </a:lnTo>
                  <a:lnTo>
                    <a:pt x="0" y="183"/>
                  </a:lnTo>
                  <a:lnTo>
                    <a:pt x="0" y="552"/>
                  </a:lnTo>
                  <a:lnTo>
                    <a:pt x="319" y="734"/>
                  </a:lnTo>
                  <a:lnTo>
                    <a:pt x="638" y="552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87" name="Freeform 31"/>
            <p:cNvSpPr>
              <a:spLocks noEditPoints="1"/>
            </p:cNvSpPr>
            <p:nvPr/>
          </p:nvSpPr>
          <p:spPr bwMode="auto">
            <a:xfrm>
              <a:off x="8431" y="7245"/>
              <a:ext cx="438" cy="633"/>
            </a:xfrm>
            <a:custGeom>
              <a:avLst/>
              <a:gdLst>
                <a:gd name="T0" fmla="*/ 2 w 72"/>
                <a:gd name="T1" fmla="*/ 71 h 104"/>
                <a:gd name="T2" fmla="*/ 14 w 72"/>
                <a:gd name="T3" fmla="*/ 69 h 104"/>
                <a:gd name="T4" fmla="*/ 23 w 72"/>
                <a:gd name="T5" fmla="*/ 44 h 104"/>
                <a:gd name="T6" fmla="*/ 23 w 72"/>
                <a:gd name="T7" fmla="*/ 44 h 104"/>
                <a:gd name="T8" fmla="*/ 23 w 72"/>
                <a:gd name="T9" fmla="*/ 17 h 104"/>
                <a:gd name="T10" fmla="*/ 32 w 72"/>
                <a:gd name="T11" fmla="*/ 13 h 104"/>
                <a:gd name="T12" fmla="*/ 36 w 72"/>
                <a:gd name="T13" fmla="*/ 0 h 104"/>
                <a:gd name="T14" fmla="*/ 40 w 72"/>
                <a:gd name="T15" fmla="*/ 13 h 104"/>
                <a:gd name="T16" fmla="*/ 55 w 72"/>
                <a:gd name="T17" fmla="*/ 31 h 104"/>
                <a:gd name="T18" fmla="*/ 49 w 72"/>
                <a:gd name="T19" fmla="*/ 44 h 104"/>
                <a:gd name="T20" fmla="*/ 58 w 72"/>
                <a:gd name="T21" fmla="*/ 69 h 104"/>
                <a:gd name="T22" fmla="*/ 70 w 72"/>
                <a:gd name="T23" fmla="*/ 71 h 104"/>
                <a:gd name="T24" fmla="*/ 61 w 72"/>
                <a:gd name="T25" fmla="*/ 74 h 104"/>
                <a:gd name="T26" fmla="*/ 69 w 72"/>
                <a:gd name="T27" fmla="*/ 95 h 104"/>
                <a:gd name="T28" fmla="*/ 72 w 72"/>
                <a:gd name="T29" fmla="*/ 100 h 104"/>
                <a:gd name="T30" fmla="*/ 67 w 72"/>
                <a:gd name="T31" fmla="*/ 102 h 104"/>
                <a:gd name="T32" fmla="*/ 65 w 72"/>
                <a:gd name="T33" fmla="*/ 97 h 104"/>
                <a:gd name="T34" fmla="*/ 52 w 72"/>
                <a:gd name="T35" fmla="*/ 74 h 104"/>
                <a:gd name="T36" fmla="*/ 40 w 72"/>
                <a:gd name="T37" fmla="*/ 77 h 104"/>
                <a:gd name="T38" fmla="*/ 32 w 72"/>
                <a:gd name="T39" fmla="*/ 77 h 104"/>
                <a:gd name="T40" fmla="*/ 20 w 72"/>
                <a:gd name="T41" fmla="*/ 74 h 104"/>
                <a:gd name="T42" fmla="*/ 7 w 72"/>
                <a:gd name="T43" fmla="*/ 97 h 104"/>
                <a:gd name="T44" fmla="*/ 5 w 72"/>
                <a:gd name="T45" fmla="*/ 102 h 104"/>
                <a:gd name="T46" fmla="*/ 0 w 72"/>
                <a:gd name="T47" fmla="*/ 100 h 104"/>
                <a:gd name="T48" fmla="*/ 3 w 72"/>
                <a:gd name="T49" fmla="*/ 95 h 104"/>
                <a:gd name="T50" fmla="*/ 11 w 72"/>
                <a:gd name="T51" fmla="*/ 74 h 104"/>
                <a:gd name="T52" fmla="*/ 32 w 72"/>
                <a:gd name="T53" fmla="*/ 69 h 104"/>
                <a:gd name="T54" fmla="*/ 32 w 72"/>
                <a:gd name="T55" fmla="*/ 66 h 104"/>
                <a:gd name="T56" fmla="*/ 40 w 72"/>
                <a:gd name="T57" fmla="*/ 66 h 104"/>
                <a:gd name="T58" fmla="*/ 49 w 72"/>
                <a:gd name="T59" fmla="*/ 69 h 104"/>
                <a:gd name="T60" fmla="*/ 32 w 72"/>
                <a:gd name="T61" fmla="*/ 49 h 104"/>
                <a:gd name="T62" fmla="*/ 32 w 72"/>
                <a:gd name="T63" fmla="*/ 69 h 104"/>
                <a:gd name="T64" fmla="*/ 44 w 72"/>
                <a:gd name="T65" fmla="*/ 23 h 104"/>
                <a:gd name="T66" fmla="*/ 29 w 72"/>
                <a:gd name="T67" fmla="*/ 23 h 104"/>
                <a:gd name="T68" fmla="*/ 29 w 72"/>
                <a:gd name="T69" fmla="*/ 38 h 104"/>
                <a:gd name="T70" fmla="*/ 40 w 72"/>
                <a:gd name="T71" fmla="*/ 40 h 104"/>
                <a:gd name="T72" fmla="*/ 44 w 72"/>
                <a:gd name="T73" fmla="*/ 38 h 104"/>
                <a:gd name="T74" fmla="*/ 44 w 72"/>
                <a:gd name="T75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2" h="104">
                  <a:moveTo>
                    <a:pt x="4" y="74"/>
                  </a:moveTo>
                  <a:cubicBezTo>
                    <a:pt x="3" y="74"/>
                    <a:pt x="2" y="73"/>
                    <a:pt x="2" y="71"/>
                  </a:cubicBezTo>
                  <a:cubicBezTo>
                    <a:pt x="2" y="70"/>
                    <a:pt x="3" y="69"/>
                    <a:pt x="4" y="69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4" y="45"/>
                    <a:pt x="24" y="45"/>
                    <a:pt x="23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0" y="40"/>
                    <a:pt x="17" y="36"/>
                    <a:pt x="17" y="31"/>
                  </a:cubicBezTo>
                  <a:cubicBezTo>
                    <a:pt x="17" y="26"/>
                    <a:pt x="20" y="21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5"/>
                    <a:pt x="29" y="13"/>
                    <a:pt x="32" y="13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4" y="0"/>
                    <a:pt x="36" y="0"/>
                  </a:cubicBezTo>
                  <a:cubicBezTo>
                    <a:pt x="38" y="0"/>
                    <a:pt x="40" y="2"/>
                    <a:pt x="40" y="4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4" y="13"/>
                    <a:pt x="47" y="15"/>
                    <a:pt x="49" y="17"/>
                  </a:cubicBezTo>
                  <a:cubicBezTo>
                    <a:pt x="53" y="21"/>
                    <a:pt x="55" y="26"/>
                    <a:pt x="55" y="31"/>
                  </a:cubicBezTo>
                  <a:cubicBezTo>
                    <a:pt x="55" y="36"/>
                    <a:pt x="53" y="40"/>
                    <a:pt x="49" y="44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8" y="45"/>
                    <a:pt x="48" y="45"/>
                    <a:pt x="47" y="46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9" y="69"/>
                    <a:pt x="70" y="70"/>
                    <a:pt x="70" y="71"/>
                  </a:cubicBezTo>
                  <a:cubicBezTo>
                    <a:pt x="70" y="73"/>
                    <a:pt x="69" y="74"/>
                    <a:pt x="68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70" y="92"/>
                    <a:pt x="70" y="94"/>
                    <a:pt x="69" y="95"/>
                  </a:cubicBezTo>
                  <a:cubicBezTo>
                    <a:pt x="70" y="97"/>
                    <a:pt x="70" y="97"/>
                    <a:pt x="70" y="97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2"/>
                    <a:pt x="72" y="103"/>
                    <a:pt x="71" y="104"/>
                  </a:cubicBezTo>
                  <a:cubicBezTo>
                    <a:pt x="69" y="104"/>
                    <a:pt x="68" y="104"/>
                    <a:pt x="67" y="102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4" y="97"/>
                    <a:pt x="62" y="96"/>
                    <a:pt x="62" y="95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9"/>
                    <a:pt x="38" y="81"/>
                    <a:pt x="36" y="81"/>
                  </a:cubicBezTo>
                  <a:cubicBezTo>
                    <a:pt x="34" y="81"/>
                    <a:pt x="32" y="79"/>
                    <a:pt x="32" y="77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6"/>
                    <a:pt x="9" y="97"/>
                    <a:pt x="7" y="97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4" y="104"/>
                    <a:pt x="3" y="104"/>
                    <a:pt x="2" y="104"/>
                  </a:cubicBezTo>
                  <a:cubicBezTo>
                    <a:pt x="0" y="103"/>
                    <a:pt x="0" y="102"/>
                    <a:pt x="0" y="100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4"/>
                    <a:pt x="3" y="92"/>
                    <a:pt x="3" y="91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4" y="74"/>
                    <a:pt x="4" y="74"/>
                    <a:pt x="4" y="74"/>
                  </a:cubicBezTo>
                  <a:close/>
                  <a:moveTo>
                    <a:pt x="32" y="69"/>
                  </a:moveTo>
                  <a:cubicBezTo>
                    <a:pt x="32" y="69"/>
                    <a:pt x="32" y="69"/>
                    <a:pt x="32" y="69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2" y="64"/>
                    <a:pt x="34" y="62"/>
                    <a:pt x="36" y="62"/>
                  </a:cubicBezTo>
                  <a:cubicBezTo>
                    <a:pt x="38" y="62"/>
                    <a:pt x="40" y="64"/>
                    <a:pt x="40" y="66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49"/>
                    <a:pt x="35" y="49"/>
                    <a:pt x="32" y="4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32" y="69"/>
                    <a:pt x="32" y="69"/>
                    <a:pt x="32" y="69"/>
                  </a:cubicBezTo>
                  <a:close/>
                  <a:moveTo>
                    <a:pt x="44" y="23"/>
                  </a:moveTo>
                  <a:cubicBezTo>
                    <a:pt x="44" y="23"/>
                    <a:pt x="44" y="23"/>
                    <a:pt x="44" y="23"/>
                  </a:cubicBezTo>
                  <a:cubicBezTo>
                    <a:pt x="40" y="19"/>
                    <a:pt x="33" y="19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7" y="25"/>
                    <a:pt x="26" y="28"/>
                    <a:pt x="26" y="31"/>
                  </a:cubicBezTo>
                  <a:cubicBezTo>
                    <a:pt x="26" y="34"/>
                    <a:pt x="27" y="36"/>
                    <a:pt x="29" y="38"/>
                  </a:cubicBezTo>
                  <a:cubicBezTo>
                    <a:pt x="32" y="41"/>
                    <a:pt x="36" y="42"/>
                    <a:pt x="40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1" y="40"/>
                    <a:pt x="43" y="39"/>
                    <a:pt x="43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5" y="36"/>
                    <a:pt x="47" y="34"/>
                    <a:pt x="47" y="31"/>
                  </a:cubicBezTo>
                  <a:cubicBezTo>
                    <a:pt x="47" y="28"/>
                    <a:pt x="45" y="25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9488" name="Rectangle 32"/>
          <p:cNvSpPr>
            <a:spLocks noChangeArrowheads="1"/>
          </p:cNvSpPr>
          <p:nvPr/>
        </p:nvSpPr>
        <p:spPr bwMode="auto">
          <a:xfrm>
            <a:off x="7496175" y="2277745"/>
            <a:ext cx="2867025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l">
              <a:lnSpc>
                <a:spcPct val="150000"/>
              </a:lnSpc>
              <a:buNone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490" name="Rectangle 34"/>
          <p:cNvSpPr>
            <a:spLocks noChangeArrowheads="1"/>
          </p:cNvSpPr>
          <p:nvPr/>
        </p:nvSpPr>
        <p:spPr bwMode="auto">
          <a:xfrm>
            <a:off x="8070850" y="3321050"/>
            <a:ext cx="2867025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l">
              <a:lnSpc>
                <a:spcPct val="150000"/>
              </a:lnSpc>
              <a:buNone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495" name="Rectangle 39"/>
          <p:cNvSpPr>
            <a:spLocks noChangeArrowheads="1"/>
          </p:cNvSpPr>
          <p:nvPr/>
        </p:nvSpPr>
        <p:spPr bwMode="auto">
          <a:xfrm>
            <a:off x="7485380" y="4364355"/>
            <a:ext cx="2867025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l">
              <a:lnSpc>
                <a:spcPct val="150000"/>
              </a:lnSpc>
              <a:buNone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497" name="Rectangle 41"/>
          <p:cNvSpPr>
            <a:spLocks noChangeArrowheads="1"/>
          </p:cNvSpPr>
          <p:nvPr/>
        </p:nvSpPr>
        <p:spPr bwMode="auto">
          <a:xfrm>
            <a:off x="1866265" y="2215515"/>
            <a:ext cx="286639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r">
              <a:lnSpc>
                <a:spcPct val="150000"/>
              </a:lnSpc>
              <a:buNone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>
              <a:buFont typeface="Arial" panose="020B0604020202020204" pitchFamily="34" charset="0"/>
              <a:buNone/>
            </a:pP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498" name="Rectangle 42"/>
          <p:cNvSpPr>
            <a:spLocks noChangeArrowheads="1"/>
          </p:cNvSpPr>
          <p:nvPr/>
        </p:nvSpPr>
        <p:spPr bwMode="auto">
          <a:xfrm>
            <a:off x="1247775" y="3260090"/>
            <a:ext cx="28670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r">
              <a:lnSpc>
                <a:spcPct val="150000"/>
              </a:lnSpc>
              <a:buNone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>
              <a:buFont typeface="Arial" panose="020B0604020202020204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499" name="Rectangle 43"/>
          <p:cNvSpPr>
            <a:spLocks noChangeArrowheads="1"/>
          </p:cNvSpPr>
          <p:nvPr/>
        </p:nvSpPr>
        <p:spPr bwMode="auto">
          <a:xfrm>
            <a:off x="1866265" y="4364990"/>
            <a:ext cx="2866390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r">
              <a:lnSpc>
                <a:spcPct val="150000"/>
              </a:lnSpc>
              <a:buNone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9488" grpId="0"/>
      <p:bldP spid="19490" grpId="0"/>
      <p:bldP spid="19495" grpId="0"/>
      <p:bldP spid="19497" grpId="0"/>
      <p:bldP spid="19498" grpId="0"/>
      <p:bldP spid="194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402715" y="1770380"/>
            <a:ext cx="3740150" cy="1774190"/>
            <a:chOff x="2209" y="2788"/>
            <a:chExt cx="5890" cy="2794"/>
          </a:xfrm>
        </p:grpSpPr>
        <p:grpSp>
          <p:nvGrpSpPr>
            <p:cNvPr id="8" name="组合 7"/>
            <p:cNvGrpSpPr/>
            <p:nvPr/>
          </p:nvGrpSpPr>
          <p:grpSpPr>
            <a:xfrm>
              <a:off x="2209" y="2788"/>
              <a:ext cx="5890" cy="2795"/>
              <a:chOff x="539750" y="1300955"/>
              <a:chExt cx="3279775" cy="1555750"/>
            </a:xfrm>
          </p:grpSpPr>
          <p:sp>
            <p:nvSpPr>
              <p:cNvPr id="17421" name="Freeform 13"/>
              <p:cNvSpPr/>
              <p:nvPr/>
            </p:nvSpPr>
            <p:spPr bwMode="auto">
              <a:xfrm>
                <a:off x="539750" y="1300955"/>
                <a:ext cx="1730375" cy="815975"/>
              </a:xfrm>
              <a:custGeom>
                <a:avLst/>
                <a:gdLst>
                  <a:gd name="T0" fmla="*/ 122 w 518"/>
                  <a:gd name="T1" fmla="*/ 0 h 244"/>
                  <a:gd name="T2" fmla="*/ 0 w 518"/>
                  <a:gd name="T3" fmla="*/ 122 h 244"/>
                  <a:gd name="T4" fmla="*/ 122 w 518"/>
                  <a:gd name="T5" fmla="*/ 244 h 244"/>
                  <a:gd name="T6" fmla="*/ 518 w 518"/>
                  <a:gd name="T7" fmla="*/ 244 h 244"/>
                  <a:gd name="T8" fmla="*/ 518 w 518"/>
                  <a:gd name="T9" fmla="*/ 0 h 244"/>
                  <a:gd name="T10" fmla="*/ 122 w 518"/>
                  <a:gd name="T11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" h="244">
                    <a:moveTo>
                      <a:pt x="122" y="0"/>
                    </a:moveTo>
                    <a:cubicBezTo>
                      <a:pt x="55" y="0"/>
                      <a:pt x="0" y="55"/>
                      <a:pt x="0" y="122"/>
                    </a:cubicBezTo>
                    <a:cubicBezTo>
                      <a:pt x="0" y="189"/>
                      <a:pt x="55" y="244"/>
                      <a:pt x="122" y="244"/>
                    </a:cubicBezTo>
                    <a:cubicBezTo>
                      <a:pt x="518" y="244"/>
                      <a:pt x="518" y="244"/>
                      <a:pt x="518" y="244"/>
                    </a:cubicBezTo>
                    <a:cubicBezTo>
                      <a:pt x="518" y="0"/>
                      <a:pt x="518" y="0"/>
                      <a:pt x="518" y="0"/>
                    </a:cubicBez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72A4A5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23" name="Freeform 15"/>
              <p:cNvSpPr/>
              <p:nvPr/>
            </p:nvSpPr>
            <p:spPr bwMode="auto">
              <a:xfrm>
                <a:off x="2268538" y="1302542"/>
                <a:ext cx="774700" cy="1554163"/>
              </a:xfrm>
              <a:custGeom>
                <a:avLst/>
                <a:gdLst>
                  <a:gd name="T0" fmla="*/ 488 w 488"/>
                  <a:gd name="T1" fmla="*/ 979 h 979"/>
                  <a:gd name="T2" fmla="*/ 0 w 488"/>
                  <a:gd name="T3" fmla="*/ 514 h 979"/>
                  <a:gd name="T4" fmla="*/ 0 w 488"/>
                  <a:gd name="T5" fmla="*/ 0 h 979"/>
                  <a:gd name="T6" fmla="*/ 488 w 488"/>
                  <a:gd name="T7" fmla="*/ 893 h 979"/>
                  <a:gd name="T8" fmla="*/ 488 w 488"/>
                  <a:gd name="T9" fmla="*/ 979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8" h="979">
                    <a:moveTo>
                      <a:pt x="488" y="979"/>
                    </a:moveTo>
                    <a:lnTo>
                      <a:pt x="0" y="514"/>
                    </a:lnTo>
                    <a:lnTo>
                      <a:pt x="0" y="0"/>
                    </a:lnTo>
                    <a:lnTo>
                      <a:pt x="488" y="893"/>
                    </a:lnTo>
                    <a:lnTo>
                      <a:pt x="488" y="979"/>
                    </a:lnTo>
                    <a:close/>
                  </a:path>
                </a:pathLst>
              </a:custGeom>
              <a:solidFill>
                <a:srgbClr val="5E9292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24" name="Rectangle 16"/>
              <p:cNvSpPr>
                <a:spLocks noChangeArrowheads="1"/>
              </p:cNvSpPr>
              <p:nvPr/>
            </p:nvSpPr>
            <p:spPr bwMode="auto">
              <a:xfrm>
                <a:off x="3044825" y="2718592"/>
                <a:ext cx="774700" cy="136525"/>
              </a:xfrm>
              <a:prstGeom prst="rect">
                <a:avLst/>
              </a:prstGeom>
              <a:solidFill>
                <a:srgbClr val="72A4A5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422" name="Oval 14"/>
            <p:cNvSpPr>
              <a:spLocks noChangeArrowheads="1"/>
            </p:cNvSpPr>
            <p:nvPr/>
          </p:nvSpPr>
          <p:spPr bwMode="auto">
            <a:xfrm>
              <a:off x="2377" y="2957"/>
              <a:ext cx="1129" cy="1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38" name="Freeform 30"/>
            <p:cNvSpPr/>
            <p:nvPr/>
          </p:nvSpPr>
          <p:spPr bwMode="auto">
            <a:xfrm>
              <a:off x="2696" y="3296"/>
              <a:ext cx="490" cy="445"/>
            </a:xfrm>
            <a:custGeom>
              <a:avLst/>
              <a:gdLst>
                <a:gd name="T0" fmla="*/ 28 w 92"/>
                <a:gd name="T1" fmla="*/ 40 h 84"/>
                <a:gd name="T2" fmla="*/ 28 w 92"/>
                <a:gd name="T3" fmla="*/ 40 h 84"/>
                <a:gd name="T4" fmla="*/ 10 w 92"/>
                <a:gd name="T5" fmla="*/ 58 h 84"/>
                <a:gd name="T6" fmla="*/ 7 w 92"/>
                <a:gd name="T7" fmla="*/ 66 h 84"/>
                <a:gd name="T8" fmla="*/ 10 w 92"/>
                <a:gd name="T9" fmla="*/ 74 h 84"/>
                <a:gd name="T10" fmla="*/ 10 w 92"/>
                <a:gd name="T11" fmla="*/ 74 h 84"/>
                <a:gd name="T12" fmla="*/ 10 w 92"/>
                <a:gd name="T13" fmla="*/ 74 h 84"/>
                <a:gd name="T14" fmla="*/ 18 w 92"/>
                <a:gd name="T15" fmla="*/ 77 h 84"/>
                <a:gd name="T16" fmla="*/ 26 w 92"/>
                <a:gd name="T17" fmla="*/ 74 h 84"/>
                <a:gd name="T18" fmla="*/ 47 w 92"/>
                <a:gd name="T19" fmla="*/ 54 h 84"/>
                <a:gd name="T20" fmla="*/ 47 w 92"/>
                <a:gd name="T21" fmla="*/ 54 h 84"/>
                <a:gd name="T22" fmla="*/ 68 w 92"/>
                <a:gd name="T23" fmla="*/ 32 h 84"/>
                <a:gd name="T24" fmla="*/ 70 w 92"/>
                <a:gd name="T25" fmla="*/ 28 h 84"/>
                <a:gd name="T26" fmla="*/ 68 w 92"/>
                <a:gd name="T27" fmla="*/ 25 h 84"/>
                <a:gd name="T28" fmla="*/ 65 w 92"/>
                <a:gd name="T29" fmla="*/ 23 h 84"/>
                <a:gd name="T30" fmla="*/ 61 w 92"/>
                <a:gd name="T31" fmla="*/ 25 h 84"/>
                <a:gd name="T32" fmla="*/ 30 w 92"/>
                <a:gd name="T33" fmla="*/ 56 h 84"/>
                <a:gd name="T34" fmla="*/ 25 w 92"/>
                <a:gd name="T35" fmla="*/ 56 h 84"/>
                <a:gd name="T36" fmla="*/ 25 w 92"/>
                <a:gd name="T37" fmla="*/ 51 h 84"/>
                <a:gd name="T38" fmla="*/ 56 w 92"/>
                <a:gd name="T39" fmla="*/ 20 h 84"/>
                <a:gd name="T40" fmla="*/ 65 w 92"/>
                <a:gd name="T41" fmla="*/ 16 h 84"/>
                <a:gd name="T42" fmla="*/ 73 w 92"/>
                <a:gd name="T43" fmla="*/ 20 h 84"/>
                <a:gd name="T44" fmla="*/ 77 w 92"/>
                <a:gd name="T45" fmla="*/ 28 h 84"/>
                <a:gd name="T46" fmla="*/ 73 w 92"/>
                <a:gd name="T47" fmla="*/ 37 h 84"/>
                <a:gd name="T48" fmla="*/ 52 w 92"/>
                <a:gd name="T49" fmla="*/ 59 h 84"/>
                <a:gd name="T50" fmla="*/ 52 w 92"/>
                <a:gd name="T51" fmla="*/ 59 h 84"/>
                <a:gd name="T52" fmla="*/ 52 w 92"/>
                <a:gd name="T53" fmla="*/ 59 h 84"/>
                <a:gd name="T54" fmla="*/ 31 w 92"/>
                <a:gd name="T55" fmla="*/ 79 h 84"/>
                <a:gd name="T56" fmla="*/ 18 w 92"/>
                <a:gd name="T57" fmla="*/ 84 h 84"/>
                <a:gd name="T58" fmla="*/ 5 w 92"/>
                <a:gd name="T59" fmla="*/ 79 h 84"/>
                <a:gd name="T60" fmla="*/ 5 w 92"/>
                <a:gd name="T61" fmla="*/ 79 h 84"/>
                <a:gd name="T62" fmla="*/ 0 w 92"/>
                <a:gd name="T63" fmla="*/ 66 h 84"/>
                <a:gd name="T64" fmla="*/ 5 w 92"/>
                <a:gd name="T65" fmla="*/ 53 h 84"/>
                <a:gd name="T66" fmla="*/ 25 w 92"/>
                <a:gd name="T67" fmla="*/ 32 h 84"/>
                <a:gd name="T68" fmla="*/ 26 w 92"/>
                <a:gd name="T69" fmla="*/ 32 h 84"/>
                <a:gd name="T70" fmla="*/ 51 w 92"/>
                <a:gd name="T71" fmla="*/ 7 h 84"/>
                <a:gd name="T72" fmla="*/ 68 w 92"/>
                <a:gd name="T73" fmla="*/ 0 h 84"/>
                <a:gd name="T74" fmla="*/ 85 w 92"/>
                <a:gd name="T75" fmla="*/ 7 h 84"/>
                <a:gd name="T76" fmla="*/ 92 w 92"/>
                <a:gd name="T77" fmla="*/ 24 h 84"/>
                <a:gd name="T78" fmla="*/ 85 w 92"/>
                <a:gd name="T79" fmla="*/ 41 h 84"/>
                <a:gd name="T80" fmla="*/ 50 w 92"/>
                <a:gd name="T81" fmla="*/ 76 h 84"/>
                <a:gd name="T82" fmla="*/ 45 w 92"/>
                <a:gd name="T83" fmla="*/ 76 h 84"/>
                <a:gd name="T84" fmla="*/ 45 w 92"/>
                <a:gd name="T85" fmla="*/ 71 h 84"/>
                <a:gd name="T86" fmla="*/ 80 w 92"/>
                <a:gd name="T87" fmla="*/ 36 h 84"/>
                <a:gd name="T88" fmla="*/ 85 w 92"/>
                <a:gd name="T89" fmla="*/ 24 h 84"/>
                <a:gd name="T90" fmla="*/ 80 w 92"/>
                <a:gd name="T91" fmla="*/ 12 h 84"/>
                <a:gd name="T92" fmla="*/ 68 w 92"/>
                <a:gd name="T93" fmla="*/ 7 h 84"/>
                <a:gd name="T94" fmla="*/ 56 w 92"/>
                <a:gd name="T95" fmla="*/ 12 h 84"/>
                <a:gd name="T96" fmla="*/ 28 w 92"/>
                <a:gd name="T97" fmla="*/ 4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2" h="84">
                  <a:moveTo>
                    <a:pt x="28" y="40"/>
                  </a:moveTo>
                  <a:cubicBezTo>
                    <a:pt x="28" y="40"/>
                    <a:pt x="28" y="40"/>
                    <a:pt x="28" y="40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8" y="60"/>
                    <a:pt x="7" y="63"/>
                    <a:pt x="7" y="66"/>
                  </a:cubicBezTo>
                  <a:cubicBezTo>
                    <a:pt x="7" y="69"/>
                    <a:pt x="8" y="72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3" y="76"/>
                    <a:pt x="15" y="77"/>
                    <a:pt x="18" y="77"/>
                  </a:cubicBezTo>
                  <a:cubicBezTo>
                    <a:pt x="21" y="77"/>
                    <a:pt x="24" y="76"/>
                    <a:pt x="26" y="7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9" y="31"/>
                    <a:pt x="70" y="30"/>
                    <a:pt x="70" y="28"/>
                  </a:cubicBezTo>
                  <a:cubicBezTo>
                    <a:pt x="70" y="27"/>
                    <a:pt x="69" y="26"/>
                    <a:pt x="68" y="25"/>
                  </a:cubicBezTo>
                  <a:cubicBezTo>
                    <a:pt x="67" y="24"/>
                    <a:pt x="66" y="23"/>
                    <a:pt x="65" y="23"/>
                  </a:cubicBezTo>
                  <a:cubicBezTo>
                    <a:pt x="64" y="23"/>
                    <a:pt x="62" y="24"/>
                    <a:pt x="61" y="2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7"/>
                    <a:pt x="26" y="57"/>
                    <a:pt x="25" y="56"/>
                  </a:cubicBezTo>
                  <a:cubicBezTo>
                    <a:pt x="24" y="55"/>
                    <a:pt x="24" y="52"/>
                    <a:pt x="25" y="51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9" y="17"/>
                    <a:pt x="62" y="16"/>
                    <a:pt x="65" y="16"/>
                  </a:cubicBezTo>
                  <a:cubicBezTo>
                    <a:pt x="68" y="16"/>
                    <a:pt x="71" y="17"/>
                    <a:pt x="73" y="20"/>
                  </a:cubicBezTo>
                  <a:cubicBezTo>
                    <a:pt x="76" y="22"/>
                    <a:pt x="77" y="25"/>
                    <a:pt x="77" y="28"/>
                  </a:cubicBezTo>
                  <a:cubicBezTo>
                    <a:pt x="77" y="31"/>
                    <a:pt x="76" y="34"/>
                    <a:pt x="73" y="37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8" y="82"/>
                    <a:pt x="23" y="84"/>
                    <a:pt x="18" y="84"/>
                  </a:cubicBezTo>
                  <a:cubicBezTo>
                    <a:pt x="14" y="84"/>
                    <a:pt x="9" y="82"/>
                    <a:pt x="5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2" y="75"/>
                    <a:pt x="0" y="70"/>
                    <a:pt x="0" y="66"/>
                  </a:cubicBezTo>
                  <a:cubicBezTo>
                    <a:pt x="0" y="61"/>
                    <a:pt x="2" y="56"/>
                    <a:pt x="5" y="5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6" y="2"/>
                    <a:pt x="62" y="0"/>
                    <a:pt x="68" y="0"/>
                  </a:cubicBezTo>
                  <a:cubicBezTo>
                    <a:pt x="74" y="0"/>
                    <a:pt x="80" y="2"/>
                    <a:pt x="85" y="7"/>
                  </a:cubicBezTo>
                  <a:cubicBezTo>
                    <a:pt x="90" y="12"/>
                    <a:pt x="92" y="18"/>
                    <a:pt x="92" y="24"/>
                  </a:cubicBezTo>
                  <a:cubicBezTo>
                    <a:pt x="92" y="30"/>
                    <a:pt x="90" y="36"/>
                    <a:pt x="85" y="41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9" y="77"/>
                    <a:pt x="46" y="77"/>
                    <a:pt x="45" y="76"/>
                  </a:cubicBezTo>
                  <a:cubicBezTo>
                    <a:pt x="44" y="75"/>
                    <a:pt x="44" y="72"/>
                    <a:pt x="45" y="71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3" y="33"/>
                    <a:pt x="85" y="28"/>
                    <a:pt x="85" y="24"/>
                  </a:cubicBezTo>
                  <a:cubicBezTo>
                    <a:pt x="85" y="20"/>
                    <a:pt x="83" y="15"/>
                    <a:pt x="80" y="12"/>
                  </a:cubicBezTo>
                  <a:cubicBezTo>
                    <a:pt x="77" y="9"/>
                    <a:pt x="72" y="7"/>
                    <a:pt x="68" y="7"/>
                  </a:cubicBezTo>
                  <a:cubicBezTo>
                    <a:pt x="64" y="7"/>
                    <a:pt x="59" y="9"/>
                    <a:pt x="56" y="12"/>
                  </a:cubicBezTo>
                  <a:cubicBezTo>
                    <a:pt x="28" y="40"/>
                    <a:pt x="28" y="40"/>
                    <a:pt x="28" y="40"/>
                  </a:cubicBez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49" name="Rectangle 41"/>
            <p:cNvSpPr>
              <a:spLocks noChangeArrowheads="1"/>
            </p:cNvSpPr>
            <p:nvPr/>
          </p:nvSpPr>
          <p:spPr bwMode="auto">
            <a:xfrm>
              <a:off x="3775" y="3277"/>
              <a:ext cx="1291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Enter text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402715" y="2764790"/>
            <a:ext cx="3740150" cy="965200"/>
            <a:chOff x="2209" y="4354"/>
            <a:chExt cx="5890" cy="1520"/>
          </a:xfrm>
        </p:grpSpPr>
        <p:grpSp>
          <p:nvGrpSpPr>
            <p:cNvPr id="6" name="组合 5"/>
            <p:cNvGrpSpPr/>
            <p:nvPr/>
          </p:nvGrpSpPr>
          <p:grpSpPr>
            <a:xfrm>
              <a:off x="2209" y="4354"/>
              <a:ext cx="5890" cy="1520"/>
              <a:chOff x="539750" y="2172492"/>
              <a:chExt cx="3279775" cy="846138"/>
            </a:xfrm>
          </p:grpSpPr>
          <p:sp>
            <p:nvSpPr>
              <p:cNvPr id="17425" name="Rectangle 17"/>
              <p:cNvSpPr>
                <a:spLocks noChangeArrowheads="1"/>
              </p:cNvSpPr>
              <p:nvPr/>
            </p:nvSpPr>
            <p:spPr bwMode="auto">
              <a:xfrm>
                <a:off x="3044825" y="2882105"/>
                <a:ext cx="774700" cy="136525"/>
              </a:xfrm>
              <a:prstGeom prst="rect">
                <a:avLst/>
              </a:prstGeom>
              <a:solidFill>
                <a:srgbClr val="72A4A5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28" name="Freeform 20"/>
              <p:cNvSpPr/>
              <p:nvPr/>
            </p:nvSpPr>
            <p:spPr bwMode="auto">
              <a:xfrm>
                <a:off x="539750" y="2172492"/>
                <a:ext cx="1730375" cy="815975"/>
              </a:xfrm>
              <a:custGeom>
                <a:avLst/>
                <a:gdLst>
                  <a:gd name="T0" fmla="*/ 122 w 518"/>
                  <a:gd name="T1" fmla="*/ 0 h 244"/>
                  <a:gd name="T2" fmla="*/ 0 w 518"/>
                  <a:gd name="T3" fmla="*/ 122 h 244"/>
                  <a:gd name="T4" fmla="*/ 122 w 518"/>
                  <a:gd name="T5" fmla="*/ 244 h 244"/>
                  <a:gd name="T6" fmla="*/ 518 w 518"/>
                  <a:gd name="T7" fmla="*/ 244 h 244"/>
                  <a:gd name="T8" fmla="*/ 518 w 518"/>
                  <a:gd name="T9" fmla="*/ 0 h 244"/>
                  <a:gd name="T10" fmla="*/ 122 w 518"/>
                  <a:gd name="T11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" h="244">
                    <a:moveTo>
                      <a:pt x="122" y="0"/>
                    </a:moveTo>
                    <a:cubicBezTo>
                      <a:pt x="55" y="0"/>
                      <a:pt x="0" y="55"/>
                      <a:pt x="0" y="122"/>
                    </a:cubicBezTo>
                    <a:cubicBezTo>
                      <a:pt x="0" y="190"/>
                      <a:pt x="55" y="244"/>
                      <a:pt x="122" y="244"/>
                    </a:cubicBezTo>
                    <a:cubicBezTo>
                      <a:pt x="518" y="244"/>
                      <a:pt x="518" y="244"/>
                      <a:pt x="518" y="244"/>
                    </a:cubicBezTo>
                    <a:cubicBezTo>
                      <a:pt x="518" y="0"/>
                      <a:pt x="518" y="0"/>
                      <a:pt x="518" y="0"/>
                    </a:cubicBez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72A4A5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30" name="Freeform 22"/>
              <p:cNvSpPr/>
              <p:nvPr/>
            </p:nvSpPr>
            <p:spPr bwMode="auto">
              <a:xfrm>
                <a:off x="2270125" y="2172492"/>
                <a:ext cx="774700" cy="846138"/>
              </a:xfrm>
              <a:custGeom>
                <a:avLst/>
                <a:gdLst>
                  <a:gd name="T0" fmla="*/ 488 w 488"/>
                  <a:gd name="T1" fmla="*/ 533 h 533"/>
                  <a:gd name="T2" fmla="*/ 0 w 488"/>
                  <a:gd name="T3" fmla="*/ 514 h 533"/>
                  <a:gd name="T4" fmla="*/ 0 w 488"/>
                  <a:gd name="T5" fmla="*/ 0 h 533"/>
                  <a:gd name="T6" fmla="*/ 488 w 488"/>
                  <a:gd name="T7" fmla="*/ 447 h 533"/>
                  <a:gd name="T8" fmla="*/ 488 w 488"/>
                  <a:gd name="T9" fmla="*/ 53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8" h="533">
                    <a:moveTo>
                      <a:pt x="488" y="533"/>
                    </a:moveTo>
                    <a:lnTo>
                      <a:pt x="0" y="514"/>
                    </a:lnTo>
                    <a:lnTo>
                      <a:pt x="0" y="0"/>
                    </a:lnTo>
                    <a:lnTo>
                      <a:pt x="488" y="447"/>
                    </a:lnTo>
                    <a:lnTo>
                      <a:pt x="488" y="533"/>
                    </a:lnTo>
                    <a:close/>
                  </a:path>
                </a:pathLst>
              </a:custGeom>
              <a:solidFill>
                <a:srgbClr val="5E9292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429" name="Oval 21"/>
            <p:cNvSpPr>
              <a:spLocks noChangeArrowheads="1"/>
            </p:cNvSpPr>
            <p:nvPr/>
          </p:nvSpPr>
          <p:spPr bwMode="auto">
            <a:xfrm>
              <a:off x="2377" y="4522"/>
              <a:ext cx="1129" cy="1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39" name="Freeform 31"/>
            <p:cNvSpPr>
              <a:spLocks noEditPoints="1"/>
            </p:cNvSpPr>
            <p:nvPr/>
          </p:nvSpPr>
          <p:spPr bwMode="auto">
            <a:xfrm>
              <a:off x="2731" y="4842"/>
              <a:ext cx="422" cy="491"/>
            </a:xfrm>
            <a:custGeom>
              <a:avLst/>
              <a:gdLst>
                <a:gd name="T0" fmla="*/ 51 w 80"/>
                <a:gd name="T1" fmla="*/ 0 h 92"/>
                <a:gd name="T2" fmla="*/ 79 w 80"/>
                <a:gd name="T3" fmla="*/ 27 h 92"/>
                <a:gd name="T4" fmla="*/ 80 w 80"/>
                <a:gd name="T5" fmla="*/ 30 h 92"/>
                <a:gd name="T6" fmla="*/ 78 w 80"/>
                <a:gd name="T7" fmla="*/ 90 h 92"/>
                <a:gd name="T8" fmla="*/ 77 w 80"/>
                <a:gd name="T9" fmla="*/ 90 h 92"/>
                <a:gd name="T10" fmla="*/ 9 w 80"/>
                <a:gd name="T11" fmla="*/ 92 h 92"/>
                <a:gd name="T12" fmla="*/ 2 w 80"/>
                <a:gd name="T13" fmla="*/ 90 h 92"/>
                <a:gd name="T14" fmla="*/ 0 w 80"/>
                <a:gd name="T15" fmla="*/ 10 h 92"/>
                <a:gd name="T16" fmla="*/ 9 w 80"/>
                <a:gd name="T17" fmla="*/ 0 h 92"/>
                <a:gd name="T18" fmla="*/ 19 w 80"/>
                <a:gd name="T19" fmla="*/ 71 h 92"/>
                <a:gd name="T20" fmla="*/ 57 w 80"/>
                <a:gd name="T21" fmla="*/ 69 h 92"/>
                <a:gd name="T22" fmla="*/ 19 w 80"/>
                <a:gd name="T23" fmla="*/ 67 h 92"/>
                <a:gd name="T24" fmla="*/ 19 w 80"/>
                <a:gd name="T25" fmla="*/ 71 h 92"/>
                <a:gd name="T26" fmla="*/ 19 w 80"/>
                <a:gd name="T27" fmla="*/ 56 h 92"/>
                <a:gd name="T28" fmla="*/ 46 w 80"/>
                <a:gd name="T29" fmla="*/ 54 h 92"/>
                <a:gd name="T30" fmla="*/ 19 w 80"/>
                <a:gd name="T31" fmla="*/ 52 h 92"/>
                <a:gd name="T32" fmla="*/ 19 w 80"/>
                <a:gd name="T33" fmla="*/ 56 h 92"/>
                <a:gd name="T34" fmla="*/ 19 w 80"/>
                <a:gd name="T35" fmla="*/ 41 h 92"/>
                <a:gd name="T36" fmla="*/ 63 w 80"/>
                <a:gd name="T37" fmla="*/ 39 h 92"/>
                <a:gd name="T38" fmla="*/ 19 w 80"/>
                <a:gd name="T39" fmla="*/ 37 h 92"/>
                <a:gd name="T40" fmla="*/ 19 w 80"/>
                <a:gd name="T41" fmla="*/ 41 h 92"/>
                <a:gd name="T42" fmla="*/ 49 w 80"/>
                <a:gd name="T43" fmla="*/ 7 h 92"/>
                <a:gd name="T44" fmla="*/ 7 w 80"/>
                <a:gd name="T45" fmla="*/ 8 h 92"/>
                <a:gd name="T46" fmla="*/ 7 w 80"/>
                <a:gd name="T47" fmla="*/ 83 h 92"/>
                <a:gd name="T48" fmla="*/ 7 w 80"/>
                <a:gd name="T49" fmla="*/ 85 h 92"/>
                <a:gd name="T50" fmla="*/ 71 w 80"/>
                <a:gd name="T51" fmla="*/ 85 h 92"/>
                <a:gd name="T52" fmla="*/ 73 w 80"/>
                <a:gd name="T53" fmla="*/ 85 h 92"/>
                <a:gd name="T54" fmla="*/ 73 w 80"/>
                <a:gd name="T55" fmla="*/ 32 h 92"/>
                <a:gd name="T56" fmla="*/ 51 w 80"/>
                <a:gd name="T57" fmla="*/ 29 h 92"/>
                <a:gd name="T58" fmla="*/ 49 w 80"/>
                <a:gd name="T59" fmla="*/ 23 h 92"/>
                <a:gd name="T60" fmla="*/ 70 w 80"/>
                <a:gd name="T61" fmla="*/ 27 h 92"/>
                <a:gd name="T62" fmla="*/ 53 w 80"/>
                <a:gd name="T63" fmla="*/ 11 h 92"/>
                <a:gd name="T64" fmla="*/ 54 w 80"/>
                <a:gd name="T65" fmla="*/ 26 h 92"/>
                <a:gd name="T66" fmla="*/ 57 w 80"/>
                <a:gd name="T67" fmla="*/ 2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92">
                  <a:moveTo>
                    <a:pt x="9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4" y="1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80" y="28"/>
                    <a:pt x="80" y="29"/>
                    <a:pt x="80" y="2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0" y="86"/>
                    <a:pt x="79" y="88"/>
                    <a:pt x="78" y="90"/>
                  </a:cubicBezTo>
                  <a:cubicBezTo>
                    <a:pt x="78" y="90"/>
                    <a:pt x="78" y="90"/>
                    <a:pt x="78" y="90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6" y="91"/>
                    <a:pt x="73" y="92"/>
                    <a:pt x="71" y="92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7" y="92"/>
                    <a:pt x="4" y="91"/>
                    <a:pt x="2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88"/>
                    <a:pt x="0" y="86"/>
                    <a:pt x="0" y="8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lose/>
                  <a:moveTo>
                    <a:pt x="19" y="71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6" y="71"/>
                    <a:pt x="57" y="70"/>
                    <a:pt x="57" y="69"/>
                  </a:cubicBezTo>
                  <a:cubicBezTo>
                    <a:pt x="57" y="68"/>
                    <a:pt x="56" y="67"/>
                    <a:pt x="55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8" y="67"/>
                    <a:pt x="17" y="68"/>
                    <a:pt x="17" y="69"/>
                  </a:cubicBezTo>
                  <a:cubicBezTo>
                    <a:pt x="17" y="70"/>
                    <a:pt x="18" y="71"/>
                    <a:pt x="19" y="71"/>
                  </a:cubicBezTo>
                  <a:close/>
                  <a:moveTo>
                    <a:pt x="19" y="56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5" y="56"/>
                    <a:pt x="46" y="55"/>
                    <a:pt x="46" y="54"/>
                  </a:cubicBezTo>
                  <a:cubicBezTo>
                    <a:pt x="46" y="53"/>
                    <a:pt x="45" y="52"/>
                    <a:pt x="44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2"/>
                    <a:pt x="17" y="53"/>
                    <a:pt x="17" y="54"/>
                  </a:cubicBezTo>
                  <a:cubicBezTo>
                    <a:pt x="17" y="55"/>
                    <a:pt x="18" y="56"/>
                    <a:pt x="19" y="56"/>
                  </a:cubicBezTo>
                  <a:close/>
                  <a:moveTo>
                    <a:pt x="19" y="41"/>
                  </a:moveTo>
                  <a:cubicBezTo>
                    <a:pt x="19" y="41"/>
                    <a:pt x="19" y="41"/>
                    <a:pt x="19" y="41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62" y="41"/>
                    <a:pt x="63" y="40"/>
                    <a:pt x="63" y="39"/>
                  </a:cubicBezTo>
                  <a:cubicBezTo>
                    <a:pt x="63" y="38"/>
                    <a:pt x="62" y="37"/>
                    <a:pt x="61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8"/>
                    <a:pt x="17" y="39"/>
                  </a:cubicBezTo>
                  <a:cubicBezTo>
                    <a:pt x="17" y="40"/>
                    <a:pt x="18" y="41"/>
                    <a:pt x="19" y="41"/>
                  </a:cubicBezTo>
                  <a:close/>
                  <a:moveTo>
                    <a:pt x="49" y="7"/>
                  </a:moveTo>
                  <a:cubicBezTo>
                    <a:pt x="49" y="7"/>
                    <a:pt x="49" y="7"/>
                    <a:pt x="4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8"/>
                    <a:pt x="7" y="8"/>
                  </a:cubicBezTo>
                  <a:cubicBezTo>
                    <a:pt x="7" y="8"/>
                    <a:pt x="7" y="9"/>
                    <a:pt x="7" y="10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7" y="84"/>
                    <a:pt x="7" y="84"/>
                    <a:pt x="7" y="85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8" y="85"/>
                    <a:pt x="8" y="85"/>
                    <a:pt x="9" y="8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2" y="85"/>
                    <a:pt x="72" y="85"/>
                    <a:pt x="73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3" y="84"/>
                    <a:pt x="73" y="84"/>
                    <a:pt x="73" y="83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5" y="32"/>
                    <a:pt x="53" y="31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0" y="28"/>
                    <a:pt x="49" y="26"/>
                    <a:pt x="49" y="23"/>
                  </a:cubicBezTo>
                  <a:cubicBezTo>
                    <a:pt x="49" y="7"/>
                    <a:pt x="49" y="7"/>
                    <a:pt x="49" y="7"/>
                  </a:cubicBezTo>
                  <a:close/>
                  <a:moveTo>
                    <a:pt x="70" y="27"/>
                  </a:moveTo>
                  <a:cubicBezTo>
                    <a:pt x="70" y="27"/>
                    <a:pt x="70" y="27"/>
                    <a:pt x="70" y="27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3" y="24"/>
                    <a:pt x="54" y="25"/>
                    <a:pt x="54" y="2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7"/>
                    <a:pt x="56" y="27"/>
                    <a:pt x="57" y="27"/>
                  </a:cubicBezTo>
                  <a:cubicBezTo>
                    <a:pt x="70" y="27"/>
                    <a:pt x="70" y="27"/>
                    <a:pt x="70" y="27"/>
                  </a:cubicBez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50" name="Rectangle 42"/>
            <p:cNvSpPr>
              <a:spLocks noChangeArrowheads="1"/>
            </p:cNvSpPr>
            <p:nvPr/>
          </p:nvSpPr>
          <p:spPr bwMode="auto">
            <a:xfrm>
              <a:off x="3775" y="4854"/>
              <a:ext cx="1291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Enter text</a:t>
              </a:r>
              <a:endParaRPr lang="zh-CN" altLang="en-US" sz="80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402715" y="3764280"/>
            <a:ext cx="3740150" cy="930910"/>
            <a:chOff x="2209" y="5928"/>
            <a:chExt cx="5890" cy="1466"/>
          </a:xfrm>
        </p:grpSpPr>
        <p:grpSp>
          <p:nvGrpSpPr>
            <p:cNvPr id="4" name="组合 3"/>
            <p:cNvGrpSpPr/>
            <p:nvPr/>
          </p:nvGrpSpPr>
          <p:grpSpPr>
            <a:xfrm>
              <a:off x="2209" y="5928"/>
              <a:ext cx="5890" cy="1466"/>
              <a:chOff x="539750" y="3048792"/>
              <a:chExt cx="3279775" cy="815975"/>
            </a:xfrm>
          </p:grpSpPr>
          <p:sp>
            <p:nvSpPr>
              <p:cNvPr id="17426" name="Rectangle 18"/>
              <p:cNvSpPr>
                <a:spLocks noChangeArrowheads="1"/>
              </p:cNvSpPr>
              <p:nvPr/>
            </p:nvSpPr>
            <p:spPr bwMode="auto">
              <a:xfrm>
                <a:off x="3044825" y="3048792"/>
                <a:ext cx="774700" cy="136525"/>
              </a:xfrm>
              <a:prstGeom prst="rect">
                <a:avLst/>
              </a:prstGeom>
              <a:solidFill>
                <a:srgbClr val="6A9FA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31" name="Freeform 23"/>
              <p:cNvSpPr/>
              <p:nvPr/>
            </p:nvSpPr>
            <p:spPr bwMode="auto">
              <a:xfrm>
                <a:off x="539750" y="3048792"/>
                <a:ext cx="1730375" cy="815975"/>
              </a:xfrm>
              <a:custGeom>
                <a:avLst/>
                <a:gdLst>
                  <a:gd name="T0" fmla="*/ 122 w 518"/>
                  <a:gd name="T1" fmla="*/ 0 h 244"/>
                  <a:gd name="T2" fmla="*/ 0 w 518"/>
                  <a:gd name="T3" fmla="*/ 122 h 244"/>
                  <a:gd name="T4" fmla="*/ 122 w 518"/>
                  <a:gd name="T5" fmla="*/ 244 h 244"/>
                  <a:gd name="T6" fmla="*/ 518 w 518"/>
                  <a:gd name="T7" fmla="*/ 244 h 244"/>
                  <a:gd name="T8" fmla="*/ 518 w 518"/>
                  <a:gd name="T9" fmla="*/ 0 h 244"/>
                  <a:gd name="T10" fmla="*/ 122 w 518"/>
                  <a:gd name="T11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" h="244">
                    <a:moveTo>
                      <a:pt x="122" y="0"/>
                    </a:moveTo>
                    <a:cubicBezTo>
                      <a:pt x="55" y="0"/>
                      <a:pt x="0" y="54"/>
                      <a:pt x="0" y="122"/>
                    </a:cubicBezTo>
                    <a:cubicBezTo>
                      <a:pt x="0" y="189"/>
                      <a:pt x="55" y="244"/>
                      <a:pt x="122" y="244"/>
                    </a:cubicBezTo>
                    <a:cubicBezTo>
                      <a:pt x="518" y="244"/>
                      <a:pt x="518" y="244"/>
                      <a:pt x="518" y="244"/>
                    </a:cubicBezTo>
                    <a:cubicBezTo>
                      <a:pt x="518" y="0"/>
                      <a:pt x="518" y="0"/>
                      <a:pt x="518" y="0"/>
                    </a:cubicBez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72A4A5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33" name="Freeform 25"/>
              <p:cNvSpPr/>
              <p:nvPr/>
            </p:nvSpPr>
            <p:spPr bwMode="auto">
              <a:xfrm>
                <a:off x="2270125" y="3048792"/>
                <a:ext cx="774700" cy="815975"/>
              </a:xfrm>
              <a:custGeom>
                <a:avLst/>
                <a:gdLst>
                  <a:gd name="T0" fmla="*/ 488 w 488"/>
                  <a:gd name="T1" fmla="*/ 86 h 514"/>
                  <a:gd name="T2" fmla="*/ 0 w 488"/>
                  <a:gd name="T3" fmla="*/ 514 h 514"/>
                  <a:gd name="T4" fmla="*/ 0 w 488"/>
                  <a:gd name="T5" fmla="*/ 0 h 514"/>
                  <a:gd name="T6" fmla="*/ 488 w 488"/>
                  <a:gd name="T7" fmla="*/ 0 h 514"/>
                  <a:gd name="T8" fmla="*/ 488 w 488"/>
                  <a:gd name="T9" fmla="*/ 86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8" h="514">
                    <a:moveTo>
                      <a:pt x="488" y="86"/>
                    </a:moveTo>
                    <a:lnTo>
                      <a:pt x="0" y="514"/>
                    </a:lnTo>
                    <a:lnTo>
                      <a:pt x="0" y="0"/>
                    </a:lnTo>
                    <a:lnTo>
                      <a:pt x="488" y="0"/>
                    </a:lnTo>
                    <a:lnTo>
                      <a:pt x="488" y="86"/>
                    </a:lnTo>
                    <a:close/>
                  </a:path>
                </a:pathLst>
              </a:custGeom>
              <a:solidFill>
                <a:srgbClr val="5E9292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432" name="Oval 24"/>
            <p:cNvSpPr>
              <a:spLocks noChangeArrowheads="1"/>
            </p:cNvSpPr>
            <p:nvPr/>
          </p:nvSpPr>
          <p:spPr bwMode="auto">
            <a:xfrm>
              <a:off x="2377" y="6096"/>
              <a:ext cx="1129" cy="1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37" name="Freeform 29"/>
            <p:cNvSpPr>
              <a:spLocks noEditPoints="1"/>
            </p:cNvSpPr>
            <p:nvPr/>
          </p:nvSpPr>
          <p:spPr bwMode="auto">
            <a:xfrm>
              <a:off x="2691" y="6430"/>
              <a:ext cx="553" cy="456"/>
            </a:xfrm>
            <a:custGeom>
              <a:avLst/>
              <a:gdLst>
                <a:gd name="T0" fmla="*/ 18 w 103"/>
                <a:gd name="T1" fmla="*/ 19 h 86"/>
                <a:gd name="T2" fmla="*/ 14 w 103"/>
                <a:gd name="T3" fmla="*/ 45 h 86"/>
                <a:gd name="T4" fmla="*/ 12 w 103"/>
                <a:gd name="T5" fmla="*/ 70 h 86"/>
                <a:gd name="T6" fmla="*/ 22 w 103"/>
                <a:gd name="T7" fmla="*/ 70 h 86"/>
                <a:gd name="T8" fmla="*/ 24 w 103"/>
                <a:gd name="T9" fmla="*/ 65 h 86"/>
                <a:gd name="T10" fmla="*/ 22 w 103"/>
                <a:gd name="T11" fmla="*/ 59 h 86"/>
                <a:gd name="T12" fmla="*/ 12 w 103"/>
                <a:gd name="T13" fmla="*/ 59 h 86"/>
                <a:gd name="T14" fmla="*/ 12 w 103"/>
                <a:gd name="T15" fmla="*/ 70 h 86"/>
                <a:gd name="T16" fmla="*/ 17 w 103"/>
                <a:gd name="T17" fmla="*/ 62 h 86"/>
                <a:gd name="T18" fmla="*/ 20 w 103"/>
                <a:gd name="T19" fmla="*/ 65 h 86"/>
                <a:gd name="T20" fmla="*/ 17 w 103"/>
                <a:gd name="T21" fmla="*/ 67 h 86"/>
                <a:gd name="T22" fmla="*/ 14 w 103"/>
                <a:gd name="T23" fmla="*/ 65 h 86"/>
                <a:gd name="T24" fmla="*/ 74 w 103"/>
                <a:gd name="T25" fmla="*/ 61 h 86"/>
                <a:gd name="T26" fmla="*/ 87 w 103"/>
                <a:gd name="T27" fmla="*/ 67 h 86"/>
                <a:gd name="T28" fmla="*/ 87 w 103"/>
                <a:gd name="T29" fmla="*/ 56 h 86"/>
                <a:gd name="T30" fmla="*/ 74 w 103"/>
                <a:gd name="T31" fmla="*/ 61 h 86"/>
                <a:gd name="T32" fmla="*/ 82 w 103"/>
                <a:gd name="T33" fmla="*/ 58 h 86"/>
                <a:gd name="T34" fmla="*/ 85 w 103"/>
                <a:gd name="T35" fmla="*/ 61 h 86"/>
                <a:gd name="T36" fmla="*/ 80 w 103"/>
                <a:gd name="T37" fmla="*/ 63 h 86"/>
                <a:gd name="T38" fmla="*/ 83 w 103"/>
                <a:gd name="T39" fmla="*/ 3 h 86"/>
                <a:gd name="T40" fmla="*/ 58 w 103"/>
                <a:gd name="T41" fmla="*/ 6 h 86"/>
                <a:gd name="T42" fmla="*/ 0 w 103"/>
                <a:gd name="T43" fmla="*/ 8 h 86"/>
                <a:gd name="T44" fmla="*/ 55 w 103"/>
                <a:gd name="T45" fmla="*/ 85 h 86"/>
                <a:gd name="T46" fmla="*/ 71 w 103"/>
                <a:gd name="T47" fmla="*/ 83 h 86"/>
                <a:gd name="T48" fmla="*/ 102 w 103"/>
                <a:gd name="T49" fmla="*/ 74 h 86"/>
                <a:gd name="T50" fmla="*/ 27 w 103"/>
                <a:gd name="T51" fmla="*/ 78 h 86"/>
                <a:gd name="T52" fmla="*/ 27 w 103"/>
                <a:gd name="T53" fmla="*/ 11 h 86"/>
                <a:gd name="T54" fmla="*/ 51 w 103"/>
                <a:gd name="T55" fmla="*/ 78 h 86"/>
                <a:gd name="T56" fmla="*/ 51 w 103"/>
                <a:gd name="T57" fmla="*/ 11 h 86"/>
                <a:gd name="T58" fmla="*/ 76 w 103"/>
                <a:gd name="T59" fmla="*/ 78 h 86"/>
                <a:gd name="T60" fmla="*/ 95 w 103"/>
                <a:gd name="T61" fmla="*/ 73 h 86"/>
                <a:gd name="T62" fmla="*/ 42 w 103"/>
                <a:gd name="T63" fmla="*/ 72 h 86"/>
                <a:gd name="T64" fmla="*/ 47 w 103"/>
                <a:gd name="T65" fmla="*/ 60 h 86"/>
                <a:gd name="T66" fmla="*/ 37 w 103"/>
                <a:gd name="T67" fmla="*/ 59 h 86"/>
                <a:gd name="T68" fmla="*/ 42 w 103"/>
                <a:gd name="T69" fmla="*/ 72 h 86"/>
                <a:gd name="T70" fmla="*/ 42 w 103"/>
                <a:gd name="T71" fmla="*/ 62 h 86"/>
                <a:gd name="T72" fmla="*/ 45 w 103"/>
                <a:gd name="T73" fmla="*/ 65 h 86"/>
                <a:gd name="T74" fmla="*/ 40 w 103"/>
                <a:gd name="T75" fmla="*/ 67 h 86"/>
                <a:gd name="T76" fmla="*/ 42 w 103"/>
                <a:gd name="T77" fmla="*/ 47 h 86"/>
                <a:gd name="T78" fmla="*/ 44 w 103"/>
                <a:gd name="T79" fmla="*/ 19 h 86"/>
                <a:gd name="T80" fmla="*/ 40 w 103"/>
                <a:gd name="T81" fmla="*/ 45 h 86"/>
                <a:gd name="T82" fmla="*/ 70 w 103"/>
                <a:gd name="T83" fmla="*/ 16 h 86"/>
                <a:gd name="T84" fmla="*/ 77 w 103"/>
                <a:gd name="T85" fmla="*/ 45 h 86"/>
                <a:gd name="T86" fmla="*/ 70 w 103"/>
                <a:gd name="T87" fmla="*/ 1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3" h="86">
                  <a:moveTo>
                    <a:pt x="16" y="47"/>
                  </a:moveTo>
                  <a:cubicBezTo>
                    <a:pt x="17" y="47"/>
                    <a:pt x="18" y="46"/>
                    <a:pt x="18" y="45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7" y="17"/>
                    <a:pt x="16" y="17"/>
                  </a:cubicBezTo>
                  <a:cubicBezTo>
                    <a:pt x="15" y="17"/>
                    <a:pt x="14" y="18"/>
                    <a:pt x="14" y="19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6"/>
                    <a:pt x="15" y="47"/>
                    <a:pt x="16" y="47"/>
                  </a:cubicBezTo>
                  <a:close/>
                  <a:moveTo>
                    <a:pt x="12" y="70"/>
                  </a:moveTo>
                  <a:cubicBezTo>
                    <a:pt x="12" y="70"/>
                    <a:pt x="12" y="70"/>
                    <a:pt x="12" y="70"/>
                  </a:cubicBezTo>
                  <a:cubicBezTo>
                    <a:pt x="13" y="71"/>
                    <a:pt x="15" y="72"/>
                    <a:pt x="17" y="72"/>
                  </a:cubicBezTo>
                  <a:cubicBezTo>
                    <a:pt x="19" y="72"/>
                    <a:pt x="20" y="71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3" y="68"/>
                    <a:pt x="24" y="66"/>
                    <a:pt x="24" y="65"/>
                  </a:cubicBezTo>
                  <a:cubicBezTo>
                    <a:pt x="24" y="62"/>
                    <a:pt x="23" y="61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0" y="58"/>
                    <a:pt x="19" y="57"/>
                    <a:pt x="17" y="57"/>
                  </a:cubicBezTo>
                  <a:cubicBezTo>
                    <a:pt x="15" y="57"/>
                    <a:pt x="13" y="58"/>
                    <a:pt x="12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0" y="61"/>
                    <a:pt x="9" y="62"/>
                    <a:pt x="9" y="65"/>
                  </a:cubicBezTo>
                  <a:cubicBezTo>
                    <a:pt x="9" y="66"/>
                    <a:pt x="10" y="68"/>
                    <a:pt x="11" y="69"/>
                  </a:cubicBezTo>
                  <a:cubicBezTo>
                    <a:pt x="12" y="70"/>
                    <a:pt x="12" y="70"/>
                    <a:pt x="12" y="70"/>
                  </a:cubicBezTo>
                  <a:close/>
                  <a:moveTo>
                    <a:pt x="15" y="62"/>
                  </a:move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6" y="62"/>
                    <a:pt x="17" y="62"/>
                  </a:cubicBezTo>
                  <a:cubicBezTo>
                    <a:pt x="17" y="62"/>
                    <a:pt x="18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3"/>
                    <a:pt x="20" y="64"/>
                    <a:pt x="20" y="65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8" y="67"/>
                    <a:pt x="17" y="67"/>
                    <a:pt x="17" y="67"/>
                  </a:cubicBezTo>
                  <a:cubicBezTo>
                    <a:pt x="16" y="67"/>
                    <a:pt x="15" y="67"/>
                    <a:pt x="15" y="67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6"/>
                    <a:pt x="14" y="65"/>
                    <a:pt x="14" y="65"/>
                  </a:cubicBezTo>
                  <a:cubicBezTo>
                    <a:pt x="14" y="64"/>
                    <a:pt x="14" y="63"/>
                    <a:pt x="15" y="62"/>
                  </a:cubicBezTo>
                  <a:close/>
                  <a:moveTo>
                    <a:pt x="74" y="61"/>
                  </a:moveTo>
                  <a:cubicBezTo>
                    <a:pt x="74" y="61"/>
                    <a:pt x="74" y="61"/>
                    <a:pt x="74" y="61"/>
                  </a:cubicBezTo>
                  <a:cubicBezTo>
                    <a:pt x="74" y="63"/>
                    <a:pt x="75" y="65"/>
                    <a:pt x="77" y="67"/>
                  </a:cubicBezTo>
                  <a:cubicBezTo>
                    <a:pt x="78" y="68"/>
                    <a:pt x="80" y="69"/>
                    <a:pt x="82" y="69"/>
                  </a:cubicBezTo>
                  <a:cubicBezTo>
                    <a:pt x="84" y="69"/>
                    <a:pt x="85" y="68"/>
                    <a:pt x="87" y="67"/>
                  </a:cubicBezTo>
                  <a:cubicBezTo>
                    <a:pt x="88" y="65"/>
                    <a:pt x="89" y="63"/>
                    <a:pt x="89" y="61"/>
                  </a:cubicBezTo>
                  <a:cubicBezTo>
                    <a:pt x="89" y="60"/>
                    <a:pt x="88" y="58"/>
                    <a:pt x="87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5" y="55"/>
                    <a:pt x="84" y="54"/>
                    <a:pt x="82" y="54"/>
                  </a:cubicBezTo>
                  <a:cubicBezTo>
                    <a:pt x="80" y="54"/>
                    <a:pt x="78" y="55"/>
                    <a:pt x="77" y="56"/>
                  </a:cubicBezTo>
                  <a:cubicBezTo>
                    <a:pt x="75" y="58"/>
                    <a:pt x="74" y="59"/>
                    <a:pt x="74" y="61"/>
                  </a:cubicBezTo>
                  <a:close/>
                  <a:moveTo>
                    <a:pt x="80" y="59"/>
                  </a:moveTo>
                  <a:cubicBezTo>
                    <a:pt x="80" y="59"/>
                    <a:pt x="80" y="59"/>
                    <a:pt x="80" y="59"/>
                  </a:cubicBezTo>
                  <a:cubicBezTo>
                    <a:pt x="80" y="59"/>
                    <a:pt x="81" y="58"/>
                    <a:pt x="82" y="58"/>
                  </a:cubicBezTo>
                  <a:cubicBezTo>
                    <a:pt x="82" y="58"/>
                    <a:pt x="83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60"/>
                    <a:pt x="85" y="61"/>
                    <a:pt x="85" y="61"/>
                  </a:cubicBezTo>
                  <a:cubicBezTo>
                    <a:pt x="85" y="62"/>
                    <a:pt x="84" y="63"/>
                    <a:pt x="84" y="63"/>
                  </a:cubicBezTo>
                  <a:cubicBezTo>
                    <a:pt x="83" y="64"/>
                    <a:pt x="82" y="64"/>
                    <a:pt x="82" y="64"/>
                  </a:cubicBezTo>
                  <a:cubicBezTo>
                    <a:pt x="81" y="64"/>
                    <a:pt x="80" y="64"/>
                    <a:pt x="80" y="63"/>
                  </a:cubicBezTo>
                  <a:cubicBezTo>
                    <a:pt x="79" y="63"/>
                    <a:pt x="79" y="62"/>
                    <a:pt x="79" y="61"/>
                  </a:cubicBezTo>
                  <a:cubicBezTo>
                    <a:pt x="79" y="61"/>
                    <a:pt x="79" y="60"/>
                    <a:pt x="80" y="59"/>
                  </a:cubicBezTo>
                  <a:close/>
                  <a:moveTo>
                    <a:pt x="83" y="3"/>
                  </a:moveTo>
                  <a:cubicBezTo>
                    <a:pt x="83" y="3"/>
                    <a:pt x="83" y="3"/>
                    <a:pt x="83" y="3"/>
                  </a:cubicBezTo>
                  <a:cubicBezTo>
                    <a:pt x="83" y="1"/>
                    <a:pt x="81" y="0"/>
                    <a:pt x="79" y="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7" y="5"/>
                    <a:pt x="56" y="4"/>
                    <a:pt x="5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5"/>
                    <a:pt x="3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7" y="85"/>
                    <a:pt x="58" y="84"/>
                    <a:pt x="58" y="82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5"/>
                    <a:pt x="73" y="86"/>
                    <a:pt x="75" y="85"/>
                  </a:cubicBezTo>
                  <a:cubicBezTo>
                    <a:pt x="100" y="79"/>
                    <a:pt x="100" y="79"/>
                    <a:pt x="100" y="79"/>
                  </a:cubicBezTo>
                  <a:cubicBezTo>
                    <a:pt x="102" y="78"/>
                    <a:pt x="103" y="76"/>
                    <a:pt x="102" y="74"/>
                  </a:cubicBezTo>
                  <a:cubicBezTo>
                    <a:pt x="83" y="3"/>
                    <a:pt x="83" y="3"/>
                    <a:pt x="83" y="3"/>
                  </a:cubicBezTo>
                  <a:close/>
                  <a:moveTo>
                    <a:pt x="27" y="78"/>
                  </a:moveTo>
                  <a:cubicBezTo>
                    <a:pt x="27" y="78"/>
                    <a:pt x="27" y="78"/>
                    <a:pt x="2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78"/>
                    <a:pt x="27" y="78"/>
                    <a:pt x="27" y="78"/>
                  </a:cubicBezTo>
                  <a:close/>
                  <a:moveTo>
                    <a:pt x="51" y="78"/>
                  </a:moveTo>
                  <a:cubicBezTo>
                    <a:pt x="51" y="78"/>
                    <a:pt x="51" y="78"/>
                    <a:pt x="51" y="78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78"/>
                    <a:pt x="51" y="78"/>
                    <a:pt x="51" y="78"/>
                  </a:cubicBezTo>
                  <a:close/>
                  <a:moveTo>
                    <a:pt x="76" y="78"/>
                  </a:moveTo>
                  <a:cubicBezTo>
                    <a:pt x="76" y="78"/>
                    <a:pt x="76" y="78"/>
                    <a:pt x="76" y="78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76" y="78"/>
                    <a:pt x="76" y="78"/>
                    <a:pt x="76" y="78"/>
                  </a:cubicBezTo>
                  <a:close/>
                  <a:moveTo>
                    <a:pt x="42" y="72"/>
                  </a:moveTo>
                  <a:cubicBezTo>
                    <a:pt x="42" y="72"/>
                    <a:pt x="42" y="72"/>
                    <a:pt x="42" y="72"/>
                  </a:cubicBezTo>
                  <a:cubicBezTo>
                    <a:pt x="44" y="72"/>
                    <a:pt x="46" y="71"/>
                    <a:pt x="47" y="70"/>
                  </a:cubicBezTo>
                  <a:cubicBezTo>
                    <a:pt x="48" y="68"/>
                    <a:pt x="49" y="66"/>
                    <a:pt x="49" y="65"/>
                  </a:cubicBezTo>
                  <a:cubicBezTo>
                    <a:pt x="49" y="63"/>
                    <a:pt x="48" y="61"/>
                    <a:pt x="47" y="60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8"/>
                    <a:pt x="44" y="57"/>
                    <a:pt x="42" y="57"/>
                  </a:cubicBezTo>
                  <a:cubicBezTo>
                    <a:pt x="40" y="57"/>
                    <a:pt x="38" y="58"/>
                    <a:pt x="37" y="59"/>
                  </a:cubicBezTo>
                  <a:cubicBezTo>
                    <a:pt x="35" y="61"/>
                    <a:pt x="35" y="62"/>
                    <a:pt x="35" y="65"/>
                  </a:cubicBezTo>
                  <a:cubicBezTo>
                    <a:pt x="35" y="66"/>
                    <a:pt x="35" y="68"/>
                    <a:pt x="37" y="70"/>
                  </a:cubicBezTo>
                  <a:cubicBezTo>
                    <a:pt x="38" y="71"/>
                    <a:pt x="40" y="72"/>
                    <a:pt x="42" y="72"/>
                  </a:cubicBezTo>
                  <a:close/>
                  <a:moveTo>
                    <a:pt x="40" y="62"/>
                  </a:move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1" y="62"/>
                    <a:pt x="42" y="62"/>
                  </a:cubicBezTo>
                  <a:cubicBezTo>
                    <a:pt x="43" y="62"/>
                    <a:pt x="43" y="62"/>
                    <a:pt x="44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4" y="63"/>
                    <a:pt x="45" y="64"/>
                    <a:pt x="45" y="65"/>
                  </a:cubicBezTo>
                  <a:cubicBezTo>
                    <a:pt x="45" y="65"/>
                    <a:pt x="44" y="66"/>
                    <a:pt x="44" y="67"/>
                  </a:cubicBezTo>
                  <a:cubicBezTo>
                    <a:pt x="43" y="67"/>
                    <a:pt x="43" y="67"/>
                    <a:pt x="42" y="67"/>
                  </a:cubicBezTo>
                  <a:cubicBezTo>
                    <a:pt x="41" y="67"/>
                    <a:pt x="40" y="67"/>
                    <a:pt x="40" y="67"/>
                  </a:cubicBezTo>
                  <a:cubicBezTo>
                    <a:pt x="39" y="66"/>
                    <a:pt x="39" y="65"/>
                    <a:pt x="39" y="65"/>
                  </a:cubicBezTo>
                  <a:cubicBezTo>
                    <a:pt x="39" y="64"/>
                    <a:pt x="39" y="63"/>
                    <a:pt x="40" y="62"/>
                  </a:cubicBezTo>
                  <a:close/>
                  <a:moveTo>
                    <a:pt x="42" y="47"/>
                  </a:moveTo>
                  <a:cubicBezTo>
                    <a:pt x="42" y="47"/>
                    <a:pt x="42" y="47"/>
                    <a:pt x="42" y="47"/>
                  </a:cubicBezTo>
                  <a:cubicBezTo>
                    <a:pt x="43" y="47"/>
                    <a:pt x="44" y="46"/>
                    <a:pt x="44" y="45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4" y="18"/>
                    <a:pt x="43" y="17"/>
                    <a:pt x="42" y="17"/>
                  </a:cubicBezTo>
                  <a:cubicBezTo>
                    <a:pt x="41" y="17"/>
                    <a:pt x="40" y="18"/>
                    <a:pt x="40" y="19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6"/>
                    <a:pt x="41" y="47"/>
                    <a:pt x="42" y="47"/>
                  </a:cubicBezTo>
                  <a:close/>
                  <a:moveTo>
                    <a:pt x="70" y="16"/>
                  </a:move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8" y="18"/>
                    <a:pt x="68" y="19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5" y="45"/>
                    <a:pt x="76" y="45"/>
                    <a:pt x="77" y="45"/>
                  </a:cubicBezTo>
                  <a:cubicBezTo>
                    <a:pt x="79" y="45"/>
                    <a:pt x="79" y="44"/>
                    <a:pt x="79" y="42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1" y="16"/>
                    <a:pt x="70" y="16"/>
                  </a:cubicBez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51" name="Rectangle 43"/>
            <p:cNvSpPr>
              <a:spLocks noChangeArrowheads="1"/>
            </p:cNvSpPr>
            <p:nvPr/>
          </p:nvSpPr>
          <p:spPr bwMode="auto">
            <a:xfrm>
              <a:off x="3775" y="6422"/>
              <a:ext cx="1291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Enter text</a:t>
              </a:r>
              <a:endParaRPr lang="zh-CN" altLang="en-US" sz="80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402715" y="3950970"/>
            <a:ext cx="3740150" cy="1738630"/>
            <a:chOff x="2209" y="6222"/>
            <a:chExt cx="5890" cy="2738"/>
          </a:xfrm>
        </p:grpSpPr>
        <p:grpSp>
          <p:nvGrpSpPr>
            <p:cNvPr id="3" name="组合 2"/>
            <p:cNvGrpSpPr/>
            <p:nvPr/>
          </p:nvGrpSpPr>
          <p:grpSpPr>
            <a:xfrm>
              <a:off x="2209" y="6222"/>
              <a:ext cx="5890" cy="2738"/>
              <a:chOff x="539750" y="3212305"/>
              <a:chExt cx="3279775" cy="1524000"/>
            </a:xfrm>
          </p:grpSpPr>
          <p:sp>
            <p:nvSpPr>
              <p:cNvPr id="17427" name="Rectangle 19"/>
              <p:cNvSpPr>
                <a:spLocks noChangeArrowheads="1"/>
              </p:cNvSpPr>
              <p:nvPr/>
            </p:nvSpPr>
            <p:spPr bwMode="auto">
              <a:xfrm>
                <a:off x="3044825" y="3212305"/>
                <a:ext cx="774700" cy="136525"/>
              </a:xfrm>
              <a:prstGeom prst="rect">
                <a:avLst/>
              </a:prstGeom>
              <a:solidFill>
                <a:srgbClr val="6A9FA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34" name="Freeform 26"/>
              <p:cNvSpPr/>
              <p:nvPr/>
            </p:nvSpPr>
            <p:spPr bwMode="auto">
              <a:xfrm>
                <a:off x="539750" y="3920330"/>
                <a:ext cx="1730375" cy="815975"/>
              </a:xfrm>
              <a:custGeom>
                <a:avLst/>
                <a:gdLst>
                  <a:gd name="T0" fmla="*/ 122 w 518"/>
                  <a:gd name="T1" fmla="*/ 0 h 244"/>
                  <a:gd name="T2" fmla="*/ 0 w 518"/>
                  <a:gd name="T3" fmla="*/ 122 h 244"/>
                  <a:gd name="T4" fmla="*/ 122 w 518"/>
                  <a:gd name="T5" fmla="*/ 244 h 244"/>
                  <a:gd name="T6" fmla="*/ 518 w 518"/>
                  <a:gd name="T7" fmla="*/ 244 h 244"/>
                  <a:gd name="T8" fmla="*/ 518 w 518"/>
                  <a:gd name="T9" fmla="*/ 0 h 244"/>
                  <a:gd name="T10" fmla="*/ 122 w 518"/>
                  <a:gd name="T11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" h="244">
                    <a:moveTo>
                      <a:pt x="122" y="0"/>
                    </a:moveTo>
                    <a:cubicBezTo>
                      <a:pt x="55" y="0"/>
                      <a:pt x="0" y="55"/>
                      <a:pt x="0" y="122"/>
                    </a:cubicBezTo>
                    <a:cubicBezTo>
                      <a:pt x="0" y="189"/>
                      <a:pt x="55" y="244"/>
                      <a:pt x="122" y="244"/>
                    </a:cubicBezTo>
                    <a:cubicBezTo>
                      <a:pt x="518" y="244"/>
                      <a:pt x="518" y="244"/>
                      <a:pt x="518" y="244"/>
                    </a:cubicBezTo>
                    <a:cubicBezTo>
                      <a:pt x="518" y="0"/>
                      <a:pt x="518" y="0"/>
                      <a:pt x="518" y="0"/>
                    </a:cubicBez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72A4A5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36" name="Freeform 28"/>
              <p:cNvSpPr/>
              <p:nvPr/>
            </p:nvSpPr>
            <p:spPr bwMode="auto">
              <a:xfrm>
                <a:off x="2270125" y="3212305"/>
                <a:ext cx="774700" cy="1524000"/>
              </a:xfrm>
              <a:custGeom>
                <a:avLst/>
                <a:gdLst>
                  <a:gd name="T0" fmla="*/ 488 w 488"/>
                  <a:gd name="T1" fmla="*/ 86 h 960"/>
                  <a:gd name="T2" fmla="*/ 0 w 488"/>
                  <a:gd name="T3" fmla="*/ 960 h 960"/>
                  <a:gd name="T4" fmla="*/ 0 w 488"/>
                  <a:gd name="T5" fmla="*/ 446 h 960"/>
                  <a:gd name="T6" fmla="*/ 488 w 488"/>
                  <a:gd name="T7" fmla="*/ 0 h 960"/>
                  <a:gd name="T8" fmla="*/ 488 w 488"/>
                  <a:gd name="T9" fmla="*/ 86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8" h="960">
                    <a:moveTo>
                      <a:pt x="488" y="86"/>
                    </a:moveTo>
                    <a:lnTo>
                      <a:pt x="0" y="960"/>
                    </a:lnTo>
                    <a:lnTo>
                      <a:pt x="0" y="446"/>
                    </a:lnTo>
                    <a:lnTo>
                      <a:pt x="488" y="0"/>
                    </a:lnTo>
                    <a:lnTo>
                      <a:pt x="488" y="86"/>
                    </a:lnTo>
                    <a:close/>
                  </a:path>
                </a:pathLst>
              </a:custGeom>
              <a:solidFill>
                <a:srgbClr val="5E9292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435" name="Oval 27"/>
            <p:cNvSpPr>
              <a:spLocks noChangeArrowheads="1"/>
            </p:cNvSpPr>
            <p:nvPr/>
          </p:nvSpPr>
          <p:spPr bwMode="auto">
            <a:xfrm>
              <a:off x="2377" y="7662"/>
              <a:ext cx="1129" cy="1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40" name="Freeform 32"/>
            <p:cNvSpPr>
              <a:spLocks noEditPoints="1"/>
            </p:cNvSpPr>
            <p:nvPr/>
          </p:nvSpPr>
          <p:spPr bwMode="auto">
            <a:xfrm>
              <a:off x="2696" y="7982"/>
              <a:ext cx="490" cy="491"/>
            </a:xfrm>
            <a:custGeom>
              <a:avLst/>
              <a:gdLst>
                <a:gd name="T0" fmla="*/ 87 w 92"/>
                <a:gd name="T1" fmla="*/ 11 h 92"/>
                <a:gd name="T2" fmla="*/ 92 w 92"/>
                <a:gd name="T3" fmla="*/ 22 h 92"/>
                <a:gd name="T4" fmla="*/ 87 w 92"/>
                <a:gd name="T5" fmla="*/ 34 h 92"/>
                <a:gd name="T6" fmla="*/ 74 w 92"/>
                <a:gd name="T7" fmla="*/ 47 h 92"/>
                <a:gd name="T8" fmla="*/ 63 w 92"/>
                <a:gd name="T9" fmla="*/ 52 h 92"/>
                <a:gd name="T10" fmla="*/ 51 w 92"/>
                <a:gd name="T11" fmla="*/ 47 h 92"/>
                <a:gd name="T12" fmla="*/ 46 w 92"/>
                <a:gd name="T13" fmla="*/ 51 h 92"/>
                <a:gd name="T14" fmla="*/ 52 w 92"/>
                <a:gd name="T15" fmla="*/ 63 h 92"/>
                <a:gd name="T16" fmla="*/ 47 w 92"/>
                <a:gd name="T17" fmla="*/ 75 h 92"/>
                <a:gd name="T18" fmla="*/ 22 w 92"/>
                <a:gd name="T19" fmla="*/ 92 h 92"/>
                <a:gd name="T20" fmla="*/ 5 w 92"/>
                <a:gd name="T21" fmla="*/ 81 h 92"/>
                <a:gd name="T22" fmla="*/ 0 w 92"/>
                <a:gd name="T23" fmla="*/ 70 h 92"/>
                <a:gd name="T24" fmla="*/ 5 w 92"/>
                <a:gd name="T25" fmla="*/ 58 h 92"/>
                <a:gd name="T26" fmla="*/ 5 w 92"/>
                <a:gd name="T27" fmla="*/ 58 h 92"/>
                <a:gd name="T28" fmla="*/ 29 w 92"/>
                <a:gd name="T29" fmla="*/ 40 h 92"/>
                <a:gd name="T30" fmla="*/ 41 w 92"/>
                <a:gd name="T31" fmla="*/ 45 h 92"/>
                <a:gd name="T32" fmla="*/ 41 w 92"/>
                <a:gd name="T33" fmla="*/ 46 h 92"/>
                <a:gd name="T34" fmla="*/ 45 w 92"/>
                <a:gd name="T35" fmla="*/ 41 h 92"/>
                <a:gd name="T36" fmla="*/ 40 w 92"/>
                <a:gd name="T37" fmla="*/ 29 h 92"/>
                <a:gd name="T38" fmla="*/ 45 w 92"/>
                <a:gd name="T39" fmla="*/ 18 h 92"/>
                <a:gd name="T40" fmla="*/ 58 w 92"/>
                <a:gd name="T41" fmla="*/ 5 h 92"/>
                <a:gd name="T42" fmla="*/ 81 w 92"/>
                <a:gd name="T43" fmla="*/ 5 h 92"/>
                <a:gd name="T44" fmla="*/ 82 w 92"/>
                <a:gd name="T45" fmla="*/ 16 h 92"/>
                <a:gd name="T46" fmla="*/ 76 w 92"/>
                <a:gd name="T47" fmla="*/ 10 h 92"/>
                <a:gd name="T48" fmla="*/ 70 w 92"/>
                <a:gd name="T49" fmla="*/ 7 h 92"/>
                <a:gd name="T50" fmla="*/ 63 w 92"/>
                <a:gd name="T51" fmla="*/ 10 h 92"/>
                <a:gd name="T52" fmla="*/ 47 w 92"/>
                <a:gd name="T53" fmla="*/ 29 h 92"/>
                <a:gd name="T54" fmla="*/ 50 w 92"/>
                <a:gd name="T55" fmla="*/ 36 h 92"/>
                <a:gd name="T56" fmla="*/ 51 w 92"/>
                <a:gd name="T57" fmla="*/ 36 h 92"/>
                <a:gd name="T58" fmla="*/ 62 w 92"/>
                <a:gd name="T59" fmla="*/ 30 h 92"/>
                <a:gd name="T60" fmla="*/ 56 w 92"/>
                <a:gd name="T61" fmla="*/ 41 h 92"/>
                <a:gd name="T62" fmla="*/ 56 w 92"/>
                <a:gd name="T63" fmla="*/ 42 h 92"/>
                <a:gd name="T64" fmla="*/ 69 w 92"/>
                <a:gd name="T65" fmla="*/ 42 h 92"/>
                <a:gd name="T66" fmla="*/ 82 w 92"/>
                <a:gd name="T67" fmla="*/ 29 h 92"/>
                <a:gd name="T68" fmla="*/ 85 w 92"/>
                <a:gd name="T69" fmla="*/ 22 h 92"/>
                <a:gd name="T70" fmla="*/ 82 w 92"/>
                <a:gd name="T71" fmla="*/ 16 h 92"/>
                <a:gd name="T72" fmla="*/ 42 w 92"/>
                <a:gd name="T73" fmla="*/ 56 h 92"/>
                <a:gd name="T74" fmla="*/ 35 w 92"/>
                <a:gd name="T75" fmla="*/ 62 h 92"/>
                <a:gd name="T76" fmla="*/ 30 w 92"/>
                <a:gd name="T77" fmla="*/ 57 h 92"/>
                <a:gd name="T78" fmla="*/ 36 w 92"/>
                <a:gd name="T79" fmla="*/ 50 h 92"/>
                <a:gd name="T80" fmla="*/ 36 w 92"/>
                <a:gd name="T81" fmla="*/ 50 h 92"/>
                <a:gd name="T82" fmla="*/ 23 w 92"/>
                <a:gd name="T83" fmla="*/ 50 h 92"/>
                <a:gd name="T84" fmla="*/ 10 w 92"/>
                <a:gd name="T85" fmla="*/ 63 h 92"/>
                <a:gd name="T86" fmla="*/ 7 w 92"/>
                <a:gd name="T87" fmla="*/ 70 h 92"/>
                <a:gd name="T88" fmla="*/ 16 w 92"/>
                <a:gd name="T89" fmla="*/ 82 h 92"/>
                <a:gd name="T90" fmla="*/ 29 w 92"/>
                <a:gd name="T91" fmla="*/ 82 h 92"/>
                <a:gd name="T92" fmla="*/ 42 w 92"/>
                <a:gd name="T93" fmla="*/ 70 h 92"/>
                <a:gd name="T94" fmla="*/ 45 w 92"/>
                <a:gd name="T95" fmla="*/ 6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2" h="92">
                  <a:moveTo>
                    <a:pt x="81" y="5"/>
                  </a:move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91" y="14"/>
                    <a:pt x="92" y="18"/>
                    <a:pt x="92" y="22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6"/>
                    <a:pt x="91" y="31"/>
                    <a:pt x="87" y="34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1" y="50"/>
                    <a:pt x="67" y="52"/>
                    <a:pt x="63" y="52"/>
                  </a:cubicBezTo>
                  <a:cubicBezTo>
                    <a:pt x="59" y="52"/>
                    <a:pt x="54" y="50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50" y="54"/>
                    <a:pt x="52" y="59"/>
                    <a:pt x="52" y="63"/>
                  </a:cubicBezTo>
                  <a:cubicBezTo>
                    <a:pt x="52" y="67"/>
                    <a:pt x="50" y="71"/>
                    <a:pt x="47" y="74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1" y="91"/>
                    <a:pt x="26" y="92"/>
                    <a:pt x="22" y="92"/>
                  </a:cubicBezTo>
                  <a:cubicBezTo>
                    <a:pt x="18" y="92"/>
                    <a:pt x="14" y="91"/>
                    <a:pt x="11" y="87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78"/>
                    <a:pt x="0" y="74"/>
                    <a:pt x="0" y="70"/>
                  </a:cubicBezTo>
                  <a:cubicBezTo>
                    <a:pt x="0" y="66"/>
                    <a:pt x="1" y="61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1" y="42"/>
                    <a:pt x="25" y="40"/>
                    <a:pt x="29" y="40"/>
                  </a:cubicBezTo>
                  <a:cubicBezTo>
                    <a:pt x="33" y="40"/>
                    <a:pt x="38" y="42"/>
                    <a:pt x="41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2" y="38"/>
                    <a:pt x="40" y="34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5"/>
                    <a:pt x="42" y="21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61" y="1"/>
                    <a:pt x="66" y="0"/>
                    <a:pt x="70" y="0"/>
                  </a:cubicBezTo>
                  <a:cubicBezTo>
                    <a:pt x="74" y="0"/>
                    <a:pt x="78" y="1"/>
                    <a:pt x="81" y="5"/>
                  </a:cubicBezTo>
                  <a:cubicBezTo>
                    <a:pt x="81" y="5"/>
                    <a:pt x="81" y="5"/>
                    <a:pt x="81" y="5"/>
                  </a:cubicBezTo>
                  <a:close/>
                  <a:moveTo>
                    <a:pt x="82" y="16"/>
                  </a:moveTo>
                  <a:cubicBezTo>
                    <a:pt x="82" y="16"/>
                    <a:pt x="82" y="16"/>
                    <a:pt x="82" y="16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5" y="8"/>
                    <a:pt x="72" y="7"/>
                    <a:pt x="70" y="7"/>
                  </a:cubicBezTo>
                  <a:cubicBezTo>
                    <a:pt x="67" y="7"/>
                    <a:pt x="65" y="8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4"/>
                    <a:pt x="47" y="27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32"/>
                    <a:pt x="48" y="34"/>
                    <a:pt x="50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29"/>
                    <a:pt x="61" y="29"/>
                    <a:pt x="62" y="30"/>
                  </a:cubicBezTo>
                  <a:cubicBezTo>
                    <a:pt x="63" y="31"/>
                    <a:pt x="63" y="34"/>
                    <a:pt x="62" y="35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8" y="44"/>
                    <a:pt x="60" y="45"/>
                    <a:pt x="63" y="45"/>
                  </a:cubicBezTo>
                  <a:cubicBezTo>
                    <a:pt x="65" y="45"/>
                    <a:pt x="68" y="44"/>
                    <a:pt x="69" y="42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4" y="27"/>
                    <a:pt x="85" y="25"/>
                    <a:pt x="85" y="22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5" y="20"/>
                    <a:pt x="84" y="17"/>
                    <a:pt x="82" y="16"/>
                  </a:cubicBezTo>
                  <a:cubicBezTo>
                    <a:pt x="82" y="16"/>
                    <a:pt x="82" y="16"/>
                    <a:pt x="82" y="16"/>
                  </a:cubicBezTo>
                  <a:close/>
                  <a:moveTo>
                    <a:pt x="42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34" y="63"/>
                    <a:pt x="31" y="63"/>
                    <a:pt x="30" y="62"/>
                  </a:cubicBezTo>
                  <a:cubicBezTo>
                    <a:pt x="29" y="61"/>
                    <a:pt x="29" y="58"/>
                    <a:pt x="30" y="57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4" y="48"/>
                    <a:pt x="32" y="47"/>
                    <a:pt x="29" y="47"/>
                  </a:cubicBezTo>
                  <a:cubicBezTo>
                    <a:pt x="27" y="47"/>
                    <a:pt x="24" y="48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8" y="65"/>
                    <a:pt x="7" y="67"/>
                    <a:pt x="7" y="70"/>
                  </a:cubicBezTo>
                  <a:cubicBezTo>
                    <a:pt x="7" y="72"/>
                    <a:pt x="8" y="75"/>
                    <a:pt x="10" y="76"/>
                  </a:cubicBezTo>
                  <a:cubicBezTo>
                    <a:pt x="16" y="82"/>
                    <a:pt x="16" y="82"/>
                    <a:pt x="16" y="82"/>
                  </a:cubicBezTo>
                  <a:cubicBezTo>
                    <a:pt x="17" y="84"/>
                    <a:pt x="20" y="85"/>
                    <a:pt x="22" y="85"/>
                  </a:cubicBezTo>
                  <a:cubicBezTo>
                    <a:pt x="25" y="85"/>
                    <a:pt x="27" y="84"/>
                    <a:pt x="29" y="82"/>
                  </a:cubicBezTo>
                  <a:cubicBezTo>
                    <a:pt x="29" y="82"/>
                    <a:pt x="29" y="82"/>
                    <a:pt x="29" y="82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2" y="69"/>
                    <a:pt x="42" y="69"/>
                    <a:pt x="42" y="69"/>
                  </a:cubicBezTo>
                  <a:cubicBezTo>
                    <a:pt x="44" y="68"/>
                    <a:pt x="45" y="65"/>
                    <a:pt x="45" y="63"/>
                  </a:cubicBezTo>
                  <a:cubicBezTo>
                    <a:pt x="45" y="60"/>
                    <a:pt x="44" y="58"/>
                    <a:pt x="42" y="56"/>
                  </a:cubicBez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52" name="Rectangle 44"/>
            <p:cNvSpPr>
              <a:spLocks noChangeArrowheads="1"/>
            </p:cNvSpPr>
            <p:nvPr/>
          </p:nvSpPr>
          <p:spPr bwMode="auto">
            <a:xfrm>
              <a:off x="3775" y="7971"/>
              <a:ext cx="1291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Enter text</a:t>
              </a:r>
              <a:endParaRPr lang="zh-CN" altLang="en-US" sz="80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7441" name="Group 33"/>
          <p:cNvGrpSpPr/>
          <p:nvPr/>
        </p:nvGrpSpPr>
        <p:grpSpPr bwMode="auto">
          <a:xfrm>
            <a:off x="3376295" y="1877695"/>
            <a:ext cx="4433570" cy="3890010"/>
            <a:chOff x="0" y="0"/>
            <a:chExt cx="2449" cy="2148"/>
          </a:xfrm>
        </p:grpSpPr>
        <p:pic>
          <p:nvPicPr>
            <p:cNvPr id="17442" name="Picture 34" descr="iPhone_5S_freebie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0" y="0"/>
              <a:ext cx="2449" cy="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3" name="Rectangle 35" descr="10111220362419802e801c5ef8副本"/>
            <p:cNvSpPr>
              <a:spLocks noChangeArrowheads="1"/>
            </p:cNvSpPr>
            <p:nvPr/>
          </p:nvSpPr>
          <p:spPr bwMode="auto">
            <a:xfrm>
              <a:off x="825" y="294"/>
              <a:ext cx="807" cy="1424"/>
            </a:xfrm>
            <a:prstGeom prst="rect">
              <a:avLst/>
            </a:prstGeom>
            <a:blipFill dpi="0" rotWithShape="1">
              <a:blip r:embed="rId5" cstate="screen"/>
              <a:srcRect/>
              <a:stretch>
                <a:fillRect r="-7874"/>
              </a:stretch>
            </a:blipFill>
            <a:ln w="6350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7444" name="Rectangle 36"/>
          <p:cNvSpPr>
            <a:spLocks noChangeArrowheads="1"/>
          </p:cNvSpPr>
          <p:nvPr/>
        </p:nvSpPr>
        <p:spPr bwMode="auto">
          <a:xfrm>
            <a:off x="7072630" y="2136775"/>
            <a:ext cx="3448050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l">
              <a:lnSpc>
                <a:spcPct val="150000"/>
              </a:lnSpc>
              <a:buNone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7446" name="Rectangle 38"/>
          <p:cNvSpPr>
            <a:spLocks noChangeArrowheads="1"/>
          </p:cNvSpPr>
          <p:nvPr/>
        </p:nvSpPr>
        <p:spPr bwMode="auto">
          <a:xfrm>
            <a:off x="7072630" y="4902200"/>
            <a:ext cx="172529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9027795" y="4902200"/>
            <a:ext cx="172529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7072630" y="3178810"/>
            <a:ext cx="3448050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l">
              <a:lnSpc>
                <a:spcPct val="150000"/>
              </a:lnSpc>
              <a:buNone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6" name="Freeform 148"/>
          <p:cNvSpPr>
            <a:spLocks noChangeArrowheads="1"/>
          </p:cNvSpPr>
          <p:nvPr/>
        </p:nvSpPr>
        <p:spPr bwMode="auto">
          <a:xfrm>
            <a:off x="9693780" y="4514678"/>
            <a:ext cx="392362" cy="350414"/>
          </a:xfrm>
          <a:custGeom>
            <a:avLst/>
            <a:gdLst>
              <a:gd name="T0" fmla="*/ 545 w 619"/>
              <a:gd name="T1" fmla="*/ 74 h 546"/>
              <a:gd name="T2" fmla="*/ 545 w 619"/>
              <a:gd name="T3" fmla="*/ 74 h 546"/>
              <a:gd name="T4" fmla="*/ 486 w 619"/>
              <a:gd name="T5" fmla="*/ 74 h 546"/>
              <a:gd name="T6" fmla="*/ 471 w 619"/>
              <a:gd name="T7" fmla="*/ 30 h 546"/>
              <a:gd name="T8" fmla="*/ 427 w 619"/>
              <a:gd name="T9" fmla="*/ 0 h 546"/>
              <a:gd name="T10" fmla="*/ 191 w 619"/>
              <a:gd name="T11" fmla="*/ 0 h 546"/>
              <a:gd name="T12" fmla="*/ 147 w 619"/>
              <a:gd name="T13" fmla="*/ 30 h 546"/>
              <a:gd name="T14" fmla="*/ 132 w 619"/>
              <a:gd name="T15" fmla="*/ 74 h 546"/>
              <a:gd name="T16" fmla="*/ 73 w 619"/>
              <a:gd name="T17" fmla="*/ 74 h 546"/>
              <a:gd name="T18" fmla="*/ 0 w 619"/>
              <a:gd name="T19" fmla="*/ 147 h 546"/>
              <a:gd name="T20" fmla="*/ 0 w 619"/>
              <a:gd name="T21" fmla="*/ 472 h 546"/>
              <a:gd name="T22" fmla="*/ 73 w 619"/>
              <a:gd name="T23" fmla="*/ 545 h 546"/>
              <a:gd name="T24" fmla="*/ 545 w 619"/>
              <a:gd name="T25" fmla="*/ 545 h 546"/>
              <a:gd name="T26" fmla="*/ 618 w 619"/>
              <a:gd name="T27" fmla="*/ 472 h 546"/>
              <a:gd name="T28" fmla="*/ 618 w 619"/>
              <a:gd name="T29" fmla="*/ 147 h 546"/>
              <a:gd name="T30" fmla="*/ 545 w 619"/>
              <a:gd name="T31" fmla="*/ 74 h 546"/>
              <a:gd name="T32" fmla="*/ 589 w 619"/>
              <a:gd name="T33" fmla="*/ 472 h 546"/>
              <a:gd name="T34" fmla="*/ 589 w 619"/>
              <a:gd name="T35" fmla="*/ 472 h 546"/>
              <a:gd name="T36" fmla="*/ 545 w 619"/>
              <a:gd name="T37" fmla="*/ 501 h 546"/>
              <a:gd name="T38" fmla="*/ 73 w 619"/>
              <a:gd name="T39" fmla="*/ 501 h 546"/>
              <a:gd name="T40" fmla="*/ 29 w 619"/>
              <a:gd name="T41" fmla="*/ 472 h 546"/>
              <a:gd name="T42" fmla="*/ 29 w 619"/>
              <a:gd name="T43" fmla="*/ 147 h 546"/>
              <a:gd name="T44" fmla="*/ 73 w 619"/>
              <a:gd name="T45" fmla="*/ 118 h 546"/>
              <a:gd name="T46" fmla="*/ 147 w 619"/>
              <a:gd name="T47" fmla="*/ 118 h 546"/>
              <a:gd name="T48" fmla="*/ 177 w 619"/>
              <a:gd name="T49" fmla="*/ 74 h 546"/>
              <a:gd name="T50" fmla="*/ 206 w 619"/>
              <a:gd name="T51" fmla="*/ 30 h 546"/>
              <a:gd name="T52" fmla="*/ 412 w 619"/>
              <a:gd name="T53" fmla="*/ 30 h 546"/>
              <a:gd name="T54" fmla="*/ 441 w 619"/>
              <a:gd name="T55" fmla="*/ 74 h 546"/>
              <a:gd name="T56" fmla="*/ 471 w 619"/>
              <a:gd name="T57" fmla="*/ 118 h 546"/>
              <a:gd name="T58" fmla="*/ 545 w 619"/>
              <a:gd name="T59" fmla="*/ 118 h 546"/>
              <a:gd name="T60" fmla="*/ 589 w 619"/>
              <a:gd name="T61" fmla="*/ 147 h 546"/>
              <a:gd name="T62" fmla="*/ 589 w 619"/>
              <a:gd name="T63" fmla="*/ 472 h 546"/>
              <a:gd name="T64" fmla="*/ 309 w 619"/>
              <a:gd name="T65" fmla="*/ 147 h 546"/>
              <a:gd name="T66" fmla="*/ 309 w 619"/>
              <a:gd name="T67" fmla="*/ 147 h 546"/>
              <a:gd name="T68" fmla="*/ 147 w 619"/>
              <a:gd name="T69" fmla="*/ 310 h 546"/>
              <a:gd name="T70" fmla="*/ 309 w 619"/>
              <a:gd name="T71" fmla="*/ 472 h 546"/>
              <a:gd name="T72" fmla="*/ 471 w 619"/>
              <a:gd name="T73" fmla="*/ 310 h 546"/>
              <a:gd name="T74" fmla="*/ 309 w 619"/>
              <a:gd name="T75" fmla="*/ 147 h 546"/>
              <a:gd name="T76" fmla="*/ 309 w 619"/>
              <a:gd name="T77" fmla="*/ 427 h 546"/>
              <a:gd name="T78" fmla="*/ 309 w 619"/>
              <a:gd name="T79" fmla="*/ 427 h 546"/>
              <a:gd name="T80" fmla="*/ 191 w 619"/>
              <a:gd name="T81" fmla="*/ 310 h 546"/>
              <a:gd name="T82" fmla="*/ 309 w 619"/>
              <a:gd name="T83" fmla="*/ 192 h 546"/>
              <a:gd name="T84" fmla="*/ 427 w 619"/>
              <a:gd name="T85" fmla="*/ 310 h 546"/>
              <a:gd name="T86" fmla="*/ 309 w 619"/>
              <a:gd name="T87" fmla="*/ 427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19" h="546">
                <a:moveTo>
                  <a:pt x="545" y="74"/>
                </a:moveTo>
                <a:lnTo>
                  <a:pt x="545" y="74"/>
                </a:lnTo>
                <a:cubicBezTo>
                  <a:pt x="486" y="74"/>
                  <a:pt x="486" y="74"/>
                  <a:pt x="486" y="74"/>
                </a:cubicBezTo>
                <a:cubicBezTo>
                  <a:pt x="471" y="30"/>
                  <a:pt x="471" y="30"/>
                  <a:pt x="471" y="30"/>
                </a:cubicBezTo>
                <a:cubicBezTo>
                  <a:pt x="456" y="15"/>
                  <a:pt x="441" y="0"/>
                  <a:pt x="427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77" y="0"/>
                  <a:pt x="162" y="15"/>
                  <a:pt x="147" y="30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73" y="74"/>
                  <a:pt x="73" y="74"/>
                  <a:pt x="73" y="74"/>
                </a:cubicBezTo>
                <a:cubicBezTo>
                  <a:pt x="29" y="74"/>
                  <a:pt x="0" y="104"/>
                  <a:pt x="0" y="147"/>
                </a:cubicBezTo>
                <a:cubicBezTo>
                  <a:pt x="0" y="472"/>
                  <a:pt x="0" y="472"/>
                  <a:pt x="0" y="472"/>
                </a:cubicBezTo>
                <a:cubicBezTo>
                  <a:pt x="0" y="516"/>
                  <a:pt x="29" y="545"/>
                  <a:pt x="73" y="545"/>
                </a:cubicBezTo>
                <a:cubicBezTo>
                  <a:pt x="545" y="545"/>
                  <a:pt x="545" y="545"/>
                  <a:pt x="545" y="545"/>
                </a:cubicBezTo>
                <a:cubicBezTo>
                  <a:pt x="589" y="545"/>
                  <a:pt x="618" y="516"/>
                  <a:pt x="618" y="472"/>
                </a:cubicBezTo>
                <a:cubicBezTo>
                  <a:pt x="618" y="147"/>
                  <a:pt x="618" y="147"/>
                  <a:pt x="618" y="147"/>
                </a:cubicBezTo>
                <a:cubicBezTo>
                  <a:pt x="618" y="104"/>
                  <a:pt x="589" y="74"/>
                  <a:pt x="545" y="74"/>
                </a:cubicBezTo>
                <a:close/>
                <a:moveTo>
                  <a:pt x="589" y="472"/>
                </a:moveTo>
                <a:lnTo>
                  <a:pt x="589" y="472"/>
                </a:lnTo>
                <a:cubicBezTo>
                  <a:pt x="589" y="486"/>
                  <a:pt x="559" y="501"/>
                  <a:pt x="545" y="501"/>
                </a:cubicBezTo>
                <a:cubicBezTo>
                  <a:pt x="73" y="501"/>
                  <a:pt x="73" y="501"/>
                  <a:pt x="73" y="501"/>
                </a:cubicBezTo>
                <a:cubicBezTo>
                  <a:pt x="59" y="501"/>
                  <a:pt x="29" y="486"/>
                  <a:pt x="29" y="472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29" y="133"/>
                  <a:pt x="59" y="118"/>
                  <a:pt x="73" y="118"/>
                </a:cubicBezTo>
                <a:cubicBezTo>
                  <a:pt x="147" y="118"/>
                  <a:pt x="147" y="118"/>
                  <a:pt x="147" y="118"/>
                </a:cubicBezTo>
                <a:cubicBezTo>
                  <a:pt x="177" y="74"/>
                  <a:pt x="177" y="74"/>
                  <a:pt x="177" y="74"/>
                </a:cubicBezTo>
                <a:cubicBezTo>
                  <a:pt x="191" y="45"/>
                  <a:pt x="191" y="30"/>
                  <a:pt x="206" y="30"/>
                </a:cubicBezTo>
                <a:cubicBezTo>
                  <a:pt x="412" y="30"/>
                  <a:pt x="412" y="30"/>
                  <a:pt x="412" y="30"/>
                </a:cubicBezTo>
                <a:cubicBezTo>
                  <a:pt x="427" y="30"/>
                  <a:pt x="427" y="45"/>
                  <a:pt x="441" y="74"/>
                </a:cubicBezTo>
                <a:cubicBezTo>
                  <a:pt x="471" y="118"/>
                  <a:pt x="471" y="118"/>
                  <a:pt x="471" y="118"/>
                </a:cubicBezTo>
                <a:cubicBezTo>
                  <a:pt x="545" y="118"/>
                  <a:pt x="545" y="118"/>
                  <a:pt x="545" y="118"/>
                </a:cubicBezTo>
                <a:cubicBezTo>
                  <a:pt x="559" y="118"/>
                  <a:pt x="589" y="133"/>
                  <a:pt x="589" y="147"/>
                </a:cubicBezTo>
                <a:lnTo>
                  <a:pt x="589" y="472"/>
                </a:lnTo>
                <a:close/>
                <a:moveTo>
                  <a:pt x="309" y="147"/>
                </a:moveTo>
                <a:lnTo>
                  <a:pt x="309" y="147"/>
                </a:lnTo>
                <a:cubicBezTo>
                  <a:pt x="221" y="147"/>
                  <a:pt x="147" y="221"/>
                  <a:pt x="147" y="310"/>
                </a:cubicBezTo>
                <a:cubicBezTo>
                  <a:pt x="147" y="398"/>
                  <a:pt x="221" y="472"/>
                  <a:pt x="309" y="472"/>
                </a:cubicBezTo>
                <a:cubicBezTo>
                  <a:pt x="398" y="472"/>
                  <a:pt x="471" y="398"/>
                  <a:pt x="471" y="310"/>
                </a:cubicBezTo>
                <a:cubicBezTo>
                  <a:pt x="471" y="221"/>
                  <a:pt x="398" y="147"/>
                  <a:pt x="309" y="147"/>
                </a:cubicBezTo>
                <a:close/>
                <a:moveTo>
                  <a:pt x="309" y="427"/>
                </a:moveTo>
                <a:lnTo>
                  <a:pt x="309" y="427"/>
                </a:lnTo>
                <a:cubicBezTo>
                  <a:pt x="250" y="427"/>
                  <a:pt x="191" y="368"/>
                  <a:pt x="191" y="310"/>
                </a:cubicBezTo>
                <a:cubicBezTo>
                  <a:pt x="191" y="251"/>
                  <a:pt x="250" y="192"/>
                  <a:pt x="309" y="192"/>
                </a:cubicBezTo>
                <a:cubicBezTo>
                  <a:pt x="368" y="192"/>
                  <a:pt x="427" y="251"/>
                  <a:pt x="427" y="310"/>
                </a:cubicBezTo>
                <a:cubicBezTo>
                  <a:pt x="427" y="368"/>
                  <a:pt x="368" y="427"/>
                  <a:pt x="309" y="427"/>
                </a:cubicBezTo>
                <a:close/>
              </a:path>
            </a:pathLst>
          </a:custGeom>
          <a:solidFill>
            <a:srgbClr val="6A9FA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Lato Light"/>
              <a:ea typeface="+mn-ea"/>
              <a:cs typeface="+mn-cs"/>
            </a:endParaRPr>
          </a:p>
        </p:txBody>
      </p:sp>
      <p:sp>
        <p:nvSpPr>
          <p:cNvPr id="117" name="Freeform 159"/>
          <p:cNvSpPr>
            <a:spLocks noChangeArrowheads="1"/>
          </p:cNvSpPr>
          <p:nvPr/>
        </p:nvSpPr>
        <p:spPr bwMode="auto">
          <a:xfrm>
            <a:off x="7733424" y="4473072"/>
            <a:ext cx="404038" cy="392464"/>
          </a:xfrm>
          <a:custGeom>
            <a:avLst/>
            <a:gdLst>
              <a:gd name="T0" fmla="*/ 177 w 634"/>
              <a:gd name="T1" fmla="*/ 191 h 619"/>
              <a:gd name="T2" fmla="*/ 177 w 634"/>
              <a:gd name="T3" fmla="*/ 191 h 619"/>
              <a:gd name="T4" fmla="*/ 162 w 634"/>
              <a:gd name="T5" fmla="*/ 205 h 619"/>
              <a:gd name="T6" fmla="*/ 162 w 634"/>
              <a:gd name="T7" fmla="*/ 412 h 619"/>
              <a:gd name="T8" fmla="*/ 177 w 634"/>
              <a:gd name="T9" fmla="*/ 426 h 619"/>
              <a:gd name="T10" fmla="*/ 207 w 634"/>
              <a:gd name="T11" fmla="*/ 412 h 619"/>
              <a:gd name="T12" fmla="*/ 207 w 634"/>
              <a:gd name="T13" fmla="*/ 205 h 619"/>
              <a:gd name="T14" fmla="*/ 177 w 634"/>
              <a:gd name="T15" fmla="*/ 191 h 619"/>
              <a:gd name="T16" fmla="*/ 339 w 634"/>
              <a:gd name="T17" fmla="*/ 250 h 619"/>
              <a:gd name="T18" fmla="*/ 339 w 634"/>
              <a:gd name="T19" fmla="*/ 250 h 619"/>
              <a:gd name="T20" fmla="*/ 324 w 634"/>
              <a:gd name="T21" fmla="*/ 264 h 619"/>
              <a:gd name="T22" fmla="*/ 324 w 634"/>
              <a:gd name="T23" fmla="*/ 382 h 619"/>
              <a:gd name="T24" fmla="*/ 339 w 634"/>
              <a:gd name="T25" fmla="*/ 412 h 619"/>
              <a:gd name="T26" fmla="*/ 354 w 634"/>
              <a:gd name="T27" fmla="*/ 382 h 619"/>
              <a:gd name="T28" fmla="*/ 354 w 634"/>
              <a:gd name="T29" fmla="*/ 264 h 619"/>
              <a:gd name="T30" fmla="*/ 339 w 634"/>
              <a:gd name="T31" fmla="*/ 250 h 619"/>
              <a:gd name="T32" fmla="*/ 471 w 634"/>
              <a:gd name="T33" fmla="*/ 0 h 619"/>
              <a:gd name="T34" fmla="*/ 471 w 634"/>
              <a:gd name="T35" fmla="*/ 0 h 619"/>
              <a:gd name="T36" fmla="*/ 324 w 634"/>
              <a:gd name="T37" fmla="*/ 117 h 619"/>
              <a:gd name="T38" fmla="*/ 162 w 634"/>
              <a:gd name="T39" fmla="*/ 58 h 619"/>
              <a:gd name="T40" fmla="*/ 0 w 634"/>
              <a:gd name="T41" fmla="*/ 147 h 619"/>
              <a:gd name="T42" fmla="*/ 0 w 634"/>
              <a:gd name="T43" fmla="*/ 618 h 619"/>
              <a:gd name="T44" fmla="*/ 162 w 634"/>
              <a:gd name="T45" fmla="*/ 530 h 619"/>
              <a:gd name="T46" fmla="*/ 324 w 634"/>
              <a:gd name="T47" fmla="*/ 588 h 619"/>
              <a:gd name="T48" fmla="*/ 471 w 634"/>
              <a:gd name="T49" fmla="*/ 471 h 619"/>
              <a:gd name="T50" fmla="*/ 633 w 634"/>
              <a:gd name="T51" fmla="*/ 588 h 619"/>
              <a:gd name="T52" fmla="*/ 633 w 634"/>
              <a:gd name="T53" fmla="*/ 117 h 619"/>
              <a:gd name="T54" fmla="*/ 471 w 634"/>
              <a:gd name="T55" fmla="*/ 0 h 619"/>
              <a:gd name="T56" fmla="*/ 589 w 634"/>
              <a:gd name="T57" fmla="*/ 515 h 619"/>
              <a:gd name="T58" fmla="*/ 589 w 634"/>
              <a:gd name="T59" fmla="*/ 515 h 619"/>
              <a:gd name="T60" fmla="*/ 471 w 634"/>
              <a:gd name="T61" fmla="*/ 426 h 619"/>
              <a:gd name="T62" fmla="*/ 324 w 634"/>
              <a:gd name="T63" fmla="*/ 544 h 619"/>
              <a:gd name="T64" fmla="*/ 162 w 634"/>
              <a:gd name="T65" fmla="*/ 485 h 619"/>
              <a:gd name="T66" fmla="*/ 44 w 634"/>
              <a:gd name="T67" fmla="*/ 559 h 619"/>
              <a:gd name="T68" fmla="*/ 44 w 634"/>
              <a:gd name="T69" fmla="*/ 162 h 619"/>
              <a:gd name="T70" fmla="*/ 162 w 634"/>
              <a:gd name="T71" fmla="*/ 88 h 619"/>
              <a:gd name="T72" fmla="*/ 324 w 634"/>
              <a:gd name="T73" fmla="*/ 147 h 619"/>
              <a:gd name="T74" fmla="*/ 471 w 634"/>
              <a:gd name="T75" fmla="*/ 29 h 619"/>
              <a:gd name="T76" fmla="*/ 589 w 634"/>
              <a:gd name="T77" fmla="*/ 117 h 619"/>
              <a:gd name="T78" fmla="*/ 589 w 634"/>
              <a:gd name="T79" fmla="*/ 515 h 619"/>
              <a:gd name="T80" fmla="*/ 471 w 634"/>
              <a:gd name="T81" fmla="*/ 323 h 619"/>
              <a:gd name="T82" fmla="*/ 471 w 634"/>
              <a:gd name="T83" fmla="*/ 323 h 619"/>
              <a:gd name="T84" fmla="*/ 501 w 634"/>
              <a:gd name="T85" fmla="*/ 353 h 619"/>
              <a:gd name="T86" fmla="*/ 516 w 634"/>
              <a:gd name="T87" fmla="*/ 323 h 619"/>
              <a:gd name="T88" fmla="*/ 516 w 634"/>
              <a:gd name="T89" fmla="*/ 176 h 619"/>
              <a:gd name="T90" fmla="*/ 501 w 634"/>
              <a:gd name="T91" fmla="*/ 147 h 619"/>
              <a:gd name="T92" fmla="*/ 471 w 634"/>
              <a:gd name="T93" fmla="*/ 176 h 619"/>
              <a:gd name="T94" fmla="*/ 471 w 634"/>
              <a:gd name="T95" fmla="*/ 323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34" h="619">
                <a:moveTo>
                  <a:pt x="177" y="191"/>
                </a:moveTo>
                <a:lnTo>
                  <a:pt x="177" y="191"/>
                </a:lnTo>
                <a:lnTo>
                  <a:pt x="162" y="205"/>
                </a:lnTo>
                <a:cubicBezTo>
                  <a:pt x="162" y="412"/>
                  <a:pt x="162" y="412"/>
                  <a:pt x="162" y="412"/>
                </a:cubicBezTo>
                <a:lnTo>
                  <a:pt x="177" y="426"/>
                </a:lnTo>
                <a:cubicBezTo>
                  <a:pt x="192" y="426"/>
                  <a:pt x="207" y="412"/>
                  <a:pt x="207" y="412"/>
                </a:cubicBezTo>
                <a:cubicBezTo>
                  <a:pt x="207" y="205"/>
                  <a:pt x="207" y="205"/>
                  <a:pt x="207" y="205"/>
                </a:cubicBezTo>
                <a:cubicBezTo>
                  <a:pt x="207" y="205"/>
                  <a:pt x="192" y="191"/>
                  <a:pt x="177" y="191"/>
                </a:cubicBezTo>
                <a:close/>
                <a:moveTo>
                  <a:pt x="339" y="250"/>
                </a:moveTo>
                <a:lnTo>
                  <a:pt x="339" y="250"/>
                </a:lnTo>
                <a:cubicBezTo>
                  <a:pt x="324" y="250"/>
                  <a:pt x="324" y="264"/>
                  <a:pt x="324" y="264"/>
                </a:cubicBezTo>
                <a:cubicBezTo>
                  <a:pt x="324" y="382"/>
                  <a:pt x="324" y="382"/>
                  <a:pt x="324" y="382"/>
                </a:cubicBezTo>
                <a:cubicBezTo>
                  <a:pt x="324" y="397"/>
                  <a:pt x="324" y="412"/>
                  <a:pt x="339" y="412"/>
                </a:cubicBezTo>
                <a:cubicBezTo>
                  <a:pt x="354" y="412"/>
                  <a:pt x="354" y="397"/>
                  <a:pt x="354" y="382"/>
                </a:cubicBezTo>
                <a:cubicBezTo>
                  <a:pt x="354" y="264"/>
                  <a:pt x="354" y="264"/>
                  <a:pt x="354" y="264"/>
                </a:cubicBezTo>
                <a:cubicBezTo>
                  <a:pt x="354" y="264"/>
                  <a:pt x="354" y="250"/>
                  <a:pt x="339" y="250"/>
                </a:cubicBezTo>
                <a:close/>
                <a:moveTo>
                  <a:pt x="471" y="0"/>
                </a:moveTo>
                <a:lnTo>
                  <a:pt x="471" y="0"/>
                </a:lnTo>
                <a:cubicBezTo>
                  <a:pt x="324" y="117"/>
                  <a:pt x="324" y="117"/>
                  <a:pt x="324" y="117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618"/>
                  <a:pt x="0" y="618"/>
                  <a:pt x="0" y="618"/>
                </a:cubicBezTo>
                <a:cubicBezTo>
                  <a:pt x="162" y="530"/>
                  <a:pt x="162" y="530"/>
                  <a:pt x="162" y="530"/>
                </a:cubicBezTo>
                <a:cubicBezTo>
                  <a:pt x="324" y="588"/>
                  <a:pt x="324" y="588"/>
                  <a:pt x="324" y="588"/>
                </a:cubicBezTo>
                <a:cubicBezTo>
                  <a:pt x="471" y="471"/>
                  <a:pt x="471" y="471"/>
                  <a:pt x="471" y="471"/>
                </a:cubicBezTo>
                <a:cubicBezTo>
                  <a:pt x="633" y="588"/>
                  <a:pt x="633" y="588"/>
                  <a:pt x="633" y="588"/>
                </a:cubicBezTo>
                <a:cubicBezTo>
                  <a:pt x="633" y="117"/>
                  <a:pt x="633" y="117"/>
                  <a:pt x="633" y="117"/>
                </a:cubicBezTo>
                <a:lnTo>
                  <a:pt x="471" y="0"/>
                </a:lnTo>
                <a:close/>
                <a:moveTo>
                  <a:pt x="589" y="515"/>
                </a:moveTo>
                <a:lnTo>
                  <a:pt x="589" y="515"/>
                </a:lnTo>
                <a:cubicBezTo>
                  <a:pt x="471" y="426"/>
                  <a:pt x="471" y="426"/>
                  <a:pt x="471" y="426"/>
                </a:cubicBezTo>
                <a:cubicBezTo>
                  <a:pt x="324" y="544"/>
                  <a:pt x="324" y="544"/>
                  <a:pt x="324" y="544"/>
                </a:cubicBezTo>
                <a:cubicBezTo>
                  <a:pt x="162" y="485"/>
                  <a:pt x="162" y="485"/>
                  <a:pt x="162" y="485"/>
                </a:cubicBezTo>
                <a:cubicBezTo>
                  <a:pt x="44" y="559"/>
                  <a:pt x="44" y="559"/>
                  <a:pt x="44" y="559"/>
                </a:cubicBezTo>
                <a:cubicBezTo>
                  <a:pt x="44" y="162"/>
                  <a:pt x="44" y="162"/>
                  <a:pt x="44" y="162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324" y="147"/>
                  <a:pt x="324" y="147"/>
                  <a:pt x="324" y="147"/>
                </a:cubicBezTo>
                <a:cubicBezTo>
                  <a:pt x="471" y="29"/>
                  <a:pt x="471" y="29"/>
                  <a:pt x="471" y="29"/>
                </a:cubicBezTo>
                <a:cubicBezTo>
                  <a:pt x="589" y="117"/>
                  <a:pt x="589" y="117"/>
                  <a:pt x="589" y="117"/>
                </a:cubicBezTo>
                <a:lnTo>
                  <a:pt x="589" y="515"/>
                </a:lnTo>
                <a:close/>
                <a:moveTo>
                  <a:pt x="471" y="323"/>
                </a:moveTo>
                <a:lnTo>
                  <a:pt x="471" y="323"/>
                </a:lnTo>
                <a:cubicBezTo>
                  <a:pt x="471" y="338"/>
                  <a:pt x="486" y="353"/>
                  <a:pt x="501" y="353"/>
                </a:cubicBezTo>
                <a:cubicBezTo>
                  <a:pt x="501" y="353"/>
                  <a:pt x="516" y="338"/>
                  <a:pt x="516" y="323"/>
                </a:cubicBezTo>
                <a:cubicBezTo>
                  <a:pt x="516" y="176"/>
                  <a:pt x="516" y="176"/>
                  <a:pt x="516" y="176"/>
                </a:cubicBezTo>
                <a:cubicBezTo>
                  <a:pt x="516" y="162"/>
                  <a:pt x="501" y="147"/>
                  <a:pt x="501" y="147"/>
                </a:cubicBezTo>
                <a:cubicBezTo>
                  <a:pt x="486" y="147"/>
                  <a:pt x="471" y="162"/>
                  <a:pt x="471" y="176"/>
                </a:cubicBezTo>
                <a:lnTo>
                  <a:pt x="471" y="323"/>
                </a:lnTo>
                <a:close/>
              </a:path>
            </a:pathLst>
          </a:custGeom>
          <a:solidFill>
            <a:srgbClr val="6A9FA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Lato Ligh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7444" grpId="0"/>
      <p:bldP spid="17446" grpId="0"/>
      <p:bldP spid="17448" grpId="0"/>
      <p:bldP spid="10" grpId="0"/>
      <p:bldP spid="106" grpId="0" animBg="1"/>
      <p:bldP spid="1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sp>
        <p:nvSpPr>
          <p:cNvPr id="36960" name="Rectangle 96"/>
          <p:cNvSpPr>
            <a:spLocks noChangeArrowheads="1"/>
          </p:cNvSpPr>
          <p:nvPr/>
        </p:nvSpPr>
        <p:spPr bwMode="auto">
          <a:xfrm>
            <a:off x="1937385" y="4215765"/>
            <a:ext cx="1866265" cy="115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ctr">
              <a:lnSpc>
                <a:spcPct val="150000"/>
              </a:lnSpc>
              <a:buNone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962" name="Rectangle 98"/>
          <p:cNvSpPr>
            <a:spLocks noChangeArrowheads="1"/>
          </p:cNvSpPr>
          <p:nvPr/>
        </p:nvSpPr>
        <p:spPr bwMode="auto">
          <a:xfrm>
            <a:off x="3898900" y="4215765"/>
            <a:ext cx="1866265" cy="115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ctr">
              <a:lnSpc>
                <a:spcPct val="150000"/>
              </a:lnSpc>
              <a:buNone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964" name="Rectangle 100"/>
          <p:cNvSpPr>
            <a:spLocks noChangeArrowheads="1"/>
          </p:cNvSpPr>
          <p:nvPr/>
        </p:nvSpPr>
        <p:spPr bwMode="auto">
          <a:xfrm>
            <a:off x="5817870" y="4215765"/>
            <a:ext cx="1866265" cy="115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ctr">
              <a:lnSpc>
                <a:spcPct val="150000"/>
              </a:lnSpc>
              <a:buNone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942" name="Freeform 78"/>
          <p:cNvSpPr/>
          <p:nvPr/>
        </p:nvSpPr>
        <p:spPr bwMode="auto">
          <a:xfrm>
            <a:off x="1983105" y="1840865"/>
            <a:ext cx="2557145" cy="1832610"/>
          </a:xfrm>
          <a:custGeom>
            <a:avLst/>
            <a:gdLst>
              <a:gd name="T0" fmla="*/ 0 w 1555"/>
              <a:gd name="T1" fmla="*/ 0 h 1114"/>
              <a:gd name="T2" fmla="*/ 401 w 1555"/>
              <a:gd name="T3" fmla="*/ 557 h 1114"/>
              <a:gd name="T4" fmla="*/ 0 w 1555"/>
              <a:gd name="T5" fmla="*/ 1114 h 1114"/>
              <a:gd name="T6" fmla="*/ 1154 w 1555"/>
              <a:gd name="T7" fmla="*/ 1114 h 1114"/>
              <a:gd name="T8" fmla="*/ 1555 w 1555"/>
              <a:gd name="T9" fmla="*/ 557 h 1114"/>
              <a:gd name="T10" fmla="*/ 1154 w 1555"/>
              <a:gd name="T11" fmla="*/ 0 h 1114"/>
              <a:gd name="T12" fmla="*/ 0 w 1555"/>
              <a:gd name="T13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55" h="1114">
                <a:moveTo>
                  <a:pt x="0" y="0"/>
                </a:moveTo>
                <a:lnTo>
                  <a:pt x="401" y="557"/>
                </a:lnTo>
                <a:lnTo>
                  <a:pt x="0" y="1114"/>
                </a:lnTo>
                <a:lnTo>
                  <a:pt x="1154" y="1114"/>
                </a:lnTo>
                <a:lnTo>
                  <a:pt x="1555" y="557"/>
                </a:lnTo>
                <a:lnTo>
                  <a:pt x="1154" y="0"/>
                </a:lnTo>
                <a:lnTo>
                  <a:pt x="0" y="0"/>
                </a:lnTo>
                <a:close/>
              </a:path>
            </a:pathLst>
          </a:custGeom>
          <a:solidFill>
            <a:srgbClr val="72A4A5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943" name="Freeform 79"/>
          <p:cNvSpPr/>
          <p:nvPr/>
        </p:nvSpPr>
        <p:spPr bwMode="auto">
          <a:xfrm>
            <a:off x="3882390" y="1840865"/>
            <a:ext cx="2553970" cy="1832610"/>
          </a:xfrm>
          <a:custGeom>
            <a:avLst/>
            <a:gdLst>
              <a:gd name="T0" fmla="*/ 0 w 1553"/>
              <a:gd name="T1" fmla="*/ 0 h 1114"/>
              <a:gd name="T2" fmla="*/ 400 w 1553"/>
              <a:gd name="T3" fmla="*/ 557 h 1114"/>
              <a:gd name="T4" fmla="*/ 0 w 1553"/>
              <a:gd name="T5" fmla="*/ 1114 h 1114"/>
              <a:gd name="T6" fmla="*/ 1154 w 1553"/>
              <a:gd name="T7" fmla="*/ 1114 h 1114"/>
              <a:gd name="T8" fmla="*/ 1553 w 1553"/>
              <a:gd name="T9" fmla="*/ 557 h 1114"/>
              <a:gd name="T10" fmla="*/ 1154 w 1553"/>
              <a:gd name="T11" fmla="*/ 0 h 1114"/>
              <a:gd name="T12" fmla="*/ 0 w 1553"/>
              <a:gd name="T13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53" h="1114">
                <a:moveTo>
                  <a:pt x="0" y="0"/>
                </a:moveTo>
                <a:lnTo>
                  <a:pt x="400" y="557"/>
                </a:lnTo>
                <a:lnTo>
                  <a:pt x="0" y="1114"/>
                </a:lnTo>
                <a:lnTo>
                  <a:pt x="1154" y="1114"/>
                </a:lnTo>
                <a:lnTo>
                  <a:pt x="1553" y="557"/>
                </a:lnTo>
                <a:lnTo>
                  <a:pt x="1154" y="0"/>
                </a:lnTo>
                <a:lnTo>
                  <a:pt x="0" y="0"/>
                </a:lnTo>
                <a:close/>
              </a:path>
            </a:pathLst>
          </a:custGeom>
          <a:solidFill>
            <a:srgbClr val="72A4A5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944" name="Freeform 80"/>
          <p:cNvSpPr/>
          <p:nvPr/>
        </p:nvSpPr>
        <p:spPr bwMode="auto">
          <a:xfrm>
            <a:off x="5780405" y="1840865"/>
            <a:ext cx="2557145" cy="1832610"/>
          </a:xfrm>
          <a:custGeom>
            <a:avLst/>
            <a:gdLst>
              <a:gd name="T0" fmla="*/ 0 w 1555"/>
              <a:gd name="T1" fmla="*/ 0 h 1114"/>
              <a:gd name="T2" fmla="*/ 401 w 1555"/>
              <a:gd name="T3" fmla="*/ 557 h 1114"/>
              <a:gd name="T4" fmla="*/ 0 w 1555"/>
              <a:gd name="T5" fmla="*/ 1114 h 1114"/>
              <a:gd name="T6" fmla="*/ 1153 w 1555"/>
              <a:gd name="T7" fmla="*/ 1114 h 1114"/>
              <a:gd name="T8" fmla="*/ 1555 w 1555"/>
              <a:gd name="T9" fmla="*/ 557 h 1114"/>
              <a:gd name="T10" fmla="*/ 1153 w 1555"/>
              <a:gd name="T11" fmla="*/ 0 h 1114"/>
              <a:gd name="T12" fmla="*/ 0 w 1555"/>
              <a:gd name="T13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55" h="1114">
                <a:moveTo>
                  <a:pt x="0" y="0"/>
                </a:moveTo>
                <a:lnTo>
                  <a:pt x="401" y="557"/>
                </a:lnTo>
                <a:lnTo>
                  <a:pt x="0" y="1114"/>
                </a:lnTo>
                <a:lnTo>
                  <a:pt x="1153" y="1114"/>
                </a:lnTo>
                <a:lnTo>
                  <a:pt x="1555" y="557"/>
                </a:lnTo>
                <a:lnTo>
                  <a:pt x="1153" y="0"/>
                </a:lnTo>
                <a:lnTo>
                  <a:pt x="0" y="0"/>
                </a:lnTo>
                <a:close/>
              </a:path>
            </a:pathLst>
          </a:custGeom>
          <a:solidFill>
            <a:srgbClr val="72A4A5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6953" name="Group 89"/>
          <p:cNvGrpSpPr/>
          <p:nvPr/>
        </p:nvGrpSpPr>
        <p:grpSpPr bwMode="auto">
          <a:xfrm>
            <a:off x="3209925" y="2043430"/>
            <a:ext cx="322580" cy="401320"/>
            <a:chOff x="1607" y="1183"/>
            <a:chExt cx="196" cy="244"/>
          </a:xfrm>
        </p:grpSpPr>
        <p:sp>
          <p:nvSpPr>
            <p:cNvPr id="36945" name="Freeform 81"/>
            <p:cNvSpPr/>
            <p:nvPr/>
          </p:nvSpPr>
          <p:spPr bwMode="auto">
            <a:xfrm>
              <a:off x="1607" y="1230"/>
              <a:ext cx="154" cy="196"/>
            </a:xfrm>
            <a:custGeom>
              <a:avLst/>
              <a:gdLst>
                <a:gd name="T0" fmla="*/ 87 w 89"/>
                <a:gd name="T1" fmla="*/ 20 h 113"/>
                <a:gd name="T2" fmla="*/ 88 w 89"/>
                <a:gd name="T3" fmla="*/ 26 h 113"/>
                <a:gd name="T4" fmla="*/ 36 w 89"/>
                <a:gd name="T5" fmla="*/ 100 h 113"/>
                <a:gd name="T6" fmla="*/ 30 w 89"/>
                <a:gd name="T7" fmla="*/ 105 h 113"/>
                <a:gd name="T8" fmla="*/ 5 w 89"/>
                <a:gd name="T9" fmla="*/ 112 h 113"/>
                <a:gd name="T10" fmla="*/ 1 w 89"/>
                <a:gd name="T11" fmla="*/ 110 h 113"/>
                <a:gd name="T12" fmla="*/ 0 w 89"/>
                <a:gd name="T13" fmla="*/ 84 h 113"/>
                <a:gd name="T14" fmla="*/ 2 w 89"/>
                <a:gd name="T15" fmla="*/ 77 h 113"/>
                <a:gd name="T16" fmla="*/ 54 w 89"/>
                <a:gd name="T17" fmla="*/ 2 h 113"/>
                <a:gd name="T18" fmla="*/ 60 w 89"/>
                <a:gd name="T19" fmla="*/ 1 h 113"/>
                <a:gd name="T20" fmla="*/ 87 w 89"/>
                <a:gd name="T21" fmla="*/ 2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113">
                  <a:moveTo>
                    <a:pt x="87" y="20"/>
                  </a:moveTo>
                  <a:cubicBezTo>
                    <a:pt x="89" y="21"/>
                    <a:pt x="89" y="24"/>
                    <a:pt x="88" y="26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4" y="102"/>
                    <a:pt x="32" y="104"/>
                    <a:pt x="30" y="105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3" y="113"/>
                    <a:pt x="1" y="112"/>
                    <a:pt x="1" y="11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2"/>
                    <a:pt x="1" y="78"/>
                    <a:pt x="2" y="77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6" y="0"/>
                    <a:pt x="58" y="0"/>
                    <a:pt x="60" y="1"/>
                  </a:cubicBezTo>
                  <a:lnTo>
                    <a:pt x="87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46" name="Freeform 82"/>
            <p:cNvSpPr/>
            <p:nvPr/>
          </p:nvSpPr>
          <p:spPr bwMode="auto">
            <a:xfrm>
              <a:off x="1718" y="1183"/>
              <a:ext cx="76" cy="67"/>
            </a:xfrm>
            <a:custGeom>
              <a:avLst/>
              <a:gdLst>
                <a:gd name="T0" fmla="*/ 42 w 44"/>
                <a:gd name="T1" fmla="*/ 20 h 39"/>
                <a:gd name="T2" fmla="*/ 43 w 44"/>
                <a:gd name="T3" fmla="*/ 26 h 39"/>
                <a:gd name="T4" fmla="*/ 35 w 44"/>
                <a:gd name="T5" fmla="*/ 36 h 39"/>
                <a:gd name="T6" fmla="*/ 30 w 44"/>
                <a:gd name="T7" fmla="*/ 37 h 39"/>
                <a:gd name="T8" fmla="*/ 3 w 44"/>
                <a:gd name="T9" fmla="*/ 19 h 39"/>
                <a:gd name="T10" fmla="*/ 2 w 44"/>
                <a:gd name="T11" fmla="*/ 13 h 39"/>
                <a:gd name="T12" fmla="*/ 9 w 44"/>
                <a:gd name="T13" fmla="*/ 2 h 39"/>
                <a:gd name="T14" fmla="*/ 15 w 44"/>
                <a:gd name="T15" fmla="*/ 1 h 39"/>
                <a:gd name="T16" fmla="*/ 42 w 44"/>
                <a:gd name="T17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9">
                  <a:moveTo>
                    <a:pt x="42" y="20"/>
                  </a:moveTo>
                  <a:cubicBezTo>
                    <a:pt x="43" y="21"/>
                    <a:pt x="44" y="24"/>
                    <a:pt x="43" y="2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38"/>
                    <a:pt x="31" y="39"/>
                    <a:pt x="30" y="37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17"/>
                    <a:pt x="0" y="15"/>
                    <a:pt x="2" y="1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3" y="0"/>
                    <a:pt x="15" y="1"/>
                  </a:cubicBezTo>
                  <a:lnTo>
                    <a:pt x="42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47" name="Freeform 83"/>
            <p:cNvSpPr/>
            <p:nvPr/>
          </p:nvSpPr>
          <p:spPr bwMode="auto">
            <a:xfrm>
              <a:off x="1700" y="1380"/>
              <a:ext cx="103" cy="47"/>
            </a:xfrm>
            <a:custGeom>
              <a:avLst/>
              <a:gdLst>
                <a:gd name="T0" fmla="*/ 59 w 59"/>
                <a:gd name="T1" fmla="*/ 22 h 27"/>
                <a:gd name="T2" fmla="*/ 55 w 59"/>
                <a:gd name="T3" fmla="*/ 26 h 27"/>
                <a:gd name="T4" fmla="*/ 3 w 59"/>
                <a:gd name="T5" fmla="*/ 27 h 27"/>
                <a:gd name="T6" fmla="*/ 1 w 59"/>
                <a:gd name="T7" fmla="*/ 23 h 27"/>
                <a:gd name="T8" fmla="*/ 15 w 59"/>
                <a:gd name="T9" fmla="*/ 3 h 27"/>
                <a:gd name="T10" fmla="*/ 22 w 59"/>
                <a:gd name="T11" fmla="*/ 0 h 27"/>
                <a:gd name="T12" fmla="*/ 55 w 59"/>
                <a:gd name="T13" fmla="*/ 0 h 27"/>
                <a:gd name="T14" fmla="*/ 59 w 59"/>
                <a:gd name="T15" fmla="*/ 4 h 27"/>
                <a:gd name="T16" fmla="*/ 59 w 59"/>
                <a:gd name="T17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27">
                  <a:moveTo>
                    <a:pt x="59" y="22"/>
                  </a:moveTo>
                  <a:cubicBezTo>
                    <a:pt x="59" y="25"/>
                    <a:pt x="57" y="26"/>
                    <a:pt x="55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" y="27"/>
                    <a:pt x="0" y="25"/>
                    <a:pt x="1" y="2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1"/>
                    <a:pt x="19" y="0"/>
                    <a:pt x="22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7" y="0"/>
                    <a:pt x="59" y="1"/>
                    <a:pt x="59" y="4"/>
                  </a:cubicBez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48" name="Freeform 84"/>
            <p:cNvSpPr/>
            <p:nvPr/>
          </p:nvSpPr>
          <p:spPr bwMode="auto">
            <a:xfrm>
              <a:off x="1740" y="1318"/>
              <a:ext cx="63" cy="47"/>
            </a:xfrm>
            <a:custGeom>
              <a:avLst/>
              <a:gdLst>
                <a:gd name="T0" fmla="*/ 36 w 36"/>
                <a:gd name="T1" fmla="*/ 23 h 27"/>
                <a:gd name="T2" fmla="*/ 32 w 36"/>
                <a:gd name="T3" fmla="*/ 27 h 27"/>
                <a:gd name="T4" fmla="*/ 3 w 36"/>
                <a:gd name="T5" fmla="*/ 27 h 27"/>
                <a:gd name="T6" fmla="*/ 1 w 36"/>
                <a:gd name="T7" fmla="*/ 24 h 27"/>
                <a:gd name="T8" fmla="*/ 15 w 36"/>
                <a:gd name="T9" fmla="*/ 4 h 27"/>
                <a:gd name="T10" fmla="*/ 22 w 36"/>
                <a:gd name="T11" fmla="*/ 0 h 27"/>
                <a:gd name="T12" fmla="*/ 32 w 36"/>
                <a:gd name="T13" fmla="*/ 0 h 27"/>
                <a:gd name="T14" fmla="*/ 36 w 36"/>
                <a:gd name="T15" fmla="*/ 4 h 27"/>
                <a:gd name="T16" fmla="*/ 36 w 36"/>
                <a:gd name="T17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7">
                  <a:moveTo>
                    <a:pt x="36" y="23"/>
                  </a:moveTo>
                  <a:cubicBezTo>
                    <a:pt x="36" y="25"/>
                    <a:pt x="34" y="27"/>
                    <a:pt x="32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" y="27"/>
                    <a:pt x="0" y="26"/>
                    <a:pt x="1" y="2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2"/>
                    <a:pt x="19" y="0"/>
                    <a:pt x="2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0"/>
                    <a:pt x="36" y="2"/>
                    <a:pt x="36" y="4"/>
                  </a:cubicBezTo>
                  <a:lnTo>
                    <a:pt x="36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6954" name="Group 90"/>
          <p:cNvGrpSpPr/>
          <p:nvPr/>
        </p:nvGrpSpPr>
        <p:grpSpPr bwMode="auto">
          <a:xfrm>
            <a:off x="6907530" y="2020570"/>
            <a:ext cx="484505" cy="435610"/>
            <a:chOff x="3928" y="1191"/>
            <a:chExt cx="246" cy="221"/>
          </a:xfrm>
        </p:grpSpPr>
        <p:sp>
          <p:nvSpPr>
            <p:cNvPr id="36949" name="Freeform 85"/>
            <p:cNvSpPr/>
            <p:nvPr/>
          </p:nvSpPr>
          <p:spPr bwMode="auto">
            <a:xfrm>
              <a:off x="3928" y="1191"/>
              <a:ext cx="182" cy="221"/>
            </a:xfrm>
            <a:custGeom>
              <a:avLst/>
              <a:gdLst>
                <a:gd name="T0" fmla="*/ 102 w 105"/>
                <a:gd name="T1" fmla="*/ 114 h 127"/>
                <a:gd name="T2" fmla="*/ 98 w 105"/>
                <a:gd name="T3" fmla="*/ 116 h 127"/>
                <a:gd name="T4" fmla="*/ 85 w 105"/>
                <a:gd name="T5" fmla="*/ 124 h 127"/>
                <a:gd name="T6" fmla="*/ 83 w 105"/>
                <a:gd name="T7" fmla="*/ 126 h 127"/>
                <a:gd name="T8" fmla="*/ 76 w 105"/>
                <a:gd name="T9" fmla="*/ 124 h 127"/>
                <a:gd name="T10" fmla="*/ 75 w 105"/>
                <a:gd name="T11" fmla="*/ 123 h 127"/>
                <a:gd name="T12" fmla="*/ 58 w 105"/>
                <a:gd name="T13" fmla="*/ 93 h 127"/>
                <a:gd name="T14" fmla="*/ 54 w 105"/>
                <a:gd name="T15" fmla="*/ 90 h 127"/>
                <a:gd name="T16" fmla="*/ 53 w 105"/>
                <a:gd name="T17" fmla="*/ 91 h 127"/>
                <a:gd name="T18" fmla="*/ 53 w 105"/>
                <a:gd name="T19" fmla="*/ 91 h 127"/>
                <a:gd name="T20" fmla="*/ 53 w 105"/>
                <a:gd name="T21" fmla="*/ 91 h 127"/>
                <a:gd name="T22" fmla="*/ 53 w 105"/>
                <a:gd name="T23" fmla="*/ 91 h 127"/>
                <a:gd name="T24" fmla="*/ 6 w 105"/>
                <a:gd name="T25" fmla="*/ 75 h 127"/>
                <a:gd name="T26" fmla="*/ 6 w 105"/>
                <a:gd name="T27" fmla="*/ 75 h 127"/>
                <a:gd name="T28" fmla="*/ 4 w 105"/>
                <a:gd name="T29" fmla="*/ 43 h 127"/>
                <a:gd name="T30" fmla="*/ 18 w 105"/>
                <a:gd name="T31" fmla="*/ 27 h 127"/>
                <a:gd name="T32" fmla="*/ 18 w 105"/>
                <a:gd name="T33" fmla="*/ 26 h 127"/>
                <a:gd name="T34" fmla="*/ 21 w 105"/>
                <a:gd name="T35" fmla="*/ 28 h 127"/>
                <a:gd name="T36" fmla="*/ 36 w 105"/>
                <a:gd name="T37" fmla="*/ 54 h 127"/>
                <a:gd name="T38" fmla="*/ 41 w 105"/>
                <a:gd name="T39" fmla="*/ 55 h 127"/>
                <a:gd name="T40" fmla="*/ 46 w 105"/>
                <a:gd name="T41" fmla="*/ 53 h 127"/>
                <a:gd name="T42" fmla="*/ 62 w 105"/>
                <a:gd name="T43" fmla="*/ 44 h 127"/>
                <a:gd name="T44" fmla="*/ 63 w 105"/>
                <a:gd name="T45" fmla="*/ 39 h 127"/>
                <a:gd name="T46" fmla="*/ 53 w 105"/>
                <a:gd name="T47" fmla="*/ 21 h 127"/>
                <a:gd name="T48" fmla="*/ 48 w 105"/>
                <a:gd name="T49" fmla="*/ 12 h 127"/>
                <a:gd name="T50" fmla="*/ 48 w 105"/>
                <a:gd name="T51" fmla="*/ 9 h 127"/>
                <a:gd name="T52" fmla="*/ 49 w 105"/>
                <a:gd name="T53" fmla="*/ 9 h 127"/>
                <a:gd name="T54" fmla="*/ 96 w 105"/>
                <a:gd name="T55" fmla="*/ 23 h 127"/>
                <a:gd name="T56" fmla="*/ 97 w 105"/>
                <a:gd name="T57" fmla="*/ 23 h 127"/>
                <a:gd name="T58" fmla="*/ 101 w 105"/>
                <a:gd name="T59" fmla="*/ 35 h 127"/>
                <a:gd name="T60" fmla="*/ 96 w 105"/>
                <a:gd name="T61" fmla="*/ 35 h 127"/>
                <a:gd name="T62" fmla="*/ 86 w 105"/>
                <a:gd name="T63" fmla="*/ 41 h 127"/>
                <a:gd name="T64" fmla="*/ 83 w 105"/>
                <a:gd name="T65" fmla="*/ 45 h 127"/>
                <a:gd name="T66" fmla="*/ 80 w 105"/>
                <a:gd name="T67" fmla="*/ 51 h 127"/>
                <a:gd name="T68" fmla="*/ 71 w 105"/>
                <a:gd name="T69" fmla="*/ 66 h 127"/>
                <a:gd name="T70" fmla="*/ 70 w 105"/>
                <a:gd name="T71" fmla="*/ 72 h 127"/>
                <a:gd name="T72" fmla="*/ 70 w 105"/>
                <a:gd name="T73" fmla="*/ 72 h 127"/>
                <a:gd name="T74" fmla="*/ 71 w 105"/>
                <a:gd name="T75" fmla="*/ 78 h 127"/>
                <a:gd name="T76" fmla="*/ 86 w 105"/>
                <a:gd name="T77" fmla="*/ 102 h 127"/>
                <a:gd name="T78" fmla="*/ 96 w 105"/>
                <a:gd name="T79" fmla="*/ 108 h 127"/>
                <a:gd name="T80" fmla="*/ 104 w 105"/>
                <a:gd name="T81" fmla="*/ 108 h 127"/>
                <a:gd name="T82" fmla="*/ 102 w 105"/>
                <a:gd name="T83" fmla="*/ 11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5" h="127">
                  <a:moveTo>
                    <a:pt x="102" y="114"/>
                  </a:moveTo>
                  <a:cubicBezTo>
                    <a:pt x="98" y="116"/>
                    <a:pt x="98" y="116"/>
                    <a:pt x="98" y="116"/>
                  </a:cubicBezTo>
                  <a:cubicBezTo>
                    <a:pt x="85" y="124"/>
                    <a:pt x="85" y="124"/>
                    <a:pt x="85" y="124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0" y="127"/>
                    <a:pt x="77" y="126"/>
                    <a:pt x="76" y="124"/>
                  </a:cubicBezTo>
                  <a:cubicBezTo>
                    <a:pt x="75" y="123"/>
                    <a:pt x="75" y="123"/>
                    <a:pt x="75" y="12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7" y="92"/>
                    <a:pt x="56" y="91"/>
                    <a:pt x="54" y="90"/>
                  </a:cubicBezTo>
                  <a:cubicBezTo>
                    <a:pt x="54" y="90"/>
                    <a:pt x="53" y="90"/>
                    <a:pt x="53" y="91"/>
                  </a:cubicBezTo>
                  <a:cubicBezTo>
                    <a:pt x="53" y="91"/>
                    <a:pt x="53" y="91"/>
                    <a:pt x="53" y="91"/>
                  </a:cubicBezTo>
                  <a:cubicBezTo>
                    <a:pt x="53" y="91"/>
                    <a:pt x="53" y="91"/>
                    <a:pt x="53" y="91"/>
                  </a:cubicBezTo>
                  <a:cubicBezTo>
                    <a:pt x="53" y="91"/>
                    <a:pt x="53" y="91"/>
                    <a:pt x="53" y="91"/>
                  </a:cubicBezTo>
                  <a:cubicBezTo>
                    <a:pt x="36" y="98"/>
                    <a:pt x="16" y="92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0" y="65"/>
                    <a:pt x="0" y="53"/>
                    <a:pt x="4" y="43"/>
                  </a:cubicBezTo>
                  <a:cubicBezTo>
                    <a:pt x="7" y="36"/>
                    <a:pt x="12" y="31"/>
                    <a:pt x="18" y="27"/>
                  </a:cubicBezTo>
                  <a:cubicBezTo>
                    <a:pt x="18" y="27"/>
                    <a:pt x="18" y="27"/>
                    <a:pt x="18" y="26"/>
                  </a:cubicBezTo>
                  <a:cubicBezTo>
                    <a:pt x="19" y="26"/>
                    <a:pt x="20" y="26"/>
                    <a:pt x="21" y="28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6"/>
                    <a:pt x="40" y="56"/>
                    <a:pt x="41" y="55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3"/>
                    <a:pt x="64" y="40"/>
                    <a:pt x="63" y="39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8" y="9"/>
                  </a:cubicBezTo>
                  <a:cubicBezTo>
                    <a:pt x="48" y="9"/>
                    <a:pt x="48" y="9"/>
                    <a:pt x="49" y="9"/>
                  </a:cubicBezTo>
                  <a:cubicBezTo>
                    <a:pt x="66" y="0"/>
                    <a:pt x="86" y="7"/>
                    <a:pt x="96" y="23"/>
                  </a:cubicBezTo>
                  <a:cubicBezTo>
                    <a:pt x="96" y="23"/>
                    <a:pt x="96" y="23"/>
                    <a:pt x="97" y="23"/>
                  </a:cubicBezTo>
                  <a:cubicBezTo>
                    <a:pt x="99" y="27"/>
                    <a:pt x="100" y="31"/>
                    <a:pt x="101" y="35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2" y="35"/>
                    <a:pt x="88" y="38"/>
                    <a:pt x="86" y="41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0" y="51"/>
                    <a:pt x="80" y="51"/>
                    <a:pt x="80" y="51"/>
                  </a:cubicBezTo>
                  <a:cubicBezTo>
                    <a:pt x="71" y="66"/>
                    <a:pt x="71" y="66"/>
                    <a:pt x="71" y="66"/>
                  </a:cubicBezTo>
                  <a:cubicBezTo>
                    <a:pt x="70" y="68"/>
                    <a:pt x="70" y="70"/>
                    <a:pt x="70" y="72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4"/>
                    <a:pt x="71" y="76"/>
                    <a:pt x="71" y="78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8" y="106"/>
                    <a:pt x="92" y="108"/>
                    <a:pt x="96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5" y="111"/>
                    <a:pt x="104" y="113"/>
                    <a:pt x="102" y="1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50" name="Freeform 86"/>
            <p:cNvSpPr>
              <a:spLocks noEditPoints="1"/>
            </p:cNvSpPr>
            <p:nvPr/>
          </p:nvSpPr>
          <p:spPr bwMode="auto">
            <a:xfrm>
              <a:off x="4065" y="1266"/>
              <a:ext cx="109" cy="99"/>
            </a:xfrm>
            <a:custGeom>
              <a:avLst/>
              <a:gdLst>
                <a:gd name="T0" fmla="*/ 61 w 63"/>
                <a:gd name="T1" fmla="*/ 23 h 57"/>
                <a:gd name="T2" fmla="*/ 51 w 63"/>
                <a:gd name="T3" fmla="*/ 6 h 57"/>
                <a:gd name="T4" fmla="*/ 41 w 63"/>
                <a:gd name="T5" fmla="*/ 0 h 57"/>
                <a:gd name="T6" fmla="*/ 21 w 63"/>
                <a:gd name="T7" fmla="*/ 0 h 57"/>
                <a:gd name="T8" fmla="*/ 11 w 63"/>
                <a:gd name="T9" fmla="*/ 6 h 57"/>
                <a:gd name="T10" fmla="*/ 5 w 63"/>
                <a:gd name="T11" fmla="*/ 16 h 57"/>
                <a:gd name="T12" fmla="*/ 1 w 63"/>
                <a:gd name="T13" fmla="*/ 23 h 57"/>
                <a:gd name="T14" fmla="*/ 1 w 63"/>
                <a:gd name="T15" fmla="*/ 34 h 57"/>
                <a:gd name="T16" fmla="*/ 3 w 63"/>
                <a:gd name="T17" fmla="*/ 38 h 57"/>
                <a:gd name="T18" fmla="*/ 11 w 63"/>
                <a:gd name="T19" fmla="*/ 52 h 57"/>
                <a:gd name="T20" fmla="*/ 21 w 63"/>
                <a:gd name="T21" fmla="*/ 57 h 57"/>
                <a:gd name="T22" fmla="*/ 21 w 63"/>
                <a:gd name="T23" fmla="*/ 57 h 57"/>
                <a:gd name="T24" fmla="*/ 21 w 63"/>
                <a:gd name="T25" fmla="*/ 57 h 57"/>
                <a:gd name="T26" fmla="*/ 41 w 63"/>
                <a:gd name="T27" fmla="*/ 57 h 57"/>
                <a:gd name="T28" fmla="*/ 51 w 63"/>
                <a:gd name="T29" fmla="*/ 52 h 57"/>
                <a:gd name="T30" fmla="*/ 61 w 63"/>
                <a:gd name="T31" fmla="*/ 34 h 57"/>
                <a:gd name="T32" fmla="*/ 61 w 63"/>
                <a:gd name="T33" fmla="*/ 23 h 57"/>
                <a:gd name="T34" fmla="*/ 33 w 63"/>
                <a:gd name="T35" fmla="*/ 42 h 57"/>
                <a:gd name="T36" fmla="*/ 30 w 63"/>
                <a:gd name="T37" fmla="*/ 42 h 57"/>
                <a:gd name="T38" fmla="*/ 29 w 63"/>
                <a:gd name="T39" fmla="*/ 42 h 57"/>
                <a:gd name="T40" fmla="*/ 20 w 63"/>
                <a:gd name="T41" fmla="*/ 37 h 57"/>
                <a:gd name="T42" fmla="*/ 19 w 63"/>
                <a:gd name="T43" fmla="*/ 34 h 57"/>
                <a:gd name="T44" fmla="*/ 18 w 63"/>
                <a:gd name="T45" fmla="*/ 31 h 57"/>
                <a:gd name="T46" fmla="*/ 19 w 63"/>
                <a:gd name="T47" fmla="*/ 23 h 57"/>
                <a:gd name="T48" fmla="*/ 20 w 63"/>
                <a:gd name="T49" fmla="*/ 21 h 57"/>
                <a:gd name="T50" fmla="*/ 26 w 63"/>
                <a:gd name="T51" fmla="*/ 16 h 57"/>
                <a:gd name="T52" fmla="*/ 30 w 63"/>
                <a:gd name="T53" fmla="*/ 15 h 57"/>
                <a:gd name="T54" fmla="*/ 33 w 63"/>
                <a:gd name="T55" fmla="*/ 15 h 57"/>
                <a:gd name="T56" fmla="*/ 43 w 63"/>
                <a:gd name="T57" fmla="*/ 21 h 57"/>
                <a:gd name="T58" fmla="*/ 44 w 63"/>
                <a:gd name="T59" fmla="*/ 23 h 57"/>
                <a:gd name="T60" fmla="*/ 44 w 63"/>
                <a:gd name="T61" fmla="*/ 34 h 57"/>
                <a:gd name="T62" fmla="*/ 43 w 63"/>
                <a:gd name="T63" fmla="*/ 36 h 57"/>
                <a:gd name="T64" fmla="*/ 43 w 63"/>
                <a:gd name="T65" fmla="*/ 37 h 57"/>
                <a:gd name="T66" fmla="*/ 33 w 63"/>
                <a:gd name="T67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57">
                  <a:moveTo>
                    <a:pt x="61" y="23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49" y="3"/>
                    <a:pt x="45" y="0"/>
                    <a:pt x="4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3" y="3"/>
                    <a:pt x="11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6"/>
                    <a:pt x="0" y="31"/>
                    <a:pt x="1" y="34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3" y="55"/>
                    <a:pt x="17" y="57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5" y="57"/>
                    <a:pt x="49" y="55"/>
                    <a:pt x="51" y="52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3" y="31"/>
                    <a:pt x="63" y="26"/>
                    <a:pt x="61" y="23"/>
                  </a:cubicBezTo>
                  <a:moveTo>
                    <a:pt x="33" y="4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29" y="42"/>
                    <a:pt x="29" y="42"/>
                  </a:cubicBezTo>
                  <a:cubicBezTo>
                    <a:pt x="26" y="42"/>
                    <a:pt x="22" y="40"/>
                    <a:pt x="20" y="37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4"/>
                    <a:pt x="18" y="32"/>
                    <a:pt x="18" y="31"/>
                  </a:cubicBezTo>
                  <a:cubicBezTo>
                    <a:pt x="17" y="28"/>
                    <a:pt x="18" y="25"/>
                    <a:pt x="19" y="23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19"/>
                    <a:pt x="23" y="17"/>
                    <a:pt x="26" y="16"/>
                  </a:cubicBezTo>
                  <a:cubicBezTo>
                    <a:pt x="27" y="15"/>
                    <a:pt x="29" y="15"/>
                    <a:pt x="30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6" y="15"/>
                    <a:pt x="41" y="18"/>
                    <a:pt x="43" y="21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6" y="26"/>
                    <a:pt x="46" y="31"/>
                    <a:pt x="44" y="3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1" y="40"/>
                    <a:pt x="36" y="42"/>
                    <a:pt x="33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51" name="Freeform 87"/>
            <p:cNvSpPr>
              <a:spLocks noEditPoints="1"/>
            </p:cNvSpPr>
            <p:nvPr/>
          </p:nvSpPr>
          <p:spPr bwMode="auto">
            <a:xfrm>
              <a:off x="4065" y="1266"/>
              <a:ext cx="109" cy="99"/>
            </a:xfrm>
            <a:custGeom>
              <a:avLst/>
              <a:gdLst>
                <a:gd name="T0" fmla="*/ 61 w 63"/>
                <a:gd name="T1" fmla="*/ 23 h 57"/>
                <a:gd name="T2" fmla="*/ 51 w 63"/>
                <a:gd name="T3" fmla="*/ 6 h 57"/>
                <a:gd name="T4" fmla="*/ 41 w 63"/>
                <a:gd name="T5" fmla="*/ 0 h 57"/>
                <a:gd name="T6" fmla="*/ 21 w 63"/>
                <a:gd name="T7" fmla="*/ 0 h 57"/>
                <a:gd name="T8" fmla="*/ 11 w 63"/>
                <a:gd name="T9" fmla="*/ 6 h 57"/>
                <a:gd name="T10" fmla="*/ 5 w 63"/>
                <a:gd name="T11" fmla="*/ 16 h 57"/>
                <a:gd name="T12" fmla="*/ 1 w 63"/>
                <a:gd name="T13" fmla="*/ 23 h 57"/>
                <a:gd name="T14" fmla="*/ 1 w 63"/>
                <a:gd name="T15" fmla="*/ 34 h 57"/>
                <a:gd name="T16" fmla="*/ 3 w 63"/>
                <a:gd name="T17" fmla="*/ 38 h 57"/>
                <a:gd name="T18" fmla="*/ 11 w 63"/>
                <a:gd name="T19" fmla="*/ 52 h 57"/>
                <a:gd name="T20" fmla="*/ 21 w 63"/>
                <a:gd name="T21" fmla="*/ 57 h 57"/>
                <a:gd name="T22" fmla="*/ 21 w 63"/>
                <a:gd name="T23" fmla="*/ 57 h 57"/>
                <a:gd name="T24" fmla="*/ 21 w 63"/>
                <a:gd name="T25" fmla="*/ 57 h 57"/>
                <a:gd name="T26" fmla="*/ 41 w 63"/>
                <a:gd name="T27" fmla="*/ 57 h 57"/>
                <a:gd name="T28" fmla="*/ 51 w 63"/>
                <a:gd name="T29" fmla="*/ 52 h 57"/>
                <a:gd name="T30" fmla="*/ 61 w 63"/>
                <a:gd name="T31" fmla="*/ 34 h 57"/>
                <a:gd name="T32" fmla="*/ 61 w 63"/>
                <a:gd name="T33" fmla="*/ 23 h 57"/>
                <a:gd name="T34" fmla="*/ 33 w 63"/>
                <a:gd name="T35" fmla="*/ 42 h 57"/>
                <a:gd name="T36" fmla="*/ 30 w 63"/>
                <a:gd name="T37" fmla="*/ 42 h 57"/>
                <a:gd name="T38" fmla="*/ 29 w 63"/>
                <a:gd name="T39" fmla="*/ 42 h 57"/>
                <a:gd name="T40" fmla="*/ 20 w 63"/>
                <a:gd name="T41" fmla="*/ 37 h 57"/>
                <a:gd name="T42" fmla="*/ 19 w 63"/>
                <a:gd name="T43" fmla="*/ 34 h 57"/>
                <a:gd name="T44" fmla="*/ 18 w 63"/>
                <a:gd name="T45" fmla="*/ 31 h 57"/>
                <a:gd name="T46" fmla="*/ 19 w 63"/>
                <a:gd name="T47" fmla="*/ 23 h 57"/>
                <a:gd name="T48" fmla="*/ 20 w 63"/>
                <a:gd name="T49" fmla="*/ 21 h 57"/>
                <a:gd name="T50" fmla="*/ 26 w 63"/>
                <a:gd name="T51" fmla="*/ 16 h 57"/>
                <a:gd name="T52" fmla="*/ 30 w 63"/>
                <a:gd name="T53" fmla="*/ 15 h 57"/>
                <a:gd name="T54" fmla="*/ 33 w 63"/>
                <a:gd name="T55" fmla="*/ 15 h 57"/>
                <a:gd name="T56" fmla="*/ 43 w 63"/>
                <a:gd name="T57" fmla="*/ 21 h 57"/>
                <a:gd name="T58" fmla="*/ 44 w 63"/>
                <a:gd name="T59" fmla="*/ 23 h 57"/>
                <a:gd name="T60" fmla="*/ 44 w 63"/>
                <a:gd name="T61" fmla="*/ 34 h 57"/>
                <a:gd name="T62" fmla="*/ 43 w 63"/>
                <a:gd name="T63" fmla="*/ 36 h 57"/>
                <a:gd name="T64" fmla="*/ 43 w 63"/>
                <a:gd name="T65" fmla="*/ 37 h 57"/>
                <a:gd name="T66" fmla="*/ 33 w 63"/>
                <a:gd name="T67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57">
                  <a:moveTo>
                    <a:pt x="61" y="23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49" y="3"/>
                    <a:pt x="45" y="0"/>
                    <a:pt x="4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3" y="3"/>
                    <a:pt x="11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6"/>
                    <a:pt x="0" y="31"/>
                    <a:pt x="1" y="34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3" y="55"/>
                    <a:pt x="17" y="57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5" y="57"/>
                    <a:pt x="49" y="55"/>
                    <a:pt x="51" y="52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3" y="31"/>
                    <a:pt x="63" y="26"/>
                    <a:pt x="61" y="23"/>
                  </a:cubicBezTo>
                  <a:moveTo>
                    <a:pt x="33" y="4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29" y="42"/>
                    <a:pt x="29" y="42"/>
                  </a:cubicBezTo>
                  <a:cubicBezTo>
                    <a:pt x="26" y="42"/>
                    <a:pt x="22" y="40"/>
                    <a:pt x="20" y="37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4"/>
                    <a:pt x="18" y="32"/>
                    <a:pt x="18" y="31"/>
                  </a:cubicBezTo>
                  <a:cubicBezTo>
                    <a:pt x="17" y="28"/>
                    <a:pt x="18" y="25"/>
                    <a:pt x="19" y="23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19"/>
                    <a:pt x="23" y="17"/>
                    <a:pt x="26" y="16"/>
                  </a:cubicBezTo>
                  <a:cubicBezTo>
                    <a:pt x="27" y="15"/>
                    <a:pt x="29" y="15"/>
                    <a:pt x="30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6" y="15"/>
                    <a:pt x="41" y="18"/>
                    <a:pt x="43" y="21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6" y="26"/>
                    <a:pt x="46" y="31"/>
                    <a:pt x="44" y="3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1" y="40"/>
                    <a:pt x="36" y="42"/>
                    <a:pt x="33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952" name="Freeform 88"/>
          <p:cNvSpPr/>
          <p:nvPr/>
        </p:nvSpPr>
        <p:spPr bwMode="auto">
          <a:xfrm>
            <a:off x="5074920" y="2044700"/>
            <a:ext cx="399415" cy="399415"/>
          </a:xfrm>
          <a:custGeom>
            <a:avLst/>
            <a:gdLst>
              <a:gd name="T0" fmla="*/ 140 w 140"/>
              <a:gd name="T1" fmla="*/ 4 h 140"/>
              <a:gd name="T2" fmla="*/ 140 w 140"/>
              <a:gd name="T3" fmla="*/ 136 h 140"/>
              <a:gd name="T4" fmla="*/ 136 w 140"/>
              <a:gd name="T5" fmla="*/ 140 h 140"/>
              <a:gd name="T6" fmla="*/ 4 w 140"/>
              <a:gd name="T7" fmla="*/ 140 h 140"/>
              <a:gd name="T8" fmla="*/ 0 w 140"/>
              <a:gd name="T9" fmla="*/ 136 h 140"/>
              <a:gd name="T10" fmla="*/ 0 w 140"/>
              <a:gd name="T11" fmla="*/ 4 h 140"/>
              <a:gd name="T12" fmla="*/ 4 w 140"/>
              <a:gd name="T13" fmla="*/ 0 h 140"/>
              <a:gd name="T14" fmla="*/ 55 w 140"/>
              <a:gd name="T15" fmla="*/ 0 h 140"/>
              <a:gd name="T16" fmla="*/ 59 w 140"/>
              <a:gd name="T17" fmla="*/ 4 h 140"/>
              <a:gd name="T18" fmla="*/ 59 w 140"/>
              <a:gd name="T19" fmla="*/ 55 h 140"/>
              <a:gd name="T20" fmla="*/ 55 w 140"/>
              <a:gd name="T21" fmla="*/ 59 h 140"/>
              <a:gd name="T22" fmla="*/ 41 w 140"/>
              <a:gd name="T23" fmla="*/ 59 h 140"/>
              <a:gd name="T24" fmla="*/ 39 w 140"/>
              <a:gd name="T25" fmla="*/ 62 h 140"/>
              <a:gd name="T26" fmla="*/ 43 w 140"/>
              <a:gd name="T27" fmla="*/ 67 h 140"/>
              <a:gd name="T28" fmla="*/ 68 w 140"/>
              <a:gd name="T29" fmla="*/ 101 h 140"/>
              <a:gd name="T30" fmla="*/ 68 w 140"/>
              <a:gd name="T31" fmla="*/ 101 h 140"/>
              <a:gd name="T32" fmla="*/ 72 w 140"/>
              <a:gd name="T33" fmla="*/ 101 h 140"/>
              <a:gd name="T34" fmla="*/ 101 w 140"/>
              <a:gd name="T35" fmla="*/ 62 h 140"/>
              <a:gd name="T36" fmla="*/ 99 w 140"/>
              <a:gd name="T37" fmla="*/ 59 h 140"/>
              <a:gd name="T38" fmla="*/ 85 w 140"/>
              <a:gd name="T39" fmla="*/ 59 h 140"/>
              <a:gd name="T40" fmla="*/ 81 w 140"/>
              <a:gd name="T41" fmla="*/ 55 h 140"/>
              <a:gd name="T42" fmla="*/ 81 w 140"/>
              <a:gd name="T43" fmla="*/ 4 h 140"/>
              <a:gd name="T44" fmla="*/ 85 w 140"/>
              <a:gd name="T45" fmla="*/ 0 h 140"/>
              <a:gd name="T46" fmla="*/ 136 w 140"/>
              <a:gd name="T47" fmla="*/ 0 h 140"/>
              <a:gd name="T48" fmla="*/ 140 w 140"/>
              <a:gd name="T49" fmla="*/ 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0" h="140">
                <a:moveTo>
                  <a:pt x="140" y="4"/>
                </a:moveTo>
                <a:cubicBezTo>
                  <a:pt x="140" y="136"/>
                  <a:pt x="140" y="136"/>
                  <a:pt x="140" y="136"/>
                </a:cubicBezTo>
                <a:cubicBezTo>
                  <a:pt x="140" y="138"/>
                  <a:pt x="138" y="140"/>
                  <a:pt x="136" y="140"/>
                </a:cubicBezTo>
                <a:cubicBezTo>
                  <a:pt x="4" y="140"/>
                  <a:pt x="4" y="140"/>
                  <a:pt x="4" y="140"/>
                </a:cubicBezTo>
                <a:cubicBezTo>
                  <a:pt x="2" y="140"/>
                  <a:pt x="0" y="138"/>
                  <a:pt x="0" y="136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2" y="0"/>
                  <a:pt x="4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7" y="0"/>
                  <a:pt x="59" y="1"/>
                  <a:pt x="59" y="4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7"/>
                  <a:pt x="57" y="59"/>
                  <a:pt x="55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39" y="59"/>
                  <a:pt x="38" y="60"/>
                  <a:pt x="39" y="62"/>
                </a:cubicBezTo>
                <a:cubicBezTo>
                  <a:pt x="43" y="67"/>
                  <a:pt x="43" y="67"/>
                  <a:pt x="43" y="67"/>
                </a:cubicBezTo>
                <a:cubicBezTo>
                  <a:pt x="68" y="101"/>
                  <a:pt x="68" y="101"/>
                  <a:pt x="68" y="101"/>
                </a:cubicBezTo>
                <a:cubicBezTo>
                  <a:pt x="68" y="101"/>
                  <a:pt x="68" y="101"/>
                  <a:pt x="68" y="101"/>
                </a:cubicBezTo>
                <a:cubicBezTo>
                  <a:pt x="69" y="103"/>
                  <a:pt x="71" y="102"/>
                  <a:pt x="72" y="101"/>
                </a:cubicBezTo>
                <a:cubicBezTo>
                  <a:pt x="101" y="62"/>
                  <a:pt x="101" y="62"/>
                  <a:pt x="101" y="62"/>
                </a:cubicBezTo>
                <a:cubicBezTo>
                  <a:pt x="102" y="60"/>
                  <a:pt x="101" y="59"/>
                  <a:pt x="99" y="59"/>
                </a:cubicBezTo>
                <a:cubicBezTo>
                  <a:pt x="85" y="59"/>
                  <a:pt x="85" y="59"/>
                  <a:pt x="85" y="59"/>
                </a:cubicBezTo>
                <a:cubicBezTo>
                  <a:pt x="83" y="59"/>
                  <a:pt x="81" y="57"/>
                  <a:pt x="81" y="55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1"/>
                  <a:pt x="83" y="0"/>
                  <a:pt x="85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8" y="0"/>
                  <a:pt x="140" y="1"/>
                  <a:pt x="140" y="4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955" name="Rectangle 91"/>
          <p:cNvSpPr>
            <a:spLocks noChangeArrowheads="1"/>
          </p:cNvSpPr>
          <p:nvPr/>
        </p:nvSpPr>
        <p:spPr bwMode="auto">
          <a:xfrm>
            <a:off x="2555240" y="2576195"/>
            <a:ext cx="1562735" cy="58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6956" name="Rectangle 92"/>
          <p:cNvSpPr>
            <a:spLocks noChangeArrowheads="1"/>
          </p:cNvSpPr>
          <p:nvPr/>
        </p:nvSpPr>
        <p:spPr bwMode="auto">
          <a:xfrm>
            <a:off x="4531360" y="2576195"/>
            <a:ext cx="1485900" cy="78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000" dirty="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957" name="Rectangle 93"/>
          <p:cNvSpPr>
            <a:spLocks noChangeArrowheads="1"/>
          </p:cNvSpPr>
          <p:nvPr/>
        </p:nvSpPr>
        <p:spPr bwMode="auto">
          <a:xfrm>
            <a:off x="6487795" y="2576195"/>
            <a:ext cx="1440815" cy="78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000" dirty="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" name="Freeform 80"/>
          <p:cNvSpPr/>
          <p:nvPr/>
        </p:nvSpPr>
        <p:spPr bwMode="auto">
          <a:xfrm>
            <a:off x="7684135" y="1840865"/>
            <a:ext cx="2557145" cy="1832610"/>
          </a:xfrm>
          <a:custGeom>
            <a:avLst/>
            <a:gdLst>
              <a:gd name="T0" fmla="*/ 0 w 1555"/>
              <a:gd name="T1" fmla="*/ 0 h 1114"/>
              <a:gd name="T2" fmla="*/ 401 w 1555"/>
              <a:gd name="T3" fmla="*/ 557 h 1114"/>
              <a:gd name="T4" fmla="*/ 0 w 1555"/>
              <a:gd name="T5" fmla="*/ 1114 h 1114"/>
              <a:gd name="T6" fmla="*/ 1153 w 1555"/>
              <a:gd name="T7" fmla="*/ 1114 h 1114"/>
              <a:gd name="T8" fmla="*/ 1555 w 1555"/>
              <a:gd name="T9" fmla="*/ 557 h 1114"/>
              <a:gd name="T10" fmla="*/ 1153 w 1555"/>
              <a:gd name="T11" fmla="*/ 0 h 1114"/>
              <a:gd name="T12" fmla="*/ 0 w 1555"/>
              <a:gd name="T13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55" h="1114">
                <a:moveTo>
                  <a:pt x="0" y="0"/>
                </a:moveTo>
                <a:lnTo>
                  <a:pt x="401" y="557"/>
                </a:lnTo>
                <a:lnTo>
                  <a:pt x="0" y="1114"/>
                </a:lnTo>
                <a:lnTo>
                  <a:pt x="1153" y="1114"/>
                </a:lnTo>
                <a:lnTo>
                  <a:pt x="1555" y="557"/>
                </a:lnTo>
                <a:lnTo>
                  <a:pt x="1153" y="0"/>
                </a:lnTo>
                <a:lnTo>
                  <a:pt x="0" y="0"/>
                </a:lnTo>
                <a:close/>
              </a:path>
            </a:pathLst>
          </a:custGeom>
          <a:solidFill>
            <a:srgbClr val="72A4A5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9" name="Rectangle 93"/>
          <p:cNvSpPr>
            <a:spLocks noChangeArrowheads="1"/>
          </p:cNvSpPr>
          <p:nvPr/>
        </p:nvSpPr>
        <p:spPr bwMode="auto">
          <a:xfrm>
            <a:off x="8416290" y="2576195"/>
            <a:ext cx="1470660" cy="78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000" dirty="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50" name="Group 85"/>
          <p:cNvGrpSpPr/>
          <p:nvPr/>
        </p:nvGrpSpPr>
        <p:grpSpPr bwMode="auto">
          <a:xfrm>
            <a:off x="8943340" y="2075180"/>
            <a:ext cx="415925" cy="335280"/>
            <a:chOff x="3898" y="1638"/>
            <a:chExt cx="253" cy="204"/>
          </a:xfrm>
        </p:grpSpPr>
        <p:sp>
          <p:nvSpPr>
            <p:cNvPr id="51" name="Freeform 65"/>
            <p:cNvSpPr>
              <a:spLocks noEditPoints="1"/>
            </p:cNvSpPr>
            <p:nvPr/>
          </p:nvSpPr>
          <p:spPr bwMode="auto">
            <a:xfrm>
              <a:off x="3898" y="1707"/>
              <a:ext cx="227" cy="135"/>
            </a:xfrm>
            <a:custGeom>
              <a:avLst/>
              <a:gdLst>
                <a:gd name="T0" fmla="*/ 56 w 203"/>
                <a:gd name="T1" fmla="*/ 46 h 121"/>
                <a:gd name="T2" fmla="*/ 56 w 203"/>
                <a:gd name="T3" fmla="*/ 121 h 121"/>
                <a:gd name="T4" fmla="*/ 91 w 203"/>
                <a:gd name="T5" fmla="*/ 121 h 121"/>
                <a:gd name="T6" fmla="*/ 91 w 203"/>
                <a:gd name="T7" fmla="*/ 46 h 121"/>
                <a:gd name="T8" fmla="*/ 73 w 203"/>
                <a:gd name="T9" fmla="*/ 32 h 121"/>
                <a:gd name="T10" fmla="*/ 56 w 203"/>
                <a:gd name="T11" fmla="*/ 46 h 121"/>
                <a:gd name="T12" fmla="*/ 0 w 203"/>
                <a:gd name="T13" fmla="*/ 121 h 121"/>
                <a:gd name="T14" fmla="*/ 33 w 203"/>
                <a:gd name="T15" fmla="*/ 121 h 121"/>
                <a:gd name="T16" fmla="*/ 33 w 203"/>
                <a:gd name="T17" fmla="*/ 65 h 121"/>
                <a:gd name="T18" fmla="*/ 0 w 203"/>
                <a:gd name="T19" fmla="*/ 91 h 121"/>
                <a:gd name="T20" fmla="*/ 0 w 203"/>
                <a:gd name="T21" fmla="*/ 121 h 121"/>
                <a:gd name="T22" fmla="*/ 170 w 203"/>
                <a:gd name="T23" fmla="*/ 28 h 121"/>
                <a:gd name="T24" fmla="*/ 170 w 203"/>
                <a:gd name="T25" fmla="*/ 121 h 121"/>
                <a:gd name="T26" fmla="*/ 203 w 203"/>
                <a:gd name="T27" fmla="*/ 121 h 121"/>
                <a:gd name="T28" fmla="*/ 203 w 203"/>
                <a:gd name="T29" fmla="*/ 0 h 121"/>
                <a:gd name="T30" fmla="*/ 170 w 203"/>
                <a:gd name="T31" fmla="*/ 28 h 121"/>
                <a:gd name="T32" fmla="*/ 114 w 203"/>
                <a:gd name="T33" fmla="*/ 65 h 121"/>
                <a:gd name="T34" fmla="*/ 114 w 203"/>
                <a:gd name="T35" fmla="*/ 121 h 121"/>
                <a:gd name="T36" fmla="*/ 147 w 203"/>
                <a:gd name="T37" fmla="*/ 121 h 121"/>
                <a:gd name="T38" fmla="*/ 147 w 203"/>
                <a:gd name="T39" fmla="*/ 47 h 121"/>
                <a:gd name="T40" fmla="*/ 121 w 203"/>
                <a:gd name="T41" fmla="*/ 70 h 121"/>
                <a:gd name="T42" fmla="*/ 114 w 203"/>
                <a:gd name="T43" fmla="*/ 6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" h="121">
                  <a:moveTo>
                    <a:pt x="56" y="46"/>
                  </a:moveTo>
                  <a:lnTo>
                    <a:pt x="56" y="121"/>
                  </a:lnTo>
                  <a:lnTo>
                    <a:pt x="91" y="121"/>
                  </a:lnTo>
                  <a:lnTo>
                    <a:pt x="91" y="46"/>
                  </a:lnTo>
                  <a:lnTo>
                    <a:pt x="73" y="32"/>
                  </a:lnTo>
                  <a:lnTo>
                    <a:pt x="56" y="46"/>
                  </a:lnTo>
                  <a:close/>
                  <a:moveTo>
                    <a:pt x="0" y="121"/>
                  </a:moveTo>
                  <a:lnTo>
                    <a:pt x="33" y="121"/>
                  </a:lnTo>
                  <a:lnTo>
                    <a:pt x="33" y="65"/>
                  </a:lnTo>
                  <a:lnTo>
                    <a:pt x="0" y="91"/>
                  </a:lnTo>
                  <a:lnTo>
                    <a:pt x="0" y="121"/>
                  </a:lnTo>
                  <a:close/>
                  <a:moveTo>
                    <a:pt x="170" y="28"/>
                  </a:moveTo>
                  <a:lnTo>
                    <a:pt x="170" y="121"/>
                  </a:lnTo>
                  <a:lnTo>
                    <a:pt x="203" y="121"/>
                  </a:lnTo>
                  <a:lnTo>
                    <a:pt x="203" y="0"/>
                  </a:lnTo>
                  <a:lnTo>
                    <a:pt x="170" y="28"/>
                  </a:lnTo>
                  <a:close/>
                  <a:moveTo>
                    <a:pt x="114" y="65"/>
                  </a:moveTo>
                  <a:lnTo>
                    <a:pt x="114" y="121"/>
                  </a:lnTo>
                  <a:lnTo>
                    <a:pt x="147" y="121"/>
                  </a:lnTo>
                  <a:lnTo>
                    <a:pt x="147" y="47"/>
                  </a:lnTo>
                  <a:lnTo>
                    <a:pt x="121" y="70"/>
                  </a:lnTo>
                  <a:lnTo>
                    <a:pt x="114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66"/>
            <p:cNvSpPr/>
            <p:nvPr/>
          </p:nvSpPr>
          <p:spPr bwMode="auto">
            <a:xfrm>
              <a:off x="3898" y="1638"/>
              <a:ext cx="253" cy="147"/>
            </a:xfrm>
            <a:custGeom>
              <a:avLst/>
              <a:gdLst>
                <a:gd name="T0" fmla="*/ 226 w 226"/>
                <a:gd name="T1" fmla="*/ 0 h 132"/>
                <a:gd name="T2" fmla="*/ 161 w 226"/>
                <a:gd name="T3" fmla="*/ 0 h 132"/>
                <a:gd name="T4" fmla="*/ 189 w 226"/>
                <a:gd name="T5" fmla="*/ 27 h 132"/>
                <a:gd name="T6" fmla="*/ 121 w 226"/>
                <a:gd name="T7" fmla="*/ 85 h 132"/>
                <a:gd name="T8" fmla="*/ 73 w 226"/>
                <a:gd name="T9" fmla="*/ 46 h 132"/>
                <a:gd name="T10" fmla="*/ 0 w 226"/>
                <a:gd name="T11" fmla="*/ 106 h 132"/>
                <a:gd name="T12" fmla="*/ 0 w 226"/>
                <a:gd name="T13" fmla="*/ 132 h 132"/>
                <a:gd name="T14" fmla="*/ 73 w 226"/>
                <a:gd name="T15" fmla="*/ 72 h 132"/>
                <a:gd name="T16" fmla="*/ 121 w 226"/>
                <a:gd name="T17" fmla="*/ 111 h 132"/>
                <a:gd name="T18" fmla="*/ 203 w 226"/>
                <a:gd name="T19" fmla="*/ 41 h 132"/>
                <a:gd name="T20" fmla="*/ 226 w 226"/>
                <a:gd name="T21" fmla="*/ 64 h 132"/>
                <a:gd name="T22" fmla="*/ 226 w 226"/>
                <a:gd name="T2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6" h="132">
                  <a:moveTo>
                    <a:pt x="226" y="0"/>
                  </a:moveTo>
                  <a:lnTo>
                    <a:pt x="161" y="0"/>
                  </a:lnTo>
                  <a:lnTo>
                    <a:pt x="189" y="27"/>
                  </a:lnTo>
                  <a:lnTo>
                    <a:pt x="121" y="85"/>
                  </a:lnTo>
                  <a:lnTo>
                    <a:pt x="73" y="46"/>
                  </a:lnTo>
                  <a:lnTo>
                    <a:pt x="0" y="106"/>
                  </a:lnTo>
                  <a:lnTo>
                    <a:pt x="0" y="132"/>
                  </a:lnTo>
                  <a:lnTo>
                    <a:pt x="73" y="72"/>
                  </a:lnTo>
                  <a:lnTo>
                    <a:pt x="121" y="111"/>
                  </a:lnTo>
                  <a:lnTo>
                    <a:pt x="203" y="41"/>
                  </a:lnTo>
                  <a:lnTo>
                    <a:pt x="226" y="64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961" name="Line 97"/>
          <p:cNvSpPr>
            <a:spLocks noChangeShapeType="1"/>
          </p:cNvSpPr>
          <p:nvPr/>
        </p:nvSpPr>
        <p:spPr bwMode="auto">
          <a:xfrm>
            <a:off x="3855085" y="4115435"/>
            <a:ext cx="0" cy="1351280"/>
          </a:xfrm>
          <a:prstGeom prst="line">
            <a:avLst/>
          </a:prstGeom>
          <a:noFill/>
          <a:ln w="6350">
            <a:solidFill>
              <a:srgbClr val="72A4A5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963" name="Line 99"/>
          <p:cNvSpPr>
            <a:spLocks noChangeShapeType="1"/>
          </p:cNvSpPr>
          <p:nvPr/>
        </p:nvSpPr>
        <p:spPr bwMode="auto">
          <a:xfrm>
            <a:off x="5801360" y="4115435"/>
            <a:ext cx="0" cy="1351280"/>
          </a:xfrm>
          <a:prstGeom prst="line">
            <a:avLst/>
          </a:prstGeom>
          <a:noFill/>
          <a:ln w="6350">
            <a:solidFill>
              <a:srgbClr val="72A4A5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4" name="Line 99"/>
          <p:cNvSpPr>
            <a:spLocks noChangeShapeType="1"/>
          </p:cNvSpPr>
          <p:nvPr/>
        </p:nvSpPr>
        <p:spPr bwMode="auto">
          <a:xfrm>
            <a:off x="7705090" y="4115435"/>
            <a:ext cx="0" cy="1351280"/>
          </a:xfrm>
          <a:prstGeom prst="line">
            <a:avLst/>
          </a:prstGeom>
          <a:noFill/>
          <a:ln w="6350">
            <a:solidFill>
              <a:srgbClr val="72A4A5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5" name="Rectangle 100"/>
          <p:cNvSpPr>
            <a:spLocks noChangeArrowheads="1"/>
          </p:cNvSpPr>
          <p:nvPr/>
        </p:nvSpPr>
        <p:spPr bwMode="auto">
          <a:xfrm>
            <a:off x="7705090" y="4215765"/>
            <a:ext cx="1866265" cy="115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ctr">
              <a:lnSpc>
                <a:spcPct val="150000"/>
              </a:lnSpc>
              <a:buNone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6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6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6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6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6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6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6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6960" grpId="0"/>
      <p:bldP spid="36962" grpId="0"/>
      <p:bldP spid="36964" grpId="0"/>
      <p:bldP spid="36942" grpId="0" animBg="1"/>
      <p:bldP spid="36943" grpId="0" animBg="1"/>
      <p:bldP spid="36944" grpId="0" animBg="1"/>
      <p:bldP spid="36952" grpId="0" animBg="1"/>
      <p:bldP spid="36955" grpId="0"/>
      <p:bldP spid="36956" grpId="0"/>
      <p:bldP spid="36957" grpId="0"/>
      <p:bldP spid="44" grpId="0" animBg="1"/>
      <p:bldP spid="49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1449705" y="1997971"/>
            <a:ext cx="2460625" cy="2644003"/>
          </a:xfrm>
          <a:prstGeom prst="rect">
            <a:avLst/>
          </a:prstGeom>
          <a:solidFill>
            <a:srgbClr val="6A9FA0">
              <a:alpha val="2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766" name="Rectangle 22" descr="psb"/>
          <p:cNvSpPr>
            <a:spLocks noChangeArrowheads="1"/>
          </p:cNvSpPr>
          <p:nvPr/>
        </p:nvSpPr>
        <p:spPr bwMode="auto">
          <a:xfrm>
            <a:off x="3910331" y="1997971"/>
            <a:ext cx="2532063" cy="2644003"/>
          </a:xfrm>
          <a:prstGeom prst="rect">
            <a:avLst/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66000"/>
                      </a14:imgEffect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486" r="-27486"/>
            </a:stretch>
          </a:blip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8554085" y="1997710"/>
            <a:ext cx="2160905" cy="2644140"/>
          </a:xfrm>
          <a:prstGeom prst="rect">
            <a:avLst/>
          </a:prstGeom>
          <a:solidFill>
            <a:srgbClr val="6A9FA0">
              <a:alpha val="2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6442394" y="1997971"/>
            <a:ext cx="2111375" cy="3517004"/>
          </a:xfrm>
          <a:prstGeom prst="rect">
            <a:avLst/>
          </a:prstGeom>
          <a:solidFill>
            <a:srgbClr val="6A9FA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6544599" y="3591074"/>
            <a:ext cx="1908868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6632575" y="3257550"/>
            <a:ext cx="1657985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a title</a:t>
            </a: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1590533" y="2173640"/>
            <a:ext cx="559769" cy="144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8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zh-CN" altLang="zh-CN" sz="8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1959610" y="2849245"/>
            <a:ext cx="177101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113905" y="2326005"/>
            <a:ext cx="694690" cy="694690"/>
            <a:chOff x="11203" y="3663"/>
            <a:chExt cx="1094" cy="1094"/>
          </a:xfrm>
        </p:grpSpPr>
        <p:sp>
          <p:nvSpPr>
            <p:cNvPr id="31776" name="Oval 32"/>
            <p:cNvSpPr>
              <a:spLocks noChangeArrowheads="1"/>
            </p:cNvSpPr>
            <p:nvPr/>
          </p:nvSpPr>
          <p:spPr bwMode="auto">
            <a:xfrm>
              <a:off x="11203" y="3663"/>
              <a:ext cx="1095" cy="1095"/>
            </a:xfrm>
            <a:prstGeom prst="ellipse">
              <a:avLst/>
            </a:prstGeom>
            <a:noFill/>
            <a:ln w="6350" cmpd="sng">
              <a:solidFill>
                <a:srgbClr val="F8F8F8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7" name="Freeform 109"/>
            <p:cNvSpPr>
              <a:spLocks noChangeArrowheads="1"/>
            </p:cNvSpPr>
            <p:nvPr/>
          </p:nvSpPr>
          <p:spPr bwMode="auto">
            <a:xfrm>
              <a:off x="11432" y="3892"/>
              <a:ext cx="636" cy="636"/>
            </a:xfrm>
            <a:custGeom>
              <a:avLst/>
              <a:gdLst>
                <a:gd name="T0" fmla="*/ 324 w 634"/>
                <a:gd name="T1" fmla="*/ 0 h 634"/>
                <a:gd name="T2" fmla="*/ 324 w 634"/>
                <a:gd name="T3" fmla="*/ 633 h 634"/>
                <a:gd name="T4" fmla="*/ 324 w 634"/>
                <a:gd name="T5" fmla="*/ 0 h 634"/>
                <a:gd name="T6" fmla="*/ 545 w 634"/>
                <a:gd name="T7" fmla="*/ 162 h 634"/>
                <a:gd name="T8" fmla="*/ 442 w 634"/>
                <a:gd name="T9" fmla="*/ 294 h 634"/>
                <a:gd name="T10" fmla="*/ 545 w 634"/>
                <a:gd name="T11" fmla="*/ 162 h 634"/>
                <a:gd name="T12" fmla="*/ 516 w 634"/>
                <a:gd name="T13" fmla="*/ 133 h 634"/>
                <a:gd name="T14" fmla="*/ 383 w 634"/>
                <a:gd name="T15" fmla="*/ 59 h 634"/>
                <a:gd name="T16" fmla="*/ 236 w 634"/>
                <a:gd name="T17" fmla="*/ 294 h 634"/>
                <a:gd name="T18" fmla="*/ 251 w 634"/>
                <a:gd name="T19" fmla="*/ 192 h 634"/>
                <a:gd name="T20" fmla="*/ 383 w 634"/>
                <a:gd name="T21" fmla="*/ 192 h 634"/>
                <a:gd name="T22" fmla="*/ 236 w 634"/>
                <a:gd name="T23" fmla="*/ 294 h 634"/>
                <a:gd name="T24" fmla="*/ 398 w 634"/>
                <a:gd name="T25" fmla="*/ 339 h 634"/>
                <a:gd name="T26" fmla="*/ 324 w 634"/>
                <a:gd name="T27" fmla="*/ 442 h 634"/>
                <a:gd name="T28" fmla="*/ 236 w 634"/>
                <a:gd name="T29" fmla="*/ 339 h 634"/>
                <a:gd name="T30" fmla="*/ 295 w 634"/>
                <a:gd name="T31" fmla="*/ 44 h 634"/>
                <a:gd name="T32" fmla="*/ 324 w 634"/>
                <a:gd name="T33" fmla="*/ 44 h 634"/>
                <a:gd name="T34" fmla="*/ 383 w 634"/>
                <a:gd name="T35" fmla="*/ 162 h 634"/>
                <a:gd name="T36" fmla="*/ 265 w 634"/>
                <a:gd name="T37" fmla="*/ 162 h 634"/>
                <a:gd name="T38" fmla="*/ 251 w 634"/>
                <a:gd name="T39" fmla="*/ 59 h 634"/>
                <a:gd name="T40" fmla="*/ 221 w 634"/>
                <a:gd name="T41" fmla="*/ 147 h 634"/>
                <a:gd name="T42" fmla="*/ 251 w 634"/>
                <a:gd name="T43" fmla="*/ 59 h 634"/>
                <a:gd name="T44" fmla="*/ 89 w 634"/>
                <a:gd name="T45" fmla="*/ 162 h 634"/>
                <a:gd name="T46" fmla="*/ 207 w 634"/>
                <a:gd name="T47" fmla="*/ 294 h 634"/>
                <a:gd name="T48" fmla="*/ 89 w 634"/>
                <a:gd name="T49" fmla="*/ 162 h 634"/>
                <a:gd name="T50" fmla="*/ 89 w 634"/>
                <a:gd name="T51" fmla="*/ 471 h 634"/>
                <a:gd name="T52" fmla="*/ 207 w 634"/>
                <a:gd name="T53" fmla="*/ 339 h 634"/>
                <a:gd name="T54" fmla="*/ 89 w 634"/>
                <a:gd name="T55" fmla="*/ 471 h 634"/>
                <a:gd name="T56" fmla="*/ 118 w 634"/>
                <a:gd name="T57" fmla="*/ 501 h 634"/>
                <a:gd name="T58" fmla="*/ 251 w 634"/>
                <a:gd name="T59" fmla="*/ 589 h 634"/>
                <a:gd name="T60" fmla="*/ 339 w 634"/>
                <a:gd name="T61" fmla="*/ 589 h 634"/>
                <a:gd name="T62" fmla="*/ 324 w 634"/>
                <a:gd name="T63" fmla="*/ 589 h 634"/>
                <a:gd name="T64" fmla="*/ 265 w 634"/>
                <a:gd name="T65" fmla="*/ 471 h 634"/>
                <a:gd name="T66" fmla="*/ 383 w 634"/>
                <a:gd name="T67" fmla="*/ 471 h 634"/>
                <a:gd name="T68" fmla="*/ 383 w 634"/>
                <a:gd name="T69" fmla="*/ 589 h 634"/>
                <a:gd name="T70" fmla="*/ 412 w 634"/>
                <a:gd name="T71" fmla="*/ 486 h 634"/>
                <a:gd name="T72" fmla="*/ 383 w 634"/>
                <a:gd name="T73" fmla="*/ 589 h 634"/>
                <a:gd name="T74" fmla="*/ 545 w 634"/>
                <a:gd name="T75" fmla="*/ 471 h 634"/>
                <a:gd name="T76" fmla="*/ 442 w 634"/>
                <a:gd name="T77" fmla="*/ 339 h 634"/>
                <a:gd name="T78" fmla="*/ 545 w 634"/>
                <a:gd name="T79" fmla="*/ 471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4" h="634">
                  <a:moveTo>
                    <a:pt x="324" y="0"/>
                  </a:moveTo>
                  <a:lnTo>
                    <a:pt x="324" y="0"/>
                  </a:lnTo>
                  <a:cubicBezTo>
                    <a:pt x="148" y="0"/>
                    <a:pt x="0" y="147"/>
                    <a:pt x="0" y="324"/>
                  </a:cubicBezTo>
                  <a:cubicBezTo>
                    <a:pt x="0" y="486"/>
                    <a:pt x="148" y="633"/>
                    <a:pt x="324" y="633"/>
                  </a:cubicBezTo>
                  <a:cubicBezTo>
                    <a:pt x="486" y="633"/>
                    <a:pt x="633" y="486"/>
                    <a:pt x="633" y="324"/>
                  </a:cubicBezTo>
                  <a:cubicBezTo>
                    <a:pt x="633" y="147"/>
                    <a:pt x="486" y="0"/>
                    <a:pt x="324" y="0"/>
                  </a:cubicBezTo>
                  <a:close/>
                  <a:moveTo>
                    <a:pt x="545" y="162"/>
                  </a:moveTo>
                  <a:lnTo>
                    <a:pt x="545" y="162"/>
                  </a:lnTo>
                  <a:cubicBezTo>
                    <a:pt x="574" y="206"/>
                    <a:pt x="589" y="251"/>
                    <a:pt x="589" y="294"/>
                  </a:cubicBezTo>
                  <a:cubicBezTo>
                    <a:pt x="442" y="294"/>
                    <a:pt x="442" y="294"/>
                    <a:pt x="442" y="294"/>
                  </a:cubicBezTo>
                  <a:cubicBezTo>
                    <a:pt x="442" y="265"/>
                    <a:pt x="427" y="221"/>
                    <a:pt x="427" y="192"/>
                  </a:cubicBezTo>
                  <a:cubicBezTo>
                    <a:pt x="471" y="192"/>
                    <a:pt x="516" y="177"/>
                    <a:pt x="545" y="162"/>
                  </a:cubicBezTo>
                  <a:close/>
                  <a:moveTo>
                    <a:pt x="516" y="133"/>
                  </a:moveTo>
                  <a:lnTo>
                    <a:pt x="516" y="133"/>
                  </a:lnTo>
                  <a:cubicBezTo>
                    <a:pt x="486" y="147"/>
                    <a:pt x="457" y="147"/>
                    <a:pt x="412" y="147"/>
                  </a:cubicBezTo>
                  <a:cubicBezTo>
                    <a:pt x="412" y="118"/>
                    <a:pt x="398" y="89"/>
                    <a:pt x="383" y="59"/>
                  </a:cubicBezTo>
                  <a:cubicBezTo>
                    <a:pt x="442" y="59"/>
                    <a:pt x="486" y="89"/>
                    <a:pt x="516" y="133"/>
                  </a:cubicBezTo>
                  <a:close/>
                  <a:moveTo>
                    <a:pt x="236" y="294"/>
                  </a:moveTo>
                  <a:lnTo>
                    <a:pt x="236" y="294"/>
                  </a:lnTo>
                  <a:cubicBezTo>
                    <a:pt x="236" y="265"/>
                    <a:pt x="251" y="236"/>
                    <a:pt x="251" y="192"/>
                  </a:cubicBezTo>
                  <a:cubicBezTo>
                    <a:pt x="280" y="206"/>
                    <a:pt x="295" y="206"/>
                    <a:pt x="324" y="206"/>
                  </a:cubicBezTo>
                  <a:cubicBezTo>
                    <a:pt x="339" y="206"/>
                    <a:pt x="369" y="206"/>
                    <a:pt x="383" y="192"/>
                  </a:cubicBezTo>
                  <a:cubicBezTo>
                    <a:pt x="398" y="236"/>
                    <a:pt x="398" y="265"/>
                    <a:pt x="398" y="294"/>
                  </a:cubicBezTo>
                  <a:lnTo>
                    <a:pt x="236" y="294"/>
                  </a:lnTo>
                  <a:close/>
                  <a:moveTo>
                    <a:pt x="398" y="339"/>
                  </a:moveTo>
                  <a:lnTo>
                    <a:pt x="398" y="339"/>
                  </a:lnTo>
                  <a:cubicBezTo>
                    <a:pt x="398" y="368"/>
                    <a:pt x="398" y="412"/>
                    <a:pt x="383" y="442"/>
                  </a:cubicBezTo>
                  <a:cubicBezTo>
                    <a:pt x="369" y="442"/>
                    <a:pt x="339" y="442"/>
                    <a:pt x="324" y="442"/>
                  </a:cubicBezTo>
                  <a:cubicBezTo>
                    <a:pt x="295" y="442"/>
                    <a:pt x="280" y="442"/>
                    <a:pt x="251" y="442"/>
                  </a:cubicBezTo>
                  <a:cubicBezTo>
                    <a:pt x="251" y="412"/>
                    <a:pt x="236" y="368"/>
                    <a:pt x="236" y="339"/>
                  </a:cubicBezTo>
                  <a:lnTo>
                    <a:pt x="398" y="339"/>
                  </a:lnTo>
                  <a:close/>
                  <a:moveTo>
                    <a:pt x="295" y="44"/>
                  </a:moveTo>
                  <a:lnTo>
                    <a:pt x="295" y="44"/>
                  </a:lnTo>
                  <a:cubicBezTo>
                    <a:pt x="310" y="44"/>
                    <a:pt x="310" y="44"/>
                    <a:pt x="324" y="44"/>
                  </a:cubicBezTo>
                  <a:lnTo>
                    <a:pt x="339" y="44"/>
                  </a:lnTo>
                  <a:cubicBezTo>
                    <a:pt x="354" y="74"/>
                    <a:pt x="369" y="118"/>
                    <a:pt x="383" y="162"/>
                  </a:cubicBezTo>
                  <a:cubicBezTo>
                    <a:pt x="354" y="162"/>
                    <a:pt x="339" y="162"/>
                    <a:pt x="324" y="162"/>
                  </a:cubicBezTo>
                  <a:cubicBezTo>
                    <a:pt x="295" y="162"/>
                    <a:pt x="280" y="162"/>
                    <a:pt x="265" y="162"/>
                  </a:cubicBezTo>
                  <a:cubicBezTo>
                    <a:pt x="265" y="118"/>
                    <a:pt x="280" y="74"/>
                    <a:pt x="295" y="44"/>
                  </a:cubicBezTo>
                  <a:close/>
                  <a:moveTo>
                    <a:pt x="251" y="59"/>
                  </a:moveTo>
                  <a:lnTo>
                    <a:pt x="251" y="59"/>
                  </a:lnTo>
                  <a:cubicBezTo>
                    <a:pt x="236" y="89"/>
                    <a:pt x="221" y="118"/>
                    <a:pt x="221" y="147"/>
                  </a:cubicBezTo>
                  <a:cubicBezTo>
                    <a:pt x="192" y="147"/>
                    <a:pt x="148" y="147"/>
                    <a:pt x="118" y="133"/>
                  </a:cubicBezTo>
                  <a:cubicBezTo>
                    <a:pt x="148" y="89"/>
                    <a:pt x="207" y="59"/>
                    <a:pt x="251" y="59"/>
                  </a:cubicBezTo>
                  <a:close/>
                  <a:moveTo>
                    <a:pt x="89" y="162"/>
                  </a:moveTo>
                  <a:lnTo>
                    <a:pt x="89" y="162"/>
                  </a:lnTo>
                  <a:cubicBezTo>
                    <a:pt x="133" y="177"/>
                    <a:pt x="177" y="192"/>
                    <a:pt x="207" y="192"/>
                  </a:cubicBezTo>
                  <a:cubicBezTo>
                    <a:pt x="207" y="221"/>
                    <a:pt x="207" y="265"/>
                    <a:pt x="207" y="294"/>
                  </a:cubicBezTo>
                  <a:cubicBezTo>
                    <a:pt x="44" y="294"/>
                    <a:pt x="44" y="294"/>
                    <a:pt x="44" y="294"/>
                  </a:cubicBezTo>
                  <a:cubicBezTo>
                    <a:pt x="44" y="251"/>
                    <a:pt x="59" y="206"/>
                    <a:pt x="89" y="162"/>
                  </a:cubicBezTo>
                  <a:close/>
                  <a:moveTo>
                    <a:pt x="89" y="471"/>
                  </a:moveTo>
                  <a:lnTo>
                    <a:pt x="89" y="471"/>
                  </a:lnTo>
                  <a:cubicBezTo>
                    <a:pt x="59" y="427"/>
                    <a:pt x="44" y="383"/>
                    <a:pt x="44" y="339"/>
                  </a:cubicBezTo>
                  <a:cubicBezTo>
                    <a:pt x="207" y="339"/>
                    <a:pt x="207" y="339"/>
                    <a:pt x="207" y="339"/>
                  </a:cubicBezTo>
                  <a:cubicBezTo>
                    <a:pt x="207" y="368"/>
                    <a:pt x="207" y="412"/>
                    <a:pt x="207" y="442"/>
                  </a:cubicBezTo>
                  <a:cubicBezTo>
                    <a:pt x="177" y="457"/>
                    <a:pt x="133" y="457"/>
                    <a:pt x="89" y="471"/>
                  </a:cubicBezTo>
                  <a:close/>
                  <a:moveTo>
                    <a:pt x="118" y="501"/>
                  </a:moveTo>
                  <a:lnTo>
                    <a:pt x="118" y="501"/>
                  </a:lnTo>
                  <a:cubicBezTo>
                    <a:pt x="148" y="501"/>
                    <a:pt x="192" y="486"/>
                    <a:pt x="221" y="486"/>
                  </a:cubicBezTo>
                  <a:cubicBezTo>
                    <a:pt x="221" y="515"/>
                    <a:pt x="236" y="560"/>
                    <a:pt x="251" y="589"/>
                  </a:cubicBezTo>
                  <a:cubicBezTo>
                    <a:pt x="207" y="574"/>
                    <a:pt x="148" y="545"/>
                    <a:pt x="118" y="501"/>
                  </a:cubicBezTo>
                  <a:close/>
                  <a:moveTo>
                    <a:pt x="339" y="589"/>
                  </a:moveTo>
                  <a:lnTo>
                    <a:pt x="339" y="589"/>
                  </a:lnTo>
                  <a:lnTo>
                    <a:pt x="324" y="589"/>
                  </a:lnTo>
                  <a:cubicBezTo>
                    <a:pt x="310" y="589"/>
                    <a:pt x="310" y="589"/>
                    <a:pt x="295" y="589"/>
                  </a:cubicBezTo>
                  <a:cubicBezTo>
                    <a:pt x="280" y="560"/>
                    <a:pt x="265" y="515"/>
                    <a:pt x="265" y="471"/>
                  </a:cubicBezTo>
                  <a:cubicBezTo>
                    <a:pt x="280" y="471"/>
                    <a:pt x="295" y="471"/>
                    <a:pt x="324" y="471"/>
                  </a:cubicBezTo>
                  <a:cubicBezTo>
                    <a:pt x="339" y="471"/>
                    <a:pt x="354" y="471"/>
                    <a:pt x="383" y="471"/>
                  </a:cubicBezTo>
                  <a:cubicBezTo>
                    <a:pt x="369" y="515"/>
                    <a:pt x="354" y="560"/>
                    <a:pt x="339" y="589"/>
                  </a:cubicBezTo>
                  <a:close/>
                  <a:moveTo>
                    <a:pt x="383" y="589"/>
                  </a:moveTo>
                  <a:lnTo>
                    <a:pt x="383" y="589"/>
                  </a:lnTo>
                  <a:cubicBezTo>
                    <a:pt x="398" y="560"/>
                    <a:pt x="412" y="515"/>
                    <a:pt x="412" y="486"/>
                  </a:cubicBezTo>
                  <a:cubicBezTo>
                    <a:pt x="457" y="486"/>
                    <a:pt x="486" y="501"/>
                    <a:pt x="516" y="501"/>
                  </a:cubicBezTo>
                  <a:cubicBezTo>
                    <a:pt x="486" y="545"/>
                    <a:pt x="442" y="574"/>
                    <a:pt x="383" y="589"/>
                  </a:cubicBezTo>
                  <a:close/>
                  <a:moveTo>
                    <a:pt x="545" y="471"/>
                  </a:moveTo>
                  <a:lnTo>
                    <a:pt x="545" y="471"/>
                  </a:lnTo>
                  <a:cubicBezTo>
                    <a:pt x="516" y="457"/>
                    <a:pt x="471" y="457"/>
                    <a:pt x="427" y="442"/>
                  </a:cubicBezTo>
                  <a:cubicBezTo>
                    <a:pt x="427" y="412"/>
                    <a:pt x="442" y="368"/>
                    <a:pt x="442" y="339"/>
                  </a:cubicBezTo>
                  <a:cubicBezTo>
                    <a:pt x="589" y="339"/>
                    <a:pt x="589" y="339"/>
                    <a:pt x="589" y="339"/>
                  </a:cubicBezTo>
                  <a:cubicBezTo>
                    <a:pt x="589" y="383"/>
                    <a:pt x="574" y="427"/>
                    <a:pt x="545" y="4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10039208" y="2173640"/>
            <a:ext cx="554990" cy="144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8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zh-CN" altLang="zh-CN" sz="8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8665210" y="2849245"/>
            <a:ext cx="175704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1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1765" grpId="0" animBg="1"/>
      <p:bldP spid="31766" grpId="0" animBg="1"/>
      <p:bldP spid="31766" grpId="1" animBg="1"/>
      <p:bldP spid="31767" grpId="0" animBg="1"/>
      <p:bldP spid="31768" grpId="0" animBg="1"/>
      <p:bldP spid="31771" grpId="0" animBg="1"/>
      <p:bldP spid="31772" grpId="0"/>
      <p:bldP spid="46" grpId="0" animBg="1"/>
      <p:bldP spid="31770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164590" y="1713230"/>
            <a:ext cx="632460" cy="637540"/>
            <a:chOff x="1834" y="2698"/>
            <a:chExt cx="996" cy="1004"/>
          </a:xfrm>
        </p:grpSpPr>
        <p:sp>
          <p:nvSpPr>
            <p:cNvPr id="20484" name="Oval 4"/>
            <p:cNvSpPr>
              <a:spLocks noChangeArrowheads="1"/>
            </p:cNvSpPr>
            <p:nvPr/>
          </p:nvSpPr>
          <p:spPr bwMode="auto">
            <a:xfrm>
              <a:off x="1834" y="2698"/>
              <a:ext cx="997" cy="1004"/>
            </a:xfrm>
            <a:prstGeom prst="ellipse">
              <a:avLst/>
            </a:pr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0492" name="Group 12"/>
            <p:cNvGrpSpPr/>
            <p:nvPr/>
          </p:nvGrpSpPr>
          <p:grpSpPr bwMode="auto">
            <a:xfrm>
              <a:off x="2136" y="2939"/>
              <a:ext cx="407" cy="519"/>
              <a:chOff x="0" y="0"/>
              <a:chExt cx="120" cy="153"/>
            </a:xfrm>
            <a:solidFill>
              <a:srgbClr val="F8F8F8"/>
            </a:solidFill>
          </p:grpSpPr>
          <p:sp>
            <p:nvSpPr>
              <p:cNvPr id="20493" name="Freeform 13"/>
              <p:cNvSpPr>
                <a:spLocks noEditPoints="1"/>
              </p:cNvSpPr>
              <p:nvPr/>
            </p:nvSpPr>
            <p:spPr bwMode="auto">
              <a:xfrm>
                <a:off x="0" y="0"/>
                <a:ext cx="116" cy="116"/>
              </a:xfrm>
              <a:custGeom>
                <a:avLst/>
                <a:gdLst>
                  <a:gd name="T0" fmla="*/ 10 w 66"/>
                  <a:gd name="T1" fmla="*/ 57 h 66"/>
                  <a:gd name="T2" fmla="*/ 9 w 66"/>
                  <a:gd name="T3" fmla="*/ 64 h 66"/>
                  <a:gd name="T4" fmla="*/ 7 w 66"/>
                  <a:gd name="T5" fmla="*/ 57 h 66"/>
                  <a:gd name="T6" fmla="*/ 12 w 66"/>
                  <a:gd name="T7" fmla="*/ 52 h 66"/>
                  <a:gd name="T8" fmla="*/ 53 w 66"/>
                  <a:gd name="T9" fmla="*/ 12 h 66"/>
                  <a:gd name="T10" fmla="*/ 57 w 66"/>
                  <a:gd name="T11" fmla="*/ 2 h 66"/>
                  <a:gd name="T12" fmla="*/ 59 w 66"/>
                  <a:gd name="T13" fmla="*/ 10 h 66"/>
                  <a:gd name="T14" fmla="*/ 57 w 66"/>
                  <a:gd name="T15" fmla="*/ 12 h 66"/>
                  <a:gd name="T16" fmla="*/ 56 w 66"/>
                  <a:gd name="T17" fmla="*/ 13 h 66"/>
                  <a:gd name="T18" fmla="*/ 54 w 66"/>
                  <a:gd name="T19" fmla="*/ 14 h 66"/>
                  <a:gd name="T20" fmla="*/ 56 w 66"/>
                  <a:gd name="T21" fmla="*/ 21 h 66"/>
                  <a:gd name="T22" fmla="*/ 53 w 66"/>
                  <a:gd name="T23" fmla="*/ 16 h 66"/>
                  <a:gd name="T24" fmla="*/ 43 w 66"/>
                  <a:gd name="T25" fmla="*/ 25 h 66"/>
                  <a:gd name="T26" fmla="*/ 46 w 66"/>
                  <a:gd name="T27" fmla="*/ 31 h 66"/>
                  <a:gd name="T28" fmla="*/ 35 w 66"/>
                  <a:gd name="T29" fmla="*/ 33 h 66"/>
                  <a:gd name="T30" fmla="*/ 38 w 66"/>
                  <a:gd name="T31" fmla="*/ 39 h 66"/>
                  <a:gd name="T32" fmla="*/ 27 w 66"/>
                  <a:gd name="T33" fmla="*/ 41 h 66"/>
                  <a:gd name="T34" fmla="*/ 29 w 66"/>
                  <a:gd name="T35" fmla="*/ 48 h 66"/>
                  <a:gd name="T36" fmla="*/ 16 w 66"/>
                  <a:gd name="T37" fmla="*/ 52 h 66"/>
                  <a:gd name="T38" fmla="*/ 21 w 66"/>
                  <a:gd name="T39" fmla="*/ 56 h 66"/>
                  <a:gd name="T40" fmla="*/ 14 w 66"/>
                  <a:gd name="T41" fmla="*/ 54 h 66"/>
                  <a:gd name="T42" fmla="*/ 13 w 66"/>
                  <a:gd name="T43" fmla="*/ 55 h 66"/>
                  <a:gd name="T44" fmla="*/ 16 w 66"/>
                  <a:gd name="T45" fmla="*/ 61 h 66"/>
                  <a:gd name="T46" fmla="*/ 32 w 66"/>
                  <a:gd name="T47" fmla="*/ 17 h 66"/>
                  <a:gd name="T48" fmla="*/ 25 w 66"/>
                  <a:gd name="T49" fmla="*/ 24 h 66"/>
                  <a:gd name="T50" fmla="*/ 39 w 66"/>
                  <a:gd name="T51" fmla="*/ 26 h 66"/>
                  <a:gd name="T52" fmla="*/ 29 w 66"/>
                  <a:gd name="T53" fmla="*/ 8 h 66"/>
                  <a:gd name="T54" fmla="*/ 16 w 66"/>
                  <a:gd name="T55" fmla="*/ 15 h 66"/>
                  <a:gd name="T56" fmla="*/ 31 w 66"/>
                  <a:gd name="T57" fmla="*/ 16 h 66"/>
                  <a:gd name="T58" fmla="*/ 33 w 66"/>
                  <a:gd name="T59" fmla="*/ 13 h 66"/>
                  <a:gd name="T60" fmla="*/ 45 w 66"/>
                  <a:gd name="T61" fmla="*/ 10 h 66"/>
                  <a:gd name="T62" fmla="*/ 35 w 66"/>
                  <a:gd name="T63" fmla="*/ 17 h 66"/>
                  <a:gd name="T64" fmla="*/ 50 w 66"/>
                  <a:gd name="T65" fmla="*/ 15 h 66"/>
                  <a:gd name="T66" fmla="*/ 36 w 66"/>
                  <a:gd name="T67" fmla="*/ 15 h 66"/>
                  <a:gd name="T68" fmla="*/ 14 w 66"/>
                  <a:gd name="T69" fmla="*/ 32 h 66"/>
                  <a:gd name="T70" fmla="*/ 21 w 66"/>
                  <a:gd name="T71" fmla="*/ 23 h 66"/>
                  <a:gd name="T72" fmla="*/ 7 w 66"/>
                  <a:gd name="T73" fmla="*/ 28 h 66"/>
                  <a:gd name="T74" fmla="*/ 10 w 66"/>
                  <a:gd name="T75" fmla="*/ 46 h 66"/>
                  <a:gd name="T76" fmla="*/ 13 w 66"/>
                  <a:gd name="T77" fmla="*/ 34 h 66"/>
                  <a:gd name="T78" fmla="*/ 17 w 66"/>
                  <a:gd name="T79" fmla="*/ 34 h 66"/>
                  <a:gd name="T80" fmla="*/ 31 w 66"/>
                  <a:gd name="T81" fmla="*/ 34 h 66"/>
                  <a:gd name="T82" fmla="*/ 22 w 66"/>
                  <a:gd name="T83" fmla="*/ 25 h 66"/>
                  <a:gd name="T84" fmla="*/ 23 w 66"/>
                  <a:gd name="T85" fmla="*/ 41 h 66"/>
                  <a:gd name="T86" fmla="*/ 13 w 66"/>
                  <a:gd name="T87" fmla="*/ 50 h 66"/>
                  <a:gd name="T88" fmla="*/ 23 w 66"/>
                  <a:gd name="T89" fmla="*/ 4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6" h="66">
                    <a:moveTo>
                      <a:pt x="16" y="61"/>
                    </a:moveTo>
                    <a:cubicBezTo>
                      <a:pt x="14" y="60"/>
                      <a:pt x="13" y="59"/>
                      <a:pt x="11" y="57"/>
                    </a:cubicBezTo>
                    <a:cubicBezTo>
                      <a:pt x="11" y="57"/>
                      <a:pt x="11" y="57"/>
                      <a:pt x="10" y="57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9" y="58"/>
                      <a:pt x="9" y="59"/>
                      <a:pt x="9" y="59"/>
                    </a:cubicBezTo>
                    <a:cubicBezTo>
                      <a:pt x="10" y="61"/>
                      <a:pt x="10" y="63"/>
                      <a:pt x="9" y="64"/>
                    </a:cubicBezTo>
                    <a:cubicBezTo>
                      <a:pt x="7" y="66"/>
                      <a:pt x="4" y="66"/>
                      <a:pt x="2" y="64"/>
                    </a:cubicBezTo>
                    <a:cubicBezTo>
                      <a:pt x="0" y="63"/>
                      <a:pt x="0" y="60"/>
                      <a:pt x="2" y="58"/>
                    </a:cubicBezTo>
                    <a:cubicBezTo>
                      <a:pt x="3" y="56"/>
                      <a:pt x="6" y="56"/>
                      <a:pt x="7" y="57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9" y="55"/>
                      <a:pt x="11" y="54"/>
                      <a:pt x="12" y="53"/>
                    </a:cubicBezTo>
                    <a:cubicBezTo>
                      <a:pt x="12" y="53"/>
                      <a:pt x="12" y="52"/>
                      <a:pt x="12" y="52"/>
                    </a:cubicBezTo>
                    <a:cubicBezTo>
                      <a:pt x="2" y="41"/>
                      <a:pt x="2" y="24"/>
                      <a:pt x="13" y="13"/>
                    </a:cubicBezTo>
                    <a:cubicBezTo>
                      <a:pt x="24" y="2"/>
                      <a:pt x="41" y="3"/>
                      <a:pt x="52" y="12"/>
                    </a:cubicBezTo>
                    <a:cubicBezTo>
                      <a:pt x="52" y="12"/>
                      <a:pt x="53" y="12"/>
                      <a:pt x="53" y="12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6" y="6"/>
                      <a:pt x="56" y="4"/>
                      <a:pt x="57" y="2"/>
                    </a:cubicBezTo>
                    <a:cubicBezTo>
                      <a:pt x="59" y="0"/>
                      <a:pt x="62" y="0"/>
                      <a:pt x="64" y="2"/>
                    </a:cubicBezTo>
                    <a:cubicBezTo>
                      <a:pt x="66" y="4"/>
                      <a:pt x="66" y="7"/>
                      <a:pt x="64" y="9"/>
                    </a:cubicBezTo>
                    <a:cubicBezTo>
                      <a:pt x="63" y="10"/>
                      <a:pt x="60" y="11"/>
                      <a:pt x="59" y="10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1"/>
                      <a:pt x="57" y="11"/>
                      <a:pt x="57" y="12"/>
                    </a:cubicBezTo>
                    <a:cubicBezTo>
                      <a:pt x="58" y="13"/>
                      <a:pt x="60" y="15"/>
                      <a:pt x="61" y="16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8" y="16"/>
                      <a:pt x="57" y="15"/>
                      <a:pt x="56" y="13"/>
                    </a:cubicBezTo>
                    <a:cubicBezTo>
                      <a:pt x="56" y="13"/>
                      <a:pt x="55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5"/>
                    </a:cubicBezTo>
                    <a:cubicBezTo>
                      <a:pt x="55" y="16"/>
                      <a:pt x="57" y="18"/>
                      <a:pt x="57" y="19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3" y="23"/>
                      <a:pt x="53" y="23"/>
                      <a:pt x="53" y="23"/>
                    </a:cubicBezTo>
                    <a:cubicBezTo>
                      <a:pt x="54" y="21"/>
                      <a:pt x="54" y="18"/>
                      <a:pt x="53" y="16"/>
                    </a:cubicBezTo>
                    <a:cubicBezTo>
                      <a:pt x="53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1" y="16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5" y="28"/>
                      <a:pt x="47" y="29"/>
                    </a:cubicBezTo>
                    <a:cubicBezTo>
                      <a:pt x="46" y="31"/>
                      <a:pt x="46" y="31"/>
                      <a:pt x="46" y="31"/>
                    </a:cubicBezTo>
                    <a:cubicBezTo>
                      <a:pt x="44" y="30"/>
                      <a:pt x="43" y="29"/>
                      <a:pt x="42" y="27"/>
                    </a:cubicBezTo>
                    <a:cubicBezTo>
                      <a:pt x="41" y="27"/>
                      <a:pt x="41" y="27"/>
                      <a:pt x="40" y="27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5" y="34"/>
                      <a:pt x="35" y="34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3" y="35"/>
                      <a:pt x="33" y="35"/>
                      <a:pt x="32" y="35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41"/>
                      <a:pt x="27" y="42"/>
                      <a:pt x="27" y="42"/>
                    </a:cubicBezTo>
                    <a:cubicBezTo>
                      <a:pt x="28" y="43"/>
                      <a:pt x="30" y="45"/>
                      <a:pt x="31" y="46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8" y="46"/>
                      <a:pt x="27" y="45"/>
                      <a:pt x="26" y="43"/>
                    </a:cubicBezTo>
                    <a:cubicBezTo>
                      <a:pt x="25" y="43"/>
                      <a:pt x="25" y="43"/>
                      <a:pt x="24" y="43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3"/>
                      <a:pt x="16" y="53"/>
                    </a:cubicBezTo>
                    <a:cubicBezTo>
                      <a:pt x="18" y="54"/>
                      <a:pt x="21" y="54"/>
                      <a:pt x="23" y="54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7" y="57"/>
                      <a:pt x="16" y="56"/>
                      <a:pt x="14" y="54"/>
                    </a:cubicBezTo>
                    <a:cubicBezTo>
                      <a:pt x="14" y="54"/>
                      <a:pt x="14" y="54"/>
                      <a:pt x="13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4" y="57"/>
                      <a:pt x="16" y="58"/>
                      <a:pt x="17" y="59"/>
                    </a:cubicBezTo>
                    <a:lnTo>
                      <a:pt x="16" y="61"/>
                    </a:lnTo>
                    <a:close/>
                    <a:moveTo>
                      <a:pt x="39" y="25"/>
                    </a:moveTo>
                    <a:cubicBezTo>
                      <a:pt x="37" y="22"/>
                      <a:pt x="35" y="20"/>
                      <a:pt x="33" y="18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0" y="19"/>
                      <a:pt x="27" y="21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3" y="32"/>
                      <a:pt x="33" y="32"/>
                      <a:pt x="34" y="31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39" y="26"/>
                      <a:pt x="39" y="25"/>
                      <a:pt x="39" y="25"/>
                    </a:cubicBezTo>
                    <a:close/>
                    <a:moveTo>
                      <a:pt x="32" y="14"/>
                    </a:moveTo>
                    <a:cubicBezTo>
                      <a:pt x="31" y="12"/>
                      <a:pt x="30" y="10"/>
                      <a:pt x="29" y="8"/>
                    </a:cubicBezTo>
                    <a:cubicBezTo>
                      <a:pt x="29" y="8"/>
                      <a:pt x="29" y="7"/>
                      <a:pt x="28" y="8"/>
                    </a:cubicBezTo>
                    <a:cubicBezTo>
                      <a:pt x="24" y="8"/>
                      <a:pt x="19" y="10"/>
                      <a:pt x="16" y="13"/>
                    </a:cubicBezTo>
                    <a:cubicBezTo>
                      <a:pt x="15" y="14"/>
                      <a:pt x="15" y="14"/>
                      <a:pt x="16" y="15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2"/>
                      <a:pt x="23" y="22"/>
                      <a:pt x="24" y="21"/>
                    </a:cubicBezTo>
                    <a:cubicBezTo>
                      <a:pt x="26" y="19"/>
                      <a:pt x="29" y="17"/>
                      <a:pt x="31" y="16"/>
                    </a:cubicBezTo>
                    <a:cubicBezTo>
                      <a:pt x="32" y="15"/>
                      <a:pt x="32" y="15"/>
                      <a:pt x="32" y="14"/>
                    </a:cubicBezTo>
                    <a:close/>
                    <a:moveTo>
                      <a:pt x="31" y="8"/>
                    </a:moveTo>
                    <a:cubicBezTo>
                      <a:pt x="32" y="10"/>
                      <a:pt x="32" y="12"/>
                      <a:pt x="33" y="13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8" y="12"/>
                      <a:pt x="42" y="11"/>
                      <a:pt x="45" y="11"/>
                    </a:cubicBezTo>
                    <a:cubicBezTo>
                      <a:pt x="45" y="11"/>
                      <a:pt x="46" y="10"/>
                      <a:pt x="45" y="10"/>
                    </a:cubicBezTo>
                    <a:cubicBezTo>
                      <a:pt x="41" y="8"/>
                      <a:pt x="37" y="7"/>
                      <a:pt x="32" y="7"/>
                    </a:cubicBezTo>
                    <a:cubicBezTo>
                      <a:pt x="31" y="7"/>
                      <a:pt x="31" y="8"/>
                      <a:pt x="31" y="8"/>
                    </a:cubicBezTo>
                    <a:close/>
                    <a:moveTo>
                      <a:pt x="35" y="17"/>
                    </a:moveTo>
                    <a:cubicBezTo>
                      <a:pt x="37" y="19"/>
                      <a:pt x="38" y="21"/>
                      <a:pt x="40" y="23"/>
                    </a:cubicBezTo>
                    <a:cubicBezTo>
                      <a:pt x="41" y="24"/>
                      <a:pt x="41" y="24"/>
                      <a:pt x="42" y="23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50" y="15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46" y="11"/>
                      <a:pt x="40" y="13"/>
                      <a:pt x="36" y="15"/>
                    </a:cubicBezTo>
                    <a:cubicBezTo>
                      <a:pt x="35" y="16"/>
                      <a:pt x="35" y="16"/>
                      <a:pt x="35" y="17"/>
                    </a:cubicBezTo>
                    <a:close/>
                    <a:moveTo>
                      <a:pt x="8" y="29"/>
                    </a:moveTo>
                    <a:cubicBezTo>
                      <a:pt x="10" y="30"/>
                      <a:pt x="12" y="31"/>
                      <a:pt x="14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7" y="29"/>
                      <a:pt x="19" y="26"/>
                      <a:pt x="21" y="24"/>
                    </a:cubicBezTo>
                    <a:cubicBezTo>
                      <a:pt x="21" y="24"/>
                      <a:pt x="21" y="23"/>
                      <a:pt x="21" y="23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3" y="16"/>
                    </a:cubicBezTo>
                    <a:cubicBezTo>
                      <a:pt x="10" y="20"/>
                      <a:pt x="8" y="24"/>
                      <a:pt x="7" y="28"/>
                    </a:cubicBezTo>
                    <a:cubicBezTo>
                      <a:pt x="7" y="29"/>
                      <a:pt x="7" y="29"/>
                      <a:pt x="8" y="29"/>
                    </a:cubicBezTo>
                    <a:close/>
                    <a:moveTo>
                      <a:pt x="7" y="32"/>
                    </a:moveTo>
                    <a:cubicBezTo>
                      <a:pt x="7" y="37"/>
                      <a:pt x="8" y="41"/>
                      <a:pt x="10" y="46"/>
                    </a:cubicBezTo>
                    <a:cubicBezTo>
                      <a:pt x="10" y="46"/>
                      <a:pt x="10" y="46"/>
                      <a:pt x="10" y="45"/>
                    </a:cubicBezTo>
                    <a:cubicBezTo>
                      <a:pt x="10" y="42"/>
                      <a:pt x="12" y="38"/>
                      <a:pt x="13" y="35"/>
                    </a:cubicBezTo>
                    <a:cubicBezTo>
                      <a:pt x="14" y="34"/>
                      <a:pt x="14" y="34"/>
                      <a:pt x="13" y="34"/>
                    </a:cubicBezTo>
                    <a:cubicBezTo>
                      <a:pt x="11" y="33"/>
                      <a:pt x="10" y="32"/>
                      <a:pt x="8" y="31"/>
                    </a:cubicBezTo>
                    <a:cubicBezTo>
                      <a:pt x="7" y="31"/>
                      <a:pt x="7" y="32"/>
                      <a:pt x="7" y="32"/>
                    </a:cubicBezTo>
                    <a:close/>
                    <a:moveTo>
                      <a:pt x="17" y="34"/>
                    </a:moveTo>
                    <a:cubicBezTo>
                      <a:pt x="20" y="35"/>
                      <a:pt x="22" y="37"/>
                      <a:pt x="24" y="39"/>
                    </a:cubicBezTo>
                    <a:cubicBezTo>
                      <a:pt x="25" y="40"/>
                      <a:pt x="25" y="40"/>
                      <a:pt x="26" y="39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1" y="33"/>
                      <a:pt x="31" y="33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3" y="25"/>
                      <a:pt x="23" y="25"/>
                      <a:pt x="22" y="25"/>
                    </a:cubicBezTo>
                    <a:cubicBezTo>
                      <a:pt x="20" y="28"/>
                      <a:pt x="18" y="30"/>
                      <a:pt x="17" y="33"/>
                    </a:cubicBezTo>
                    <a:cubicBezTo>
                      <a:pt x="17" y="33"/>
                      <a:pt x="17" y="33"/>
                      <a:pt x="17" y="34"/>
                    </a:cubicBezTo>
                    <a:close/>
                    <a:moveTo>
                      <a:pt x="23" y="41"/>
                    </a:moveTo>
                    <a:cubicBezTo>
                      <a:pt x="21" y="39"/>
                      <a:pt x="19" y="37"/>
                      <a:pt x="16" y="36"/>
                    </a:cubicBezTo>
                    <a:cubicBezTo>
                      <a:pt x="16" y="35"/>
                      <a:pt x="15" y="35"/>
                      <a:pt x="15" y="36"/>
                    </a:cubicBezTo>
                    <a:cubicBezTo>
                      <a:pt x="13" y="40"/>
                      <a:pt x="11" y="46"/>
                      <a:pt x="13" y="50"/>
                    </a:cubicBezTo>
                    <a:cubicBezTo>
                      <a:pt x="13" y="51"/>
                      <a:pt x="14" y="51"/>
                      <a:pt x="15" y="50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2"/>
                      <a:pt x="23" y="41"/>
                      <a:pt x="23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94" name="Freeform 14"/>
              <p:cNvSpPr>
                <a:spLocks noEditPoints="1"/>
              </p:cNvSpPr>
              <p:nvPr/>
            </p:nvSpPr>
            <p:spPr bwMode="auto">
              <a:xfrm>
                <a:off x="18" y="28"/>
                <a:ext cx="102" cy="125"/>
              </a:xfrm>
              <a:custGeom>
                <a:avLst/>
                <a:gdLst>
                  <a:gd name="T0" fmla="*/ 34 w 58"/>
                  <a:gd name="T1" fmla="*/ 29 h 71"/>
                  <a:gd name="T2" fmla="*/ 25 w 58"/>
                  <a:gd name="T3" fmla="*/ 35 h 71"/>
                  <a:gd name="T4" fmla="*/ 27 w 58"/>
                  <a:gd name="T5" fmla="*/ 42 h 71"/>
                  <a:gd name="T6" fmla="*/ 40 w 58"/>
                  <a:gd name="T7" fmla="*/ 37 h 71"/>
                  <a:gd name="T8" fmla="*/ 6 w 58"/>
                  <a:gd name="T9" fmla="*/ 45 h 71"/>
                  <a:gd name="T10" fmla="*/ 44 w 58"/>
                  <a:gd name="T11" fmla="*/ 39 h 71"/>
                  <a:gd name="T12" fmla="*/ 51 w 58"/>
                  <a:gd name="T13" fmla="*/ 0 h 71"/>
                  <a:gd name="T14" fmla="*/ 26 w 58"/>
                  <a:gd name="T15" fmla="*/ 50 h 71"/>
                  <a:gd name="T16" fmla="*/ 25 w 58"/>
                  <a:gd name="T17" fmla="*/ 52 h 71"/>
                  <a:gd name="T18" fmla="*/ 25 w 58"/>
                  <a:gd name="T19" fmla="*/ 61 h 71"/>
                  <a:gd name="T20" fmla="*/ 25 w 58"/>
                  <a:gd name="T21" fmla="*/ 63 h 71"/>
                  <a:gd name="T22" fmla="*/ 45 w 58"/>
                  <a:gd name="T23" fmla="*/ 69 h 71"/>
                  <a:gd name="T24" fmla="*/ 1 w 58"/>
                  <a:gd name="T25" fmla="*/ 71 h 71"/>
                  <a:gd name="T26" fmla="*/ 20 w 58"/>
                  <a:gd name="T27" fmla="*/ 63 h 71"/>
                  <a:gd name="T28" fmla="*/ 21 w 58"/>
                  <a:gd name="T29" fmla="*/ 61 h 71"/>
                  <a:gd name="T30" fmla="*/ 21 w 58"/>
                  <a:gd name="T31" fmla="*/ 52 h 71"/>
                  <a:gd name="T32" fmla="*/ 21 w 58"/>
                  <a:gd name="T33" fmla="*/ 50 h 71"/>
                  <a:gd name="T34" fmla="*/ 6 w 58"/>
                  <a:gd name="T35" fmla="*/ 45 h 71"/>
                  <a:gd name="T36" fmla="*/ 11 w 58"/>
                  <a:gd name="T37" fmla="*/ 40 h 71"/>
                  <a:gd name="T38" fmla="*/ 24 w 58"/>
                  <a:gd name="T39" fmla="*/ 43 h 71"/>
                  <a:gd name="T40" fmla="*/ 23 w 58"/>
                  <a:gd name="T41" fmla="*/ 37 h 71"/>
                  <a:gd name="T42" fmla="*/ 11 w 58"/>
                  <a:gd name="T43" fmla="*/ 40 h 71"/>
                  <a:gd name="T44" fmla="*/ 13 w 58"/>
                  <a:gd name="T45" fmla="*/ 38 h 71"/>
                  <a:gd name="T46" fmla="*/ 21 w 58"/>
                  <a:gd name="T47" fmla="*/ 34 h 71"/>
                  <a:gd name="T48" fmla="*/ 21 w 58"/>
                  <a:gd name="T49" fmla="*/ 30 h 71"/>
                  <a:gd name="T50" fmla="*/ 24 w 58"/>
                  <a:gd name="T51" fmla="*/ 33 h 71"/>
                  <a:gd name="T52" fmla="*/ 31 w 58"/>
                  <a:gd name="T53" fmla="*/ 27 h 71"/>
                  <a:gd name="T54" fmla="*/ 29 w 58"/>
                  <a:gd name="T55" fmla="*/ 22 h 71"/>
                  <a:gd name="T56" fmla="*/ 33 w 58"/>
                  <a:gd name="T57" fmla="*/ 25 h 71"/>
                  <a:gd name="T58" fmla="*/ 39 w 58"/>
                  <a:gd name="T59" fmla="*/ 18 h 71"/>
                  <a:gd name="T60" fmla="*/ 36 w 58"/>
                  <a:gd name="T61" fmla="*/ 15 h 71"/>
                  <a:gd name="T62" fmla="*/ 40 w 58"/>
                  <a:gd name="T63" fmla="*/ 15 h 71"/>
                  <a:gd name="T64" fmla="*/ 43 w 58"/>
                  <a:gd name="T65" fmla="*/ 7 h 71"/>
                  <a:gd name="T66" fmla="*/ 46 w 58"/>
                  <a:gd name="T67" fmla="*/ 5 h 71"/>
                  <a:gd name="T68" fmla="*/ 43 w 58"/>
                  <a:gd name="T69" fmla="*/ 17 h 71"/>
                  <a:gd name="T70" fmla="*/ 49 w 58"/>
                  <a:gd name="T71" fmla="*/ 18 h 71"/>
                  <a:gd name="T72" fmla="*/ 46 w 58"/>
                  <a:gd name="T73" fmla="*/ 5 h 71"/>
                  <a:gd name="T74" fmla="*/ 43 w 58"/>
                  <a:gd name="T75" fmla="*/ 37 h 71"/>
                  <a:gd name="T76" fmla="*/ 48 w 58"/>
                  <a:gd name="T77" fmla="*/ 21 h 71"/>
                  <a:gd name="T78" fmla="*/ 41 w 58"/>
                  <a:gd name="T79" fmla="*/ 19 h 71"/>
                  <a:gd name="T80" fmla="*/ 35 w 58"/>
                  <a:gd name="T81" fmla="*/ 28 h 71"/>
                  <a:gd name="T82" fmla="*/ 42 w 58"/>
                  <a:gd name="T83" fmla="*/ 35 h 71"/>
                  <a:gd name="T84" fmla="*/ 49 w 58"/>
                  <a:gd name="T85" fmla="*/ 2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8" h="71">
                    <a:moveTo>
                      <a:pt x="40" y="36"/>
                    </a:moveTo>
                    <a:cubicBezTo>
                      <a:pt x="34" y="29"/>
                      <a:pt x="34" y="29"/>
                      <a:pt x="34" y="29"/>
                    </a:cubicBezTo>
                    <a:cubicBezTo>
                      <a:pt x="33" y="29"/>
                      <a:pt x="33" y="29"/>
                      <a:pt x="32" y="29"/>
                    </a:cubicBezTo>
                    <a:cubicBezTo>
                      <a:pt x="30" y="32"/>
                      <a:pt x="27" y="33"/>
                      <a:pt x="25" y="35"/>
                    </a:cubicBezTo>
                    <a:cubicBezTo>
                      <a:pt x="24" y="35"/>
                      <a:pt x="24" y="36"/>
                      <a:pt x="24" y="36"/>
                    </a:cubicBezTo>
                    <a:cubicBezTo>
                      <a:pt x="26" y="38"/>
                      <a:pt x="26" y="40"/>
                      <a:pt x="27" y="42"/>
                    </a:cubicBezTo>
                    <a:cubicBezTo>
                      <a:pt x="27" y="43"/>
                      <a:pt x="27" y="43"/>
                      <a:pt x="28" y="43"/>
                    </a:cubicBezTo>
                    <a:cubicBezTo>
                      <a:pt x="32" y="42"/>
                      <a:pt x="37" y="40"/>
                      <a:pt x="40" y="37"/>
                    </a:cubicBezTo>
                    <a:cubicBezTo>
                      <a:pt x="41" y="37"/>
                      <a:pt x="41" y="36"/>
                      <a:pt x="40" y="36"/>
                    </a:cubicBezTo>
                    <a:close/>
                    <a:moveTo>
                      <a:pt x="6" y="45"/>
                    </a:moveTo>
                    <a:cubicBezTo>
                      <a:pt x="7" y="43"/>
                      <a:pt x="7" y="43"/>
                      <a:pt x="7" y="43"/>
                    </a:cubicBezTo>
                    <a:cubicBezTo>
                      <a:pt x="19" y="50"/>
                      <a:pt x="34" y="49"/>
                      <a:pt x="44" y="39"/>
                    </a:cubicBezTo>
                    <a:cubicBezTo>
                      <a:pt x="54" y="29"/>
                      <a:pt x="56" y="13"/>
                      <a:pt x="49" y="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8" y="13"/>
                      <a:pt x="57" y="29"/>
                      <a:pt x="46" y="40"/>
                    </a:cubicBezTo>
                    <a:cubicBezTo>
                      <a:pt x="40" y="46"/>
                      <a:pt x="33" y="49"/>
                      <a:pt x="26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9" y="54"/>
                      <a:pt x="29" y="59"/>
                      <a:pt x="25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3"/>
                      <a:pt x="25" y="63"/>
                      <a:pt x="25" y="63"/>
                    </a:cubicBezTo>
                    <a:cubicBezTo>
                      <a:pt x="25" y="63"/>
                      <a:pt x="25" y="63"/>
                      <a:pt x="26" y="63"/>
                    </a:cubicBezTo>
                    <a:cubicBezTo>
                      <a:pt x="32" y="64"/>
                      <a:pt x="40" y="66"/>
                      <a:pt x="45" y="69"/>
                    </a:cubicBezTo>
                    <a:cubicBezTo>
                      <a:pt x="46" y="70"/>
                      <a:pt x="46" y="71"/>
                      <a:pt x="45" y="71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0" y="71"/>
                      <a:pt x="0" y="70"/>
                      <a:pt x="1" y="69"/>
                    </a:cubicBezTo>
                    <a:cubicBezTo>
                      <a:pt x="6" y="66"/>
                      <a:pt x="14" y="64"/>
                      <a:pt x="20" y="63"/>
                    </a:cubicBezTo>
                    <a:cubicBezTo>
                      <a:pt x="21" y="63"/>
                      <a:pt x="21" y="63"/>
                      <a:pt x="21" y="63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17" y="59"/>
                      <a:pt x="17" y="54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0" y="50"/>
                    </a:cubicBezTo>
                    <a:cubicBezTo>
                      <a:pt x="15" y="49"/>
                      <a:pt x="10" y="48"/>
                      <a:pt x="6" y="45"/>
                    </a:cubicBezTo>
                    <a:close/>
                    <a:moveTo>
                      <a:pt x="9" y="42"/>
                    </a:move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5" y="43"/>
                      <a:pt x="19" y="44"/>
                      <a:pt x="24" y="43"/>
                    </a:cubicBezTo>
                    <a:cubicBezTo>
                      <a:pt x="25" y="43"/>
                      <a:pt x="25" y="43"/>
                      <a:pt x="25" y="42"/>
                    </a:cubicBezTo>
                    <a:cubicBezTo>
                      <a:pt x="24" y="41"/>
                      <a:pt x="24" y="39"/>
                      <a:pt x="23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8" y="39"/>
                      <a:pt x="15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6" y="37"/>
                      <a:pt x="18" y="36"/>
                      <a:pt x="20" y="35"/>
                    </a:cubicBezTo>
                    <a:cubicBezTo>
                      <a:pt x="21" y="35"/>
                      <a:pt x="21" y="34"/>
                      <a:pt x="21" y="34"/>
                    </a:cubicBezTo>
                    <a:cubicBezTo>
                      <a:pt x="20" y="33"/>
                      <a:pt x="20" y="32"/>
                      <a:pt x="19" y="32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1"/>
                      <a:pt x="22" y="32"/>
                      <a:pt x="23" y="33"/>
                    </a:cubicBezTo>
                    <a:cubicBezTo>
                      <a:pt x="23" y="33"/>
                      <a:pt x="23" y="34"/>
                      <a:pt x="24" y="33"/>
                    </a:cubicBezTo>
                    <a:cubicBezTo>
                      <a:pt x="26" y="32"/>
                      <a:pt x="29" y="30"/>
                      <a:pt x="31" y="28"/>
                    </a:cubicBezTo>
                    <a:cubicBezTo>
                      <a:pt x="31" y="28"/>
                      <a:pt x="31" y="27"/>
                      <a:pt x="31" y="27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4" y="25"/>
                    </a:cubicBezTo>
                    <a:cubicBezTo>
                      <a:pt x="36" y="23"/>
                      <a:pt x="38" y="20"/>
                      <a:pt x="39" y="18"/>
                    </a:cubicBezTo>
                    <a:cubicBezTo>
                      <a:pt x="39" y="18"/>
                      <a:pt x="39" y="17"/>
                      <a:pt x="39" y="17"/>
                    </a:cubicBezTo>
                    <a:cubicBezTo>
                      <a:pt x="38" y="16"/>
                      <a:pt x="37" y="16"/>
                      <a:pt x="36" y="15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5"/>
                      <a:pt x="40" y="15"/>
                    </a:cubicBezTo>
                    <a:cubicBezTo>
                      <a:pt x="40" y="15"/>
                      <a:pt x="41" y="15"/>
                      <a:pt x="41" y="15"/>
                    </a:cubicBezTo>
                    <a:cubicBezTo>
                      <a:pt x="42" y="13"/>
                      <a:pt x="43" y="10"/>
                      <a:pt x="43" y="7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9"/>
                      <a:pt x="44" y="13"/>
                      <a:pt x="43" y="16"/>
                    </a:cubicBezTo>
                    <a:cubicBezTo>
                      <a:pt x="42" y="16"/>
                      <a:pt x="43" y="17"/>
                      <a:pt x="43" y="17"/>
                    </a:cubicBezTo>
                    <a:cubicBezTo>
                      <a:pt x="45" y="18"/>
                      <a:pt x="46" y="19"/>
                      <a:pt x="48" y="19"/>
                    </a:cubicBezTo>
                    <a:cubicBezTo>
                      <a:pt x="49" y="19"/>
                      <a:pt x="49" y="19"/>
                      <a:pt x="49" y="18"/>
                    </a:cubicBezTo>
                    <a:cubicBezTo>
                      <a:pt x="49" y="14"/>
                      <a:pt x="48" y="9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53" y="14"/>
                      <a:pt x="52" y="28"/>
                      <a:pt x="43" y="37"/>
                    </a:cubicBezTo>
                    <a:cubicBezTo>
                      <a:pt x="34" y="46"/>
                      <a:pt x="20" y="48"/>
                      <a:pt x="9" y="42"/>
                    </a:cubicBezTo>
                    <a:close/>
                    <a:moveTo>
                      <a:pt x="48" y="21"/>
                    </a:moveTo>
                    <a:cubicBezTo>
                      <a:pt x="46" y="21"/>
                      <a:pt x="44" y="20"/>
                      <a:pt x="42" y="19"/>
                    </a:cubicBezTo>
                    <a:cubicBezTo>
                      <a:pt x="42" y="18"/>
                      <a:pt x="41" y="19"/>
                      <a:pt x="41" y="19"/>
                    </a:cubicBezTo>
                    <a:cubicBezTo>
                      <a:pt x="39" y="22"/>
                      <a:pt x="37" y="24"/>
                      <a:pt x="35" y="27"/>
                    </a:cubicBezTo>
                    <a:cubicBezTo>
                      <a:pt x="35" y="27"/>
                      <a:pt x="35" y="27"/>
                      <a:pt x="35" y="28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2" y="35"/>
                      <a:pt x="43" y="35"/>
                      <a:pt x="43" y="34"/>
                    </a:cubicBezTo>
                    <a:cubicBezTo>
                      <a:pt x="46" y="31"/>
                      <a:pt x="48" y="27"/>
                      <a:pt x="49" y="22"/>
                    </a:cubicBezTo>
                    <a:cubicBezTo>
                      <a:pt x="49" y="22"/>
                      <a:pt x="49" y="21"/>
                      <a:pt x="4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6438900" y="2858770"/>
            <a:ext cx="632460" cy="635000"/>
            <a:chOff x="10140" y="4502"/>
            <a:chExt cx="996" cy="1000"/>
          </a:xfrm>
        </p:grpSpPr>
        <p:sp>
          <p:nvSpPr>
            <p:cNvPr id="20489" name="Oval 9"/>
            <p:cNvSpPr>
              <a:spLocks noChangeArrowheads="1"/>
            </p:cNvSpPr>
            <p:nvPr/>
          </p:nvSpPr>
          <p:spPr bwMode="auto">
            <a:xfrm>
              <a:off x="10140" y="4502"/>
              <a:ext cx="997" cy="1000"/>
            </a:xfrm>
            <a:prstGeom prst="ellipse">
              <a:avLst/>
            </a:pr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0495" name="Group 15"/>
            <p:cNvGrpSpPr/>
            <p:nvPr/>
          </p:nvGrpSpPr>
          <p:grpSpPr bwMode="auto">
            <a:xfrm>
              <a:off x="10380" y="4767"/>
              <a:ext cx="509" cy="495"/>
              <a:chOff x="0" y="0"/>
              <a:chExt cx="150" cy="146"/>
            </a:xfrm>
            <a:solidFill>
              <a:srgbClr val="F8F8F8"/>
            </a:solidFill>
          </p:grpSpPr>
          <p:sp>
            <p:nvSpPr>
              <p:cNvPr id="20496" name="Freeform 16"/>
              <p:cNvSpPr>
                <a:spLocks noEditPoints="1"/>
              </p:cNvSpPr>
              <p:nvPr/>
            </p:nvSpPr>
            <p:spPr bwMode="auto">
              <a:xfrm>
                <a:off x="0" y="0"/>
                <a:ext cx="96" cy="88"/>
              </a:xfrm>
              <a:custGeom>
                <a:avLst/>
                <a:gdLst>
                  <a:gd name="T0" fmla="*/ 54 w 54"/>
                  <a:gd name="T1" fmla="*/ 34 h 50"/>
                  <a:gd name="T2" fmla="*/ 2 w 54"/>
                  <a:gd name="T3" fmla="*/ 34 h 50"/>
                  <a:gd name="T4" fmla="*/ 1 w 54"/>
                  <a:gd name="T5" fmla="*/ 36 h 50"/>
                  <a:gd name="T6" fmla="*/ 19 w 54"/>
                  <a:gd name="T7" fmla="*/ 50 h 50"/>
                  <a:gd name="T8" fmla="*/ 38 w 54"/>
                  <a:gd name="T9" fmla="*/ 50 h 50"/>
                  <a:gd name="T10" fmla="*/ 42 w 54"/>
                  <a:gd name="T11" fmla="*/ 47 h 50"/>
                  <a:gd name="T12" fmla="*/ 40 w 54"/>
                  <a:gd name="T13" fmla="*/ 42 h 50"/>
                  <a:gd name="T14" fmla="*/ 40 w 54"/>
                  <a:gd name="T15" fmla="*/ 40 h 50"/>
                  <a:gd name="T16" fmla="*/ 41 w 54"/>
                  <a:gd name="T17" fmla="*/ 40 h 50"/>
                  <a:gd name="T18" fmla="*/ 45 w 54"/>
                  <a:gd name="T19" fmla="*/ 43 h 50"/>
                  <a:gd name="T20" fmla="*/ 47 w 54"/>
                  <a:gd name="T21" fmla="*/ 42 h 50"/>
                  <a:gd name="T22" fmla="*/ 42 w 54"/>
                  <a:gd name="T23" fmla="*/ 38 h 50"/>
                  <a:gd name="T24" fmla="*/ 43 w 54"/>
                  <a:gd name="T25" fmla="*/ 37 h 50"/>
                  <a:gd name="T26" fmla="*/ 45 w 54"/>
                  <a:gd name="T27" fmla="*/ 36 h 50"/>
                  <a:gd name="T28" fmla="*/ 50 w 54"/>
                  <a:gd name="T29" fmla="*/ 39 h 50"/>
                  <a:gd name="T30" fmla="*/ 54 w 54"/>
                  <a:gd name="T31" fmla="*/ 34 h 50"/>
                  <a:gd name="T32" fmla="*/ 35 w 54"/>
                  <a:gd name="T33" fmla="*/ 31 h 50"/>
                  <a:gd name="T34" fmla="*/ 27 w 54"/>
                  <a:gd name="T35" fmla="*/ 3 h 50"/>
                  <a:gd name="T36" fmla="*/ 29 w 54"/>
                  <a:gd name="T37" fmla="*/ 1 h 50"/>
                  <a:gd name="T38" fmla="*/ 47 w 54"/>
                  <a:gd name="T39" fmla="*/ 15 h 50"/>
                  <a:gd name="T40" fmla="*/ 51 w 54"/>
                  <a:gd name="T41" fmla="*/ 30 h 50"/>
                  <a:gd name="T42" fmla="*/ 49 w 54"/>
                  <a:gd name="T43" fmla="*/ 32 h 50"/>
                  <a:gd name="T44" fmla="*/ 36 w 54"/>
                  <a:gd name="T45" fmla="*/ 32 h 50"/>
                  <a:gd name="T46" fmla="*/ 35 w 54"/>
                  <a:gd name="T47" fmla="*/ 3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" h="50">
                    <a:moveTo>
                      <a:pt x="54" y="34"/>
                    </a:moveTo>
                    <a:cubicBezTo>
                      <a:pt x="2" y="34"/>
                      <a:pt x="2" y="34"/>
                      <a:pt x="2" y="34"/>
                    </a:cubicBezTo>
                    <a:cubicBezTo>
                      <a:pt x="1" y="34"/>
                      <a:pt x="0" y="35"/>
                      <a:pt x="1" y="36"/>
                    </a:cubicBezTo>
                    <a:cubicBezTo>
                      <a:pt x="2" y="45"/>
                      <a:pt x="11" y="50"/>
                      <a:pt x="19" y="50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1" y="45"/>
                      <a:pt x="40" y="44"/>
                      <a:pt x="40" y="42"/>
                    </a:cubicBezTo>
                    <a:cubicBezTo>
                      <a:pt x="40" y="41"/>
                      <a:pt x="40" y="41"/>
                      <a:pt x="40" y="40"/>
                    </a:cubicBezTo>
                    <a:cubicBezTo>
                      <a:pt x="40" y="40"/>
                      <a:pt x="41" y="39"/>
                      <a:pt x="41" y="40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2" y="38"/>
                      <a:pt x="42" y="37"/>
                      <a:pt x="43" y="37"/>
                    </a:cubicBezTo>
                    <a:cubicBezTo>
                      <a:pt x="43" y="36"/>
                      <a:pt x="44" y="36"/>
                      <a:pt x="45" y="36"/>
                    </a:cubicBezTo>
                    <a:cubicBezTo>
                      <a:pt x="47" y="36"/>
                      <a:pt x="49" y="37"/>
                      <a:pt x="50" y="39"/>
                    </a:cubicBezTo>
                    <a:lnTo>
                      <a:pt x="54" y="34"/>
                    </a:lnTo>
                    <a:close/>
                    <a:moveTo>
                      <a:pt x="35" y="31"/>
                    </a:moveTo>
                    <a:cubicBezTo>
                      <a:pt x="27" y="3"/>
                      <a:pt x="27" y="3"/>
                      <a:pt x="27" y="3"/>
                    </a:cubicBezTo>
                    <a:cubicBezTo>
                      <a:pt x="27" y="2"/>
                      <a:pt x="28" y="1"/>
                      <a:pt x="29" y="1"/>
                    </a:cubicBezTo>
                    <a:cubicBezTo>
                      <a:pt x="37" y="0"/>
                      <a:pt x="45" y="7"/>
                      <a:pt x="47" y="15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1"/>
                      <a:pt x="51" y="32"/>
                      <a:pt x="49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5" y="32"/>
                      <a:pt x="3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97" name="Freeform 17"/>
              <p:cNvSpPr>
                <a:spLocks noEditPoints="1"/>
              </p:cNvSpPr>
              <p:nvPr/>
            </p:nvSpPr>
            <p:spPr bwMode="auto">
              <a:xfrm>
                <a:off x="67" y="60"/>
                <a:ext cx="83" cy="86"/>
              </a:xfrm>
              <a:custGeom>
                <a:avLst/>
                <a:gdLst>
                  <a:gd name="T0" fmla="*/ 46 w 47"/>
                  <a:gd name="T1" fmla="*/ 0 h 49"/>
                  <a:gd name="T2" fmla="*/ 16 w 47"/>
                  <a:gd name="T3" fmla="*/ 0 h 49"/>
                  <a:gd name="T4" fmla="*/ 12 w 47"/>
                  <a:gd name="T5" fmla="*/ 5 h 49"/>
                  <a:gd name="T6" fmla="*/ 13 w 47"/>
                  <a:gd name="T7" fmla="*/ 8 h 49"/>
                  <a:gd name="T8" fmla="*/ 13 w 47"/>
                  <a:gd name="T9" fmla="*/ 9 h 49"/>
                  <a:gd name="T10" fmla="*/ 12 w 47"/>
                  <a:gd name="T11" fmla="*/ 10 h 49"/>
                  <a:gd name="T12" fmla="*/ 9 w 47"/>
                  <a:gd name="T13" fmla="*/ 8 h 49"/>
                  <a:gd name="T14" fmla="*/ 7 w 47"/>
                  <a:gd name="T15" fmla="*/ 9 h 49"/>
                  <a:gd name="T16" fmla="*/ 11 w 47"/>
                  <a:gd name="T17" fmla="*/ 11 h 49"/>
                  <a:gd name="T18" fmla="*/ 10 w 47"/>
                  <a:gd name="T19" fmla="*/ 13 h 49"/>
                  <a:gd name="T20" fmla="*/ 7 w 47"/>
                  <a:gd name="T21" fmla="*/ 14 h 49"/>
                  <a:gd name="T22" fmla="*/ 4 w 47"/>
                  <a:gd name="T23" fmla="*/ 13 h 49"/>
                  <a:gd name="T24" fmla="*/ 0 w 47"/>
                  <a:gd name="T25" fmla="*/ 16 h 49"/>
                  <a:gd name="T26" fmla="*/ 46 w 47"/>
                  <a:gd name="T27" fmla="*/ 16 h 49"/>
                  <a:gd name="T28" fmla="*/ 47 w 47"/>
                  <a:gd name="T29" fmla="*/ 14 h 49"/>
                  <a:gd name="T30" fmla="*/ 47 w 47"/>
                  <a:gd name="T31" fmla="*/ 2 h 49"/>
                  <a:gd name="T32" fmla="*/ 46 w 47"/>
                  <a:gd name="T33" fmla="*/ 0 h 49"/>
                  <a:gd name="T34" fmla="*/ 10 w 47"/>
                  <a:gd name="T35" fmla="*/ 48 h 49"/>
                  <a:gd name="T36" fmla="*/ 3 w 47"/>
                  <a:gd name="T37" fmla="*/ 20 h 49"/>
                  <a:gd name="T38" fmla="*/ 4 w 47"/>
                  <a:gd name="T39" fmla="*/ 18 h 49"/>
                  <a:gd name="T40" fmla="*/ 17 w 47"/>
                  <a:gd name="T41" fmla="*/ 18 h 49"/>
                  <a:gd name="T42" fmla="*/ 19 w 47"/>
                  <a:gd name="T43" fmla="*/ 19 h 49"/>
                  <a:gd name="T44" fmla="*/ 26 w 47"/>
                  <a:gd name="T45" fmla="*/ 43 h 49"/>
                  <a:gd name="T46" fmla="*/ 24 w 47"/>
                  <a:gd name="T47" fmla="*/ 46 h 49"/>
                  <a:gd name="T48" fmla="*/ 12 w 47"/>
                  <a:gd name="T49" fmla="*/ 49 h 49"/>
                  <a:gd name="T50" fmla="*/ 10 w 47"/>
                  <a:gd name="T51" fmla="*/ 48 h 49"/>
                  <a:gd name="T52" fmla="*/ 15 w 47"/>
                  <a:gd name="T53" fmla="*/ 45 h 49"/>
                  <a:gd name="T54" fmla="*/ 20 w 47"/>
                  <a:gd name="T55" fmla="*/ 43 h 49"/>
                  <a:gd name="T56" fmla="*/ 21 w 47"/>
                  <a:gd name="T57" fmla="*/ 41 h 49"/>
                  <a:gd name="T58" fmla="*/ 17 w 47"/>
                  <a:gd name="T59" fmla="*/ 25 h 49"/>
                  <a:gd name="T60" fmla="*/ 15 w 47"/>
                  <a:gd name="T61" fmla="*/ 24 h 49"/>
                  <a:gd name="T62" fmla="*/ 10 w 47"/>
                  <a:gd name="T63" fmla="*/ 25 h 49"/>
                  <a:gd name="T64" fmla="*/ 8 w 47"/>
                  <a:gd name="T65" fmla="*/ 27 h 49"/>
                  <a:gd name="T66" fmla="*/ 13 w 47"/>
                  <a:gd name="T67" fmla="*/ 43 h 49"/>
                  <a:gd name="T68" fmla="*/ 15 w 47"/>
                  <a:gd name="T69" fmla="*/ 45 h 49"/>
                  <a:gd name="T70" fmla="*/ 44 w 47"/>
                  <a:gd name="T71" fmla="*/ 5 h 49"/>
                  <a:gd name="T72" fmla="*/ 44 w 47"/>
                  <a:gd name="T73" fmla="*/ 11 h 49"/>
                  <a:gd name="T74" fmla="*/ 42 w 47"/>
                  <a:gd name="T75" fmla="*/ 13 h 49"/>
                  <a:gd name="T76" fmla="*/ 26 w 47"/>
                  <a:gd name="T77" fmla="*/ 13 h 49"/>
                  <a:gd name="T78" fmla="*/ 24 w 47"/>
                  <a:gd name="T79" fmla="*/ 11 h 49"/>
                  <a:gd name="T80" fmla="*/ 24 w 47"/>
                  <a:gd name="T81" fmla="*/ 5 h 49"/>
                  <a:gd name="T82" fmla="*/ 26 w 47"/>
                  <a:gd name="T83" fmla="*/ 4 h 49"/>
                  <a:gd name="T84" fmla="*/ 42 w 47"/>
                  <a:gd name="T85" fmla="*/ 4 h 49"/>
                  <a:gd name="T86" fmla="*/ 44 w 47"/>
                  <a:gd name="T87" fmla="*/ 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" h="49">
                    <a:moveTo>
                      <a:pt x="4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3" y="7"/>
                      <a:pt x="13" y="8"/>
                    </a:cubicBezTo>
                    <a:cubicBezTo>
                      <a:pt x="13" y="8"/>
                      <a:pt x="13" y="9"/>
                      <a:pt x="13" y="9"/>
                    </a:cubicBezTo>
                    <a:cubicBezTo>
                      <a:pt x="13" y="10"/>
                      <a:pt x="12" y="10"/>
                      <a:pt x="12" y="10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2"/>
                      <a:pt x="10" y="13"/>
                    </a:cubicBezTo>
                    <a:cubicBezTo>
                      <a:pt x="10" y="13"/>
                      <a:pt x="9" y="14"/>
                      <a:pt x="7" y="14"/>
                    </a:cubicBezTo>
                    <a:cubicBezTo>
                      <a:pt x="6" y="14"/>
                      <a:pt x="5" y="13"/>
                      <a:pt x="4" y="1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7" y="16"/>
                      <a:pt x="47" y="15"/>
                      <a:pt x="47" y="14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1"/>
                      <a:pt x="47" y="0"/>
                      <a:pt x="46" y="0"/>
                    </a:cubicBezTo>
                    <a:close/>
                    <a:moveTo>
                      <a:pt x="10" y="48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2" y="19"/>
                      <a:pt x="3" y="18"/>
                      <a:pt x="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8"/>
                      <a:pt x="19" y="18"/>
                      <a:pt x="19" y="19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6" y="44"/>
                      <a:pt x="25" y="45"/>
                      <a:pt x="24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1" y="49"/>
                      <a:pt x="10" y="48"/>
                      <a:pt x="10" y="48"/>
                    </a:cubicBezTo>
                    <a:close/>
                    <a:moveTo>
                      <a:pt x="15" y="45"/>
                    </a:moveTo>
                    <a:cubicBezTo>
                      <a:pt x="20" y="43"/>
                      <a:pt x="20" y="43"/>
                      <a:pt x="20" y="43"/>
                    </a:cubicBezTo>
                    <a:cubicBezTo>
                      <a:pt x="21" y="43"/>
                      <a:pt x="22" y="42"/>
                      <a:pt x="21" y="41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4"/>
                      <a:pt x="16" y="23"/>
                      <a:pt x="15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5"/>
                      <a:pt x="8" y="26"/>
                      <a:pt x="8" y="27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4"/>
                      <a:pt x="14" y="45"/>
                      <a:pt x="15" y="45"/>
                    </a:cubicBezTo>
                    <a:close/>
                    <a:moveTo>
                      <a:pt x="44" y="5"/>
                    </a:move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2"/>
                      <a:pt x="43" y="13"/>
                      <a:pt x="42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3"/>
                      <a:pt x="24" y="12"/>
                      <a:pt x="24" y="11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4"/>
                      <a:pt x="25" y="4"/>
                      <a:pt x="26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3" y="4"/>
                      <a:pt x="44" y="4"/>
                      <a:pt x="4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6438900" y="1713230"/>
            <a:ext cx="632460" cy="637540"/>
            <a:chOff x="10140" y="2698"/>
            <a:chExt cx="996" cy="1004"/>
          </a:xfrm>
        </p:grpSpPr>
        <p:sp>
          <p:nvSpPr>
            <p:cNvPr id="20488" name="Oval 8"/>
            <p:cNvSpPr>
              <a:spLocks noChangeArrowheads="1"/>
            </p:cNvSpPr>
            <p:nvPr/>
          </p:nvSpPr>
          <p:spPr bwMode="auto">
            <a:xfrm>
              <a:off x="10140" y="2698"/>
              <a:ext cx="997" cy="1004"/>
            </a:xfrm>
            <a:prstGeom prst="ellipse">
              <a:avLst/>
            </a:pr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98" name="Freeform 18"/>
            <p:cNvSpPr/>
            <p:nvPr/>
          </p:nvSpPr>
          <p:spPr bwMode="auto">
            <a:xfrm>
              <a:off x="10472" y="2997"/>
              <a:ext cx="332" cy="404"/>
            </a:xfrm>
            <a:custGeom>
              <a:avLst/>
              <a:gdLst>
                <a:gd name="T0" fmla="*/ 54 w 56"/>
                <a:gd name="T1" fmla="*/ 67 h 67"/>
                <a:gd name="T2" fmla="*/ 8 w 56"/>
                <a:gd name="T3" fmla="*/ 67 h 67"/>
                <a:gd name="T4" fmla="*/ 0 w 56"/>
                <a:gd name="T5" fmla="*/ 60 h 67"/>
                <a:gd name="T6" fmla="*/ 0 w 56"/>
                <a:gd name="T7" fmla="*/ 8 h 67"/>
                <a:gd name="T8" fmla="*/ 8 w 56"/>
                <a:gd name="T9" fmla="*/ 0 h 67"/>
                <a:gd name="T10" fmla="*/ 54 w 56"/>
                <a:gd name="T11" fmla="*/ 0 h 67"/>
                <a:gd name="T12" fmla="*/ 56 w 56"/>
                <a:gd name="T13" fmla="*/ 2 h 67"/>
                <a:gd name="T14" fmla="*/ 56 w 56"/>
                <a:gd name="T15" fmla="*/ 11 h 67"/>
                <a:gd name="T16" fmla="*/ 55 w 56"/>
                <a:gd name="T17" fmla="*/ 12 h 67"/>
                <a:gd name="T18" fmla="*/ 54 w 56"/>
                <a:gd name="T19" fmla="*/ 12 h 67"/>
                <a:gd name="T20" fmla="*/ 53 w 56"/>
                <a:gd name="T21" fmla="*/ 11 h 67"/>
                <a:gd name="T22" fmla="*/ 53 w 56"/>
                <a:gd name="T23" fmla="*/ 5 h 67"/>
                <a:gd name="T24" fmla="*/ 51 w 56"/>
                <a:gd name="T25" fmla="*/ 3 h 67"/>
                <a:gd name="T26" fmla="*/ 8 w 56"/>
                <a:gd name="T27" fmla="*/ 3 h 67"/>
                <a:gd name="T28" fmla="*/ 8 w 56"/>
                <a:gd name="T29" fmla="*/ 14 h 67"/>
                <a:gd name="T30" fmla="*/ 54 w 56"/>
                <a:gd name="T31" fmla="*/ 14 h 67"/>
                <a:gd name="T32" fmla="*/ 56 w 56"/>
                <a:gd name="T33" fmla="*/ 16 h 67"/>
                <a:gd name="T34" fmla="*/ 56 w 56"/>
                <a:gd name="T35" fmla="*/ 66 h 67"/>
                <a:gd name="T36" fmla="*/ 54 w 56"/>
                <a:gd name="T3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6" h="67">
                  <a:moveTo>
                    <a:pt x="54" y="67"/>
                  </a:moveTo>
                  <a:cubicBezTo>
                    <a:pt x="8" y="67"/>
                    <a:pt x="8" y="67"/>
                    <a:pt x="8" y="67"/>
                  </a:cubicBezTo>
                  <a:cubicBezTo>
                    <a:pt x="4" y="67"/>
                    <a:pt x="0" y="64"/>
                    <a:pt x="0" y="60"/>
                  </a:cubicBezTo>
                  <a:cubicBezTo>
                    <a:pt x="0" y="42"/>
                    <a:pt x="0" y="25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4" y="0"/>
                    <a:pt x="38" y="0"/>
                    <a:pt x="54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2"/>
                    <a:pt x="55" y="12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2"/>
                    <a:pt x="53" y="12"/>
                    <a:pt x="53" y="11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4"/>
                    <a:pt x="52" y="3"/>
                    <a:pt x="51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3"/>
                    <a:pt x="1" y="14"/>
                    <a:pt x="8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5" y="14"/>
                    <a:pt x="56" y="15"/>
                    <a:pt x="56" y="16"/>
                  </a:cubicBezTo>
                  <a:cubicBezTo>
                    <a:pt x="56" y="32"/>
                    <a:pt x="56" y="49"/>
                    <a:pt x="56" y="66"/>
                  </a:cubicBezTo>
                  <a:cubicBezTo>
                    <a:pt x="56" y="67"/>
                    <a:pt x="55" y="67"/>
                    <a:pt x="54" y="67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64590" y="2858770"/>
            <a:ext cx="632460" cy="635000"/>
            <a:chOff x="1834" y="4502"/>
            <a:chExt cx="996" cy="1000"/>
          </a:xfrm>
        </p:grpSpPr>
        <p:sp>
          <p:nvSpPr>
            <p:cNvPr id="20485" name="Oval 5"/>
            <p:cNvSpPr>
              <a:spLocks noChangeArrowheads="1"/>
            </p:cNvSpPr>
            <p:nvPr/>
          </p:nvSpPr>
          <p:spPr bwMode="auto">
            <a:xfrm>
              <a:off x="1834" y="4502"/>
              <a:ext cx="997" cy="1000"/>
            </a:xfrm>
            <a:prstGeom prst="ellipse">
              <a:avLst/>
            </a:pr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99" name="Freeform 19"/>
            <p:cNvSpPr>
              <a:spLocks noEditPoints="1"/>
            </p:cNvSpPr>
            <p:nvPr/>
          </p:nvSpPr>
          <p:spPr bwMode="auto">
            <a:xfrm>
              <a:off x="2088" y="4747"/>
              <a:ext cx="427" cy="502"/>
            </a:xfrm>
            <a:custGeom>
              <a:avLst/>
              <a:gdLst>
                <a:gd name="T0" fmla="*/ 24 w 72"/>
                <a:gd name="T1" fmla="*/ 71 h 85"/>
                <a:gd name="T2" fmla="*/ 30 w 72"/>
                <a:gd name="T3" fmla="*/ 73 h 85"/>
                <a:gd name="T4" fmla="*/ 18 w 72"/>
                <a:gd name="T5" fmla="*/ 30 h 85"/>
                <a:gd name="T6" fmla="*/ 18 w 72"/>
                <a:gd name="T7" fmla="*/ 32 h 85"/>
                <a:gd name="T8" fmla="*/ 4 w 72"/>
                <a:gd name="T9" fmla="*/ 55 h 85"/>
                <a:gd name="T10" fmla="*/ 3 w 72"/>
                <a:gd name="T11" fmla="*/ 55 h 85"/>
                <a:gd name="T12" fmla="*/ 17 w 72"/>
                <a:gd name="T13" fmla="*/ 29 h 85"/>
                <a:gd name="T14" fmla="*/ 18 w 72"/>
                <a:gd name="T15" fmla="*/ 30 h 85"/>
                <a:gd name="T16" fmla="*/ 68 w 72"/>
                <a:gd name="T17" fmla="*/ 59 h 85"/>
                <a:gd name="T18" fmla="*/ 54 w 72"/>
                <a:gd name="T19" fmla="*/ 82 h 85"/>
                <a:gd name="T20" fmla="*/ 54 w 72"/>
                <a:gd name="T21" fmla="*/ 84 h 85"/>
                <a:gd name="T22" fmla="*/ 55 w 72"/>
                <a:gd name="T23" fmla="*/ 84 h 85"/>
                <a:gd name="T24" fmla="*/ 69 w 72"/>
                <a:gd name="T25" fmla="*/ 59 h 85"/>
                <a:gd name="T26" fmla="*/ 60 w 72"/>
                <a:gd name="T27" fmla="*/ 59 h 85"/>
                <a:gd name="T28" fmla="*/ 59 w 72"/>
                <a:gd name="T29" fmla="*/ 59 h 85"/>
                <a:gd name="T30" fmla="*/ 50 w 72"/>
                <a:gd name="T31" fmla="*/ 75 h 85"/>
                <a:gd name="T32" fmla="*/ 50 w 72"/>
                <a:gd name="T33" fmla="*/ 76 h 85"/>
                <a:gd name="T34" fmla="*/ 51 w 72"/>
                <a:gd name="T35" fmla="*/ 78 h 85"/>
                <a:gd name="T36" fmla="*/ 60 w 72"/>
                <a:gd name="T37" fmla="*/ 59 h 85"/>
                <a:gd name="T38" fmla="*/ 22 w 72"/>
                <a:gd name="T39" fmla="*/ 37 h 85"/>
                <a:gd name="T40" fmla="*/ 22 w 72"/>
                <a:gd name="T41" fmla="*/ 39 h 85"/>
                <a:gd name="T42" fmla="*/ 13 w 72"/>
                <a:gd name="T43" fmla="*/ 54 h 85"/>
                <a:gd name="T44" fmla="*/ 12 w 72"/>
                <a:gd name="T45" fmla="*/ 55 h 85"/>
                <a:gd name="T46" fmla="*/ 21 w 72"/>
                <a:gd name="T47" fmla="*/ 36 h 85"/>
                <a:gd name="T48" fmla="*/ 51 w 72"/>
                <a:gd name="T49" fmla="*/ 57 h 85"/>
                <a:gd name="T50" fmla="*/ 46 w 72"/>
                <a:gd name="T51" fmla="*/ 76 h 85"/>
                <a:gd name="T52" fmla="*/ 14 w 72"/>
                <a:gd name="T53" fmla="*/ 62 h 85"/>
                <a:gd name="T54" fmla="*/ 22 w 72"/>
                <a:gd name="T55" fmla="*/ 53 h 85"/>
                <a:gd name="T56" fmla="*/ 41 w 72"/>
                <a:gd name="T57" fmla="*/ 38 h 85"/>
                <a:gd name="T58" fmla="*/ 45 w 72"/>
                <a:gd name="T59" fmla="*/ 33 h 85"/>
                <a:gd name="T60" fmla="*/ 52 w 72"/>
                <a:gd name="T61" fmla="*/ 35 h 85"/>
                <a:gd name="T62" fmla="*/ 51 w 72"/>
                <a:gd name="T63" fmla="*/ 37 h 85"/>
                <a:gd name="T64" fmla="*/ 51 w 72"/>
                <a:gd name="T65" fmla="*/ 57 h 85"/>
                <a:gd name="T66" fmla="*/ 59 w 72"/>
                <a:gd name="T67" fmla="*/ 7 h 85"/>
                <a:gd name="T68" fmla="*/ 67 w 72"/>
                <a:gd name="T69" fmla="*/ 11 h 85"/>
                <a:gd name="T70" fmla="*/ 54 w 72"/>
                <a:gd name="T71" fmla="*/ 34 h 85"/>
                <a:gd name="T72" fmla="*/ 47 w 72"/>
                <a:gd name="T73" fmla="*/ 31 h 85"/>
                <a:gd name="T74" fmla="*/ 61 w 72"/>
                <a:gd name="T75" fmla="*/ 5 h 85"/>
                <a:gd name="T76" fmla="*/ 68 w 72"/>
                <a:gd name="T77" fmla="*/ 9 h 85"/>
                <a:gd name="T78" fmla="*/ 61 w 72"/>
                <a:gd name="T79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2" h="85">
                  <a:moveTo>
                    <a:pt x="30" y="74"/>
                  </a:moveTo>
                  <a:cubicBezTo>
                    <a:pt x="27" y="78"/>
                    <a:pt x="22" y="74"/>
                    <a:pt x="24" y="71"/>
                  </a:cubicBezTo>
                  <a:cubicBezTo>
                    <a:pt x="24" y="70"/>
                    <a:pt x="24" y="70"/>
                    <a:pt x="25" y="70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1" y="73"/>
                    <a:pt x="31" y="74"/>
                    <a:pt x="30" y="74"/>
                  </a:cubicBezTo>
                  <a:close/>
                  <a:moveTo>
                    <a:pt x="18" y="30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8" y="32"/>
                    <a:pt x="18" y="32"/>
                  </a:cubicBezTo>
                  <a:cubicBezTo>
                    <a:pt x="9" y="35"/>
                    <a:pt x="3" y="44"/>
                    <a:pt x="5" y="54"/>
                  </a:cubicBezTo>
                  <a:cubicBezTo>
                    <a:pt x="5" y="54"/>
                    <a:pt x="5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3" y="55"/>
                    <a:pt x="3" y="55"/>
                  </a:cubicBezTo>
                  <a:cubicBezTo>
                    <a:pt x="3" y="55"/>
                    <a:pt x="3" y="55"/>
                    <a:pt x="3" y="54"/>
                  </a:cubicBezTo>
                  <a:cubicBezTo>
                    <a:pt x="0" y="43"/>
                    <a:pt x="7" y="33"/>
                    <a:pt x="17" y="29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18" y="29"/>
                    <a:pt x="18" y="30"/>
                    <a:pt x="18" y="30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7" y="59"/>
                    <a:pt x="67" y="59"/>
                    <a:pt x="67" y="60"/>
                  </a:cubicBezTo>
                  <a:cubicBezTo>
                    <a:pt x="69" y="69"/>
                    <a:pt x="63" y="79"/>
                    <a:pt x="54" y="82"/>
                  </a:cubicBezTo>
                  <a:cubicBezTo>
                    <a:pt x="54" y="82"/>
                    <a:pt x="53" y="83"/>
                    <a:pt x="53" y="83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54" y="85"/>
                    <a:pt x="55" y="85"/>
                    <a:pt x="55" y="84"/>
                  </a:cubicBezTo>
                  <a:cubicBezTo>
                    <a:pt x="65" y="81"/>
                    <a:pt x="72" y="70"/>
                    <a:pt x="69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9"/>
                    <a:pt x="68" y="59"/>
                    <a:pt x="68" y="59"/>
                  </a:cubicBezTo>
                  <a:close/>
                  <a:moveTo>
                    <a:pt x="60" y="59"/>
                  </a:moveTo>
                  <a:cubicBezTo>
                    <a:pt x="60" y="59"/>
                    <a:pt x="60" y="59"/>
                    <a:pt x="60" y="59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61" y="67"/>
                    <a:pt x="57" y="74"/>
                    <a:pt x="50" y="75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0" y="77"/>
                    <a:pt x="50" y="78"/>
                    <a:pt x="51" y="78"/>
                  </a:cubicBezTo>
                  <a:cubicBezTo>
                    <a:pt x="59" y="76"/>
                    <a:pt x="64" y="67"/>
                    <a:pt x="61" y="59"/>
                  </a:cubicBezTo>
                  <a:cubicBezTo>
                    <a:pt x="61" y="59"/>
                    <a:pt x="61" y="59"/>
                    <a:pt x="60" y="59"/>
                  </a:cubicBezTo>
                  <a:close/>
                  <a:moveTo>
                    <a:pt x="22" y="37"/>
                  </a:moveTo>
                  <a:cubicBezTo>
                    <a:pt x="22" y="37"/>
                    <a:pt x="22" y="37"/>
                    <a:pt x="22" y="37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8"/>
                    <a:pt x="22" y="39"/>
                    <a:pt x="22" y="39"/>
                  </a:cubicBezTo>
                  <a:cubicBezTo>
                    <a:pt x="15" y="40"/>
                    <a:pt x="11" y="47"/>
                    <a:pt x="13" y="53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5"/>
                    <a:pt x="13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1" y="55"/>
                    <a:pt x="11" y="55"/>
                    <a:pt x="11" y="54"/>
                  </a:cubicBezTo>
                  <a:cubicBezTo>
                    <a:pt x="8" y="46"/>
                    <a:pt x="13" y="38"/>
                    <a:pt x="21" y="36"/>
                  </a:cubicBezTo>
                  <a:cubicBezTo>
                    <a:pt x="22" y="36"/>
                    <a:pt x="22" y="36"/>
                    <a:pt x="22" y="37"/>
                  </a:cubicBezTo>
                  <a:close/>
                  <a:moveTo>
                    <a:pt x="51" y="57"/>
                  </a:moveTo>
                  <a:cubicBezTo>
                    <a:pt x="48" y="62"/>
                    <a:pt x="47" y="65"/>
                    <a:pt x="46" y="68"/>
                  </a:cubicBezTo>
                  <a:cubicBezTo>
                    <a:pt x="46" y="70"/>
                    <a:pt x="46" y="72"/>
                    <a:pt x="46" y="76"/>
                  </a:cubicBezTo>
                  <a:cubicBezTo>
                    <a:pt x="46" y="79"/>
                    <a:pt x="45" y="80"/>
                    <a:pt x="42" y="79"/>
                  </a:cubicBezTo>
                  <a:cubicBezTo>
                    <a:pt x="33" y="73"/>
                    <a:pt x="23" y="68"/>
                    <a:pt x="14" y="62"/>
                  </a:cubicBezTo>
                  <a:cubicBezTo>
                    <a:pt x="12" y="61"/>
                    <a:pt x="12" y="59"/>
                    <a:pt x="14" y="58"/>
                  </a:cubicBezTo>
                  <a:cubicBezTo>
                    <a:pt x="18" y="56"/>
                    <a:pt x="20" y="55"/>
                    <a:pt x="22" y="53"/>
                  </a:cubicBezTo>
                  <a:cubicBezTo>
                    <a:pt x="24" y="51"/>
                    <a:pt x="25" y="49"/>
                    <a:pt x="28" y="44"/>
                  </a:cubicBezTo>
                  <a:cubicBezTo>
                    <a:pt x="31" y="38"/>
                    <a:pt x="37" y="37"/>
                    <a:pt x="41" y="38"/>
                  </a:cubicBezTo>
                  <a:cubicBezTo>
                    <a:pt x="44" y="38"/>
                    <a:pt x="44" y="37"/>
                    <a:pt x="45" y="34"/>
                  </a:cubicBezTo>
                  <a:cubicBezTo>
                    <a:pt x="45" y="34"/>
                    <a:pt x="45" y="33"/>
                    <a:pt x="45" y="33"/>
                  </a:cubicBezTo>
                  <a:cubicBezTo>
                    <a:pt x="46" y="32"/>
                    <a:pt x="46" y="32"/>
                    <a:pt x="47" y="32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3" y="36"/>
                    <a:pt x="53" y="36"/>
                    <a:pt x="52" y="37"/>
                  </a:cubicBezTo>
                  <a:cubicBezTo>
                    <a:pt x="52" y="37"/>
                    <a:pt x="52" y="37"/>
                    <a:pt x="51" y="37"/>
                  </a:cubicBezTo>
                  <a:cubicBezTo>
                    <a:pt x="49" y="40"/>
                    <a:pt x="49" y="41"/>
                    <a:pt x="50" y="43"/>
                  </a:cubicBezTo>
                  <a:cubicBezTo>
                    <a:pt x="53" y="46"/>
                    <a:pt x="54" y="52"/>
                    <a:pt x="51" y="57"/>
                  </a:cubicBezTo>
                  <a:close/>
                  <a:moveTo>
                    <a:pt x="46" y="30"/>
                  </a:moveTo>
                  <a:cubicBezTo>
                    <a:pt x="49" y="23"/>
                    <a:pt x="54" y="13"/>
                    <a:pt x="59" y="7"/>
                  </a:cubicBezTo>
                  <a:cubicBezTo>
                    <a:pt x="59" y="7"/>
                    <a:pt x="60" y="7"/>
                    <a:pt x="60" y="7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8" y="11"/>
                    <a:pt x="68" y="11"/>
                    <a:pt x="68" y="12"/>
                  </a:cubicBezTo>
                  <a:cubicBezTo>
                    <a:pt x="65" y="19"/>
                    <a:pt x="59" y="29"/>
                    <a:pt x="54" y="34"/>
                  </a:cubicBezTo>
                  <a:cubicBezTo>
                    <a:pt x="54" y="35"/>
                    <a:pt x="54" y="35"/>
                    <a:pt x="53" y="35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6" y="31"/>
                    <a:pt x="46" y="30"/>
                    <a:pt x="46" y="30"/>
                  </a:cubicBezTo>
                  <a:close/>
                  <a:moveTo>
                    <a:pt x="61" y="5"/>
                  </a:moveTo>
                  <a:cubicBezTo>
                    <a:pt x="64" y="2"/>
                    <a:pt x="66" y="0"/>
                    <a:pt x="68" y="1"/>
                  </a:cubicBezTo>
                  <a:cubicBezTo>
                    <a:pt x="70" y="2"/>
                    <a:pt x="70" y="5"/>
                    <a:pt x="68" y="9"/>
                  </a:cubicBezTo>
                  <a:cubicBezTo>
                    <a:pt x="68" y="10"/>
                    <a:pt x="68" y="10"/>
                    <a:pt x="67" y="10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1" y="6"/>
                    <a:pt x="61" y="5"/>
                    <a:pt x="61" y="5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164590" y="4000500"/>
            <a:ext cx="632460" cy="635000"/>
            <a:chOff x="1834" y="6300"/>
            <a:chExt cx="996" cy="1000"/>
          </a:xfrm>
        </p:grpSpPr>
        <p:sp>
          <p:nvSpPr>
            <p:cNvPr id="20486" name="Oval 6"/>
            <p:cNvSpPr>
              <a:spLocks noChangeArrowheads="1"/>
            </p:cNvSpPr>
            <p:nvPr/>
          </p:nvSpPr>
          <p:spPr bwMode="auto">
            <a:xfrm>
              <a:off x="1834" y="6300"/>
              <a:ext cx="997" cy="1000"/>
            </a:xfrm>
            <a:prstGeom prst="ellipse">
              <a:avLst/>
            </a:pr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00" name="Freeform 20"/>
            <p:cNvSpPr>
              <a:spLocks noEditPoints="1"/>
            </p:cNvSpPr>
            <p:nvPr/>
          </p:nvSpPr>
          <p:spPr bwMode="auto">
            <a:xfrm>
              <a:off x="2183" y="6632"/>
              <a:ext cx="359" cy="400"/>
            </a:xfrm>
            <a:custGeom>
              <a:avLst/>
              <a:gdLst>
                <a:gd name="T0" fmla="*/ 6 w 60"/>
                <a:gd name="T1" fmla="*/ 52 h 67"/>
                <a:gd name="T2" fmla="*/ 0 w 60"/>
                <a:gd name="T3" fmla="*/ 6 h 67"/>
                <a:gd name="T4" fmla="*/ 42 w 60"/>
                <a:gd name="T5" fmla="*/ 0 h 67"/>
                <a:gd name="T6" fmla="*/ 43 w 60"/>
                <a:gd name="T7" fmla="*/ 8 h 67"/>
                <a:gd name="T8" fmla="*/ 42 w 60"/>
                <a:gd name="T9" fmla="*/ 9 h 67"/>
                <a:gd name="T10" fmla="*/ 41 w 60"/>
                <a:gd name="T11" fmla="*/ 3 h 67"/>
                <a:gd name="T12" fmla="*/ 6 w 60"/>
                <a:gd name="T13" fmla="*/ 1 h 67"/>
                <a:gd name="T14" fmla="*/ 42 w 60"/>
                <a:gd name="T15" fmla="*/ 10 h 67"/>
                <a:gd name="T16" fmla="*/ 43 w 60"/>
                <a:gd name="T17" fmla="*/ 12 h 67"/>
                <a:gd name="T18" fmla="*/ 22 w 60"/>
                <a:gd name="T19" fmla="*/ 13 h 67"/>
                <a:gd name="T20" fmla="*/ 15 w 60"/>
                <a:gd name="T21" fmla="*/ 51 h 67"/>
                <a:gd name="T22" fmla="*/ 58 w 60"/>
                <a:gd name="T23" fmla="*/ 67 h 67"/>
                <a:gd name="T24" fmla="*/ 16 w 60"/>
                <a:gd name="T25" fmla="*/ 61 h 67"/>
                <a:gd name="T26" fmla="*/ 22 w 60"/>
                <a:gd name="T27" fmla="*/ 14 h 67"/>
                <a:gd name="T28" fmla="*/ 60 w 60"/>
                <a:gd name="T29" fmla="*/ 16 h 67"/>
                <a:gd name="T30" fmla="*/ 59 w 60"/>
                <a:gd name="T31" fmla="*/ 24 h 67"/>
                <a:gd name="T32" fmla="*/ 57 w 60"/>
                <a:gd name="T33" fmla="*/ 23 h 67"/>
                <a:gd name="T34" fmla="*/ 56 w 60"/>
                <a:gd name="T35" fmla="*/ 16 h 67"/>
                <a:gd name="T36" fmla="*/ 22 w 60"/>
                <a:gd name="T37" fmla="*/ 25 h 67"/>
                <a:gd name="T38" fmla="*/ 60 w 60"/>
                <a:gd name="T39" fmla="*/ 27 h 67"/>
                <a:gd name="T40" fmla="*/ 58 w 60"/>
                <a:gd name="T41" fmla="*/ 67 h 67"/>
                <a:gd name="T42" fmla="*/ 23 w 60"/>
                <a:gd name="T43" fmla="*/ 18 h 67"/>
                <a:gd name="T44" fmla="*/ 22 w 60"/>
                <a:gd name="T45" fmla="*/ 17 h 67"/>
                <a:gd name="T46" fmla="*/ 55 w 60"/>
                <a:gd name="T47" fmla="*/ 16 h 67"/>
                <a:gd name="T48" fmla="*/ 56 w 60"/>
                <a:gd name="T49" fmla="*/ 17 h 67"/>
                <a:gd name="T50" fmla="*/ 55 w 60"/>
                <a:gd name="T51" fmla="*/ 20 h 67"/>
                <a:gd name="T52" fmla="*/ 22 w 60"/>
                <a:gd name="T53" fmla="*/ 19 h 67"/>
                <a:gd name="T54" fmla="*/ 23 w 60"/>
                <a:gd name="T55" fmla="*/ 18 h 67"/>
                <a:gd name="T56" fmla="*/ 56 w 60"/>
                <a:gd name="T57" fmla="*/ 19 h 67"/>
                <a:gd name="T58" fmla="*/ 55 w 60"/>
                <a:gd name="T59" fmla="*/ 20 h 67"/>
                <a:gd name="T60" fmla="*/ 23 w 60"/>
                <a:gd name="T61" fmla="*/ 22 h 67"/>
                <a:gd name="T62" fmla="*/ 22 w 60"/>
                <a:gd name="T63" fmla="*/ 21 h 67"/>
                <a:gd name="T64" fmla="*/ 55 w 60"/>
                <a:gd name="T65" fmla="*/ 21 h 67"/>
                <a:gd name="T66" fmla="*/ 56 w 60"/>
                <a:gd name="T67" fmla="*/ 22 h 67"/>
                <a:gd name="T68" fmla="*/ 55 w 60"/>
                <a:gd name="T69" fmla="*/ 25 h 67"/>
                <a:gd name="T70" fmla="*/ 22 w 60"/>
                <a:gd name="T71" fmla="*/ 24 h 67"/>
                <a:gd name="T72" fmla="*/ 23 w 60"/>
                <a:gd name="T73" fmla="*/ 23 h 67"/>
                <a:gd name="T74" fmla="*/ 56 w 60"/>
                <a:gd name="T75" fmla="*/ 24 h 67"/>
                <a:gd name="T76" fmla="*/ 55 w 60"/>
                <a:gd name="T77" fmla="*/ 25 h 67"/>
                <a:gd name="T78" fmla="*/ 7 w 60"/>
                <a:gd name="T79" fmla="*/ 3 h 67"/>
                <a:gd name="T80" fmla="*/ 6 w 60"/>
                <a:gd name="T81" fmla="*/ 2 h 67"/>
                <a:gd name="T82" fmla="*/ 39 w 60"/>
                <a:gd name="T83" fmla="*/ 2 h 67"/>
                <a:gd name="T84" fmla="*/ 40 w 60"/>
                <a:gd name="T85" fmla="*/ 2 h 67"/>
                <a:gd name="T86" fmla="*/ 39 w 60"/>
                <a:gd name="T87" fmla="*/ 5 h 67"/>
                <a:gd name="T88" fmla="*/ 6 w 60"/>
                <a:gd name="T89" fmla="*/ 5 h 67"/>
                <a:gd name="T90" fmla="*/ 7 w 60"/>
                <a:gd name="T91" fmla="*/ 4 h 67"/>
                <a:gd name="T92" fmla="*/ 40 w 60"/>
                <a:gd name="T93" fmla="*/ 5 h 67"/>
                <a:gd name="T94" fmla="*/ 39 w 60"/>
                <a:gd name="T95" fmla="*/ 5 h 67"/>
                <a:gd name="T96" fmla="*/ 7 w 60"/>
                <a:gd name="T97" fmla="*/ 8 h 67"/>
                <a:gd name="T98" fmla="*/ 6 w 60"/>
                <a:gd name="T99" fmla="*/ 7 h 67"/>
                <a:gd name="T100" fmla="*/ 39 w 60"/>
                <a:gd name="T101" fmla="*/ 6 h 67"/>
                <a:gd name="T102" fmla="*/ 40 w 60"/>
                <a:gd name="T103" fmla="*/ 7 h 67"/>
                <a:gd name="T104" fmla="*/ 39 w 60"/>
                <a:gd name="T105" fmla="*/ 10 h 67"/>
                <a:gd name="T106" fmla="*/ 6 w 60"/>
                <a:gd name="T107" fmla="*/ 9 h 67"/>
                <a:gd name="T108" fmla="*/ 7 w 60"/>
                <a:gd name="T109" fmla="*/ 8 h 67"/>
                <a:gd name="T110" fmla="*/ 40 w 60"/>
                <a:gd name="T111" fmla="*/ 9 h 67"/>
                <a:gd name="T112" fmla="*/ 39 w 60"/>
                <a:gd name="T113" fmla="*/ 1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0" h="67">
                  <a:moveTo>
                    <a:pt x="14" y="52"/>
                  </a:moveTo>
                  <a:cubicBezTo>
                    <a:pt x="6" y="52"/>
                    <a:pt x="6" y="52"/>
                    <a:pt x="6" y="52"/>
                  </a:cubicBezTo>
                  <a:cubicBezTo>
                    <a:pt x="3" y="52"/>
                    <a:pt x="0" y="49"/>
                    <a:pt x="0" y="46"/>
                  </a:cubicBezTo>
                  <a:cubicBezTo>
                    <a:pt x="0" y="32"/>
                    <a:pt x="0" y="1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8" y="0"/>
                    <a:pt x="30" y="0"/>
                    <a:pt x="42" y="0"/>
                  </a:cubicBezTo>
                  <a:cubicBezTo>
                    <a:pt x="43" y="0"/>
                    <a:pt x="43" y="0"/>
                    <a:pt x="43" y="1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1" y="8"/>
                    <a:pt x="41" y="8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2"/>
                    <a:pt x="41" y="1"/>
                    <a:pt x="4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0" y="1"/>
                    <a:pt x="0" y="10"/>
                    <a:pt x="6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3" y="10"/>
                    <a:pt x="43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3" y="13"/>
                    <a:pt x="4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8" y="13"/>
                    <a:pt x="15" y="16"/>
                    <a:pt x="15" y="20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2"/>
                    <a:pt x="14" y="52"/>
                  </a:cubicBezTo>
                  <a:close/>
                  <a:moveTo>
                    <a:pt x="58" y="67"/>
                  </a:moveTo>
                  <a:cubicBezTo>
                    <a:pt x="22" y="67"/>
                    <a:pt x="22" y="67"/>
                    <a:pt x="22" y="67"/>
                  </a:cubicBezTo>
                  <a:cubicBezTo>
                    <a:pt x="19" y="67"/>
                    <a:pt x="16" y="64"/>
                    <a:pt x="16" y="61"/>
                  </a:cubicBezTo>
                  <a:cubicBezTo>
                    <a:pt x="16" y="47"/>
                    <a:pt x="16" y="34"/>
                    <a:pt x="16" y="20"/>
                  </a:cubicBezTo>
                  <a:cubicBezTo>
                    <a:pt x="16" y="17"/>
                    <a:pt x="19" y="14"/>
                    <a:pt x="22" y="14"/>
                  </a:cubicBezTo>
                  <a:cubicBezTo>
                    <a:pt x="35" y="14"/>
                    <a:pt x="46" y="14"/>
                    <a:pt x="58" y="14"/>
                  </a:cubicBezTo>
                  <a:cubicBezTo>
                    <a:pt x="59" y="14"/>
                    <a:pt x="60" y="15"/>
                    <a:pt x="60" y="16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3"/>
                    <a:pt x="59" y="24"/>
                    <a:pt x="59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8" y="24"/>
                    <a:pt x="57" y="23"/>
                    <a:pt x="57" y="23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6"/>
                    <a:pt x="57" y="16"/>
                    <a:pt x="56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6" y="16"/>
                    <a:pt x="16" y="25"/>
                    <a:pt x="22" y="25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9" y="25"/>
                    <a:pt x="60" y="26"/>
                    <a:pt x="60" y="27"/>
                  </a:cubicBezTo>
                  <a:cubicBezTo>
                    <a:pt x="60" y="39"/>
                    <a:pt x="60" y="52"/>
                    <a:pt x="60" y="65"/>
                  </a:cubicBezTo>
                  <a:cubicBezTo>
                    <a:pt x="60" y="66"/>
                    <a:pt x="59" y="67"/>
                    <a:pt x="58" y="67"/>
                  </a:cubicBezTo>
                  <a:close/>
                  <a:moveTo>
                    <a:pt x="55" y="18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22" y="18"/>
                    <a:pt x="22" y="17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2" y="16"/>
                    <a:pt x="23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6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8"/>
                    <a:pt x="55" y="18"/>
                  </a:cubicBezTo>
                  <a:close/>
                  <a:moveTo>
                    <a:pt x="55" y="20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8"/>
                    <a:pt x="23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20"/>
                    <a:pt x="56" y="20"/>
                    <a:pt x="55" y="20"/>
                  </a:cubicBezTo>
                  <a:close/>
                  <a:moveTo>
                    <a:pt x="55" y="22"/>
                  </a:move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3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5" y="22"/>
                  </a:cubicBezTo>
                  <a:close/>
                  <a:moveTo>
                    <a:pt x="55" y="25"/>
                  </a:moveTo>
                  <a:cubicBezTo>
                    <a:pt x="23" y="25"/>
                    <a:pt x="23" y="25"/>
                    <a:pt x="23" y="25"/>
                  </a:cubicBezTo>
                  <a:cubicBezTo>
                    <a:pt x="22" y="25"/>
                    <a:pt x="22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3"/>
                    <a:pt x="22" y="23"/>
                    <a:pt x="2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23"/>
                    <a:pt x="56" y="23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5"/>
                    <a:pt x="55" y="25"/>
                  </a:cubicBezTo>
                  <a:close/>
                  <a:moveTo>
                    <a:pt x="39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3"/>
                    <a:pt x="40" y="3"/>
                    <a:pt x="39" y="3"/>
                  </a:cubicBezTo>
                  <a:close/>
                  <a:moveTo>
                    <a:pt x="3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39" y="5"/>
                  </a:cubicBezTo>
                  <a:close/>
                  <a:moveTo>
                    <a:pt x="39" y="8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0" y="6"/>
                    <a:pt x="40" y="6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7"/>
                    <a:pt x="40" y="8"/>
                    <a:pt x="39" y="8"/>
                  </a:cubicBezTo>
                  <a:close/>
                  <a:moveTo>
                    <a:pt x="39" y="10"/>
                  </a:move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40" y="8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10"/>
                    <a:pt x="40" y="10"/>
                    <a:pt x="39" y="1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438900" y="5141595"/>
            <a:ext cx="632460" cy="635000"/>
            <a:chOff x="10140" y="8097"/>
            <a:chExt cx="996" cy="1000"/>
          </a:xfrm>
        </p:grpSpPr>
        <p:sp>
          <p:nvSpPr>
            <p:cNvPr id="20491" name="Oval 11"/>
            <p:cNvSpPr>
              <a:spLocks noChangeArrowheads="1"/>
            </p:cNvSpPr>
            <p:nvPr/>
          </p:nvSpPr>
          <p:spPr bwMode="auto">
            <a:xfrm>
              <a:off x="10140" y="8097"/>
              <a:ext cx="997" cy="1000"/>
            </a:xfrm>
            <a:prstGeom prst="ellipse">
              <a:avLst/>
            </a:pr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01" name="Freeform 21"/>
            <p:cNvSpPr>
              <a:spLocks noEditPoints="1"/>
            </p:cNvSpPr>
            <p:nvPr/>
          </p:nvSpPr>
          <p:spPr bwMode="auto">
            <a:xfrm>
              <a:off x="10479" y="8368"/>
              <a:ext cx="325" cy="465"/>
            </a:xfrm>
            <a:custGeom>
              <a:avLst/>
              <a:gdLst>
                <a:gd name="T0" fmla="*/ 6 w 55"/>
                <a:gd name="T1" fmla="*/ 68 h 78"/>
                <a:gd name="T2" fmla="*/ 3 w 55"/>
                <a:gd name="T3" fmla="*/ 51 h 78"/>
                <a:gd name="T4" fmla="*/ 0 w 55"/>
                <a:gd name="T5" fmla="*/ 44 h 78"/>
                <a:gd name="T6" fmla="*/ 5 w 55"/>
                <a:gd name="T7" fmla="*/ 36 h 78"/>
                <a:gd name="T8" fmla="*/ 21 w 55"/>
                <a:gd name="T9" fmla="*/ 16 h 78"/>
                <a:gd name="T10" fmla="*/ 17 w 55"/>
                <a:gd name="T11" fmla="*/ 8 h 78"/>
                <a:gd name="T12" fmla="*/ 15 w 55"/>
                <a:gd name="T13" fmla="*/ 8 h 78"/>
                <a:gd name="T14" fmla="*/ 15 w 55"/>
                <a:gd name="T15" fmla="*/ 5 h 78"/>
                <a:gd name="T16" fmla="*/ 26 w 55"/>
                <a:gd name="T17" fmla="*/ 1 h 78"/>
                <a:gd name="T18" fmla="*/ 28 w 55"/>
                <a:gd name="T19" fmla="*/ 1 h 78"/>
                <a:gd name="T20" fmla="*/ 29 w 55"/>
                <a:gd name="T21" fmla="*/ 4 h 78"/>
                <a:gd name="T22" fmla="*/ 28 w 55"/>
                <a:gd name="T23" fmla="*/ 5 h 78"/>
                <a:gd name="T24" fmla="*/ 41 w 55"/>
                <a:gd name="T25" fmla="*/ 42 h 78"/>
                <a:gd name="T26" fmla="*/ 41 w 55"/>
                <a:gd name="T27" fmla="*/ 43 h 78"/>
                <a:gd name="T28" fmla="*/ 40 w 55"/>
                <a:gd name="T29" fmla="*/ 47 h 78"/>
                <a:gd name="T30" fmla="*/ 35 w 55"/>
                <a:gd name="T31" fmla="*/ 46 h 78"/>
                <a:gd name="T32" fmla="*/ 33 w 55"/>
                <a:gd name="T33" fmla="*/ 45 h 78"/>
                <a:gd name="T34" fmla="*/ 32 w 55"/>
                <a:gd name="T35" fmla="*/ 45 h 78"/>
                <a:gd name="T36" fmla="*/ 23 w 55"/>
                <a:gd name="T37" fmla="*/ 27 h 78"/>
                <a:gd name="T38" fmla="*/ 14 w 55"/>
                <a:gd name="T39" fmla="*/ 41 h 78"/>
                <a:gd name="T40" fmla="*/ 13 w 55"/>
                <a:gd name="T41" fmla="*/ 49 h 78"/>
                <a:gd name="T42" fmla="*/ 23 w 55"/>
                <a:gd name="T43" fmla="*/ 68 h 78"/>
                <a:gd name="T44" fmla="*/ 50 w 55"/>
                <a:gd name="T45" fmla="*/ 68 h 78"/>
                <a:gd name="T46" fmla="*/ 54 w 55"/>
                <a:gd name="T47" fmla="*/ 74 h 78"/>
                <a:gd name="T48" fmla="*/ 6 w 55"/>
                <a:gd name="T49" fmla="*/ 78 h 78"/>
                <a:gd name="T50" fmla="*/ 3 w 55"/>
                <a:gd name="T51" fmla="*/ 72 h 78"/>
                <a:gd name="T52" fmla="*/ 7 w 55"/>
                <a:gd name="T53" fmla="*/ 41 h 78"/>
                <a:gd name="T54" fmla="*/ 7 w 55"/>
                <a:gd name="T55" fmla="*/ 48 h 78"/>
                <a:gd name="T56" fmla="*/ 7 w 55"/>
                <a:gd name="T57" fmla="*/ 41 h 78"/>
                <a:gd name="T58" fmla="*/ 51 w 55"/>
                <a:gd name="T59" fmla="*/ 45 h 78"/>
                <a:gd name="T60" fmla="*/ 54 w 55"/>
                <a:gd name="T61" fmla="*/ 48 h 78"/>
                <a:gd name="T62" fmla="*/ 31 w 55"/>
                <a:gd name="T63" fmla="*/ 59 h 78"/>
                <a:gd name="T64" fmla="*/ 27 w 55"/>
                <a:gd name="T65" fmla="*/ 5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78">
                  <a:moveTo>
                    <a:pt x="6" y="68"/>
                  </a:moveTo>
                  <a:cubicBezTo>
                    <a:pt x="6" y="68"/>
                    <a:pt x="6" y="68"/>
                    <a:pt x="6" y="68"/>
                  </a:cubicBezTo>
                  <a:cubicBezTo>
                    <a:pt x="8" y="68"/>
                    <a:pt x="8" y="67"/>
                    <a:pt x="8" y="66"/>
                  </a:cubicBezTo>
                  <a:cubicBezTo>
                    <a:pt x="5" y="61"/>
                    <a:pt x="3" y="56"/>
                    <a:pt x="3" y="51"/>
                  </a:cubicBezTo>
                  <a:cubicBezTo>
                    <a:pt x="3" y="51"/>
                    <a:pt x="2" y="50"/>
                    <a:pt x="2" y="49"/>
                  </a:cubicBezTo>
                  <a:cubicBezTo>
                    <a:pt x="0" y="48"/>
                    <a:pt x="0" y="46"/>
                    <a:pt x="0" y="44"/>
                  </a:cubicBezTo>
                  <a:cubicBezTo>
                    <a:pt x="0" y="41"/>
                    <a:pt x="1" y="39"/>
                    <a:pt x="3" y="38"/>
                  </a:cubicBezTo>
                  <a:cubicBezTo>
                    <a:pt x="4" y="37"/>
                    <a:pt x="4" y="37"/>
                    <a:pt x="5" y="36"/>
                  </a:cubicBezTo>
                  <a:cubicBezTo>
                    <a:pt x="7" y="28"/>
                    <a:pt x="13" y="22"/>
                    <a:pt x="20" y="18"/>
                  </a:cubicBezTo>
                  <a:cubicBezTo>
                    <a:pt x="21" y="17"/>
                    <a:pt x="21" y="17"/>
                    <a:pt x="21" y="1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7" y="8"/>
                    <a:pt x="17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5" y="9"/>
                    <a:pt x="15" y="8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5"/>
                    <a:pt x="28" y="5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2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3"/>
                    <a:pt x="41" y="43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2" y="45"/>
                    <a:pt x="41" y="46"/>
                    <a:pt x="40" y="4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6" y="48"/>
                    <a:pt x="35" y="47"/>
                    <a:pt x="35" y="46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4" y="45"/>
                    <a:pt x="34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2" y="45"/>
                    <a:pt x="32" y="45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5" y="27"/>
                    <a:pt x="24" y="27"/>
                    <a:pt x="23" y="27"/>
                  </a:cubicBezTo>
                  <a:cubicBezTo>
                    <a:pt x="19" y="30"/>
                    <a:pt x="16" y="34"/>
                    <a:pt x="14" y="38"/>
                  </a:cubicBezTo>
                  <a:cubicBezTo>
                    <a:pt x="14" y="39"/>
                    <a:pt x="14" y="40"/>
                    <a:pt x="14" y="41"/>
                  </a:cubicBezTo>
                  <a:cubicBezTo>
                    <a:pt x="15" y="42"/>
                    <a:pt x="15" y="43"/>
                    <a:pt x="15" y="44"/>
                  </a:cubicBezTo>
                  <a:cubicBezTo>
                    <a:pt x="15" y="46"/>
                    <a:pt x="14" y="48"/>
                    <a:pt x="13" y="49"/>
                  </a:cubicBezTo>
                  <a:cubicBezTo>
                    <a:pt x="13" y="50"/>
                    <a:pt x="12" y="51"/>
                    <a:pt x="13" y="52"/>
                  </a:cubicBezTo>
                  <a:cubicBezTo>
                    <a:pt x="14" y="58"/>
                    <a:pt x="17" y="64"/>
                    <a:pt x="23" y="68"/>
                  </a:cubicBezTo>
                  <a:cubicBezTo>
                    <a:pt x="24" y="68"/>
                    <a:pt x="24" y="68"/>
                    <a:pt x="25" y="68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2" y="68"/>
                    <a:pt x="54" y="70"/>
                    <a:pt x="54" y="72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6"/>
                    <a:pt x="52" y="78"/>
                    <a:pt x="50" y="78"/>
                  </a:cubicBezTo>
                  <a:cubicBezTo>
                    <a:pt x="6" y="78"/>
                    <a:pt x="6" y="78"/>
                    <a:pt x="6" y="78"/>
                  </a:cubicBezTo>
                  <a:cubicBezTo>
                    <a:pt x="4" y="78"/>
                    <a:pt x="3" y="76"/>
                    <a:pt x="3" y="74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0"/>
                    <a:pt x="4" y="68"/>
                    <a:pt x="6" y="68"/>
                  </a:cubicBezTo>
                  <a:close/>
                  <a:moveTo>
                    <a:pt x="7" y="41"/>
                  </a:moveTo>
                  <a:cubicBezTo>
                    <a:pt x="9" y="41"/>
                    <a:pt x="11" y="42"/>
                    <a:pt x="11" y="44"/>
                  </a:cubicBezTo>
                  <a:cubicBezTo>
                    <a:pt x="11" y="46"/>
                    <a:pt x="9" y="48"/>
                    <a:pt x="7" y="48"/>
                  </a:cubicBezTo>
                  <a:cubicBezTo>
                    <a:pt x="5" y="48"/>
                    <a:pt x="4" y="46"/>
                    <a:pt x="4" y="44"/>
                  </a:cubicBezTo>
                  <a:cubicBezTo>
                    <a:pt x="4" y="42"/>
                    <a:pt x="5" y="41"/>
                    <a:pt x="7" y="41"/>
                  </a:cubicBezTo>
                  <a:close/>
                  <a:moveTo>
                    <a:pt x="28" y="54"/>
                  </a:moveTo>
                  <a:cubicBezTo>
                    <a:pt x="51" y="45"/>
                    <a:pt x="51" y="45"/>
                    <a:pt x="51" y="45"/>
                  </a:cubicBezTo>
                  <a:cubicBezTo>
                    <a:pt x="52" y="45"/>
                    <a:pt x="53" y="45"/>
                    <a:pt x="54" y="46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9"/>
                    <a:pt x="54" y="50"/>
                    <a:pt x="53" y="50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0" y="60"/>
                    <a:pt x="28" y="59"/>
                    <a:pt x="28" y="58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56"/>
                    <a:pt x="27" y="55"/>
                    <a:pt x="28" y="54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438900" y="4000500"/>
            <a:ext cx="632460" cy="635000"/>
            <a:chOff x="10140" y="6300"/>
            <a:chExt cx="996" cy="1000"/>
          </a:xfrm>
        </p:grpSpPr>
        <p:sp>
          <p:nvSpPr>
            <p:cNvPr id="20490" name="Oval 10"/>
            <p:cNvSpPr>
              <a:spLocks noChangeArrowheads="1"/>
            </p:cNvSpPr>
            <p:nvPr/>
          </p:nvSpPr>
          <p:spPr bwMode="auto">
            <a:xfrm>
              <a:off x="10140" y="6300"/>
              <a:ext cx="997" cy="1000"/>
            </a:xfrm>
            <a:prstGeom prst="ellipse">
              <a:avLst/>
            </a:pr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02" name="Freeform 22"/>
            <p:cNvSpPr>
              <a:spLocks noEditPoints="1"/>
            </p:cNvSpPr>
            <p:nvPr/>
          </p:nvSpPr>
          <p:spPr bwMode="auto">
            <a:xfrm>
              <a:off x="10390" y="6585"/>
              <a:ext cx="492" cy="505"/>
            </a:xfrm>
            <a:custGeom>
              <a:avLst/>
              <a:gdLst>
                <a:gd name="T0" fmla="*/ 58 w 83"/>
                <a:gd name="T1" fmla="*/ 28 h 85"/>
                <a:gd name="T2" fmla="*/ 35 w 83"/>
                <a:gd name="T3" fmla="*/ 14 h 85"/>
                <a:gd name="T4" fmla="*/ 20 w 83"/>
                <a:gd name="T5" fmla="*/ 34 h 85"/>
                <a:gd name="T6" fmla="*/ 33 w 83"/>
                <a:gd name="T7" fmla="*/ 15 h 85"/>
                <a:gd name="T8" fmla="*/ 34 w 83"/>
                <a:gd name="T9" fmla="*/ 16 h 85"/>
                <a:gd name="T10" fmla="*/ 23 w 83"/>
                <a:gd name="T11" fmla="*/ 41 h 85"/>
                <a:gd name="T12" fmla="*/ 35 w 83"/>
                <a:gd name="T13" fmla="*/ 56 h 85"/>
                <a:gd name="T14" fmla="*/ 23 w 83"/>
                <a:gd name="T15" fmla="*/ 55 h 85"/>
                <a:gd name="T16" fmla="*/ 20 w 83"/>
                <a:gd name="T17" fmla="*/ 52 h 85"/>
                <a:gd name="T18" fmla="*/ 44 w 83"/>
                <a:gd name="T19" fmla="*/ 64 h 85"/>
                <a:gd name="T20" fmla="*/ 22 w 83"/>
                <a:gd name="T21" fmla="*/ 63 h 85"/>
                <a:gd name="T22" fmla="*/ 22 w 83"/>
                <a:gd name="T23" fmla="*/ 57 h 85"/>
                <a:gd name="T24" fmla="*/ 67 w 83"/>
                <a:gd name="T25" fmla="*/ 41 h 85"/>
                <a:gd name="T26" fmla="*/ 65 w 83"/>
                <a:gd name="T27" fmla="*/ 46 h 85"/>
                <a:gd name="T28" fmla="*/ 54 w 83"/>
                <a:gd name="T29" fmla="*/ 50 h 85"/>
                <a:gd name="T30" fmla="*/ 40 w 83"/>
                <a:gd name="T31" fmla="*/ 11 h 85"/>
                <a:gd name="T32" fmla="*/ 57 w 83"/>
                <a:gd name="T33" fmla="*/ 24 h 85"/>
                <a:gd name="T34" fmla="*/ 52 w 83"/>
                <a:gd name="T35" fmla="*/ 40 h 85"/>
                <a:gd name="T36" fmla="*/ 52 w 83"/>
                <a:gd name="T37" fmla="*/ 40 h 85"/>
                <a:gd name="T38" fmla="*/ 34 w 83"/>
                <a:gd name="T39" fmla="*/ 43 h 85"/>
                <a:gd name="T40" fmla="*/ 58 w 83"/>
                <a:gd name="T41" fmla="*/ 61 h 85"/>
                <a:gd name="T42" fmla="*/ 9 w 83"/>
                <a:gd name="T43" fmla="*/ 34 h 85"/>
                <a:gd name="T44" fmla="*/ 33 w 83"/>
                <a:gd name="T45" fmla="*/ 10 h 85"/>
                <a:gd name="T46" fmla="*/ 66 w 83"/>
                <a:gd name="T47" fmla="*/ 18 h 85"/>
                <a:gd name="T48" fmla="*/ 76 w 83"/>
                <a:gd name="T49" fmla="*/ 47 h 85"/>
                <a:gd name="T50" fmla="*/ 75 w 83"/>
                <a:gd name="T51" fmla="*/ 47 h 85"/>
                <a:gd name="T52" fmla="*/ 73 w 83"/>
                <a:gd name="T53" fmla="*/ 39 h 85"/>
                <a:gd name="T54" fmla="*/ 68 w 83"/>
                <a:gd name="T55" fmla="*/ 25 h 85"/>
                <a:gd name="T56" fmla="*/ 68 w 83"/>
                <a:gd name="T57" fmla="*/ 37 h 85"/>
                <a:gd name="T58" fmla="*/ 52 w 83"/>
                <a:gd name="T59" fmla="*/ 71 h 85"/>
                <a:gd name="T60" fmla="*/ 58 w 83"/>
                <a:gd name="T61" fmla="*/ 66 h 85"/>
                <a:gd name="T62" fmla="*/ 70 w 83"/>
                <a:gd name="T63" fmla="*/ 53 h 85"/>
                <a:gd name="T64" fmla="*/ 58 w 83"/>
                <a:gd name="T65" fmla="*/ 61 h 85"/>
                <a:gd name="T66" fmla="*/ 17 w 83"/>
                <a:gd name="T67" fmla="*/ 49 h 85"/>
                <a:gd name="T68" fmla="*/ 12 w 83"/>
                <a:gd name="T69" fmla="*/ 38 h 85"/>
                <a:gd name="T70" fmla="*/ 15 w 83"/>
                <a:gd name="T71" fmla="*/ 5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3" h="85">
                  <a:moveTo>
                    <a:pt x="58" y="27"/>
                  </a:moveTo>
                  <a:cubicBezTo>
                    <a:pt x="58" y="27"/>
                    <a:pt x="58" y="28"/>
                    <a:pt x="58" y="28"/>
                  </a:cubicBezTo>
                  <a:cubicBezTo>
                    <a:pt x="58" y="29"/>
                    <a:pt x="58" y="29"/>
                    <a:pt x="57" y="29"/>
                  </a:cubicBezTo>
                  <a:cubicBezTo>
                    <a:pt x="51" y="22"/>
                    <a:pt x="44" y="17"/>
                    <a:pt x="35" y="14"/>
                  </a:cubicBezTo>
                  <a:cubicBezTo>
                    <a:pt x="21" y="10"/>
                    <a:pt x="12" y="19"/>
                    <a:pt x="19" y="34"/>
                  </a:cubicBezTo>
                  <a:cubicBezTo>
                    <a:pt x="19" y="35"/>
                    <a:pt x="20" y="35"/>
                    <a:pt x="20" y="34"/>
                  </a:cubicBezTo>
                  <a:cubicBezTo>
                    <a:pt x="22" y="28"/>
                    <a:pt x="25" y="22"/>
                    <a:pt x="30" y="16"/>
                  </a:cubicBezTo>
                  <a:cubicBezTo>
                    <a:pt x="30" y="15"/>
                    <a:pt x="32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4" y="15"/>
                    <a:pt x="34" y="16"/>
                    <a:pt x="34" y="16"/>
                  </a:cubicBezTo>
                  <a:cubicBezTo>
                    <a:pt x="28" y="22"/>
                    <a:pt x="25" y="31"/>
                    <a:pt x="22" y="38"/>
                  </a:cubicBezTo>
                  <a:cubicBezTo>
                    <a:pt x="22" y="39"/>
                    <a:pt x="22" y="40"/>
                    <a:pt x="23" y="41"/>
                  </a:cubicBezTo>
                  <a:cubicBezTo>
                    <a:pt x="26" y="46"/>
                    <a:pt x="30" y="51"/>
                    <a:pt x="35" y="55"/>
                  </a:cubicBezTo>
                  <a:cubicBezTo>
                    <a:pt x="35" y="55"/>
                    <a:pt x="35" y="56"/>
                    <a:pt x="35" y="56"/>
                  </a:cubicBezTo>
                  <a:cubicBezTo>
                    <a:pt x="31" y="56"/>
                    <a:pt x="28" y="56"/>
                    <a:pt x="25" y="56"/>
                  </a:cubicBezTo>
                  <a:cubicBezTo>
                    <a:pt x="24" y="56"/>
                    <a:pt x="24" y="55"/>
                    <a:pt x="23" y="55"/>
                  </a:cubicBezTo>
                  <a:cubicBezTo>
                    <a:pt x="22" y="54"/>
                    <a:pt x="22" y="53"/>
                    <a:pt x="21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19" y="72"/>
                    <a:pt x="32" y="78"/>
                    <a:pt x="45" y="65"/>
                  </a:cubicBezTo>
                  <a:cubicBezTo>
                    <a:pt x="45" y="65"/>
                    <a:pt x="45" y="64"/>
                    <a:pt x="44" y="64"/>
                  </a:cubicBezTo>
                  <a:cubicBezTo>
                    <a:pt x="37" y="66"/>
                    <a:pt x="30" y="66"/>
                    <a:pt x="25" y="65"/>
                  </a:cubicBezTo>
                  <a:cubicBezTo>
                    <a:pt x="24" y="65"/>
                    <a:pt x="23" y="64"/>
                    <a:pt x="22" y="63"/>
                  </a:cubicBezTo>
                  <a:cubicBezTo>
                    <a:pt x="22" y="61"/>
                    <a:pt x="21" y="59"/>
                    <a:pt x="21" y="57"/>
                  </a:cubicBezTo>
                  <a:cubicBezTo>
                    <a:pt x="21" y="57"/>
                    <a:pt x="21" y="56"/>
                    <a:pt x="22" y="57"/>
                  </a:cubicBezTo>
                  <a:cubicBezTo>
                    <a:pt x="36" y="60"/>
                    <a:pt x="59" y="54"/>
                    <a:pt x="69" y="44"/>
                  </a:cubicBezTo>
                  <a:cubicBezTo>
                    <a:pt x="68" y="43"/>
                    <a:pt x="68" y="42"/>
                    <a:pt x="67" y="41"/>
                  </a:cubicBezTo>
                  <a:cubicBezTo>
                    <a:pt x="67" y="41"/>
                    <a:pt x="66" y="41"/>
                    <a:pt x="66" y="41"/>
                  </a:cubicBezTo>
                  <a:cubicBezTo>
                    <a:pt x="66" y="43"/>
                    <a:pt x="65" y="44"/>
                    <a:pt x="65" y="46"/>
                  </a:cubicBezTo>
                  <a:cubicBezTo>
                    <a:pt x="62" y="48"/>
                    <a:pt x="59" y="49"/>
                    <a:pt x="55" y="51"/>
                  </a:cubicBezTo>
                  <a:cubicBezTo>
                    <a:pt x="55" y="51"/>
                    <a:pt x="54" y="50"/>
                    <a:pt x="54" y="50"/>
                  </a:cubicBezTo>
                  <a:cubicBezTo>
                    <a:pt x="55" y="49"/>
                    <a:pt x="55" y="48"/>
                    <a:pt x="56" y="46"/>
                  </a:cubicBezTo>
                  <a:cubicBezTo>
                    <a:pt x="67" y="17"/>
                    <a:pt x="54" y="2"/>
                    <a:pt x="40" y="11"/>
                  </a:cubicBezTo>
                  <a:cubicBezTo>
                    <a:pt x="39" y="11"/>
                    <a:pt x="39" y="12"/>
                    <a:pt x="40" y="12"/>
                  </a:cubicBezTo>
                  <a:cubicBezTo>
                    <a:pt x="46" y="15"/>
                    <a:pt x="52" y="19"/>
                    <a:pt x="57" y="24"/>
                  </a:cubicBezTo>
                  <a:cubicBezTo>
                    <a:pt x="58" y="25"/>
                    <a:pt x="58" y="26"/>
                    <a:pt x="58" y="27"/>
                  </a:cubicBezTo>
                  <a:close/>
                  <a:moveTo>
                    <a:pt x="52" y="40"/>
                  </a:moveTo>
                  <a:cubicBezTo>
                    <a:pt x="53" y="55"/>
                    <a:pt x="31" y="55"/>
                    <a:pt x="31" y="41"/>
                  </a:cubicBezTo>
                  <a:cubicBezTo>
                    <a:pt x="31" y="28"/>
                    <a:pt x="51" y="27"/>
                    <a:pt x="52" y="40"/>
                  </a:cubicBezTo>
                  <a:close/>
                  <a:moveTo>
                    <a:pt x="44" y="43"/>
                  </a:moveTo>
                  <a:cubicBezTo>
                    <a:pt x="44" y="49"/>
                    <a:pt x="34" y="50"/>
                    <a:pt x="34" y="43"/>
                  </a:cubicBezTo>
                  <a:cubicBezTo>
                    <a:pt x="34" y="37"/>
                    <a:pt x="43" y="37"/>
                    <a:pt x="44" y="43"/>
                  </a:cubicBezTo>
                  <a:close/>
                  <a:moveTo>
                    <a:pt x="58" y="61"/>
                  </a:moveTo>
                  <a:cubicBezTo>
                    <a:pt x="44" y="85"/>
                    <a:pt x="22" y="83"/>
                    <a:pt x="17" y="63"/>
                  </a:cubicBezTo>
                  <a:cubicBezTo>
                    <a:pt x="4" y="58"/>
                    <a:pt x="0" y="45"/>
                    <a:pt x="9" y="34"/>
                  </a:cubicBezTo>
                  <a:cubicBezTo>
                    <a:pt x="10" y="33"/>
                    <a:pt x="10" y="32"/>
                    <a:pt x="10" y="31"/>
                  </a:cubicBezTo>
                  <a:cubicBezTo>
                    <a:pt x="7" y="16"/>
                    <a:pt x="18" y="7"/>
                    <a:pt x="33" y="10"/>
                  </a:cubicBezTo>
                  <a:cubicBezTo>
                    <a:pt x="34" y="10"/>
                    <a:pt x="35" y="10"/>
                    <a:pt x="36" y="9"/>
                  </a:cubicBezTo>
                  <a:cubicBezTo>
                    <a:pt x="48" y="0"/>
                    <a:pt x="62" y="4"/>
                    <a:pt x="66" y="18"/>
                  </a:cubicBezTo>
                  <a:cubicBezTo>
                    <a:pt x="67" y="19"/>
                    <a:pt x="67" y="19"/>
                    <a:pt x="68" y="20"/>
                  </a:cubicBezTo>
                  <a:cubicBezTo>
                    <a:pt x="80" y="25"/>
                    <a:pt x="83" y="37"/>
                    <a:pt x="76" y="47"/>
                  </a:cubicBezTo>
                  <a:cubicBezTo>
                    <a:pt x="76" y="47"/>
                    <a:pt x="75" y="47"/>
                    <a:pt x="75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4" y="45"/>
                    <a:pt x="73" y="43"/>
                    <a:pt x="73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5" y="33"/>
                    <a:pt x="74" y="28"/>
                    <a:pt x="69" y="24"/>
                  </a:cubicBezTo>
                  <a:cubicBezTo>
                    <a:pt x="68" y="24"/>
                    <a:pt x="68" y="24"/>
                    <a:pt x="68" y="25"/>
                  </a:cubicBezTo>
                  <a:cubicBezTo>
                    <a:pt x="68" y="27"/>
                    <a:pt x="68" y="30"/>
                    <a:pt x="67" y="34"/>
                  </a:cubicBezTo>
                  <a:cubicBezTo>
                    <a:pt x="67" y="35"/>
                    <a:pt x="67" y="36"/>
                    <a:pt x="68" y="37"/>
                  </a:cubicBezTo>
                  <a:cubicBezTo>
                    <a:pt x="82" y="58"/>
                    <a:pt x="71" y="76"/>
                    <a:pt x="52" y="72"/>
                  </a:cubicBezTo>
                  <a:cubicBezTo>
                    <a:pt x="52" y="72"/>
                    <a:pt x="51" y="72"/>
                    <a:pt x="52" y="71"/>
                  </a:cubicBezTo>
                  <a:cubicBezTo>
                    <a:pt x="53" y="70"/>
                    <a:pt x="54" y="68"/>
                    <a:pt x="55" y="67"/>
                  </a:cubicBezTo>
                  <a:cubicBezTo>
                    <a:pt x="56" y="66"/>
                    <a:pt x="57" y="66"/>
                    <a:pt x="58" y="66"/>
                  </a:cubicBezTo>
                  <a:cubicBezTo>
                    <a:pt x="66" y="66"/>
                    <a:pt x="71" y="61"/>
                    <a:pt x="71" y="54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7" y="55"/>
                    <a:pt x="64" y="57"/>
                    <a:pt x="60" y="59"/>
                  </a:cubicBezTo>
                  <a:cubicBezTo>
                    <a:pt x="59" y="60"/>
                    <a:pt x="58" y="60"/>
                    <a:pt x="58" y="61"/>
                  </a:cubicBezTo>
                  <a:close/>
                  <a:moveTo>
                    <a:pt x="16" y="53"/>
                  </a:moveTo>
                  <a:cubicBezTo>
                    <a:pt x="16" y="52"/>
                    <a:pt x="16" y="50"/>
                    <a:pt x="17" y="49"/>
                  </a:cubicBezTo>
                  <a:cubicBezTo>
                    <a:pt x="17" y="48"/>
                    <a:pt x="17" y="47"/>
                    <a:pt x="16" y="46"/>
                  </a:cubicBezTo>
                  <a:cubicBezTo>
                    <a:pt x="14" y="43"/>
                    <a:pt x="13" y="40"/>
                    <a:pt x="12" y="38"/>
                  </a:cubicBezTo>
                  <a:cubicBezTo>
                    <a:pt x="12" y="37"/>
                    <a:pt x="11" y="37"/>
                    <a:pt x="11" y="38"/>
                  </a:cubicBezTo>
                  <a:cubicBezTo>
                    <a:pt x="7" y="44"/>
                    <a:pt x="9" y="50"/>
                    <a:pt x="15" y="54"/>
                  </a:cubicBezTo>
                  <a:cubicBezTo>
                    <a:pt x="16" y="54"/>
                    <a:pt x="16" y="54"/>
                    <a:pt x="16" y="53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164590" y="5141595"/>
            <a:ext cx="632460" cy="635000"/>
            <a:chOff x="1834" y="8097"/>
            <a:chExt cx="996" cy="1000"/>
          </a:xfrm>
        </p:grpSpPr>
        <p:sp>
          <p:nvSpPr>
            <p:cNvPr id="20487" name="Oval 7"/>
            <p:cNvSpPr>
              <a:spLocks noChangeArrowheads="1"/>
            </p:cNvSpPr>
            <p:nvPr/>
          </p:nvSpPr>
          <p:spPr bwMode="auto">
            <a:xfrm>
              <a:off x="1834" y="8097"/>
              <a:ext cx="997" cy="1000"/>
            </a:xfrm>
            <a:prstGeom prst="ellipse">
              <a:avLst/>
            </a:pr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03" name="Freeform 23"/>
            <p:cNvSpPr>
              <a:spLocks noEditPoints="1"/>
            </p:cNvSpPr>
            <p:nvPr/>
          </p:nvSpPr>
          <p:spPr bwMode="auto">
            <a:xfrm>
              <a:off x="2088" y="8355"/>
              <a:ext cx="488" cy="488"/>
            </a:xfrm>
            <a:custGeom>
              <a:avLst/>
              <a:gdLst>
                <a:gd name="T0" fmla="*/ 82 w 82"/>
                <a:gd name="T1" fmla="*/ 41 h 82"/>
                <a:gd name="T2" fmla="*/ 0 w 82"/>
                <a:gd name="T3" fmla="*/ 41 h 82"/>
                <a:gd name="T4" fmla="*/ 63 w 82"/>
                <a:gd name="T5" fmla="*/ 43 h 82"/>
                <a:gd name="T6" fmla="*/ 67 w 82"/>
                <a:gd name="T7" fmla="*/ 35 h 82"/>
                <a:gd name="T8" fmla="*/ 74 w 82"/>
                <a:gd name="T9" fmla="*/ 39 h 82"/>
                <a:gd name="T10" fmla="*/ 76 w 82"/>
                <a:gd name="T11" fmla="*/ 33 h 82"/>
                <a:gd name="T12" fmla="*/ 76 w 82"/>
                <a:gd name="T13" fmla="*/ 41 h 82"/>
                <a:gd name="T14" fmla="*/ 76 w 82"/>
                <a:gd name="T15" fmla="*/ 44 h 82"/>
                <a:gd name="T16" fmla="*/ 76 w 82"/>
                <a:gd name="T17" fmla="*/ 46 h 82"/>
                <a:gd name="T18" fmla="*/ 75 w 82"/>
                <a:gd name="T19" fmla="*/ 46 h 82"/>
                <a:gd name="T20" fmla="*/ 72 w 82"/>
                <a:gd name="T21" fmla="*/ 44 h 82"/>
                <a:gd name="T22" fmla="*/ 72 w 82"/>
                <a:gd name="T23" fmla="*/ 47 h 82"/>
                <a:gd name="T24" fmla="*/ 75 w 82"/>
                <a:gd name="T25" fmla="*/ 49 h 82"/>
                <a:gd name="T26" fmla="*/ 41 w 82"/>
                <a:gd name="T27" fmla="*/ 76 h 82"/>
                <a:gd name="T28" fmla="*/ 41 w 82"/>
                <a:gd name="T29" fmla="*/ 5 h 82"/>
                <a:gd name="T30" fmla="*/ 52 w 82"/>
                <a:gd name="T31" fmla="*/ 8 h 82"/>
                <a:gd name="T32" fmla="*/ 37 w 82"/>
                <a:gd name="T33" fmla="*/ 15 h 82"/>
                <a:gd name="T34" fmla="*/ 30 w 82"/>
                <a:gd name="T35" fmla="*/ 17 h 82"/>
                <a:gd name="T36" fmla="*/ 29 w 82"/>
                <a:gd name="T37" fmla="*/ 24 h 82"/>
                <a:gd name="T38" fmla="*/ 26 w 82"/>
                <a:gd name="T39" fmla="*/ 29 h 82"/>
                <a:gd name="T40" fmla="*/ 24 w 82"/>
                <a:gd name="T41" fmla="*/ 31 h 82"/>
                <a:gd name="T42" fmla="*/ 26 w 82"/>
                <a:gd name="T43" fmla="*/ 33 h 82"/>
                <a:gd name="T44" fmla="*/ 29 w 82"/>
                <a:gd name="T45" fmla="*/ 32 h 82"/>
                <a:gd name="T46" fmla="*/ 33 w 82"/>
                <a:gd name="T47" fmla="*/ 28 h 82"/>
                <a:gd name="T48" fmla="*/ 38 w 82"/>
                <a:gd name="T49" fmla="*/ 30 h 82"/>
                <a:gd name="T50" fmla="*/ 41 w 82"/>
                <a:gd name="T51" fmla="*/ 34 h 82"/>
                <a:gd name="T52" fmla="*/ 35 w 82"/>
                <a:gd name="T53" fmla="*/ 34 h 82"/>
                <a:gd name="T54" fmla="*/ 32 w 82"/>
                <a:gd name="T55" fmla="*/ 32 h 82"/>
                <a:gd name="T56" fmla="*/ 25 w 82"/>
                <a:gd name="T57" fmla="*/ 37 h 82"/>
                <a:gd name="T58" fmla="*/ 23 w 82"/>
                <a:gd name="T59" fmla="*/ 46 h 82"/>
                <a:gd name="T60" fmla="*/ 28 w 82"/>
                <a:gd name="T61" fmla="*/ 51 h 82"/>
                <a:gd name="T62" fmla="*/ 35 w 82"/>
                <a:gd name="T63" fmla="*/ 51 h 82"/>
                <a:gd name="T64" fmla="*/ 43 w 82"/>
                <a:gd name="T65" fmla="*/ 70 h 82"/>
                <a:gd name="T66" fmla="*/ 49 w 82"/>
                <a:gd name="T67" fmla="*/ 57 h 82"/>
                <a:gd name="T68" fmla="*/ 49 w 82"/>
                <a:gd name="T69" fmla="*/ 44 h 82"/>
                <a:gd name="T70" fmla="*/ 44 w 82"/>
                <a:gd name="T71" fmla="*/ 38 h 82"/>
                <a:gd name="T72" fmla="*/ 47 w 82"/>
                <a:gd name="T73" fmla="*/ 41 h 82"/>
                <a:gd name="T74" fmla="*/ 53 w 82"/>
                <a:gd name="T75" fmla="*/ 37 h 82"/>
                <a:gd name="T76" fmla="*/ 50 w 82"/>
                <a:gd name="T77" fmla="*/ 34 h 82"/>
                <a:gd name="T78" fmla="*/ 55 w 82"/>
                <a:gd name="T79" fmla="*/ 34 h 82"/>
                <a:gd name="T80" fmla="*/ 62 w 82"/>
                <a:gd name="T81" fmla="*/ 43 h 82"/>
                <a:gd name="T82" fmla="*/ 51 w 82"/>
                <a:gd name="T83" fmla="*/ 58 h 82"/>
                <a:gd name="T84" fmla="*/ 49 w 82"/>
                <a:gd name="T85" fmla="*/ 63 h 82"/>
                <a:gd name="T86" fmla="*/ 52 w 82"/>
                <a:gd name="T87" fmla="*/ 5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cubicBezTo>
                    <a:pt x="64" y="0"/>
                    <a:pt x="82" y="18"/>
                    <a:pt x="82" y="41"/>
                  </a:cubicBezTo>
                  <a:cubicBezTo>
                    <a:pt x="82" y="63"/>
                    <a:pt x="64" y="82"/>
                    <a:pt x="41" y="82"/>
                  </a:cubicBezTo>
                  <a:cubicBezTo>
                    <a:pt x="18" y="82"/>
                    <a:pt x="0" y="63"/>
                    <a:pt x="0" y="41"/>
                  </a:cubicBezTo>
                  <a:cubicBezTo>
                    <a:pt x="0" y="18"/>
                    <a:pt x="18" y="0"/>
                    <a:pt x="41" y="0"/>
                  </a:cubicBezTo>
                  <a:close/>
                  <a:moveTo>
                    <a:pt x="63" y="43"/>
                  </a:moveTo>
                  <a:cubicBezTo>
                    <a:pt x="64" y="40"/>
                    <a:pt x="64" y="38"/>
                    <a:pt x="65" y="35"/>
                  </a:cubicBezTo>
                  <a:cubicBezTo>
                    <a:pt x="65" y="34"/>
                    <a:pt x="65" y="34"/>
                    <a:pt x="67" y="35"/>
                  </a:cubicBezTo>
                  <a:cubicBezTo>
                    <a:pt x="68" y="37"/>
                    <a:pt x="70" y="38"/>
                    <a:pt x="72" y="40"/>
                  </a:cubicBezTo>
                  <a:cubicBezTo>
                    <a:pt x="73" y="41"/>
                    <a:pt x="74" y="41"/>
                    <a:pt x="74" y="39"/>
                  </a:cubicBezTo>
                  <a:cubicBezTo>
                    <a:pt x="74" y="37"/>
                    <a:pt x="74" y="35"/>
                    <a:pt x="75" y="33"/>
                  </a:cubicBezTo>
                  <a:cubicBezTo>
                    <a:pt x="75" y="32"/>
                    <a:pt x="75" y="32"/>
                    <a:pt x="76" y="33"/>
                  </a:cubicBezTo>
                  <a:cubicBezTo>
                    <a:pt x="76" y="36"/>
                    <a:pt x="76" y="38"/>
                    <a:pt x="76" y="41"/>
                  </a:cubicBezTo>
                  <a:cubicBezTo>
                    <a:pt x="76" y="41"/>
                    <a:pt x="77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4"/>
                    <a:pt x="75" y="44"/>
                    <a:pt x="76" y="44"/>
                  </a:cubicBezTo>
                  <a:cubicBezTo>
                    <a:pt x="76" y="44"/>
                    <a:pt x="76" y="45"/>
                    <a:pt x="76" y="45"/>
                  </a:cubicBezTo>
                  <a:cubicBezTo>
                    <a:pt x="76" y="45"/>
                    <a:pt x="76" y="46"/>
                    <a:pt x="76" y="46"/>
                  </a:cubicBezTo>
                  <a:cubicBezTo>
                    <a:pt x="76" y="46"/>
                    <a:pt x="76" y="47"/>
                    <a:pt x="76" y="47"/>
                  </a:cubicBezTo>
                  <a:cubicBezTo>
                    <a:pt x="75" y="47"/>
                    <a:pt x="75" y="46"/>
                    <a:pt x="75" y="46"/>
                  </a:cubicBezTo>
                  <a:cubicBezTo>
                    <a:pt x="74" y="46"/>
                    <a:pt x="74" y="47"/>
                    <a:pt x="73" y="45"/>
                  </a:cubicBezTo>
                  <a:cubicBezTo>
                    <a:pt x="73" y="45"/>
                    <a:pt x="73" y="45"/>
                    <a:pt x="72" y="44"/>
                  </a:cubicBezTo>
                  <a:cubicBezTo>
                    <a:pt x="70" y="39"/>
                    <a:pt x="70" y="39"/>
                    <a:pt x="71" y="45"/>
                  </a:cubicBezTo>
                  <a:cubicBezTo>
                    <a:pt x="72" y="46"/>
                    <a:pt x="72" y="47"/>
                    <a:pt x="72" y="47"/>
                  </a:cubicBezTo>
                  <a:cubicBezTo>
                    <a:pt x="72" y="49"/>
                    <a:pt x="73" y="49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6" y="49"/>
                    <a:pt x="75" y="49"/>
                  </a:cubicBezTo>
                  <a:cubicBezTo>
                    <a:pt x="72" y="65"/>
                    <a:pt x="58" y="76"/>
                    <a:pt x="41" y="76"/>
                  </a:cubicBezTo>
                  <a:cubicBezTo>
                    <a:pt x="21" y="76"/>
                    <a:pt x="6" y="60"/>
                    <a:pt x="6" y="41"/>
                  </a:cubicBezTo>
                  <a:cubicBezTo>
                    <a:pt x="6" y="21"/>
                    <a:pt x="21" y="5"/>
                    <a:pt x="41" y="5"/>
                  </a:cubicBezTo>
                  <a:cubicBezTo>
                    <a:pt x="45" y="5"/>
                    <a:pt x="48" y="6"/>
                    <a:pt x="52" y="7"/>
                  </a:cubicBezTo>
                  <a:cubicBezTo>
                    <a:pt x="52" y="7"/>
                    <a:pt x="52" y="8"/>
                    <a:pt x="52" y="8"/>
                  </a:cubicBezTo>
                  <a:cubicBezTo>
                    <a:pt x="48" y="10"/>
                    <a:pt x="44" y="12"/>
                    <a:pt x="41" y="14"/>
                  </a:cubicBezTo>
                  <a:cubicBezTo>
                    <a:pt x="39" y="15"/>
                    <a:pt x="39" y="15"/>
                    <a:pt x="37" y="15"/>
                  </a:cubicBezTo>
                  <a:cubicBezTo>
                    <a:pt x="36" y="15"/>
                    <a:pt x="34" y="16"/>
                    <a:pt x="32" y="16"/>
                  </a:cubicBezTo>
                  <a:cubicBezTo>
                    <a:pt x="31" y="16"/>
                    <a:pt x="31" y="16"/>
                    <a:pt x="30" y="17"/>
                  </a:cubicBezTo>
                  <a:cubicBezTo>
                    <a:pt x="30" y="19"/>
                    <a:pt x="30" y="20"/>
                    <a:pt x="30" y="22"/>
                  </a:cubicBezTo>
                  <a:cubicBezTo>
                    <a:pt x="29" y="23"/>
                    <a:pt x="29" y="23"/>
                    <a:pt x="29" y="24"/>
                  </a:cubicBezTo>
                  <a:cubicBezTo>
                    <a:pt x="28" y="26"/>
                    <a:pt x="28" y="27"/>
                    <a:pt x="27" y="28"/>
                  </a:cubicBezTo>
                  <a:cubicBezTo>
                    <a:pt x="27" y="29"/>
                    <a:pt x="27" y="29"/>
                    <a:pt x="26" y="29"/>
                  </a:cubicBezTo>
                  <a:cubicBezTo>
                    <a:pt x="26" y="29"/>
                    <a:pt x="25" y="30"/>
                    <a:pt x="25" y="30"/>
                  </a:cubicBezTo>
                  <a:cubicBezTo>
                    <a:pt x="24" y="30"/>
                    <a:pt x="24" y="30"/>
                    <a:pt x="24" y="31"/>
                  </a:cubicBezTo>
                  <a:cubicBezTo>
                    <a:pt x="24" y="31"/>
                    <a:pt x="24" y="32"/>
                    <a:pt x="25" y="32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6" y="33"/>
                    <a:pt x="26" y="33"/>
                    <a:pt x="27" y="33"/>
                  </a:cubicBezTo>
                  <a:cubicBezTo>
                    <a:pt x="28" y="33"/>
                    <a:pt x="28" y="33"/>
                    <a:pt x="29" y="32"/>
                  </a:cubicBezTo>
                  <a:cubicBezTo>
                    <a:pt x="29" y="31"/>
                    <a:pt x="30" y="30"/>
                    <a:pt x="31" y="29"/>
                  </a:cubicBezTo>
                  <a:cubicBezTo>
                    <a:pt x="31" y="28"/>
                    <a:pt x="32" y="28"/>
                    <a:pt x="33" y="28"/>
                  </a:cubicBezTo>
                  <a:cubicBezTo>
                    <a:pt x="34" y="29"/>
                    <a:pt x="35" y="29"/>
                    <a:pt x="36" y="29"/>
                  </a:cubicBezTo>
                  <a:cubicBezTo>
                    <a:pt x="37" y="30"/>
                    <a:pt x="37" y="30"/>
                    <a:pt x="38" y="30"/>
                  </a:cubicBezTo>
                  <a:cubicBezTo>
                    <a:pt x="39" y="31"/>
                    <a:pt x="40" y="32"/>
                    <a:pt x="41" y="33"/>
                  </a:cubicBezTo>
                  <a:cubicBezTo>
                    <a:pt x="42" y="33"/>
                    <a:pt x="41" y="34"/>
                    <a:pt x="41" y="34"/>
                  </a:cubicBezTo>
                  <a:cubicBezTo>
                    <a:pt x="39" y="34"/>
                    <a:pt x="38" y="34"/>
                    <a:pt x="37" y="34"/>
                  </a:cubicBezTo>
                  <a:cubicBezTo>
                    <a:pt x="36" y="35"/>
                    <a:pt x="36" y="34"/>
                    <a:pt x="35" y="34"/>
                  </a:cubicBezTo>
                  <a:cubicBezTo>
                    <a:pt x="35" y="33"/>
                    <a:pt x="34" y="33"/>
                    <a:pt x="33" y="32"/>
                  </a:cubicBezTo>
                  <a:cubicBezTo>
                    <a:pt x="33" y="32"/>
                    <a:pt x="32" y="32"/>
                    <a:pt x="32" y="32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5" y="35"/>
                    <a:pt x="25" y="36"/>
                    <a:pt x="25" y="37"/>
                  </a:cubicBezTo>
                  <a:cubicBezTo>
                    <a:pt x="24" y="39"/>
                    <a:pt x="24" y="42"/>
                    <a:pt x="23" y="44"/>
                  </a:cubicBezTo>
                  <a:cubicBezTo>
                    <a:pt x="22" y="45"/>
                    <a:pt x="22" y="45"/>
                    <a:pt x="23" y="46"/>
                  </a:cubicBezTo>
                  <a:cubicBezTo>
                    <a:pt x="24" y="48"/>
                    <a:pt x="25" y="49"/>
                    <a:pt x="26" y="51"/>
                  </a:cubicBezTo>
                  <a:cubicBezTo>
                    <a:pt x="27" y="52"/>
                    <a:pt x="27" y="52"/>
                    <a:pt x="28" y="51"/>
                  </a:cubicBezTo>
                  <a:cubicBezTo>
                    <a:pt x="30" y="51"/>
                    <a:pt x="32" y="51"/>
                    <a:pt x="33" y="50"/>
                  </a:cubicBezTo>
                  <a:cubicBezTo>
                    <a:pt x="34" y="50"/>
                    <a:pt x="35" y="50"/>
                    <a:pt x="35" y="51"/>
                  </a:cubicBezTo>
                  <a:cubicBezTo>
                    <a:pt x="37" y="57"/>
                    <a:pt x="39" y="63"/>
                    <a:pt x="41" y="69"/>
                  </a:cubicBezTo>
                  <a:cubicBezTo>
                    <a:pt x="42" y="71"/>
                    <a:pt x="42" y="71"/>
                    <a:pt x="43" y="70"/>
                  </a:cubicBezTo>
                  <a:cubicBezTo>
                    <a:pt x="45" y="67"/>
                    <a:pt x="46" y="64"/>
                    <a:pt x="48" y="61"/>
                  </a:cubicBezTo>
                  <a:cubicBezTo>
                    <a:pt x="49" y="59"/>
                    <a:pt x="49" y="59"/>
                    <a:pt x="49" y="57"/>
                  </a:cubicBezTo>
                  <a:cubicBezTo>
                    <a:pt x="50" y="53"/>
                    <a:pt x="50" y="50"/>
                    <a:pt x="51" y="46"/>
                  </a:cubicBezTo>
                  <a:cubicBezTo>
                    <a:pt x="51" y="44"/>
                    <a:pt x="51" y="44"/>
                    <a:pt x="49" y="44"/>
                  </a:cubicBezTo>
                  <a:cubicBezTo>
                    <a:pt x="48" y="45"/>
                    <a:pt x="48" y="44"/>
                    <a:pt x="47" y="43"/>
                  </a:cubicBezTo>
                  <a:cubicBezTo>
                    <a:pt x="46" y="41"/>
                    <a:pt x="45" y="39"/>
                    <a:pt x="44" y="38"/>
                  </a:cubicBezTo>
                  <a:cubicBezTo>
                    <a:pt x="43" y="36"/>
                    <a:pt x="43" y="36"/>
                    <a:pt x="44" y="37"/>
                  </a:cubicBezTo>
                  <a:cubicBezTo>
                    <a:pt x="45" y="38"/>
                    <a:pt x="46" y="40"/>
                    <a:pt x="47" y="41"/>
                  </a:cubicBezTo>
                  <a:cubicBezTo>
                    <a:pt x="49" y="42"/>
                    <a:pt x="49" y="42"/>
                    <a:pt x="50" y="41"/>
                  </a:cubicBezTo>
                  <a:cubicBezTo>
                    <a:pt x="51" y="40"/>
                    <a:pt x="52" y="38"/>
                    <a:pt x="53" y="37"/>
                  </a:cubicBezTo>
                  <a:cubicBezTo>
                    <a:pt x="54" y="36"/>
                    <a:pt x="54" y="36"/>
                    <a:pt x="52" y="35"/>
                  </a:cubicBezTo>
                  <a:cubicBezTo>
                    <a:pt x="51" y="35"/>
                    <a:pt x="51" y="34"/>
                    <a:pt x="50" y="34"/>
                  </a:cubicBezTo>
                  <a:cubicBezTo>
                    <a:pt x="49" y="33"/>
                    <a:pt x="48" y="33"/>
                    <a:pt x="50" y="34"/>
                  </a:cubicBezTo>
                  <a:cubicBezTo>
                    <a:pt x="52" y="34"/>
                    <a:pt x="53" y="34"/>
                    <a:pt x="55" y="34"/>
                  </a:cubicBezTo>
                  <a:cubicBezTo>
                    <a:pt x="57" y="35"/>
                    <a:pt x="57" y="35"/>
                    <a:pt x="58" y="36"/>
                  </a:cubicBezTo>
                  <a:cubicBezTo>
                    <a:pt x="59" y="39"/>
                    <a:pt x="60" y="41"/>
                    <a:pt x="62" y="43"/>
                  </a:cubicBezTo>
                  <a:cubicBezTo>
                    <a:pt x="62" y="45"/>
                    <a:pt x="63" y="44"/>
                    <a:pt x="63" y="43"/>
                  </a:cubicBezTo>
                  <a:close/>
                  <a:moveTo>
                    <a:pt x="51" y="58"/>
                  </a:moveTo>
                  <a:cubicBezTo>
                    <a:pt x="51" y="58"/>
                    <a:pt x="50" y="59"/>
                    <a:pt x="50" y="59"/>
                  </a:cubicBezTo>
                  <a:cubicBezTo>
                    <a:pt x="49" y="61"/>
                    <a:pt x="49" y="61"/>
                    <a:pt x="49" y="63"/>
                  </a:cubicBezTo>
                  <a:cubicBezTo>
                    <a:pt x="50" y="66"/>
                    <a:pt x="50" y="66"/>
                    <a:pt x="51" y="63"/>
                  </a:cubicBezTo>
                  <a:cubicBezTo>
                    <a:pt x="51" y="61"/>
                    <a:pt x="52" y="60"/>
                    <a:pt x="52" y="58"/>
                  </a:cubicBezTo>
                  <a:cubicBezTo>
                    <a:pt x="53" y="55"/>
                    <a:pt x="53" y="55"/>
                    <a:pt x="51" y="58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1948180" y="1632585"/>
            <a:ext cx="3808730" cy="79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1948180" y="2776855"/>
            <a:ext cx="3808730" cy="79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zh-CN" altLang="en-US" sz="800">
              <a:solidFill>
                <a:prstClr val="white">
                  <a:lumMod val="50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1948180" y="3917950"/>
            <a:ext cx="3808730" cy="79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zh-CN" altLang="en-US" sz="800">
              <a:solidFill>
                <a:prstClr val="white">
                  <a:lumMod val="50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1948180" y="5061585"/>
            <a:ext cx="3808730" cy="79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zh-CN" altLang="en-US" sz="800">
              <a:solidFill>
                <a:prstClr val="white">
                  <a:lumMod val="50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7220585" y="1661160"/>
            <a:ext cx="3807460" cy="79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zh-CN" altLang="en-US" sz="800">
              <a:solidFill>
                <a:prstClr val="white">
                  <a:lumMod val="50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7220585" y="2776855"/>
            <a:ext cx="3807460" cy="79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zh-CN" altLang="en-US" sz="800">
              <a:solidFill>
                <a:prstClr val="white">
                  <a:lumMod val="50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7220585" y="3942080"/>
            <a:ext cx="3807460" cy="79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zh-CN" altLang="en-US" sz="800">
              <a:solidFill>
                <a:prstClr val="white">
                  <a:lumMod val="50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7220585" y="5061585"/>
            <a:ext cx="3807460" cy="79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zh-CN" altLang="en-US" sz="800">
              <a:solidFill>
                <a:prstClr val="white">
                  <a:lumMod val="50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504" grpId="0"/>
      <p:bldP spid="20505" grpId="0"/>
      <p:bldP spid="20506" grpId="0"/>
      <p:bldP spid="20507" grpId="0"/>
      <p:bldP spid="20508" grpId="0"/>
      <p:bldP spid="20509" grpId="0"/>
      <p:bldP spid="20510" grpId="0"/>
      <p:bldP spid="205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675" y="1165225"/>
            <a:ext cx="4421505" cy="4528185"/>
          </a:xfrm>
          <a:prstGeom prst="rect">
            <a:avLst/>
          </a:prstGeom>
        </p:spPr>
      </p:pic>
      <p:pic>
        <p:nvPicPr>
          <p:cNvPr id="3" name="图片 2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590" y="1110615"/>
            <a:ext cx="4421505" cy="45281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17870" y="1485900"/>
            <a:ext cx="3369945" cy="542290"/>
          </a:xfrm>
          <a:prstGeom prst="rect">
            <a:avLst/>
          </a:prstGeom>
          <a:noFill/>
          <a:ln>
            <a:solidFill>
              <a:srgbClr val="72A4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5764530" y="1486535"/>
            <a:ext cx="558800" cy="542290"/>
            <a:chOff x="9078" y="2341"/>
            <a:chExt cx="880" cy="854"/>
          </a:xfrm>
        </p:grpSpPr>
        <p:grpSp>
          <p:nvGrpSpPr>
            <p:cNvPr id="8" name="组合 7"/>
            <p:cNvGrpSpPr/>
            <p:nvPr/>
          </p:nvGrpSpPr>
          <p:grpSpPr>
            <a:xfrm>
              <a:off x="9154" y="2341"/>
              <a:ext cx="793" cy="854"/>
              <a:chOff x="8630" y="4251"/>
              <a:chExt cx="793" cy="854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8630" y="4251"/>
                <a:ext cx="494" cy="854"/>
              </a:xfrm>
              <a:prstGeom prst="rect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直角三角形 5"/>
              <p:cNvSpPr/>
              <p:nvPr/>
            </p:nvSpPr>
            <p:spPr>
              <a:xfrm rot="13500000">
                <a:off x="8819" y="4375"/>
                <a:ext cx="605" cy="605"/>
              </a:xfrm>
              <a:prstGeom prst="rtTriangle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9078" y="2453"/>
              <a:ext cx="88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484620" y="1572895"/>
            <a:ext cx="2490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1200" b="1" dirty="0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title text</a:t>
            </a:r>
          </a:p>
        </p:txBody>
      </p:sp>
      <p:sp>
        <p:nvSpPr>
          <p:cNvPr id="11" name="矩形 10"/>
          <p:cNvSpPr/>
          <p:nvPr/>
        </p:nvSpPr>
        <p:spPr>
          <a:xfrm>
            <a:off x="5812790" y="2588895"/>
            <a:ext cx="3369945" cy="542290"/>
          </a:xfrm>
          <a:prstGeom prst="rect">
            <a:avLst/>
          </a:prstGeom>
          <a:noFill/>
          <a:ln>
            <a:solidFill>
              <a:srgbClr val="72A4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5764530" y="2589530"/>
            <a:ext cx="558800" cy="542290"/>
            <a:chOff x="9078" y="4078"/>
            <a:chExt cx="880" cy="854"/>
          </a:xfrm>
        </p:grpSpPr>
        <p:grpSp>
          <p:nvGrpSpPr>
            <p:cNvPr id="12" name="组合 11"/>
            <p:cNvGrpSpPr/>
            <p:nvPr/>
          </p:nvGrpSpPr>
          <p:grpSpPr>
            <a:xfrm>
              <a:off x="9146" y="4078"/>
              <a:ext cx="793" cy="854"/>
              <a:chOff x="8630" y="4251"/>
              <a:chExt cx="793" cy="854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8630" y="4251"/>
                <a:ext cx="494" cy="854"/>
              </a:xfrm>
              <a:prstGeom prst="rect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13500000">
                <a:off x="8819" y="4375"/>
                <a:ext cx="605" cy="605"/>
              </a:xfrm>
              <a:prstGeom prst="rtTriangle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9078" y="4190"/>
              <a:ext cx="88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6479540" y="2675890"/>
            <a:ext cx="2490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1200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title text</a:t>
            </a:r>
          </a:p>
        </p:txBody>
      </p:sp>
      <p:sp>
        <p:nvSpPr>
          <p:cNvPr id="17" name="矩形 16"/>
          <p:cNvSpPr/>
          <p:nvPr/>
        </p:nvSpPr>
        <p:spPr>
          <a:xfrm>
            <a:off x="5807710" y="3704590"/>
            <a:ext cx="3369945" cy="542290"/>
          </a:xfrm>
          <a:prstGeom prst="rect">
            <a:avLst/>
          </a:prstGeom>
          <a:noFill/>
          <a:ln>
            <a:solidFill>
              <a:srgbClr val="72A4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764530" y="3705225"/>
            <a:ext cx="558800" cy="542290"/>
            <a:chOff x="9078" y="5835"/>
            <a:chExt cx="880" cy="854"/>
          </a:xfrm>
        </p:grpSpPr>
        <p:grpSp>
          <p:nvGrpSpPr>
            <p:cNvPr id="18" name="组合 17"/>
            <p:cNvGrpSpPr/>
            <p:nvPr/>
          </p:nvGrpSpPr>
          <p:grpSpPr>
            <a:xfrm>
              <a:off x="9138" y="5835"/>
              <a:ext cx="793" cy="854"/>
              <a:chOff x="8630" y="4251"/>
              <a:chExt cx="793" cy="85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8630" y="4251"/>
                <a:ext cx="494" cy="854"/>
              </a:xfrm>
              <a:prstGeom prst="rect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直角三角形 19"/>
              <p:cNvSpPr/>
              <p:nvPr/>
            </p:nvSpPr>
            <p:spPr>
              <a:xfrm rot="13500000">
                <a:off x="8819" y="4375"/>
                <a:ext cx="605" cy="605"/>
              </a:xfrm>
              <a:prstGeom prst="rtTriangle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9078" y="5947"/>
              <a:ext cx="88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6474460" y="3791585"/>
            <a:ext cx="2490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1200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title text</a:t>
            </a:r>
          </a:p>
        </p:txBody>
      </p:sp>
      <p:sp>
        <p:nvSpPr>
          <p:cNvPr id="23" name="矩形 22"/>
          <p:cNvSpPr/>
          <p:nvPr/>
        </p:nvSpPr>
        <p:spPr>
          <a:xfrm>
            <a:off x="5812790" y="4856480"/>
            <a:ext cx="3369945" cy="542290"/>
          </a:xfrm>
          <a:prstGeom prst="rect">
            <a:avLst/>
          </a:prstGeom>
          <a:noFill/>
          <a:ln>
            <a:solidFill>
              <a:srgbClr val="72A4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5764530" y="4857115"/>
            <a:ext cx="558800" cy="542290"/>
            <a:chOff x="9078" y="7649"/>
            <a:chExt cx="880" cy="854"/>
          </a:xfrm>
        </p:grpSpPr>
        <p:grpSp>
          <p:nvGrpSpPr>
            <p:cNvPr id="24" name="组合 23"/>
            <p:cNvGrpSpPr/>
            <p:nvPr/>
          </p:nvGrpSpPr>
          <p:grpSpPr>
            <a:xfrm>
              <a:off x="9146" y="7649"/>
              <a:ext cx="793" cy="854"/>
              <a:chOff x="8630" y="4251"/>
              <a:chExt cx="793" cy="854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8630" y="4251"/>
                <a:ext cx="494" cy="854"/>
              </a:xfrm>
              <a:prstGeom prst="rect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直角三角形 25"/>
              <p:cNvSpPr/>
              <p:nvPr/>
            </p:nvSpPr>
            <p:spPr>
              <a:xfrm rot="13500000">
                <a:off x="8819" y="4375"/>
                <a:ext cx="605" cy="605"/>
              </a:xfrm>
              <a:prstGeom prst="rtTriangle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9078" y="7761"/>
              <a:ext cx="88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6479540" y="4943475"/>
            <a:ext cx="2490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1200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title text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787651" y="2691130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dirty="0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Directory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2787650" y="3465830"/>
            <a:ext cx="1714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  <p:bldP spid="16" grpId="0"/>
      <p:bldP spid="17" grpId="0" animBg="1"/>
      <p:bldP spid="22" grpId="0"/>
      <p:bldP spid="23" grpId="0" animBg="1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20" y="-3181985"/>
            <a:ext cx="5241925" cy="536829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718405" y="2990850"/>
            <a:ext cx="903605" cy="876300"/>
            <a:chOff x="9154" y="2341"/>
            <a:chExt cx="881" cy="854"/>
          </a:xfrm>
        </p:grpSpPr>
        <p:grpSp>
          <p:nvGrpSpPr>
            <p:cNvPr id="8" name="组合 7"/>
            <p:cNvGrpSpPr/>
            <p:nvPr/>
          </p:nvGrpSpPr>
          <p:grpSpPr>
            <a:xfrm>
              <a:off x="9154" y="2341"/>
              <a:ext cx="793" cy="854"/>
              <a:chOff x="8630" y="4251"/>
              <a:chExt cx="793" cy="854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8630" y="4251"/>
                <a:ext cx="494" cy="854"/>
              </a:xfrm>
              <a:prstGeom prst="rect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直角三角形 5"/>
              <p:cNvSpPr/>
              <p:nvPr/>
            </p:nvSpPr>
            <p:spPr>
              <a:xfrm rot="13500000">
                <a:off x="8819" y="4375"/>
                <a:ext cx="605" cy="605"/>
              </a:xfrm>
              <a:prstGeom prst="rtTriangle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9154" y="2453"/>
              <a:ext cx="881" cy="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cxnSp>
        <p:nvCxnSpPr>
          <p:cNvPr id="2" name="直接连接符 1"/>
          <p:cNvCxnSpPr/>
          <p:nvPr/>
        </p:nvCxnSpPr>
        <p:spPr>
          <a:xfrm>
            <a:off x="4513580" y="3761105"/>
            <a:ext cx="3968115" cy="1270"/>
          </a:xfrm>
          <a:prstGeom prst="line">
            <a:avLst/>
          </a:prstGeom>
          <a:ln w="12700">
            <a:solidFill>
              <a:srgbClr val="72A4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862195" y="3134360"/>
            <a:ext cx="4608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 dirty="0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title text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862195" y="3970655"/>
            <a:ext cx="26574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descriptive text</a:t>
            </a: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descriptive text</a:t>
            </a: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descriptive text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507355" y="1933575"/>
            <a:ext cx="1602105" cy="1608455"/>
            <a:chOff x="8673" y="3045"/>
            <a:chExt cx="2523" cy="2533"/>
          </a:xfrm>
        </p:grpSpPr>
        <p:sp>
          <p:nvSpPr>
            <p:cNvPr id="35861" name="Freeform 21"/>
            <p:cNvSpPr/>
            <p:nvPr/>
          </p:nvSpPr>
          <p:spPr bwMode="auto">
            <a:xfrm>
              <a:off x="8673" y="3045"/>
              <a:ext cx="2523" cy="2533"/>
            </a:xfrm>
            <a:custGeom>
              <a:avLst/>
              <a:gdLst>
                <a:gd name="T0" fmla="*/ 378 w 914"/>
                <a:gd name="T1" fmla="*/ 299 h 915"/>
                <a:gd name="T2" fmla="*/ 304 w 914"/>
                <a:gd name="T3" fmla="*/ 270 h 915"/>
                <a:gd name="T4" fmla="*/ 276 w 914"/>
                <a:gd name="T5" fmla="*/ 197 h 915"/>
                <a:gd name="T6" fmla="*/ 276 w 914"/>
                <a:gd name="T7" fmla="*/ 46 h 915"/>
                <a:gd name="T8" fmla="*/ 230 w 914"/>
                <a:gd name="T9" fmla="*/ 0 h 915"/>
                <a:gd name="T10" fmla="*/ 45 w 914"/>
                <a:gd name="T11" fmla="*/ 0 h 915"/>
                <a:gd name="T12" fmla="*/ 0 w 914"/>
                <a:gd name="T13" fmla="*/ 46 h 915"/>
                <a:gd name="T14" fmla="*/ 0 w 914"/>
                <a:gd name="T15" fmla="*/ 231 h 915"/>
                <a:gd name="T16" fmla="*/ 45 w 914"/>
                <a:gd name="T17" fmla="*/ 276 h 915"/>
                <a:gd name="T18" fmla="*/ 196 w 914"/>
                <a:gd name="T19" fmla="*/ 276 h 915"/>
                <a:gd name="T20" fmla="*/ 270 w 914"/>
                <a:gd name="T21" fmla="*/ 305 h 915"/>
                <a:gd name="T22" fmla="*/ 298 w 914"/>
                <a:gd name="T23" fmla="*/ 379 h 915"/>
                <a:gd name="T24" fmla="*/ 298 w 914"/>
                <a:gd name="T25" fmla="*/ 869 h 915"/>
                <a:gd name="T26" fmla="*/ 343 w 914"/>
                <a:gd name="T27" fmla="*/ 915 h 915"/>
                <a:gd name="T28" fmla="*/ 869 w 914"/>
                <a:gd name="T29" fmla="*/ 915 h 915"/>
                <a:gd name="T30" fmla="*/ 914 w 914"/>
                <a:gd name="T31" fmla="*/ 869 h 915"/>
                <a:gd name="T32" fmla="*/ 914 w 914"/>
                <a:gd name="T33" fmla="*/ 344 h 915"/>
                <a:gd name="T34" fmla="*/ 869 w 914"/>
                <a:gd name="T35" fmla="*/ 299 h 915"/>
                <a:gd name="T36" fmla="*/ 378 w 914"/>
                <a:gd name="T37" fmla="*/ 299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4" h="915">
                  <a:moveTo>
                    <a:pt x="378" y="299"/>
                  </a:moveTo>
                  <a:cubicBezTo>
                    <a:pt x="353" y="299"/>
                    <a:pt x="320" y="286"/>
                    <a:pt x="304" y="270"/>
                  </a:cubicBezTo>
                  <a:cubicBezTo>
                    <a:pt x="288" y="255"/>
                    <a:pt x="276" y="222"/>
                    <a:pt x="276" y="197"/>
                  </a:cubicBezTo>
                  <a:cubicBezTo>
                    <a:pt x="276" y="46"/>
                    <a:pt x="276" y="46"/>
                    <a:pt x="276" y="46"/>
                  </a:cubicBezTo>
                  <a:cubicBezTo>
                    <a:pt x="276" y="21"/>
                    <a:pt x="255" y="0"/>
                    <a:pt x="2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56"/>
                    <a:pt x="20" y="276"/>
                    <a:pt x="45" y="276"/>
                  </a:cubicBezTo>
                  <a:cubicBezTo>
                    <a:pt x="196" y="276"/>
                    <a:pt x="196" y="276"/>
                    <a:pt x="196" y="276"/>
                  </a:cubicBezTo>
                  <a:cubicBezTo>
                    <a:pt x="221" y="276"/>
                    <a:pt x="254" y="289"/>
                    <a:pt x="270" y="305"/>
                  </a:cubicBezTo>
                  <a:cubicBezTo>
                    <a:pt x="285" y="320"/>
                    <a:pt x="298" y="354"/>
                    <a:pt x="298" y="379"/>
                  </a:cubicBezTo>
                  <a:cubicBezTo>
                    <a:pt x="298" y="869"/>
                    <a:pt x="298" y="869"/>
                    <a:pt x="298" y="869"/>
                  </a:cubicBezTo>
                  <a:cubicBezTo>
                    <a:pt x="298" y="894"/>
                    <a:pt x="318" y="915"/>
                    <a:pt x="343" y="915"/>
                  </a:cubicBezTo>
                  <a:cubicBezTo>
                    <a:pt x="869" y="915"/>
                    <a:pt x="869" y="915"/>
                    <a:pt x="869" y="915"/>
                  </a:cubicBezTo>
                  <a:cubicBezTo>
                    <a:pt x="894" y="915"/>
                    <a:pt x="914" y="894"/>
                    <a:pt x="914" y="869"/>
                  </a:cubicBezTo>
                  <a:cubicBezTo>
                    <a:pt x="914" y="344"/>
                    <a:pt x="914" y="344"/>
                    <a:pt x="914" y="344"/>
                  </a:cubicBezTo>
                  <a:cubicBezTo>
                    <a:pt x="914" y="319"/>
                    <a:pt x="894" y="299"/>
                    <a:pt x="869" y="299"/>
                  </a:cubicBezTo>
                  <a:lnTo>
                    <a:pt x="378" y="299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Freeform 25"/>
            <p:cNvSpPr>
              <a:spLocks noEditPoints="1"/>
            </p:cNvSpPr>
            <p:nvPr/>
          </p:nvSpPr>
          <p:spPr bwMode="auto">
            <a:xfrm>
              <a:off x="8871" y="3218"/>
              <a:ext cx="362" cy="408"/>
            </a:xfrm>
            <a:custGeom>
              <a:avLst/>
              <a:gdLst>
                <a:gd name="T0" fmla="*/ 28 w 131"/>
                <a:gd name="T1" fmla="*/ 16 h 147"/>
                <a:gd name="T2" fmla="*/ 103 w 131"/>
                <a:gd name="T3" fmla="*/ 16 h 147"/>
                <a:gd name="T4" fmla="*/ 118 w 131"/>
                <a:gd name="T5" fmla="*/ 61 h 147"/>
                <a:gd name="T6" fmla="*/ 127 w 131"/>
                <a:gd name="T7" fmla="*/ 65 h 147"/>
                <a:gd name="T8" fmla="*/ 131 w 131"/>
                <a:gd name="T9" fmla="*/ 74 h 147"/>
                <a:gd name="T10" fmla="*/ 130 w 131"/>
                <a:gd name="T11" fmla="*/ 101 h 147"/>
                <a:gd name="T12" fmla="*/ 123 w 131"/>
                <a:gd name="T13" fmla="*/ 108 h 147"/>
                <a:gd name="T14" fmla="*/ 116 w 131"/>
                <a:gd name="T15" fmla="*/ 109 h 147"/>
                <a:gd name="T16" fmla="*/ 65 w 131"/>
                <a:gd name="T17" fmla="*/ 147 h 147"/>
                <a:gd name="T18" fmla="*/ 76 w 131"/>
                <a:gd name="T19" fmla="*/ 132 h 147"/>
                <a:gd name="T20" fmla="*/ 107 w 131"/>
                <a:gd name="T21" fmla="*/ 109 h 147"/>
                <a:gd name="T22" fmla="*/ 98 w 131"/>
                <a:gd name="T23" fmla="*/ 105 h 147"/>
                <a:gd name="T24" fmla="*/ 95 w 131"/>
                <a:gd name="T25" fmla="*/ 74 h 147"/>
                <a:gd name="T26" fmla="*/ 96 w 131"/>
                <a:gd name="T27" fmla="*/ 69 h 147"/>
                <a:gd name="T28" fmla="*/ 107 w 131"/>
                <a:gd name="T29" fmla="*/ 56 h 147"/>
                <a:gd name="T30" fmla="*/ 35 w 131"/>
                <a:gd name="T31" fmla="*/ 38 h 147"/>
                <a:gd name="T32" fmla="*/ 28 w 131"/>
                <a:gd name="T33" fmla="*/ 62 h 147"/>
                <a:gd name="T34" fmla="*/ 35 w 131"/>
                <a:gd name="T35" fmla="*/ 69 h 147"/>
                <a:gd name="T36" fmla="*/ 36 w 131"/>
                <a:gd name="T37" fmla="*/ 96 h 147"/>
                <a:gd name="T38" fmla="*/ 32 w 131"/>
                <a:gd name="T39" fmla="*/ 105 h 147"/>
                <a:gd name="T40" fmla="*/ 24 w 131"/>
                <a:gd name="T41" fmla="*/ 109 h 147"/>
                <a:gd name="T42" fmla="*/ 8 w 131"/>
                <a:gd name="T43" fmla="*/ 108 h 147"/>
                <a:gd name="T44" fmla="*/ 0 w 131"/>
                <a:gd name="T45" fmla="*/ 96 h 147"/>
                <a:gd name="T46" fmla="*/ 1 w 131"/>
                <a:gd name="T47" fmla="*/ 69 h 147"/>
                <a:gd name="T48" fmla="*/ 13 w 131"/>
                <a:gd name="T49" fmla="*/ 61 h 147"/>
                <a:gd name="T50" fmla="*/ 61 w 131"/>
                <a:gd name="T51" fmla="*/ 135 h 147"/>
                <a:gd name="T52" fmla="*/ 65 w 131"/>
                <a:gd name="T53" fmla="*/ 131 h 147"/>
                <a:gd name="T54" fmla="*/ 13 w 131"/>
                <a:gd name="T55" fmla="*/ 73 h 147"/>
                <a:gd name="T56" fmla="*/ 12 w 131"/>
                <a:gd name="T57" fmla="*/ 74 h 147"/>
                <a:gd name="T58" fmla="*/ 12 w 131"/>
                <a:gd name="T59" fmla="*/ 97 h 147"/>
                <a:gd name="T60" fmla="*/ 18 w 131"/>
                <a:gd name="T61" fmla="*/ 97 h 147"/>
                <a:gd name="T62" fmla="*/ 24 w 131"/>
                <a:gd name="T63" fmla="*/ 97 h 147"/>
                <a:gd name="T64" fmla="*/ 25 w 131"/>
                <a:gd name="T65" fmla="*/ 96 h 147"/>
                <a:gd name="T66" fmla="*/ 25 w 131"/>
                <a:gd name="T67" fmla="*/ 74 h 147"/>
                <a:gd name="T68" fmla="*/ 24 w 131"/>
                <a:gd name="T69" fmla="*/ 73 h 147"/>
                <a:gd name="T70" fmla="*/ 18 w 131"/>
                <a:gd name="T71" fmla="*/ 73 h 147"/>
                <a:gd name="T72" fmla="*/ 107 w 131"/>
                <a:gd name="T73" fmla="*/ 73 h 147"/>
                <a:gd name="T74" fmla="*/ 106 w 131"/>
                <a:gd name="T75" fmla="*/ 74 h 147"/>
                <a:gd name="T76" fmla="*/ 106 w 131"/>
                <a:gd name="T77" fmla="*/ 97 h 147"/>
                <a:gd name="T78" fmla="*/ 113 w 131"/>
                <a:gd name="T79" fmla="*/ 97 h 147"/>
                <a:gd name="T80" fmla="*/ 118 w 131"/>
                <a:gd name="T81" fmla="*/ 97 h 147"/>
                <a:gd name="T82" fmla="*/ 119 w 131"/>
                <a:gd name="T83" fmla="*/ 96 h 147"/>
                <a:gd name="T84" fmla="*/ 119 w 131"/>
                <a:gd name="T85" fmla="*/ 74 h 147"/>
                <a:gd name="T86" fmla="*/ 118 w 131"/>
                <a:gd name="T87" fmla="*/ 73 h 147"/>
                <a:gd name="T88" fmla="*/ 113 w 131"/>
                <a:gd name="T89" fmla="*/ 73 h 147"/>
                <a:gd name="T90" fmla="*/ 95 w 131"/>
                <a:gd name="T91" fmla="*/ 24 h 147"/>
                <a:gd name="T92" fmla="*/ 36 w 131"/>
                <a:gd name="T93" fmla="*/ 24 h 147"/>
                <a:gd name="T94" fmla="*/ 65 w 131"/>
                <a:gd name="T95" fmla="*/ 19 h 147"/>
                <a:gd name="T96" fmla="*/ 103 w 131"/>
                <a:gd name="T97" fmla="*/ 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1" h="147">
                  <a:moveTo>
                    <a:pt x="13" y="61"/>
                  </a:moveTo>
                  <a:cubicBezTo>
                    <a:pt x="13" y="53"/>
                    <a:pt x="13" y="53"/>
                    <a:pt x="13" y="53"/>
                  </a:cubicBezTo>
                  <a:cubicBezTo>
                    <a:pt x="13" y="38"/>
                    <a:pt x="19" y="25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8" y="6"/>
                    <a:pt x="51" y="0"/>
                    <a:pt x="65" y="0"/>
                  </a:cubicBezTo>
                  <a:cubicBezTo>
                    <a:pt x="80" y="0"/>
                    <a:pt x="93" y="6"/>
                    <a:pt x="103" y="16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112" y="25"/>
                    <a:pt x="118" y="38"/>
                    <a:pt x="118" y="53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20" y="61"/>
                    <a:pt x="121" y="62"/>
                    <a:pt x="123" y="62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4" y="63"/>
                    <a:pt x="126" y="64"/>
                    <a:pt x="127" y="65"/>
                  </a:cubicBezTo>
                  <a:cubicBezTo>
                    <a:pt x="128" y="66"/>
                    <a:pt x="129" y="67"/>
                    <a:pt x="130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1"/>
                    <a:pt x="131" y="72"/>
                    <a:pt x="131" y="74"/>
                  </a:cubicBezTo>
                  <a:cubicBezTo>
                    <a:pt x="131" y="85"/>
                    <a:pt x="131" y="85"/>
                    <a:pt x="131" y="85"/>
                  </a:cubicBezTo>
                  <a:cubicBezTo>
                    <a:pt x="131" y="96"/>
                    <a:pt x="131" y="96"/>
                    <a:pt x="131" y="96"/>
                  </a:cubicBezTo>
                  <a:cubicBezTo>
                    <a:pt x="131" y="98"/>
                    <a:pt x="130" y="99"/>
                    <a:pt x="130" y="101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9" y="103"/>
                    <a:pt x="128" y="104"/>
                    <a:pt x="127" y="105"/>
                  </a:cubicBezTo>
                  <a:cubicBezTo>
                    <a:pt x="126" y="106"/>
                    <a:pt x="124" y="107"/>
                    <a:pt x="123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1" y="108"/>
                    <a:pt x="120" y="109"/>
                    <a:pt x="118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5" y="116"/>
                    <a:pt x="111" y="122"/>
                    <a:pt x="104" y="128"/>
                  </a:cubicBezTo>
                  <a:cubicBezTo>
                    <a:pt x="97" y="133"/>
                    <a:pt x="87" y="137"/>
                    <a:pt x="76" y="138"/>
                  </a:cubicBezTo>
                  <a:cubicBezTo>
                    <a:pt x="75" y="143"/>
                    <a:pt x="70" y="147"/>
                    <a:pt x="65" y="147"/>
                  </a:cubicBezTo>
                  <a:cubicBezTo>
                    <a:pt x="59" y="147"/>
                    <a:pt x="54" y="142"/>
                    <a:pt x="54" y="135"/>
                  </a:cubicBezTo>
                  <a:cubicBezTo>
                    <a:pt x="54" y="129"/>
                    <a:pt x="59" y="124"/>
                    <a:pt x="65" y="124"/>
                  </a:cubicBezTo>
                  <a:cubicBezTo>
                    <a:pt x="70" y="124"/>
                    <a:pt x="74" y="127"/>
                    <a:pt x="76" y="132"/>
                  </a:cubicBezTo>
                  <a:cubicBezTo>
                    <a:pt x="85" y="130"/>
                    <a:pt x="94" y="127"/>
                    <a:pt x="100" y="122"/>
                  </a:cubicBezTo>
                  <a:cubicBezTo>
                    <a:pt x="105" y="118"/>
                    <a:pt x="108" y="114"/>
                    <a:pt x="109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6" y="109"/>
                    <a:pt x="104" y="108"/>
                    <a:pt x="103" y="108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7"/>
                    <a:pt x="100" y="106"/>
                    <a:pt x="98" y="105"/>
                  </a:cubicBezTo>
                  <a:cubicBezTo>
                    <a:pt x="96" y="103"/>
                    <a:pt x="95" y="100"/>
                    <a:pt x="95" y="9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5" y="74"/>
                    <a:pt x="95" y="74"/>
                    <a:pt x="95" y="74"/>
                  </a:cubicBezTo>
                  <a:cubicBezTo>
                    <a:pt x="95" y="72"/>
                    <a:pt x="95" y="71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7"/>
                    <a:pt x="97" y="66"/>
                    <a:pt x="98" y="65"/>
                  </a:cubicBezTo>
                  <a:cubicBezTo>
                    <a:pt x="101" y="63"/>
                    <a:pt x="104" y="61"/>
                    <a:pt x="107" y="61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49"/>
                    <a:pt x="101" y="43"/>
                    <a:pt x="96" y="38"/>
                  </a:cubicBezTo>
                  <a:cubicBezTo>
                    <a:pt x="89" y="30"/>
                    <a:pt x="78" y="26"/>
                    <a:pt x="65" y="26"/>
                  </a:cubicBezTo>
                  <a:cubicBezTo>
                    <a:pt x="53" y="26"/>
                    <a:pt x="42" y="30"/>
                    <a:pt x="35" y="38"/>
                  </a:cubicBezTo>
                  <a:cubicBezTo>
                    <a:pt x="30" y="43"/>
                    <a:pt x="26" y="49"/>
                    <a:pt x="24" y="56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5" y="61"/>
                    <a:pt x="27" y="62"/>
                    <a:pt x="28" y="62"/>
                  </a:cubicBezTo>
                  <a:cubicBezTo>
                    <a:pt x="30" y="63"/>
                    <a:pt x="31" y="64"/>
                    <a:pt x="32" y="65"/>
                  </a:cubicBezTo>
                  <a:cubicBezTo>
                    <a:pt x="34" y="66"/>
                    <a:pt x="35" y="67"/>
                    <a:pt x="35" y="69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71"/>
                    <a:pt x="36" y="72"/>
                    <a:pt x="36" y="74"/>
                  </a:cubicBezTo>
                  <a:cubicBezTo>
                    <a:pt x="36" y="85"/>
                    <a:pt x="36" y="85"/>
                    <a:pt x="36" y="85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6" y="98"/>
                    <a:pt x="36" y="99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3"/>
                    <a:pt x="34" y="104"/>
                    <a:pt x="32" y="105"/>
                  </a:cubicBezTo>
                  <a:cubicBezTo>
                    <a:pt x="31" y="106"/>
                    <a:pt x="30" y="107"/>
                    <a:pt x="28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27" y="108"/>
                    <a:pt x="25" y="109"/>
                    <a:pt x="24" y="109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11" y="109"/>
                    <a:pt x="10" y="108"/>
                    <a:pt x="8" y="108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7" y="107"/>
                    <a:pt x="5" y="106"/>
                    <a:pt x="4" y="105"/>
                  </a:cubicBezTo>
                  <a:cubicBezTo>
                    <a:pt x="2" y="103"/>
                    <a:pt x="0" y="100"/>
                    <a:pt x="0" y="9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2"/>
                    <a:pt x="1" y="71"/>
                    <a:pt x="1" y="6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2" y="67"/>
                    <a:pt x="3" y="66"/>
                    <a:pt x="4" y="65"/>
                  </a:cubicBezTo>
                  <a:cubicBezTo>
                    <a:pt x="6" y="63"/>
                    <a:pt x="9" y="61"/>
                    <a:pt x="13" y="61"/>
                  </a:cubicBezTo>
                  <a:close/>
                  <a:moveTo>
                    <a:pt x="65" y="131"/>
                  </a:moveTo>
                  <a:cubicBezTo>
                    <a:pt x="65" y="131"/>
                    <a:pt x="65" y="131"/>
                    <a:pt x="65" y="131"/>
                  </a:cubicBezTo>
                  <a:cubicBezTo>
                    <a:pt x="63" y="131"/>
                    <a:pt x="61" y="133"/>
                    <a:pt x="61" y="135"/>
                  </a:cubicBezTo>
                  <a:cubicBezTo>
                    <a:pt x="61" y="138"/>
                    <a:pt x="63" y="140"/>
                    <a:pt x="65" y="140"/>
                  </a:cubicBezTo>
                  <a:cubicBezTo>
                    <a:pt x="68" y="140"/>
                    <a:pt x="70" y="138"/>
                    <a:pt x="70" y="135"/>
                  </a:cubicBezTo>
                  <a:cubicBezTo>
                    <a:pt x="70" y="133"/>
                    <a:pt x="68" y="131"/>
                    <a:pt x="65" y="131"/>
                  </a:cubicBezTo>
                  <a:close/>
                  <a:moveTo>
                    <a:pt x="18" y="73"/>
                  </a:moveTo>
                  <a:cubicBezTo>
                    <a:pt x="18" y="73"/>
                    <a:pt x="18" y="73"/>
                    <a:pt x="18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2" y="73"/>
                    <a:pt x="12" y="73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6"/>
                    <a:pt x="12" y="97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4" y="97"/>
                    <a:pt x="24" y="97"/>
                    <a:pt x="25" y="97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18" y="73"/>
                    <a:pt x="18" y="73"/>
                    <a:pt x="18" y="73"/>
                  </a:cubicBezTo>
                  <a:close/>
                  <a:moveTo>
                    <a:pt x="113" y="73"/>
                  </a:moveTo>
                  <a:cubicBezTo>
                    <a:pt x="113" y="73"/>
                    <a:pt x="113" y="73"/>
                    <a:pt x="113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73"/>
                    <a:pt x="107" y="73"/>
                    <a:pt x="106" y="73"/>
                  </a:cubicBezTo>
                  <a:cubicBezTo>
                    <a:pt x="106" y="73"/>
                    <a:pt x="106" y="73"/>
                    <a:pt x="106" y="73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6" y="96"/>
                    <a:pt x="106" y="96"/>
                    <a:pt x="106" y="96"/>
                  </a:cubicBezTo>
                  <a:cubicBezTo>
                    <a:pt x="106" y="96"/>
                    <a:pt x="106" y="97"/>
                    <a:pt x="106" y="97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9" y="96"/>
                    <a:pt x="119" y="96"/>
                    <a:pt x="119" y="96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19" y="73"/>
                    <a:pt x="119" y="73"/>
                    <a:pt x="118" y="73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3" y="73"/>
                    <a:pt x="113" y="73"/>
                    <a:pt x="113" y="73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1" y="31"/>
                    <a:pt x="98" y="27"/>
                    <a:pt x="95" y="24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87" y="16"/>
                    <a:pt x="77" y="11"/>
                    <a:pt x="65" y="11"/>
                  </a:cubicBezTo>
                  <a:cubicBezTo>
                    <a:pt x="54" y="11"/>
                    <a:pt x="44" y="16"/>
                    <a:pt x="36" y="24"/>
                  </a:cubicBezTo>
                  <a:cubicBezTo>
                    <a:pt x="33" y="27"/>
                    <a:pt x="30" y="31"/>
                    <a:pt x="27" y="36"/>
                  </a:cubicBezTo>
                  <a:cubicBezTo>
                    <a:pt x="28" y="35"/>
                    <a:pt x="29" y="34"/>
                    <a:pt x="30" y="34"/>
                  </a:cubicBezTo>
                  <a:cubicBezTo>
                    <a:pt x="39" y="25"/>
                    <a:pt x="52" y="19"/>
                    <a:pt x="65" y="19"/>
                  </a:cubicBezTo>
                  <a:cubicBezTo>
                    <a:pt x="79" y="19"/>
                    <a:pt x="92" y="25"/>
                    <a:pt x="101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2" y="34"/>
                    <a:pt x="103" y="35"/>
                    <a:pt x="103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5869" name="Rectangle 29"/>
            <p:cNvSpPr>
              <a:spLocks noChangeArrowheads="1"/>
            </p:cNvSpPr>
            <p:nvPr/>
          </p:nvSpPr>
          <p:spPr bwMode="auto">
            <a:xfrm>
              <a:off x="9716" y="4365"/>
              <a:ext cx="136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Click here to enter a title</a:t>
              </a:r>
              <a:endParaRPr lang="zh-CN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169660" y="3116580"/>
            <a:ext cx="1604645" cy="1605280"/>
            <a:chOff x="9716" y="4908"/>
            <a:chExt cx="2527" cy="2528"/>
          </a:xfrm>
        </p:grpSpPr>
        <p:sp>
          <p:nvSpPr>
            <p:cNvPr id="35864" name="Freeform 24"/>
            <p:cNvSpPr/>
            <p:nvPr/>
          </p:nvSpPr>
          <p:spPr bwMode="auto">
            <a:xfrm>
              <a:off x="9716" y="4908"/>
              <a:ext cx="2527" cy="2528"/>
            </a:xfrm>
            <a:custGeom>
              <a:avLst/>
              <a:gdLst>
                <a:gd name="T0" fmla="*/ 616 w 915"/>
                <a:gd name="T1" fmla="*/ 378 h 914"/>
                <a:gd name="T2" fmla="*/ 645 w 915"/>
                <a:gd name="T3" fmla="*/ 304 h 914"/>
                <a:gd name="T4" fmla="*/ 718 w 915"/>
                <a:gd name="T5" fmla="*/ 276 h 914"/>
                <a:gd name="T6" fmla="*/ 869 w 915"/>
                <a:gd name="T7" fmla="*/ 276 h 914"/>
                <a:gd name="T8" fmla="*/ 915 w 915"/>
                <a:gd name="T9" fmla="*/ 231 h 914"/>
                <a:gd name="T10" fmla="*/ 915 w 915"/>
                <a:gd name="T11" fmla="*/ 45 h 914"/>
                <a:gd name="T12" fmla="*/ 869 w 915"/>
                <a:gd name="T13" fmla="*/ 0 h 914"/>
                <a:gd name="T14" fmla="*/ 684 w 915"/>
                <a:gd name="T15" fmla="*/ 0 h 914"/>
                <a:gd name="T16" fmla="*/ 639 w 915"/>
                <a:gd name="T17" fmla="*/ 45 h 914"/>
                <a:gd name="T18" fmla="*/ 639 w 915"/>
                <a:gd name="T19" fmla="*/ 196 h 914"/>
                <a:gd name="T20" fmla="*/ 610 w 915"/>
                <a:gd name="T21" fmla="*/ 270 h 914"/>
                <a:gd name="T22" fmla="*/ 537 w 915"/>
                <a:gd name="T23" fmla="*/ 298 h 914"/>
                <a:gd name="T24" fmla="*/ 46 w 915"/>
                <a:gd name="T25" fmla="*/ 298 h 914"/>
                <a:gd name="T26" fmla="*/ 0 w 915"/>
                <a:gd name="T27" fmla="*/ 344 h 914"/>
                <a:gd name="T28" fmla="*/ 0 w 915"/>
                <a:gd name="T29" fmla="*/ 869 h 914"/>
                <a:gd name="T30" fmla="*/ 46 w 915"/>
                <a:gd name="T31" fmla="*/ 914 h 914"/>
                <a:gd name="T32" fmla="*/ 571 w 915"/>
                <a:gd name="T33" fmla="*/ 914 h 914"/>
                <a:gd name="T34" fmla="*/ 616 w 915"/>
                <a:gd name="T35" fmla="*/ 869 h 914"/>
                <a:gd name="T36" fmla="*/ 616 w 915"/>
                <a:gd name="T37" fmla="*/ 378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5" h="914">
                  <a:moveTo>
                    <a:pt x="616" y="378"/>
                  </a:moveTo>
                  <a:cubicBezTo>
                    <a:pt x="616" y="353"/>
                    <a:pt x="629" y="320"/>
                    <a:pt x="645" y="304"/>
                  </a:cubicBezTo>
                  <a:cubicBezTo>
                    <a:pt x="660" y="289"/>
                    <a:pt x="693" y="276"/>
                    <a:pt x="718" y="276"/>
                  </a:cubicBezTo>
                  <a:cubicBezTo>
                    <a:pt x="869" y="276"/>
                    <a:pt x="869" y="276"/>
                    <a:pt x="869" y="276"/>
                  </a:cubicBezTo>
                  <a:cubicBezTo>
                    <a:pt x="894" y="276"/>
                    <a:pt x="915" y="256"/>
                    <a:pt x="915" y="231"/>
                  </a:cubicBezTo>
                  <a:cubicBezTo>
                    <a:pt x="915" y="45"/>
                    <a:pt x="915" y="45"/>
                    <a:pt x="915" y="45"/>
                  </a:cubicBezTo>
                  <a:cubicBezTo>
                    <a:pt x="915" y="21"/>
                    <a:pt x="894" y="0"/>
                    <a:pt x="869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659" y="0"/>
                    <a:pt x="639" y="21"/>
                    <a:pt x="639" y="45"/>
                  </a:cubicBezTo>
                  <a:cubicBezTo>
                    <a:pt x="639" y="196"/>
                    <a:pt x="639" y="196"/>
                    <a:pt x="639" y="196"/>
                  </a:cubicBezTo>
                  <a:cubicBezTo>
                    <a:pt x="639" y="221"/>
                    <a:pt x="626" y="254"/>
                    <a:pt x="610" y="270"/>
                  </a:cubicBezTo>
                  <a:cubicBezTo>
                    <a:pt x="595" y="286"/>
                    <a:pt x="562" y="298"/>
                    <a:pt x="537" y="298"/>
                  </a:cubicBezTo>
                  <a:cubicBezTo>
                    <a:pt x="46" y="298"/>
                    <a:pt x="46" y="298"/>
                    <a:pt x="46" y="298"/>
                  </a:cubicBezTo>
                  <a:cubicBezTo>
                    <a:pt x="21" y="298"/>
                    <a:pt x="0" y="319"/>
                    <a:pt x="0" y="344"/>
                  </a:cubicBezTo>
                  <a:cubicBezTo>
                    <a:pt x="0" y="869"/>
                    <a:pt x="0" y="869"/>
                    <a:pt x="0" y="869"/>
                  </a:cubicBezTo>
                  <a:cubicBezTo>
                    <a:pt x="0" y="894"/>
                    <a:pt x="21" y="914"/>
                    <a:pt x="46" y="914"/>
                  </a:cubicBezTo>
                  <a:cubicBezTo>
                    <a:pt x="571" y="914"/>
                    <a:pt x="571" y="914"/>
                    <a:pt x="571" y="914"/>
                  </a:cubicBezTo>
                  <a:cubicBezTo>
                    <a:pt x="596" y="914"/>
                    <a:pt x="616" y="894"/>
                    <a:pt x="616" y="869"/>
                  </a:cubicBezTo>
                  <a:lnTo>
                    <a:pt x="616" y="378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5868" name="Freeform 28"/>
            <p:cNvSpPr>
              <a:spLocks noEditPoints="1"/>
            </p:cNvSpPr>
            <p:nvPr/>
          </p:nvSpPr>
          <p:spPr bwMode="auto">
            <a:xfrm>
              <a:off x="11678" y="5098"/>
              <a:ext cx="413" cy="408"/>
            </a:xfrm>
            <a:custGeom>
              <a:avLst/>
              <a:gdLst>
                <a:gd name="T0" fmla="*/ 145 w 149"/>
                <a:gd name="T1" fmla="*/ 101 h 148"/>
                <a:gd name="T2" fmla="*/ 145 w 149"/>
                <a:gd name="T3" fmla="*/ 111 h 148"/>
                <a:gd name="T4" fmla="*/ 72 w 149"/>
                <a:gd name="T5" fmla="*/ 147 h 148"/>
                <a:gd name="T6" fmla="*/ 1 w 149"/>
                <a:gd name="T7" fmla="*/ 103 h 148"/>
                <a:gd name="T8" fmla="*/ 24 w 149"/>
                <a:gd name="T9" fmla="*/ 90 h 148"/>
                <a:gd name="T10" fmla="*/ 1 w 149"/>
                <a:gd name="T11" fmla="*/ 71 h 148"/>
                <a:gd name="T12" fmla="*/ 24 w 149"/>
                <a:gd name="T13" fmla="*/ 58 h 148"/>
                <a:gd name="T14" fmla="*/ 1 w 149"/>
                <a:gd name="T15" fmla="*/ 40 h 148"/>
                <a:gd name="T16" fmla="*/ 72 w 149"/>
                <a:gd name="T17" fmla="*/ 1 h 148"/>
                <a:gd name="T18" fmla="*/ 145 w 149"/>
                <a:gd name="T19" fmla="*/ 37 h 148"/>
                <a:gd name="T20" fmla="*/ 145 w 149"/>
                <a:gd name="T21" fmla="*/ 47 h 148"/>
                <a:gd name="T22" fmla="*/ 145 w 149"/>
                <a:gd name="T23" fmla="*/ 69 h 148"/>
                <a:gd name="T24" fmla="*/ 145 w 149"/>
                <a:gd name="T25" fmla="*/ 79 h 148"/>
                <a:gd name="T26" fmla="*/ 130 w 149"/>
                <a:gd name="T27" fmla="*/ 106 h 148"/>
                <a:gd name="T28" fmla="*/ 113 w 149"/>
                <a:gd name="T29" fmla="*/ 96 h 148"/>
                <a:gd name="T30" fmla="*/ 75 w 149"/>
                <a:gd name="T31" fmla="*/ 116 h 148"/>
                <a:gd name="T32" fmla="*/ 74 w 149"/>
                <a:gd name="T33" fmla="*/ 116 h 148"/>
                <a:gd name="T34" fmla="*/ 74 w 149"/>
                <a:gd name="T35" fmla="*/ 116 h 148"/>
                <a:gd name="T36" fmla="*/ 73 w 149"/>
                <a:gd name="T37" fmla="*/ 116 h 148"/>
                <a:gd name="T38" fmla="*/ 72 w 149"/>
                <a:gd name="T39" fmla="*/ 115 h 148"/>
                <a:gd name="T40" fmla="*/ 18 w 149"/>
                <a:gd name="T41" fmla="*/ 106 h 148"/>
                <a:gd name="T42" fmla="*/ 130 w 149"/>
                <a:gd name="T43" fmla="*/ 106 h 148"/>
                <a:gd name="T44" fmla="*/ 74 w 149"/>
                <a:gd name="T45" fmla="*/ 104 h 148"/>
                <a:gd name="T46" fmla="*/ 113 w 149"/>
                <a:gd name="T47" fmla="*/ 64 h 148"/>
                <a:gd name="T48" fmla="*/ 75 w 149"/>
                <a:gd name="T49" fmla="*/ 84 h 148"/>
                <a:gd name="T50" fmla="*/ 74 w 149"/>
                <a:gd name="T51" fmla="*/ 84 h 148"/>
                <a:gd name="T52" fmla="*/ 74 w 149"/>
                <a:gd name="T53" fmla="*/ 84 h 148"/>
                <a:gd name="T54" fmla="*/ 73 w 149"/>
                <a:gd name="T55" fmla="*/ 84 h 148"/>
                <a:gd name="T56" fmla="*/ 72 w 149"/>
                <a:gd name="T57" fmla="*/ 84 h 148"/>
                <a:gd name="T58" fmla="*/ 18 w 149"/>
                <a:gd name="T59" fmla="*/ 74 h 148"/>
                <a:gd name="T60" fmla="*/ 74 w 149"/>
                <a:gd name="T61" fmla="*/ 72 h 148"/>
                <a:gd name="T62" fmla="*/ 130 w 149"/>
                <a:gd name="T63" fmla="*/ 42 h 148"/>
                <a:gd name="T64" fmla="*/ 18 w 149"/>
                <a:gd name="T65" fmla="*/ 4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9" h="148">
                  <a:moveTo>
                    <a:pt x="124" y="90"/>
                  </a:moveTo>
                  <a:cubicBezTo>
                    <a:pt x="145" y="101"/>
                    <a:pt x="145" y="101"/>
                    <a:pt x="145" y="101"/>
                  </a:cubicBezTo>
                  <a:cubicBezTo>
                    <a:pt x="148" y="102"/>
                    <a:pt x="149" y="106"/>
                    <a:pt x="147" y="108"/>
                  </a:cubicBezTo>
                  <a:cubicBezTo>
                    <a:pt x="147" y="109"/>
                    <a:pt x="146" y="110"/>
                    <a:pt x="145" y="111"/>
                  </a:cubicBezTo>
                  <a:cubicBezTo>
                    <a:pt x="77" y="147"/>
                    <a:pt x="77" y="147"/>
                    <a:pt x="77" y="147"/>
                  </a:cubicBezTo>
                  <a:cubicBezTo>
                    <a:pt x="75" y="148"/>
                    <a:pt x="73" y="148"/>
                    <a:pt x="72" y="147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1" y="109"/>
                    <a:pt x="0" y="106"/>
                    <a:pt x="1" y="103"/>
                  </a:cubicBezTo>
                  <a:cubicBezTo>
                    <a:pt x="2" y="102"/>
                    <a:pt x="3" y="101"/>
                    <a:pt x="4" y="101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1" y="77"/>
                    <a:pt x="0" y="74"/>
                    <a:pt x="1" y="71"/>
                  </a:cubicBezTo>
                  <a:cubicBezTo>
                    <a:pt x="2" y="70"/>
                    <a:pt x="3" y="69"/>
                    <a:pt x="4" y="6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1" y="46"/>
                    <a:pt x="0" y="42"/>
                    <a:pt x="1" y="40"/>
                  </a:cubicBezTo>
                  <a:cubicBezTo>
                    <a:pt x="2" y="39"/>
                    <a:pt x="3" y="38"/>
                    <a:pt x="4" y="37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3" y="0"/>
                    <a:pt x="75" y="0"/>
                    <a:pt x="77" y="1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8" y="39"/>
                    <a:pt x="149" y="42"/>
                    <a:pt x="147" y="45"/>
                  </a:cubicBezTo>
                  <a:cubicBezTo>
                    <a:pt x="147" y="46"/>
                    <a:pt x="146" y="47"/>
                    <a:pt x="145" y="47"/>
                  </a:cubicBezTo>
                  <a:cubicBezTo>
                    <a:pt x="124" y="58"/>
                    <a:pt x="124" y="58"/>
                    <a:pt x="124" y="58"/>
                  </a:cubicBezTo>
                  <a:cubicBezTo>
                    <a:pt x="145" y="69"/>
                    <a:pt x="145" y="69"/>
                    <a:pt x="145" y="69"/>
                  </a:cubicBezTo>
                  <a:cubicBezTo>
                    <a:pt x="148" y="70"/>
                    <a:pt x="149" y="74"/>
                    <a:pt x="147" y="77"/>
                  </a:cubicBezTo>
                  <a:cubicBezTo>
                    <a:pt x="147" y="78"/>
                    <a:pt x="146" y="78"/>
                    <a:pt x="145" y="79"/>
                  </a:cubicBezTo>
                  <a:cubicBezTo>
                    <a:pt x="124" y="90"/>
                    <a:pt x="124" y="90"/>
                    <a:pt x="124" y="90"/>
                  </a:cubicBezTo>
                  <a:close/>
                  <a:moveTo>
                    <a:pt x="130" y="106"/>
                  </a:moveTo>
                  <a:cubicBezTo>
                    <a:pt x="130" y="106"/>
                    <a:pt x="130" y="106"/>
                    <a:pt x="130" y="106"/>
                  </a:cubicBezTo>
                  <a:cubicBezTo>
                    <a:pt x="113" y="96"/>
                    <a:pt x="113" y="96"/>
                    <a:pt x="113" y="96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6" y="116"/>
                    <a:pt x="76" y="116"/>
                    <a:pt x="75" y="116"/>
                  </a:cubicBezTo>
                  <a:cubicBezTo>
                    <a:pt x="75" y="116"/>
                    <a:pt x="75" y="116"/>
                    <a:pt x="75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3" y="116"/>
                    <a:pt x="72" y="116"/>
                    <a:pt x="72" y="115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130" y="106"/>
                    <a:pt x="130" y="106"/>
                    <a:pt x="130" y="106"/>
                  </a:cubicBezTo>
                  <a:close/>
                  <a:moveTo>
                    <a:pt x="74" y="104"/>
                  </a:moveTo>
                  <a:cubicBezTo>
                    <a:pt x="74" y="104"/>
                    <a:pt x="74" y="104"/>
                    <a:pt x="74" y="104"/>
                  </a:cubicBezTo>
                  <a:cubicBezTo>
                    <a:pt x="93" y="94"/>
                    <a:pt x="112" y="84"/>
                    <a:pt x="130" y="74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84"/>
                    <a:pt x="76" y="84"/>
                    <a:pt x="75" y="84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3" y="84"/>
                    <a:pt x="73" y="84"/>
                    <a:pt x="73" y="84"/>
                  </a:cubicBezTo>
                  <a:cubicBezTo>
                    <a:pt x="73" y="84"/>
                    <a:pt x="73" y="84"/>
                    <a:pt x="73" y="84"/>
                  </a:cubicBezTo>
                  <a:cubicBezTo>
                    <a:pt x="73" y="84"/>
                    <a:pt x="72" y="84"/>
                    <a:pt x="72" y="8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37" y="84"/>
                    <a:pt x="55" y="94"/>
                    <a:pt x="74" y="104"/>
                  </a:cubicBezTo>
                  <a:close/>
                  <a:moveTo>
                    <a:pt x="74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93" y="62"/>
                    <a:pt x="112" y="52"/>
                    <a:pt x="130" y="42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37" y="52"/>
                    <a:pt x="55" y="62"/>
                    <a:pt x="74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5870" name="Rectangle 30"/>
            <p:cNvSpPr>
              <a:spLocks noChangeArrowheads="1"/>
            </p:cNvSpPr>
            <p:nvPr/>
          </p:nvSpPr>
          <p:spPr bwMode="auto">
            <a:xfrm>
              <a:off x="9860" y="6089"/>
              <a:ext cx="136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Click here to enter a title</a:t>
              </a:r>
              <a:endParaRPr lang="zh-CN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972685" y="3783965"/>
            <a:ext cx="1603375" cy="1607185"/>
            <a:chOff x="7831" y="5959"/>
            <a:chExt cx="2525" cy="2531"/>
          </a:xfrm>
        </p:grpSpPr>
        <p:sp>
          <p:nvSpPr>
            <p:cNvPr id="35863" name="Freeform 23"/>
            <p:cNvSpPr/>
            <p:nvPr/>
          </p:nvSpPr>
          <p:spPr bwMode="auto">
            <a:xfrm>
              <a:off x="7831" y="5959"/>
              <a:ext cx="2525" cy="2531"/>
            </a:xfrm>
            <a:custGeom>
              <a:avLst/>
              <a:gdLst>
                <a:gd name="T0" fmla="*/ 537 w 915"/>
                <a:gd name="T1" fmla="*/ 616 h 914"/>
                <a:gd name="T2" fmla="*/ 610 w 915"/>
                <a:gd name="T3" fmla="*/ 644 h 914"/>
                <a:gd name="T4" fmla="*/ 639 w 915"/>
                <a:gd name="T5" fmla="*/ 718 h 914"/>
                <a:gd name="T6" fmla="*/ 639 w 915"/>
                <a:gd name="T7" fmla="*/ 869 h 914"/>
                <a:gd name="T8" fmla="*/ 684 w 915"/>
                <a:gd name="T9" fmla="*/ 914 h 914"/>
                <a:gd name="T10" fmla="*/ 869 w 915"/>
                <a:gd name="T11" fmla="*/ 914 h 914"/>
                <a:gd name="T12" fmla="*/ 915 w 915"/>
                <a:gd name="T13" fmla="*/ 869 h 914"/>
                <a:gd name="T14" fmla="*/ 915 w 915"/>
                <a:gd name="T15" fmla="*/ 684 h 914"/>
                <a:gd name="T16" fmla="*/ 869 w 915"/>
                <a:gd name="T17" fmla="*/ 638 h 914"/>
                <a:gd name="T18" fmla="*/ 718 w 915"/>
                <a:gd name="T19" fmla="*/ 638 h 914"/>
                <a:gd name="T20" fmla="*/ 645 w 915"/>
                <a:gd name="T21" fmla="*/ 610 h 914"/>
                <a:gd name="T22" fmla="*/ 616 w 915"/>
                <a:gd name="T23" fmla="*/ 536 h 914"/>
                <a:gd name="T24" fmla="*/ 616 w 915"/>
                <a:gd name="T25" fmla="*/ 45 h 914"/>
                <a:gd name="T26" fmla="*/ 571 w 915"/>
                <a:gd name="T27" fmla="*/ 0 h 914"/>
                <a:gd name="T28" fmla="*/ 46 w 915"/>
                <a:gd name="T29" fmla="*/ 0 h 914"/>
                <a:gd name="T30" fmla="*/ 0 w 915"/>
                <a:gd name="T31" fmla="*/ 45 h 914"/>
                <a:gd name="T32" fmla="*/ 0 w 915"/>
                <a:gd name="T33" fmla="*/ 571 h 914"/>
                <a:gd name="T34" fmla="*/ 46 w 915"/>
                <a:gd name="T35" fmla="*/ 616 h 914"/>
                <a:gd name="T36" fmla="*/ 537 w 915"/>
                <a:gd name="T37" fmla="*/ 616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5" h="914">
                  <a:moveTo>
                    <a:pt x="537" y="616"/>
                  </a:moveTo>
                  <a:cubicBezTo>
                    <a:pt x="562" y="616"/>
                    <a:pt x="595" y="629"/>
                    <a:pt x="610" y="644"/>
                  </a:cubicBezTo>
                  <a:cubicBezTo>
                    <a:pt x="626" y="660"/>
                    <a:pt x="639" y="693"/>
                    <a:pt x="639" y="718"/>
                  </a:cubicBezTo>
                  <a:cubicBezTo>
                    <a:pt x="639" y="869"/>
                    <a:pt x="639" y="869"/>
                    <a:pt x="639" y="869"/>
                  </a:cubicBezTo>
                  <a:cubicBezTo>
                    <a:pt x="639" y="894"/>
                    <a:pt x="659" y="914"/>
                    <a:pt x="684" y="914"/>
                  </a:cubicBezTo>
                  <a:cubicBezTo>
                    <a:pt x="869" y="914"/>
                    <a:pt x="869" y="914"/>
                    <a:pt x="869" y="914"/>
                  </a:cubicBezTo>
                  <a:cubicBezTo>
                    <a:pt x="894" y="914"/>
                    <a:pt x="915" y="894"/>
                    <a:pt x="915" y="869"/>
                  </a:cubicBezTo>
                  <a:cubicBezTo>
                    <a:pt x="915" y="684"/>
                    <a:pt x="915" y="684"/>
                    <a:pt x="915" y="684"/>
                  </a:cubicBezTo>
                  <a:cubicBezTo>
                    <a:pt x="915" y="659"/>
                    <a:pt x="894" y="638"/>
                    <a:pt x="869" y="638"/>
                  </a:cubicBezTo>
                  <a:cubicBezTo>
                    <a:pt x="718" y="638"/>
                    <a:pt x="718" y="638"/>
                    <a:pt x="718" y="638"/>
                  </a:cubicBezTo>
                  <a:cubicBezTo>
                    <a:pt x="693" y="638"/>
                    <a:pt x="660" y="625"/>
                    <a:pt x="645" y="610"/>
                  </a:cubicBezTo>
                  <a:cubicBezTo>
                    <a:pt x="629" y="594"/>
                    <a:pt x="616" y="561"/>
                    <a:pt x="616" y="536"/>
                  </a:cubicBezTo>
                  <a:cubicBezTo>
                    <a:pt x="616" y="45"/>
                    <a:pt x="616" y="45"/>
                    <a:pt x="616" y="45"/>
                  </a:cubicBezTo>
                  <a:cubicBezTo>
                    <a:pt x="616" y="20"/>
                    <a:pt x="596" y="0"/>
                    <a:pt x="57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96"/>
                    <a:pt x="21" y="616"/>
                    <a:pt x="46" y="616"/>
                  </a:cubicBezTo>
                  <a:lnTo>
                    <a:pt x="537" y="616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5866" name="Freeform 26"/>
            <p:cNvSpPr>
              <a:spLocks noEditPoints="1"/>
            </p:cNvSpPr>
            <p:nvPr/>
          </p:nvSpPr>
          <p:spPr bwMode="auto">
            <a:xfrm>
              <a:off x="9788" y="7907"/>
              <a:ext cx="383" cy="400"/>
            </a:xfrm>
            <a:custGeom>
              <a:avLst/>
              <a:gdLst>
                <a:gd name="T0" fmla="*/ 4 w 139"/>
                <a:gd name="T1" fmla="*/ 139 h 145"/>
                <a:gd name="T2" fmla="*/ 56 w 139"/>
                <a:gd name="T3" fmla="*/ 133 h 145"/>
                <a:gd name="T4" fmla="*/ 24 w 139"/>
                <a:gd name="T5" fmla="*/ 117 h 145"/>
                <a:gd name="T6" fmla="*/ 20 w 139"/>
                <a:gd name="T7" fmla="*/ 115 h 145"/>
                <a:gd name="T8" fmla="*/ 2 w 139"/>
                <a:gd name="T9" fmla="*/ 89 h 145"/>
                <a:gd name="T10" fmla="*/ 24 w 139"/>
                <a:gd name="T11" fmla="*/ 70 h 145"/>
                <a:gd name="T12" fmla="*/ 56 w 139"/>
                <a:gd name="T13" fmla="*/ 58 h 145"/>
                <a:gd name="T14" fmla="*/ 19 w 139"/>
                <a:gd name="T15" fmla="*/ 53 h 145"/>
                <a:gd name="T16" fmla="*/ 19 w 139"/>
                <a:gd name="T17" fmla="*/ 18 h 145"/>
                <a:gd name="T18" fmla="*/ 25 w 139"/>
                <a:gd name="T19" fmla="*/ 12 h 145"/>
                <a:gd name="T20" fmla="*/ 56 w 139"/>
                <a:gd name="T21" fmla="*/ 3 h 145"/>
                <a:gd name="T22" fmla="*/ 60 w 139"/>
                <a:gd name="T23" fmla="*/ 0 h 145"/>
                <a:gd name="T24" fmla="*/ 82 w 139"/>
                <a:gd name="T25" fmla="*/ 3 h 145"/>
                <a:gd name="T26" fmla="*/ 82 w 139"/>
                <a:gd name="T27" fmla="*/ 12 h 145"/>
                <a:gd name="T28" fmla="*/ 119 w 139"/>
                <a:gd name="T29" fmla="*/ 14 h 145"/>
                <a:gd name="T30" fmla="*/ 136 w 139"/>
                <a:gd name="T31" fmla="*/ 39 h 145"/>
                <a:gd name="T32" fmla="*/ 119 w 139"/>
                <a:gd name="T33" fmla="*/ 57 h 145"/>
                <a:gd name="T34" fmla="*/ 115 w 139"/>
                <a:gd name="T35" fmla="*/ 58 h 145"/>
                <a:gd name="T36" fmla="*/ 82 w 139"/>
                <a:gd name="T37" fmla="*/ 70 h 145"/>
                <a:gd name="T38" fmla="*/ 114 w 139"/>
                <a:gd name="T39" fmla="*/ 70 h 145"/>
                <a:gd name="T40" fmla="*/ 120 w 139"/>
                <a:gd name="T41" fmla="*/ 111 h 145"/>
                <a:gd name="T42" fmla="*/ 114 w 139"/>
                <a:gd name="T43" fmla="*/ 117 h 145"/>
                <a:gd name="T44" fmla="*/ 82 w 139"/>
                <a:gd name="T45" fmla="*/ 133 h 145"/>
                <a:gd name="T46" fmla="*/ 135 w 139"/>
                <a:gd name="T47" fmla="*/ 139 h 145"/>
                <a:gd name="T48" fmla="*/ 10 w 139"/>
                <a:gd name="T49" fmla="*/ 145 h 145"/>
                <a:gd name="T50" fmla="*/ 63 w 139"/>
                <a:gd name="T51" fmla="*/ 133 h 145"/>
                <a:gd name="T52" fmla="*/ 76 w 139"/>
                <a:gd name="T53" fmla="*/ 117 h 145"/>
                <a:gd name="T54" fmla="*/ 63 w 139"/>
                <a:gd name="T55" fmla="*/ 133 h 145"/>
                <a:gd name="T56" fmla="*/ 76 w 139"/>
                <a:gd name="T57" fmla="*/ 6 h 145"/>
                <a:gd name="T58" fmla="*/ 63 w 139"/>
                <a:gd name="T59" fmla="*/ 12 h 145"/>
                <a:gd name="T60" fmla="*/ 76 w 139"/>
                <a:gd name="T61" fmla="*/ 6 h 145"/>
                <a:gd name="T62" fmla="*/ 76 w 139"/>
                <a:gd name="T63" fmla="*/ 70 h 145"/>
                <a:gd name="T64" fmla="*/ 63 w 139"/>
                <a:gd name="T65" fmla="*/ 58 h 145"/>
                <a:gd name="T66" fmla="*/ 76 w 139"/>
                <a:gd name="T67" fmla="*/ 70 h 145"/>
                <a:gd name="T68" fmla="*/ 113 w 139"/>
                <a:gd name="T69" fmla="*/ 23 h 145"/>
                <a:gd name="T70" fmla="*/ 30 w 139"/>
                <a:gd name="T71" fmla="*/ 47 h 145"/>
                <a:gd name="T72" fmla="*/ 125 w 139"/>
                <a:gd name="T73" fmla="*/ 35 h 145"/>
                <a:gd name="T74" fmla="*/ 109 w 139"/>
                <a:gd name="T75" fmla="*/ 81 h 145"/>
                <a:gd name="T76" fmla="*/ 26 w 139"/>
                <a:gd name="T77" fmla="*/ 81 h 145"/>
                <a:gd name="T78" fmla="*/ 26 w 139"/>
                <a:gd name="T79" fmla="*/ 105 h 145"/>
                <a:gd name="T80" fmla="*/ 109 w 139"/>
                <a:gd name="T81" fmla="*/ 8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9" h="145">
                  <a:moveTo>
                    <a:pt x="10" y="145"/>
                  </a:moveTo>
                  <a:cubicBezTo>
                    <a:pt x="6" y="145"/>
                    <a:pt x="4" y="142"/>
                    <a:pt x="4" y="139"/>
                  </a:cubicBezTo>
                  <a:cubicBezTo>
                    <a:pt x="4" y="136"/>
                    <a:pt x="6" y="133"/>
                    <a:pt x="10" y="133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56" y="117"/>
                    <a:pt x="56" y="117"/>
                    <a:pt x="56" y="117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2" y="117"/>
                    <a:pt x="21" y="116"/>
                    <a:pt x="20" y="115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0" y="95"/>
                    <a:pt x="0" y="92"/>
                    <a:pt x="2" y="89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1"/>
                    <a:pt x="22" y="70"/>
                    <a:pt x="24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1" y="58"/>
                    <a:pt x="19" y="56"/>
                    <a:pt x="19" y="53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4"/>
                    <a:pt x="21" y="12"/>
                    <a:pt x="24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1"/>
                    <a:pt x="58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2" y="1"/>
                    <a:pt x="82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115" y="12"/>
                    <a:pt x="115" y="12"/>
                    <a:pt x="115" y="12"/>
                  </a:cubicBezTo>
                  <a:cubicBezTo>
                    <a:pt x="117" y="12"/>
                    <a:pt x="118" y="13"/>
                    <a:pt x="119" y="14"/>
                  </a:cubicBezTo>
                  <a:cubicBezTo>
                    <a:pt x="136" y="31"/>
                    <a:pt x="136" y="31"/>
                    <a:pt x="136" y="31"/>
                  </a:cubicBezTo>
                  <a:cubicBezTo>
                    <a:pt x="139" y="33"/>
                    <a:pt x="139" y="37"/>
                    <a:pt x="136" y="39"/>
                  </a:cubicBezTo>
                  <a:cubicBezTo>
                    <a:pt x="136" y="39"/>
                    <a:pt x="136" y="39"/>
                    <a:pt x="136" y="39"/>
                  </a:cubicBezTo>
                  <a:cubicBezTo>
                    <a:pt x="119" y="57"/>
                    <a:pt x="119" y="57"/>
                    <a:pt x="119" y="57"/>
                  </a:cubicBezTo>
                  <a:cubicBezTo>
                    <a:pt x="118" y="58"/>
                    <a:pt x="116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8" y="70"/>
                    <a:pt x="120" y="73"/>
                    <a:pt x="120" y="76"/>
                  </a:cubicBezTo>
                  <a:cubicBezTo>
                    <a:pt x="120" y="111"/>
                    <a:pt x="120" y="111"/>
                    <a:pt x="120" y="111"/>
                  </a:cubicBezTo>
                  <a:cubicBezTo>
                    <a:pt x="120" y="111"/>
                    <a:pt x="120" y="111"/>
                    <a:pt x="120" y="111"/>
                  </a:cubicBezTo>
                  <a:cubicBezTo>
                    <a:pt x="120" y="114"/>
                    <a:pt x="118" y="117"/>
                    <a:pt x="114" y="117"/>
                  </a:cubicBezTo>
                  <a:cubicBezTo>
                    <a:pt x="82" y="117"/>
                    <a:pt x="82" y="117"/>
                    <a:pt x="82" y="117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32" y="133"/>
                    <a:pt x="135" y="136"/>
                    <a:pt x="135" y="139"/>
                  </a:cubicBezTo>
                  <a:cubicBezTo>
                    <a:pt x="135" y="142"/>
                    <a:pt x="132" y="145"/>
                    <a:pt x="129" y="145"/>
                  </a:cubicBezTo>
                  <a:cubicBezTo>
                    <a:pt x="10" y="145"/>
                    <a:pt x="10" y="145"/>
                    <a:pt x="10" y="145"/>
                  </a:cubicBezTo>
                  <a:close/>
                  <a:moveTo>
                    <a:pt x="63" y="133"/>
                  </a:moveTo>
                  <a:cubicBezTo>
                    <a:pt x="63" y="133"/>
                    <a:pt x="63" y="133"/>
                    <a:pt x="63" y="133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33"/>
                    <a:pt x="63" y="133"/>
                    <a:pt x="63" y="133"/>
                  </a:cubicBezTo>
                  <a:close/>
                  <a:moveTo>
                    <a:pt x="76" y="6"/>
                  </a:moveTo>
                  <a:cubicBezTo>
                    <a:pt x="76" y="6"/>
                    <a:pt x="76" y="6"/>
                    <a:pt x="76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6"/>
                    <a:pt x="76" y="6"/>
                    <a:pt x="76" y="6"/>
                  </a:cubicBezTo>
                  <a:close/>
                  <a:moveTo>
                    <a:pt x="76" y="70"/>
                  </a:moveTo>
                  <a:cubicBezTo>
                    <a:pt x="76" y="70"/>
                    <a:pt x="76" y="70"/>
                    <a:pt x="76" y="70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76" y="70"/>
                    <a:pt x="76" y="70"/>
                    <a:pt x="76" y="70"/>
                  </a:cubicBezTo>
                  <a:close/>
                  <a:moveTo>
                    <a:pt x="113" y="23"/>
                  </a:moveTo>
                  <a:cubicBezTo>
                    <a:pt x="113" y="23"/>
                    <a:pt x="113" y="23"/>
                    <a:pt x="113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13" y="23"/>
                    <a:pt x="113" y="23"/>
                    <a:pt x="113" y="23"/>
                  </a:cubicBezTo>
                  <a:close/>
                  <a:moveTo>
                    <a:pt x="109" y="81"/>
                  </a:moveTo>
                  <a:cubicBezTo>
                    <a:pt x="109" y="81"/>
                    <a:pt x="109" y="81"/>
                    <a:pt x="109" y="81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26" y="105"/>
                    <a:pt x="26" y="105"/>
                    <a:pt x="26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9" y="81"/>
                    <a:pt x="109" y="81"/>
                    <a:pt x="109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5871" name="Rectangle 31"/>
            <p:cNvSpPr>
              <a:spLocks noChangeArrowheads="1"/>
            </p:cNvSpPr>
            <p:nvPr/>
          </p:nvSpPr>
          <p:spPr bwMode="auto">
            <a:xfrm>
              <a:off x="7951" y="6380"/>
              <a:ext cx="136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Click here to enter a title</a:t>
              </a:r>
              <a:endParaRPr lang="zh-CN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09110" y="2602230"/>
            <a:ext cx="1603375" cy="1607185"/>
            <a:chOff x="6786" y="4098"/>
            <a:chExt cx="2525" cy="2531"/>
          </a:xfrm>
        </p:grpSpPr>
        <p:sp>
          <p:nvSpPr>
            <p:cNvPr id="35862" name="Freeform 22"/>
            <p:cNvSpPr/>
            <p:nvPr/>
          </p:nvSpPr>
          <p:spPr bwMode="auto">
            <a:xfrm>
              <a:off x="6786" y="4098"/>
              <a:ext cx="2525" cy="2531"/>
            </a:xfrm>
            <a:custGeom>
              <a:avLst/>
              <a:gdLst>
                <a:gd name="T0" fmla="*/ 298 w 914"/>
                <a:gd name="T1" fmla="*/ 537 h 915"/>
                <a:gd name="T2" fmla="*/ 270 w 914"/>
                <a:gd name="T3" fmla="*/ 610 h 915"/>
                <a:gd name="T4" fmla="*/ 196 w 914"/>
                <a:gd name="T5" fmla="*/ 639 h 915"/>
                <a:gd name="T6" fmla="*/ 45 w 914"/>
                <a:gd name="T7" fmla="*/ 639 h 915"/>
                <a:gd name="T8" fmla="*/ 0 w 914"/>
                <a:gd name="T9" fmla="*/ 684 h 915"/>
                <a:gd name="T10" fmla="*/ 0 w 914"/>
                <a:gd name="T11" fmla="*/ 869 h 915"/>
                <a:gd name="T12" fmla="*/ 45 w 914"/>
                <a:gd name="T13" fmla="*/ 915 h 915"/>
                <a:gd name="T14" fmla="*/ 230 w 914"/>
                <a:gd name="T15" fmla="*/ 915 h 915"/>
                <a:gd name="T16" fmla="*/ 276 w 914"/>
                <a:gd name="T17" fmla="*/ 869 h 915"/>
                <a:gd name="T18" fmla="*/ 276 w 914"/>
                <a:gd name="T19" fmla="*/ 718 h 915"/>
                <a:gd name="T20" fmla="*/ 304 w 914"/>
                <a:gd name="T21" fmla="*/ 645 h 915"/>
                <a:gd name="T22" fmla="*/ 378 w 914"/>
                <a:gd name="T23" fmla="*/ 616 h 915"/>
                <a:gd name="T24" fmla="*/ 869 w 914"/>
                <a:gd name="T25" fmla="*/ 616 h 915"/>
                <a:gd name="T26" fmla="*/ 914 w 914"/>
                <a:gd name="T27" fmla="*/ 571 h 915"/>
                <a:gd name="T28" fmla="*/ 914 w 914"/>
                <a:gd name="T29" fmla="*/ 46 h 915"/>
                <a:gd name="T30" fmla="*/ 869 w 914"/>
                <a:gd name="T31" fmla="*/ 0 h 915"/>
                <a:gd name="T32" fmla="*/ 343 w 914"/>
                <a:gd name="T33" fmla="*/ 0 h 915"/>
                <a:gd name="T34" fmla="*/ 298 w 914"/>
                <a:gd name="T35" fmla="*/ 46 h 915"/>
                <a:gd name="T36" fmla="*/ 298 w 914"/>
                <a:gd name="T37" fmla="*/ 537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4" h="915">
                  <a:moveTo>
                    <a:pt x="298" y="537"/>
                  </a:moveTo>
                  <a:cubicBezTo>
                    <a:pt x="298" y="561"/>
                    <a:pt x="285" y="595"/>
                    <a:pt x="270" y="610"/>
                  </a:cubicBezTo>
                  <a:cubicBezTo>
                    <a:pt x="254" y="626"/>
                    <a:pt x="221" y="639"/>
                    <a:pt x="196" y="639"/>
                  </a:cubicBezTo>
                  <a:cubicBezTo>
                    <a:pt x="45" y="639"/>
                    <a:pt x="45" y="639"/>
                    <a:pt x="45" y="639"/>
                  </a:cubicBezTo>
                  <a:cubicBezTo>
                    <a:pt x="20" y="639"/>
                    <a:pt x="0" y="659"/>
                    <a:pt x="0" y="684"/>
                  </a:cubicBezTo>
                  <a:cubicBezTo>
                    <a:pt x="0" y="869"/>
                    <a:pt x="0" y="869"/>
                    <a:pt x="0" y="869"/>
                  </a:cubicBezTo>
                  <a:cubicBezTo>
                    <a:pt x="0" y="894"/>
                    <a:pt x="20" y="915"/>
                    <a:pt x="45" y="915"/>
                  </a:cubicBezTo>
                  <a:cubicBezTo>
                    <a:pt x="230" y="915"/>
                    <a:pt x="230" y="915"/>
                    <a:pt x="230" y="915"/>
                  </a:cubicBezTo>
                  <a:cubicBezTo>
                    <a:pt x="255" y="915"/>
                    <a:pt x="276" y="894"/>
                    <a:pt x="276" y="869"/>
                  </a:cubicBezTo>
                  <a:cubicBezTo>
                    <a:pt x="276" y="718"/>
                    <a:pt x="276" y="718"/>
                    <a:pt x="276" y="718"/>
                  </a:cubicBezTo>
                  <a:cubicBezTo>
                    <a:pt x="276" y="693"/>
                    <a:pt x="288" y="660"/>
                    <a:pt x="304" y="645"/>
                  </a:cubicBezTo>
                  <a:cubicBezTo>
                    <a:pt x="320" y="629"/>
                    <a:pt x="353" y="616"/>
                    <a:pt x="378" y="616"/>
                  </a:cubicBezTo>
                  <a:cubicBezTo>
                    <a:pt x="869" y="616"/>
                    <a:pt x="869" y="616"/>
                    <a:pt x="869" y="616"/>
                  </a:cubicBezTo>
                  <a:cubicBezTo>
                    <a:pt x="894" y="616"/>
                    <a:pt x="914" y="596"/>
                    <a:pt x="914" y="571"/>
                  </a:cubicBezTo>
                  <a:cubicBezTo>
                    <a:pt x="914" y="46"/>
                    <a:pt x="914" y="46"/>
                    <a:pt x="914" y="46"/>
                  </a:cubicBezTo>
                  <a:cubicBezTo>
                    <a:pt x="914" y="21"/>
                    <a:pt x="894" y="0"/>
                    <a:pt x="869" y="0"/>
                  </a:cubicBezTo>
                  <a:cubicBezTo>
                    <a:pt x="343" y="0"/>
                    <a:pt x="343" y="0"/>
                    <a:pt x="343" y="0"/>
                  </a:cubicBezTo>
                  <a:cubicBezTo>
                    <a:pt x="318" y="0"/>
                    <a:pt x="298" y="21"/>
                    <a:pt x="298" y="46"/>
                  </a:cubicBezTo>
                  <a:lnTo>
                    <a:pt x="298" y="537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5867" name="Freeform 27"/>
            <p:cNvSpPr>
              <a:spLocks noEditPoints="1"/>
            </p:cNvSpPr>
            <p:nvPr/>
          </p:nvSpPr>
          <p:spPr bwMode="auto">
            <a:xfrm>
              <a:off x="7016" y="6079"/>
              <a:ext cx="345" cy="405"/>
            </a:xfrm>
            <a:custGeom>
              <a:avLst/>
              <a:gdLst>
                <a:gd name="T0" fmla="*/ 6 w 125"/>
                <a:gd name="T1" fmla="*/ 0 h 147"/>
                <a:gd name="T2" fmla="*/ 6 w 125"/>
                <a:gd name="T3" fmla="*/ 0 h 147"/>
                <a:gd name="T4" fmla="*/ 6 w 125"/>
                <a:gd name="T5" fmla="*/ 0 h 147"/>
                <a:gd name="T6" fmla="*/ 6 w 125"/>
                <a:gd name="T7" fmla="*/ 0 h 147"/>
                <a:gd name="T8" fmla="*/ 119 w 125"/>
                <a:gd name="T9" fmla="*/ 0 h 147"/>
                <a:gd name="T10" fmla="*/ 124 w 125"/>
                <a:gd name="T11" fmla="*/ 6 h 147"/>
                <a:gd name="T12" fmla="*/ 123 w 125"/>
                <a:gd name="T13" fmla="*/ 10 h 147"/>
                <a:gd name="T14" fmla="*/ 94 w 125"/>
                <a:gd name="T15" fmla="*/ 38 h 147"/>
                <a:gd name="T16" fmla="*/ 123 w 125"/>
                <a:gd name="T17" fmla="*/ 66 h 147"/>
                <a:gd name="T18" fmla="*/ 123 w 125"/>
                <a:gd name="T19" fmla="*/ 74 h 147"/>
                <a:gd name="T20" fmla="*/ 119 w 125"/>
                <a:gd name="T21" fmla="*/ 76 h 147"/>
                <a:gd name="T22" fmla="*/ 118 w 125"/>
                <a:gd name="T23" fmla="*/ 76 h 147"/>
                <a:gd name="T24" fmla="*/ 12 w 125"/>
                <a:gd name="T25" fmla="*/ 76 h 147"/>
                <a:gd name="T26" fmla="*/ 12 w 125"/>
                <a:gd name="T27" fmla="*/ 142 h 147"/>
                <a:gd name="T28" fmla="*/ 6 w 125"/>
                <a:gd name="T29" fmla="*/ 147 h 147"/>
                <a:gd name="T30" fmla="*/ 0 w 125"/>
                <a:gd name="T31" fmla="*/ 142 h 147"/>
                <a:gd name="T32" fmla="*/ 0 w 125"/>
                <a:gd name="T33" fmla="*/ 70 h 147"/>
                <a:gd name="T34" fmla="*/ 0 w 125"/>
                <a:gd name="T35" fmla="*/ 70 h 147"/>
                <a:gd name="T36" fmla="*/ 0 w 125"/>
                <a:gd name="T37" fmla="*/ 70 h 147"/>
                <a:gd name="T38" fmla="*/ 0 w 125"/>
                <a:gd name="T39" fmla="*/ 6 h 147"/>
                <a:gd name="T40" fmla="*/ 6 w 125"/>
                <a:gd name="T41" fmla="*/ 0 h 147"/>
                <a:gd name="T42" fmla="*/ 6 w 125"/>
                <a:gd name="T43" fmla="*/ 0 h 147"/>
                <a:gd name="T44" fmla="*/ 6 w 125"/>
                <a:gd name="T45" fmla="*/ 0 h 147"/>
                <a:gd name="T46" fmla="*/ 6 w 125"/>
                <a:gd name="T47" fmla="*/ 0 h 147"/>
                <a:gd name="T48" fmla="*/ 6 w 125"/>
                <a:gd name="T49" fmla="*/ 0 h 147"/>
                <a:gd name="T50" fmla="*/ 12 w 125"/>
                <a:gd name="T51" fmla="*/ 11 h 147"/>
                <a:gd name="T52" fmla="*/ 12 w 125"/>
                <a:gd name="T53" fmla="*/ 11 h 147"/>
                <a:gd name="T54" fmla="*/ 12 w 125"/>
                <a:gd name="T55" fmla="*/ 64 h 147"/>
                <a:gd name="T56" fmla="*/ 105 w 125"/>
                <a:gd name="T57" fmla="*/ 64 h 147"/>
                <a:gd name="T58" fmla="*/ 82 w 125"/>
                <a:gd name="T59" fmla="*/ 42 h 147"/>
                <a:gd name="T60" fmla="*/ 82 w 125"/>
                <a:gd name="T61" fmla="*/ 34 h 147"/>
                <a:gd name="T62" fmla="*/ 105 w 125"/>
                <a:gd name="T63" fmla="*/ 11 h 147"/>
                <a:gd name="T64" fmla="*/ 12 w 125"/>
                <a:gd name="T65" fmla="*/ 1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147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2" y="0"/>
                    <a:pt x="124" y="2"/>
                    <a:pt x="124" y="6"/>
                  </a:cubicBezTo>
                  <a:cubicBezTo>
                    <a:pt x="124" y="7"/>
                    <a:pt x="124" y="9"/>
                    <a:pt x="123" y="10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123" y="66"/>
                    <a:pt x="123" y="66"/>
                    <a:pt x="123" y="66"/>
                  </a:cubicBezTo>
                  <a:cubicBezTo>
                    <a:pt x="125" y="68"/>
                    <a:pt x="125" y="72"/>
                    <a:pt x="123" y="74"/>
                  </a:cubicBezTo>
                  <a:cubicBezTo>
                    <a:pt x="121" y="75"/>
                    <a:pt x="120" y="76"/>
                    <a:pt x="119" y="76"/>
                  </a:cubicBezTo>
                  <a:cubicBezTo>
                    <a:pt x="118" y="76"/>
                    <a:pt x="118" y="76"/>
                    <a:pt x="118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12" y="145"/>
                    <a:pt x="9" y="147"/>
                    <a:pt x="6" y="147"/>
                  </a:cubicBezTo>
                  <a:cubicBezTo>
                    <a:pt x="3" y="147"/>
                    <a:pt x="0" y="145"/>
                    <a:pt x="0" y="142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lose/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0" y="40"/>
                    <a:pt x="80" y="36"/>
                    <a:pt x="82" y="34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2" y="11"/>
                    <a:pt x="12" y="11"/>
                    <a:pt x="1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5872" name="Rectangle 32"/>
            <p:cNvSpPr>
              <a:spLocks noChangeArrowheads="1"/>
            </p:cNvSpPr>
            <p:nvPr/>
          </p:nvSpPr>
          <p:spPr bwMode="auto">
            <a:xfrm>
              <a:off x="7831" y="4584"/>
              <a:ext cx="136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Click here to enter a title</a:t>
              </a:r>
            </a:p>
          </p:txBody>
        </p:sp>
      </p:grpSp>
      <p:sp>
        <p:nvSpPr>
          <p:cNvPr id="35873" name="Rectangle 33"/>
          <p:cNvSpPr>
            <a:spLocks noChangeArrowheads="1"/>
          </p:cNvSpPr>
          <p:nvPr/>
        </p:nvSpPr>
        <p:spPr bwMode="auto">
          <a:xfrm>
            <a:off x="1992630" y="2602230"/>
            <a:ext cx="2681605" cy="71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  <p:sp>
        <p:nvSpPr>
          <p:cNvPr id="35874" name="Rectangle 34"/>
          <p:cNvSpPr>
            <a:spLocks noChangeArrowheads="1"/>
          </p:cNvSpPr>
          <p:nvPr/>
        </p:nvSpPr>
        <p:spPr bwMode="auto">
          <a:xfrm>
            <a:off x="2105660" y="4358640"/>
            <a:ext cx="2694940" cy="71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  <p:sp>
        <p:nvSpPr>
          <p:cNvPr id="35875" name="Rectangle 35"/>
          <p:cNvSpPr>
            <a:spLocks noChangeArrowheads="1"/>
          </p:cNvSpPr>
          <p:nvPr/>
        </p:nvSpPr>
        <p:spPr bwMode="auto">
          <a:xfrm>
            <a:off x="7265035" y="2221230"/>
            <a:ext cx="2861310" cy="71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  <p:sp>
        <p:nvSpPr>
          <p:cNvPr id="35876" name="Rectangle 36"/>
          <p:cNvSpPr>
            <a:spLocks noChangeArrowheads="1"/>
          </p:cNvSpPr>
          <p:nvPr/>
        </p:nvSpPr>
        <p:spPr bwMode="auto">
          <a:xfrm>
            <a:off x="7409815" y="4003040"/>
            <a:ext cx="2716530" cy="71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5873" grpId="0"/>
      <p:bldP spid="35873" grpId="1"/>
      <p:bldP spid="35874" grpId="0"/>
      <p:bldP spid="35874" grpId="1"/>
      <p:bldP spid="35875" grpId="0"/>
      <p:bldP spid="35875" grpId="1"/>
      <p:bldP spid="35876" grpId="0"/>
      <p:bldP spid="3587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sp>
        <p:nvSpPr>
          <p:cNvPr id="27656" name="Rectangle 8" descr="22"/>
          <p:cNvSpPr>
            <a:spLocks noChangeArrowheads="1"/>
          </p:cNvSpPr>
          <p:nvPr/>
        </p:nvSpPr>
        <p:spPr bwMode="auto">
          <a:xfrm>
            <a:off x="3505200" y="1913255"/>
            <a:ext cx="4397375" cy="3248025"/>
          </a:xfrm>
          <a:prstGeom prst="rect">
            <a:avLst/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1592580" y="2126615"/>
            <a:ext cx="2555240" cy="1437640"/>
          </a:xfrm>
          <a:prstGeom prst="rect">
            <a:avLst/>
          </a:prstGeom>
          <a:solidFill>
            <a:srgbClr val="6A9FA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8062595" y="2126615"/>
            <a:ext cx="2535555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l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1990725" y="2555240"/>
            <a:ext cx="1889125" cy="86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1592580" y="3989705"/>
            <a:ext cx="1819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zh-CN" altLang="en-US" sz="2400" b="1" dirty="0">
              <a:solidFill>
                <a:prstClr val="white">
                  <a:lumMod val="50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1635125" y="2126615"/>
            <a:ext cx="355600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8062595" y="3310890"/>
            <a:ext cx="2535555" cy="71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zh-CN" altLang="en-US" sz="2400" b="1" dirty="0">
              <a:solidFill>
                <a:prstClr val="white">
                  <a:lumMod val="50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8062595" y="4229735"/>
            <a:ext cx="2535555" cy="71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They throw stones at your, don ' t throw back, use them to build your own foundation instead.</a:t>
            </a:r>
            <a:endParaRPr lang="zh-CN" altLang="en-US" sz="2400" b="1" dirty="0">
              <a:solidFill>
                <a:prstClr val="white">
                  <a:lumMod val="50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7656" grpId="0" animBg="1"/>
      <p:bldP spid="27657" grpId="0" animBg="1"/>
      <p:bldP spid="27658" grpId="0"/>
      <p:bldP spid="27659" grpId="0"/>
      <p:bldP spid="27662" grpId="0"/>
      <p:bldP spid="27" grpId="0" animBg="1"/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324826" y="2081899"/>
            <a:ext cx="3542347" cy="3542347"/>
            <a:chOff x="4324826" y="2081899"/>
            <a:chExt cx="3542347" cy="3542347"/>
          </a:xfrm>
        </p:grpSpPr>
        <p:sp>
          <p:nvSpPr>
            <p:cNvPr id="3" name="菱形 2"/>
            <p:cNvSpPr/>
            <p:nvPr/>
          </p:nvSpPr>
          <p:spPr>
            <a:xfrm>
              <a:off x="4324826" y="2081899"/>
              <a:ext cx="3542347" cy="3542347"/>
            </a:xfrm>
            <a:prstGeom prst="diamond">
              <a:avLst/>
            </a:prstGeom>
            <a:solidFill>
              <a:srgbClr val="6A9FA0">
                <a:alpha val="30000"/>
              </a:srgb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任意多边形 5"/>
            <p:cNvSpPr/>
            <p:nvPr/>
          </p:nvSpPr>
          <p:spPr>
            <a:xfrm>
              <a:off x="4661349" y="2418421"/>
              <a:ext cx="1381515" cy="1381515"/>
            </a:xfrm>
            <a:custGeom>
              <a:avLst/>
              <a:gdLst>
                <a:gd name="connsiteX0" fmla="*/ 0 w 1381515"/>
                <a:gd name="connsiteY0" fmla="*/ 230257 h 1381515"/>
                <a:gd name="connsiteX1" fmla="*/ 230257 w 1381515"/>
                <a:gd name="connsiteY1" fmla="*/ 0 h 1381515"/>
                <a:gd name="connsiteX2" fmla="*/ 1151258 w 1381515"/>
                <a:gd name="connsiteY2" fmla="*/ 0 h 1381515"/>
                <a:gd name="connsiteX3" fmla="*/ 1381515 w 1381515"/>
                <a:gd name="connsiteY3" fmla="*/ 230257 h 1381515"/>
                <a:gd name="connsiteX4" fmla="*/ 1381515 w 1381515"/>
                <a:gd name="connsiteY4" fmla="*/ 1151258 h 1381515"/>
                <a:gd name="connsiteX5" fmla="*/ 1151258 w 1381515"/>
                <a:gd name="connsiteY5" fmla="*/ 1381515 h 1381515"/>
                <a:gd name="connsiteX6" fmla="*/ 230257 w 1381515"/>
                <a:gd name="connsiteY6" fmla="*/ 1381515 h 1381515"/>
                <a:gd name="connsiteX7" fmla="*/ 0 w 1381515"/>
                <a:gd name="connsiteY7" fmla="*/ 1151258 h 1381515"/>
                <a:gd name="connsiteX8" fmla="*/ 0 w 1381515"/>
                <a:gd name="connsiteY8" fmla="*/ 230257 h 138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515" h="1381515">
                  <a:moveTo>
                    <a:pt x="0" y="230257"/>
                  </a:moveTo>
                  <a:cubicBezTo>
                    <a:pt x="0" y="103090"/>
                    <a:pt x="103090" y="0"/>
                    <a:pt x="230257" y="0"/>
                  </a:cubicBezTo>
                  <a:lnTo>
                    <a:pt x="1151258" y="0"/>
                  </a:lnTo>
                  <a:cubicBezTo>
                    <a:pt x="1278425" y="0"/>
                    <a:pt x="1381515" y="103090"/>
                    <a:pt x="1381515" y="230257"/>
                  </a:cubicBezTo>
                  <a:lnTo>
                    <a:pt x="1381515" y="1151258"/>
                  </a:lnTo>
                  <a:cubicBezTo>
                    <a:pt x="1381515" y="1278425"/>
                    <a:pt x="1278425" y="1381515"/>
                    <a:pt x="1151258" y="1381515"/>
                  </a:cubicBezTo>
                  <a:lnTo>
                    <a:pt x="230257" y="1381515"/>
                  </a:lnTo>
                  <a:cubicBezTo>
                    <a:pt x="103090" y="1381515"/>
                    <a:pt x="0" y="1278425"/>
                    <a:pt x="0" y="1151258"/>
                  </a:cubicBezTo>
                  <a:lnTo>
                    <a:pt x="0" y="230257"/>
                  </a:lnTo>
                  <a:close/>
                </a:path>
              </a:pathLst>
            </a:custGeom>
            <a:solidFill>
              <a:srgbClr val="6A9FA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40" tIns="247440" rIns="219840" bIns="219840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>
                  <a:solidFill>
                    <a:srgbClr val="FDFDFD"/>
                  </a:solidFill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6149135" y="2418421"/>
              <a:ext cx="1381515" cy="1381515"/>
            </a:xfrm>
            <a:custGeom>
              <a:avLst/>
              <a:gdLst>
                <a:gd name="connsiteX0" fmla="*/ 0 w 1381515"/>
                <a:gd name="connsiteY0" fmla="*/ 230257 h 1381515"/>
                <a:gd name="connsiteX1" fmla="*/ 230257 w 1381515"/>
                <a:gd name="connsiteY1" fmla="*/ 0 h 1381515"/>
                <a:gd name="connsiteX2" fmla="*/ 1151258 w 1381515"/>
                <a:gd name="connsiteY2" fmla="*/ 0 h 1381515"/>
                <a:gd name="connsiteX3" fmla="*/ 1381515 w 1381515"/>
                <a:gd name="connsiteY3" fmla="*/ 230257 h 1381515"/>
                <a:gd name="connsiteX4" fmla="*/ 1381515 w 1381515"/>
                <a:gd name="connsiteY4" fmla="*/ 1151258 h 1381515"/>
                <a:gd name="connsiteX5" fmla="*/ 1151258 w 1381515"/>
                <a:gd name="connsiteY5" fmla="*/ 1381515 h 1381515"/>
                <a:gd name="connsiteX6" fmla="*/ 230257 w 1381515"/>
                <a:gd name="connsiteY6" fmla="*/ 1381515 h 1381515"/>
                <a:gd name="connsiteX7" fmla="*/ 0 w 1381515"/>
                <a:gd name="connsiteY7" fmla="*/ 1151258 h 1381515"/>
                <a:gd name="connsiteX8" fmla="*/ 0 w 1381515"/>
                <a:gd name="connsiteY8" fmla="*/ 230257 h 138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515" h="1381515">
                  <a:moveTo>
                    <a:pt x="0" y="230257"/>
                  </a:moveTo>
                  <a:cubicBezTo>
                    <a:pt x="0" y="103090"/>
                    <a:pt x="103090" y="0"/>
                    <a:pt x="230257" y="0"/>
                  </a:cubicBezTo>
                  <a:lnTo>
                    <a:pt x="1151258" y="0"/>
                  </a:lnTo>
                  <a:cubicBezTo>
                    <a:pt x="1278425" y="0"/>
                    <a:pt x="1381515" y="103090"/>
                    <a:pt x="1381515" y="230257"/>
                  </a:cubicBezTo>
                  <a:lnTo>
                    <a:pt x="1381515" y="1151258"/>
                  </a:lnTo>
                  <a:cubicBezTo>
                    <a:pt x="1381515" y="1278425"/>
                    <a:pt x="1278425" y="1381515"/>
                    <a:pt x="1151258" y="1381515"/>
                  </a:cubicBezTo>
                  <a:lnTo>
                    <a:pt x="230257" y="1381515"/>
                  </a:lnTo>
                  <a:cubicBezTo>
                    <a:pt x="103090" y="1381515"/>
                    <a:pt x="0" y="1278425"/>
                    <a:pt x="0" y="1151258"/>
                  </a:cubicBezTo>
                  <a:lnTo>
                    <a:pt x="0" y="230257"/>
                  </a:lnTo>
                  <a:close/>
                </a:path>
              </a:pathLst>
            </a:custGeom>
            <a:solidFill>
              <a:srgbClr val="6A9FA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9840" tIns="247440" rIns="283440" bIns="219840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>
                  <a:solidFill>
                    <a:srgbClr val="FDFDFD"/>
                  </a:solidFill>
                  <a:latin typeface="微软雅黑" panose="020B0503020204020204" charset="-122"/>
                  <a:ea typeface="微软雅黑" panose="020B0503020204020204" charset="-122"/>
                </a:rPr>
                <a:t>W</a:t>
              </a: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4661349" y="3906207"/>
              <a:ext cx="1381515" cy="1381515"/>
            </a:xfrm>
            <a:custGeom>
              <a:avLst/>
              <a:gdLst>
                <a:gd name="connsiteX0" fmla="*/ 0 w 1381515"/>
                <a:gd name="connsiteY0" fmla="*/ 230257 h 1381515"/>
                <a:gd name="connsiteX1" fmla="*/ 230257 w 1381515"/>
                <a:gd name="connsiteY1" fmla="*/ 0 h 1381515"/>
                <a:gd name="connsiteX2" fmla="*/ 1151258 w 1381515"/>
                <a:gd name="connsiteY2" fmla="*/ 0 h 1381515"/>
                <a:gd name="connsiteX3" fmla="*/ 1381515 w 1381515"/>
                <a:gd name="connsiteY3" fmla="*/ 230257 h 1381515"/>
                <a:gd name="connsiteX4" fmla="*/ 1381515 w 1381515"/>
                <a:gd name="connsiteY4" fmla="*/ 1151258 h 1381515"/>
                <a:gd name="connsiteX5" fmla="*/ 1151258 w 1381515"/>
                <a:gd name="connsiteY5" fmla="*/ 1381515 h 1381515"/>
                <a:gd name="connsiteX6" fmla="*/ 230257 w 1381515"/>
                <a:gd name="connsiteY6" fmla="*/ 1381515 h 1381515"/>
                <a:gd name="connsiteX7" fmla="*/ 0 w 1381515"/>
                <a:gd name="connsiteY7" fmla="*/ 1151258 h 1381515"/>
                <a:gd name="connsiteX8" fmla="*/ 0 w 1381515"/>
                <a:gd name="connsiteY8" fmla="*/ 230257 h 138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515" h="1381515">
                  <a:moveTo>
                    <a:pt x="0" y="230257"/>
                  </a:moveTo>
                  <a:cubicBezTo>
                    <a:pt x="0" y="103090"/>
                    <a:pt x="103090" y="0"/>
                    <a:pt x="230257" y="0"/>
                  </a:cubicBezTo>
                  <a:lnTo>
                    <a:pt x="1151258" y="0"/>
                  </a:lnTo>
                  <a:cubicBezTo>
                    <a:pt x="1278425" y="0"/>
                    <a:pt x="1381515" y="103090"/>
                    <a:pt x="1381515" y="230257"/>
                  </a:cubicBezTo>
                  <a:lnTo>
                    <a:pt x="1381515" y="1151258"/>
                  </a:lnTo>
                  <a:cubicBezTo>
                    <a:pt x="1381515" y="1278425"/>
                    <a:pt x="1278425" y="1381515"/>
                    <a:pt x="1151258" y="1381515"/>
                  </a:cubicBezTo>
                  <a:lnTo>
                    <a:pt x="230257" y="1381515"/>
                  </a:lnTo>
                  <a:cubicBezTo>
                    <a:pt x="103090" y="1381515"/>
                    <a:pt x="0" y="1278425"/>
                    <a:pt x="0" y="1151258"/>
                  </a:cubicBezTo>
                  <a:lnTo>
                    <a:pt x="0" y="230257"/>
                  </a:lnTo>
                  <a:close/>
                </a:path>
              </a:pathLst>
            </a:custGeom>
            <a:solidFill>
              <a:srgbClr val="6A9FA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40" tIns="247440" rIns="219840" bIns="219840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>
                  <a:solidFill>
                    <a:srgbClr val="FDFDFD"/>
                  </a:solidFill>
                  <a:latin typeface="微软雅黑" panose="020B0503020204020204" charset="-122"/>
                  <a:ea typeface="微软雅黑" panose="020B0503020204020204" charset="-122"/>
                </a:rPr>
                <a:t>O</a:t>
              </a: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6149135" y="3906207"/>
              <a:ext cx="1381515" cy="1381515"/>
            </a:xfrm>
            <a:custGeom>
              <a:avLst/>
              <a:gdLst>
                <a:gd name="connsiteX0" fmla="*/ 0 w 1381515"/>
                <a:gd name="connsiteY0" fmla="*/ 230257 h 1381515"/>
                <a:gd name="connsiteX1" fmla="*/ 230257 w 1381515"/>
                <a:gd name="connsiteY1" fmla="*/ 0 h 1381515"/>
                <a:gd name="connsiteX2" fmla="*/ 1151258 w 1381515"/>
                <a:gd name="connsiteY2" fmla="*/ 0 h 1381515"/>
                <a:gd name="connsiteX3" fmla="*/ 1381515 w 1381515"/>
                <a:gd name="connsiteY3" fmla="*/ 230257 h 1381515"/>
                <a:gd name="connsiteX4" fmla="*/ 1381515 w 1381515"/>
                <a:gd name="connsiteY4" fmla="*/ 1151258 h 1381515"/>
                <a:gd name="connsiteX5" fmla="*/ 1151258 w 1381515"/>
                <a:gd name="connsiteY5" fmla="*/ 1381515 h 1381515"/>
                <a:gd name="connsiteX6" fmla="*/ 230257 w 1381515"/>
                <a:gd name="connsiteY6" fmla="*/ 1381515 h 1381515"/>
                <a:gd name="connsiteX7" fmla="*/ 0 w 1381515"/>
                <a:gd name="connsiteY7" fmla="*/ 1151258 h 1381515"/>
                <a:gd name="connsiteX8" fmla="*/ 0 w 1381515"/>
                <a:gd name="connsiteY8" fmla="*/ 230257 h 138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515" h="1381515">
                  <a:moveTo>
                    <a:pt x="0" y="230257"/>
                  </a:moveTo>
                  <a:cubicBezTo>
                    <a:pt x="0" y="103090"/>
                    <a:pt x="103090" y="0"/>
                    <a:pt x="230257" y="0"/>
                  </a:cubicBezTo>
                  <a:lnTo>
                    <a:pt x="1151258" y="0"/>
                  </a:lnTo>
                  <a:cubicBezTo>
                    <a:pt x="1278425" y="0"/>
                    <a:pt x="1381515" y="103090"/>
                    <a:pt x="1381515" y="230257"/>
                  </a:cubicBezTo>
                  <a:lnTo>
                    <a:pt x="1381515" y="1151258"/>
                  </a:lnTo>
                  <a:cubicBezTo>
                    <a:pt x="1381515" y="1278425"/>
                    <a:pt x="1278425" y="1381515"/>
                    <a:pt x="1151258" y="1381515"/>
                  </a:cubicBezTo>
                  <a:lnTo>
                    <a:pt x="230257" y="1381515"/>
                  </a:lnTo>
                  <a:cubicBezTo>
                    <a:pt x="103090" y="1381515"/>
                    <a:pt x="0" y="1278425"/>
                    <a:pt x="0" y="1151258"/>
                  </a:cubicBezTo>
                  <a:lnTo>
                    <a:pt x="0" y="230257"/>
                  </a:lnTo>
                  <a:close/>
                </a:path>
              </a:pathLst>
            </a:custGeom>
            <a:solidFill>
              <a:srgbClr val="6A9FA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9840" tIns="247440" rIns="283440" bIns="219840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>
                  <a:solidFill>
                    <a:srgbClr val="FDFDFD"/>
                  </a:solidFill>
                  <a:latin typeface="微软雅黑" panose="020B0503020204020204" charset="-122"/>
                  <a:ea typeface="微软雅黑" panose="020B0503020204020204" charset="-122"/>
                </a:rPr>
                <a:t>T</a:t>
              </a:r>
            </a:p>
          </p:txBody>
        </p:sp>
      </p:grpSp>
      <p:sp>
        <p:nvSpPr>
          <p:cNvPr id="65" name="TextBox 8"/>
          <p:cNvSpPr txBox="1"/>
          <p:nvPr/>
        </p:nvSpPr>
        <p:spPr>
          <a:xfrm>
            <a:off x="1544955" y="2418080"/>
            <a:ext cx="278003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r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TextBox 8"/>
          <p:cNvSpPr txBox="1"/>
          <p:nvPr/>
        </p:nvSpPr>
        <p:spPr>
          <a:xfrm>
            <a:off x="1543050" y="4323080"/>
            <a:ext cx="2781935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r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7867015" y="2418080"/>
            <a:ext cx="278003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l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TextBox 8"/>
          <p:cNvSpPr txBox="1"/>
          <p:nvPr/>
        </p:nvSpPr>
        <p:spPr>
          <a:xfrm>
            <a:off x="7867015" y="4323080"/>
            <a:ext cx="278003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l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5" grpId="0"/>
      <p:bldP spid="65" grpId="1"/>
      <p:bldP spid="67" grpId="0"/>
      <p:bldP spid="67" grpId="1"/>
      <p:bldP spid="69" grpId="0"/>
      <p:bldP spid="69" grpId="1"/>
      <p:bldP spid="72" grpId="0"/>
      <p:bldP spid="7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sp>
        <p:nvSpPr>
          <p:cNvPr id="6" name="Freeform 10"/>
          <p:cNvSpPr/>
          <p:nvPr/>
        </p:nvSpPr>
        <p:spPr bwMode="auto">
          <a:xfrm flipH="1">
            <a:off x="5637953" y="3759650"/>
            <a:ext cx="4737100" cy="1442965"/>
          </a:xfrm>
          <a:custGeom>
            <a:avLst/>
            <a:gdLst>
              <a:gd name="T0" fmla="*/ 2106 w 2106"/>
              <a:gd name="T1" fmla="*/ 0 h 1134"/>
              <a:gd name="T2" fmla="*/ 0 w 2106"/>
              <a:gd name="T3" fmla="*/ 0 h 1134"/>
              <a:gd name="T4" fmla="*/ 0 w 2106"/>
              <a:gd name="T5" fmla="*/ 1134 h 1134"/>
              <a:gd name="T6" fmla="*/ 1506 w 2106"/>
              <a:gd name="T7" fmla="*/ 1134 h 1134"/>
              <a:gd name="T8" fmla="*/ 2106 w 2106"/>
              <a:gd name="T9" fmla="*/ 0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6" h="1134">
                <a:moveTo>
                  <a:pt x="2106" y="0"/>
                </a:moveTo>
                <a:lnTo>
                  <a:pt x="0" y="0"/>
                </a:lnTo>
                <a:lnTo>
                  <a:pt x="0" y="1134"/>
                </a:lnTo>
                <a:lnTo>
                  <a:pt x="1506" y="1134"/>
                </a:lnTo>
                <a:lnTo>
                  <a:pt x="2106" y="0"/>
                </a:lnTo>
                <a:close/>
              </a:path>
            </a:pathLst>
          </a:custGeom>
          <a:solidFill>
            <a:srgbClr val="6A9F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Freeform 9"/>
          <p:cNvSpPr/>
          <p:nvPr/>
        </p:nvSpPr>
        <p:spPr bwMode="auto">
          <a:xfrm flipH="1">
            <a:off x="5651450" y="2260600"/>
            <a:ext cx="4723603" cy="1435330"/>
          </a:xfrm>
          <a:custGeom>
            <a:avLst/>
            <a:gdLst>
              <a:gd name="T0" fmla="*/ 2100 w 2100"/>
              <a:gd name="T1" fmla="*/ 1128 h 1128"/>
              <a:gd name="T2" fmla="*/ 1506 w 2100"/>
              <a:gd name="T3" fmla="*/ 0 h 1128"/>
              <a:gd name="T4" fmla="*/ 0 w 2100"/>
              <a:gd name="T5" fmla="*/ 0 h 1128"/>
              <a:gd name="T6" fmla="*/ 0 w 2100"/>
              <a:gd name="T7" fmla="*/ 1128 h 1128"/>
              <a:gd name="T8" fmla="*/ 2100 w 2100"/>
              <a:gd name="T9" fmla="*/ 1128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0" h="1128">
                <a:moveTo>
                  <a:pt x="2100" y="1128"/>
                </a:moveTo>
                <a:lnTo>
                  <a:pt x="1506" y="0"/>
                </a:lnTo>
                <a:lnTo>
                  <a:pt x="0" y="0"/>
                </a:lnTo>
                <a:lnTo>
                  <a:pt x="0" y="1128"/>
                </a:lnTo>
                <a:lnTo>
                  <a:pt x="2100" y="1128"/>
                </a:lnTo>
                <a:close/>
              </a:path>
            </a:pathLst>
          </a:custGeom>
          <a:solidFill>
            <a:srgbClr val="6A9F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10"/>
          <p:cNvSpPr/>
          <p:nvPr/>
        </p:nvSpPr>
        <p:spPr bwMode="auto">
          <a:xfrm>
            <a:off x="1671955" y="3759650"/>
            <a:ext cx="4737100" cy="1442965"/>
          </a:xfrm>
          <a:custGeom>
            <a:avLst/>
            <a:gdLst>
              <a:gd name="T0" fmla="*/ 2106 w 2106"/>
              <a:gd name="T1" fmla="*/ 0 h 1134"/>
              <a:gd name="T2" fmla="*/ 0 w 2106"/>
              <a:gd name="T3" fmla="*/ 0 h 1134"/>
              <a:gd name="T4" fmla="*/ 0 w 2106"/>
              <a:gd name="T5" fmla="*/ 1134 h 1134"/>
              <a:gd name="T6" fmla="*/ 1506 w 2106"/>
              <a:gd name="T7" fmla="*/ 1134 h 1134"/>
              <a:gd name="T8" fmla="*/ 2106 w 2106"/>
              <a:gd name="T9" fmla="*/ 0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6" h="1134">
                <a:moveTo>
                  <a:pt x="2106" y="0"/>
                </a:moveTo>
                <a:lnTo>
                  <a:pt x="0" y="0"/>
                </a:lnTo>
                <a:lnTo>
                  <a:pt x="0" y="1134"/>
                </a:lnTo>
                <a:lnTo>
                  <a:pt x="1506" y="1134"/>
                </a:lnTo>
                <a:lnTo>
                  <a:pt x="2106" y="0"/>
                </a:lnTo>
                <a:close/>
              </a:path>
            </a:pathLst>
          </a:custGeom>
          <a:solidFill>
            <a:srgbClr val="6A9F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1671955" y="2260600"/>
            <a:ext cx="4723603" cy="1435330"/>
          </a:xfrm>
          <a:custGeom>
            <a:avLst/>
            <a:gdLst>
              <a:gd name="T0" fmla="*/ 2100 w 2100"/>
              <a:gd name="T1" fmla="*/ 1128 h 1128"/>
              <a:gd name="T2" fmla="*/ 1506 w 2100"/>
              <a:gd name="T3" fmla="*/ 0 h 1128"/>
              <a:gd name="T4" fmla="*/ 0 w 2100"/>
              <a:gd name="T5" fmla="*/ 0 h 1128"/>
              <a:gd name="T6" fmla="*/ 0 w 2100"/>
              <a:gd name="T7" fmla="*/ 1128 h 1128"/>
              <a:gd name="T8" fmla="*/ 2100 w 2100"/>
              <a:gd name="T9" fmla="*/ 1128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0" h="1128">
                <a:moveTo>
                  <a:pt x="2100" y="1128"/>
                </a:moveTo>
                <a:lnTo>
                  <a:pt x="1506" y="0"/>
                </a:lnTo>
                <a:lnTo>
                  <a:pt x="0" y="0"/>
                </a:lnTo>
                <a:lnTo>
                  <a:pt x="0" y="1128"/>
                </a:lnTo>
                <a:lnTo>
                  <a:pt x="2100" y="1128"/>
                </a:lnTo>
                <a:close/>
              </a:path>
            </a:pathLst>
          </a:custGeom>
          <a:solidFill>
            <a:srgbClr val="6A9F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309964" y="2920263"/>
            <a:ext cx="1584816" cy="1586269"/>
          </a:xfrm>
          <a:prstGeom prst="ellipse">
            <a:avLst/>
          </a:prstGeom>
          <a:solidFill>
            <a:srgbClr val="6A9F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zh-CN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Click here to enter a title</a:t>
            </a:r>
          </a:p>
        </p:txBody>
      </p:sp>
      <p:sp>
        <p:nvSpPr>
          <p:cNvPr id="11" name="TextBox 13"/>
          <p:cNvSpPr txBox="1"/>
          <p:nvPr/>
        </p:nvSpPr>
        <p:spPr>
          <a:xfrm>
            <a:off x="2033771" y="2450336"/>
            <a:ext cx="2621202" cy="2457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Click here to enter a title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2037715" y="2736215"/>
            <a:ext cx="27660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 fontAlgn="auto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If They throw stones at your, don ' t throw back, use them to build your own foundation instead.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37581" y="3920190"/>
            <a:ext cx="2683053" cy="2457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Click here to enter a title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7715" y="4221480"/>
            <a:ext cx="27660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121666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If They throw stones at your, don ' t throw back, use them to build your own foundation instead.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7588665" y="3920190"/>
            <a:ext cx="2449701" cy="2457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Click here to enter a title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7484110" y="4221480"/>
            <a:ext cx="2646045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If They throw stones at your, don ' t throw back, use them to build your own foundation instead.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7588665" y="2450650"/>
            <a:ext cx="2449701" cy="2457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Click here to enter a title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7392035" y="2736215"/>
            <a:ext cx="264668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If They throw stones at your, don ' t throw back, use them to build your own foundation instead.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3" grpId="0" animBg="1"/>
      <p:bldP spid="8" grpId="0" animBg="1"/>
      <p:bldP spid="9" grpId="0" animBg="1"/>
      <p:bldP spid="10" grpId="0" animBg="1"/>
      <p:bldP spid="10" grpId="1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" y="6054090"/>
            <a:ext cx="1784350" cy="814070"/>
          </a:xfrm>
          <a:prstGeom prst="rect">
            <a:avLst/>
          </a:prstGeom>
        </p:spPr>
      </p:pic>
      <p:pic>
        <p:nvPicPr>
          <p:cNvPr id="5" name="图片 4" descr="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" y="-13335"/>
            <a:ext cx="1883410" cy="2444115"/>
          </a:xfrm>
          <a:prstGeom prst="rect">
            <a:avLst/>
          </a:prstGeom>
        </p:spPr>
      </p:pic>
      <p:pic>
        <p:nvPicPr>
          <p:cNvPr id="6" name="图片 5" descr="花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780" y="-1009015"/>
            <a:ext cx="1956435" cy="1999615"/>
          </a:xfrm>
          <a:prstGeom prst="rect">
            <a:avLst/>
          </a:prstGeom>
        </p:spPr>
      </p:pic>
      <p:pic>
        <p:nvPicPr>
          <p:cNvPr id="7" name="图片 6" descr="花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7105" y="-819785"/>
            <a:ext cx="3261360" cy="3340100"/>
          </a:xfrm>
          <a:prstGeom prst="rect">
            <a:avLst/>
          </a:prstGeom>
        </p:spPr>
      </p:pic>
      <p:pic>
        <p:nvPicPr>
          <p:cNvPr id="8" name="图片 7" descr="花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1850" y="5278755"/>
            <a:ext cx="2901315" cy="30048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09925" y="2459355"/>
            <a:ext cx="57721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THANK</a:t>
            </a:r>
          </a:p>
        </p:txBody>
      </p:sp>
      <p:sp>
        <p:nvSpPr>
          <p:cNvPr id="17" name="矩形 16"/>
          <p:cNvSpPr/>
          <p:nvPr/>
        </p:nvSpPr>
        <p:spPr>
          <a:xfrm>
            <a:off x="3115310" y="3677920"/>
            <a:ext cx="59613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50000"/>
              </a:lnSpc>
            </a:pPr>
            <a:r>
              <a:rPr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When the a cigarette falls in love with a match,it was destined to be hurt. When the a cigarette falls in love with a match,it was destined to be hurt.</a:t>
            </a: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99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20" y="-3181985"/>
            <a:ext cx="5241925" cy="536829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718405" y="2990850"/>
            <a:ext cx="903605" cy="876300"/>
            <a:chOff x="9154" y="2341"/>
            <a:chExt cx="881" cy="854"/>
          </a:xfrm>
        </p:grpSpPr>
        <p:grpSp>
          <p:nvGrpSpPr>
            <p:cNvPr id="8" name="组合 7"/>
            <p:cNvGrpSpPr/>
            <p:nvPr/>
          </p:nvGrpSpPr>
          <p:grpSpPr>
            <a:xfrm>
              <a:off x="9154" y="2341"/>
              <a:ext cx="793" cy="854"/>
              <a:chOff x="8630" y="4251"/>
              <a:chExt cx="793" cy="854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8630" y="4251"/>
                <a:ext cx="494" cy="854"/>
              </a:xfrm>
              <a:prstGeom prst="rect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直角三角形 5"/>
              <p:cNvSpPr/>
              <p:nvPr/>
            </p:nvSpPr>
            <p:spPr>
              <a:xfrm rot="13500000">
                <a:off x="8819" y="4375"/>
                <a:ext cx="605" cy="605"/>
              </a:xfrm>
              <a:prstGeom prst="rtTriangle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9154" y="2453"/>
              <a:ext cx="881" cy="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cxnSp>
        <p:nvCxnSpPr>
          <p:cNvPr id="2" name="直接连接符 1"/>
          <p:cNvCxnSpPr/>
          <p:nvPr/>
        </p:nvCxnSpPr>
        <p:spPr>
          <a:xfrm>
            <a:off x="4513580" y="3761105"/>
            <a:ext cx="3968115" cy="1270"/>
          </a:xfrm>
          <a:prstGeom prst="line">
            <a:avLst/>
          </a:prstGeom>
          <a:ln w="12700">
            <a:solidFill>
              <a:srgbClr val="72A4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862195" y="3134360"/>
            <a:ext cx="3251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1600" b="1" dirty="0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title text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862195" y="3970655"/>
            <a:ext cx="26574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descriptive text</a:t>
            </a: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descriptive text</a:t>
            </a: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descriptive text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2338705" y="2865120"/>
            <a:ext cx="7513955" cy="1773555"/>
            <a:chOff x="3683" y="4512"/>
            <a:chExt cx="11833" cy="2793"/>
          </a:xfrm>
        </p:grpSpPr>
        <p:sp>
          <p:nvSpPr>
            <p:cNvPr id="25609" name="Freeform 9"/>
            <p:cNvSpPr/>
            <p:nvPr/>
          </p:nvSpPr>
          <p:spPr bwMode="auto">
            <a:xfrm>
              <a:off x="5944" y="5909"/>
              <a:ext cx="2791" cy="1397"/>
            </a:xfrm>
            <a:custGeom>
              <a:avLst/>
              <a:gdLst>
                <a:gd name="T0" fmla="*/ 228 w 457"/>
                <a:gd name="T1" fmla="*/ 142 h 229"/>
                <a:gd name="T2" fmla="*/ 87 w 457"/>
                <a:gd name="T3" fmla="*/ 0 h 229"/>
                <a:gd name="T4" fmla="*/ 0 w 457"/>
                <a:gd name="T5" fmla="*/ 0 h 229"/>
                <a:gd name="T6" fmla="*/ 228 w 457"/>
                <a:gd name="T7" fmla="*/ 229 h 229"/>
                <a:gd name="T8" fmla="*/ 457 w 457"/>
                <a:gd name="T9" fmla="*/ 0 h 229"/>
                <a:gd name="T10" fmla="*/ 370 w 457"/>
                <a:gd name="T11" fmla="*/ 0 h 229"/>
                <a:gd name="T12" fmla="*/ 228 w 457"/>
                <a:gd name="T13" fmla="*/ 14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7" h="229">
                  <a:moveTo>
                    <a:pt x="228" y="142"/>
                  </a:moveTo>
                  <a:cubicBezTo>
                    <a:pt x="150" y="142"/>
                    <a:pt x="87" y="78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6"/>
                    <a:pt x="102" y="229"/>
                    <a:pt x="228" y="229"/>
                  </a:cubicBezTo>
                  <a:cubicBezTo>
                    <a:pt x="355" y="229"/>
                    <a:pt x="457" y="126"/>
                    <a:pt x="457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0" y="78"/>
                    <a:pt x="307" y="142"/>
                    <a:pt x="228" y="142"/>
                  </a:cubicBezTo>
                  <a:close/>
                </a:path>
              </a:pathLst>
            </a:custGeom>
            <a:solidFill>
              <a:srgbClr val="DBE8E8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10" name="Freeform 10"/>
            <p:cNvSpPr/>
            <p:nvPr/>
          </p:nvSpPr>
          <p:spPr bwMode="auto">
            <a:xfrm>
              <a:off x="8203" y="4512"/>
              <a:ext cx="2793" cy="1397"/>
            </a:xfrm>
            <a:custGeom>
              <a:avLst/>
              <a:gdLst>
                <a:gd name="T0" fmla="*/ 229 w 458"/>
                <a:gd name="T1" fmla="*/ 87 h 229"/>
                <a:gd name="T2" fmla="*/ 371 w 458"/>
                <a:gd name="T3" fmla="*/ 229 h 229"/>
                <a:gd name="T4" fmla="*/ 458 w 458"/>
                <a:gd name="T5" fmla="*/ 229 h 229"/>
                <a:gd name="T6" fmla="*/ 229 w 458"/>
                <a:gd name="T7" fmla="*/ 0 h 229"/>
                <a:gd name="T8" fmla="*/ 0 w 458"/>
                <a:gd name="T9" fmla="*/ 229 h 229"/>
                <a:gd name="T10" fmla="*/ 87 w 458"/>
                <a:gd name="T11" fmla="*/ 229 h 229"/>
                <a:gd name="T12" fmla="*/ 229 w 458"/>
                <a:gd name="T13" fmla="*/ 8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229">
                  <a:moveTo>
                    <a:pt x="229" y="87"/>
                  </a:moveTo>
                  <a:cubicBezTo>
                    <a:pt x="307" y="87"/>
                    <a:pt x="371" y="151"/>
                    <a:pt x="371" y="229"/>
                  </a:cubicBezTo>
                  <a:cubicBezTo>
                    <a:pt x="458" y="229"/>
                    <a:pt x="458" y="229"/>
                    <a:pt x="458" y="229"/>
                  </a:cubicBezTo>
                  <a:cubicBezTo>
                    <a:pt x="458" y="103"/>
                    <a:pt x="355" y="0"/>
                    <a:pt x="229" y="0"/>
                  </a:cubicBezTo>
                  <a:cubicBezTo>
                    <a:pt x="103" y="0"/>
                    <a:pt x="0" y="103"/>
                    <a:pt x="0" y="229"/>
                  </a:cubicBezTo>
                  <a:cubicBezTo>
                    <a:pt x="87" y="229"/>
                    <a:pt x="87" y="229"/>
                    <a:pt x="87" y="229"/>
                  </a:cubicBezTo>
                  <a:cubicBezTo>
                    <a:pt x="87" y="151"/>
                    <a:pt x="151" y="87"/>
                    <a:pt x="229" y="87"/>
                  </a:cubicBezTo>
                  <a:close/>
                </a:path>
              </a:pathLst>
            </a:custGeom>
            <a:solidFill>
              <a:srgbClr val="DBE8E8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11" name="Freeform 11"/>
            <p:cNvSpPr/>
            <p:nvPr/>
          </p:nvSpPr>
          <p:spPr bwMode="auto">
            <a:xfrm>
              <a:off x="10465" y="5909"/>
              <a:ext cx="2791" cy="1397"/>
            </a:xfrm>
            <a:custGeom>
              <a:avLst/>
              <a:gdLst>
                <a:gd name="T0" fmla="*/ 228 w 457"/>
                <a:gd name="T1" fmla="*/ 142 h 229"/>
                <a:gd name="T2" fmla="*/ 86 w 457"/>
                <a:gd name="T3" fmla="*/ 0 h 229"/>
                <a:gd name="T4" fmla="*/ 0 w 457"/>
                <a:gd name="T5" fmla="*/ 0 h 229"/>
                <a:gd name="T6" fmla="*/ 228 w 457"/>
                <a:gd name="T7" fmla="*/ 229 h 229"/>
                <a:gd name="T8" fmla="*/ 457 w 457"/>
                <a:gd name="T9" fmla="*/ 0 h 229"/>
                <a:gd name="T10" fmla="*/ 370 w 457"/>
                <a:gd name="T11" fmla="*/ 0 h 229"/>
                <a:gd name="T12" fmla="*/ 228 w 457"/>
                <a:gd name="T13" fmla="*/ 14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7" h="229">
                  <a:moveTo>
                    <a:pt x="228" y="142"/>
                  </a:moveTo>
                  <a:cubicBezTo>
                    <a:pt x="150" y="142"/>
                    <a:pt x="86" y="78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6"/>
                    <a:pt x="102" y="229"/>
                    <a:pt x="228" y="229"/>
                  </a:cubicBezTo>
                  <a:cubicBezTo>
                    <a:pt x="355" y="229"/>
                    <a:pt x="457" y="126"/>
                    <a:pt x="457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0" y="78"/>
                    <a:pt x="307" y="142"/>
                    <a:pt x="228" y="142"/>
                  </a:cubicBezTo>
                  <a:close/>
                </a:path>
              </a:pathLst>
            </a:custGeom>
            <a:solidFill>
              <a:srgbClr val="DBE8E8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12" name="Freeform 12"/>
            <p:cNvSpPr/>
            <p:nvPr/>
          </p:nvSpPr>
          <p:spPr bwMode="auto">
            <a:xfrm>
              <a:off x="3683" y="4512"/>
              <a:ext cx="2793" cy="1660"/>
            </a:xfrm>
            <a:custGeom>
              <a:avLst/>
              <a:gdLst>
                <a:gd name="T0" fmla="*/ 229 w 458"/>
                <a:gd name="T1" fmla="*/ 0 h 272"/>
                <a:gd name="T2" fmla="*/ 0 w 458"/>
                <a:gd name="T3" fmla="*/ 229 h 272"/>
                <a:gd name="T4" fmla="*/ 44 w 458"/>
                <a:gd name="T5" fmla="*/ 272 h 272"/>
                <a:gd name="T6" fmla="*/ 87 w 458"/>
                <a:gd name="T7" fmla="*/ 229 h 272"/>
                <a:gd name="T8" fmla="*/ 229 w 458"/>
                <a:gd name="T9" fmla="*/ 87 h 272"/>
                <a:gd name="T10" fmla="*/ 371 w 458"/>
                <a:gd name="T11" fmla="*/ 229 h 272"/>
                <a:gd name="T12" fmla="*/ 458 w 458"/>
                <a:gd name="T13" fmla="*/ 229 h 272"/>
                <a:gd name="T14" fmla="*/ 229 w 458"/>
                <a:gd name="T15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272">
                  <a:moveTo>
                    <a:pt x="229" y="0"/>
                  </a:moveTo>
                  <a:cubicBezTo>
                    <a:pt x="103" y="0"/>
                    <a:pt x="0" y="103"/>
                    <a:pt x="0" y="229"/>
                  </a:cubicBezTo>
                  <a:cubicBezTo>
                    <a:pt x="0" y="253"/>
                    <a:pt x="20" y="272"/>
                    <a:pt x="44" y="272"/>
                  </a:cubicBezTo>
                  <a:cubicBezTo>
                    <a:pt x="68" y="272"/>
                    <a:pt x="87" y="253"/>
                    <a:pt x="87" y="229"/>
                  </a:cubicBezTo>
                  <a:cubicBezTo>
                    <a:pt x="87" y="151"/>
                    <a:pt x="151" y="87"/>
                    <a:pt x="229" y="87"/>
                  </a:cubicBezTo>
                  <a:cubicBezTo>
                    <a:pt x="307" y="87"/>
                    <a:pt x="371" y="151"/>
                    <a:pt x="371" y="229"/>
                  </a:cubicBezTo>
                  <a:cubicBezTo>
                    <a:pt x="458" y="229"/>
                    <a:pt x="458" y="229"/>
                    <a:pt x="458" y="229"/>
                  </a:cubicBezTo>
                  <a:cubicBezTo>
                    <a:pt x="458" y="103"/>
                    <a:pt x="355" y="0"/>
                    <a:pt x="229" y="0"/>
                  </a:cubicBezTo>
                  <a:close/>
                </a:path>
              </a:pathLst>
            </a:custGeom>
            <a:solidFill>
              <a:srgbClr val="DBE8E8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13" name="Freeform 13"/>
            <p:cNvSpPr/>
            <p:nvPr/>
          </p:nvSpPr>
          <p:spPr bwMode="auto">
            <a:xfrm>
              <a:off x="12724" y="4512"/>
              <a:ext cx="2793" cy="1660"/>
            </a:xfrm>
            <a:custGeom>
              <a:avLst/>
              <a:gdLst>
                <a:gd name="T0" fmla="*/ 229 w 458"/>
                <a:gd name="T1" fmla="*/ 0 h 272"/>
                <a:gd name="T2" fmla="*/ 0 w 458"/>
                <a:gd name="T3" fmla="*/ 229 h 272"/>
                <a:gd name="T4" fmla="*/ 87 w 458"/>
                <a:gd name="T5" fmla="*/ 229 h 272"/>
                <a:gd name="T6" fmla="*/ 229 w 458"/>
                <a:gd name="T7" fmla="*/ 87 h 272"/>
                <a:gd name="T8" fmla="*/ 371 w 458"/>
                <a:gd name="T9" fmla="*/ 229 h 272"/>
                <a:gd name="T10" fmla="*/ 414 w 458"/>
                <a:gd name="T11" fmla="*/ 272 h 272"/>
                <a:gd name="T12" fmla="*/ 458 w 458"/>
                <a:gd name="T13" fmla="*/ 229 h 272"/>
                <a:gd name="T14" fmla="*/ 229 w 458"/>
                <a:gd name="T15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272">
                  <a:moveTo>
                    <a:pt x="229" y="0"/>
                  </a:moveTo>
                  <a:cubicBezTo>
                    <a:pt x="103" y="0"/>
                    <a:pt x="0" y="103"/>
                    <a:pt x="0" y="229"/>
                  </a:cubicBezTo>
                  <a:cubicBezTo>
                    <a:pt x="87" y="229"/>
                    <a:pt x="87" y="229"/>
                    <a:pt x="87" y="229"/>
                  </a:cubicBezTo>
                  <a:cubicBezTo>
                    <a:pt x="87" y="151"/>
                    <a:pt x="151" y="87"/>
                    <a:pt x="229" y="87"/>
                  </a:cubicBezTo>
                  <a:cubicBezTo>
                    <a:pt x="307" y="87"/>
                    <a:pt x="371" y="151"/>
                    <a:pt x="371" y="229"/>
                  </a:cubicBezTo>
                  <a:cubicBezTo>
                    <a:pt x="371" y="253"/>
                    <a:pt x="390" y="272"/>
                    <a:pt x="414" y="272"/>
                  </a:cubicBezTo>
                  <a:cubicBezTo>
                    <a:pt x="438" y="272"/>
                    <a:pt x="458" y="253"/>
                    <a:pt x="458" y="229"/>
                  </a:cubicBezTo>
                  <a:cubicBezTo>
                    <a:pt x="458" y="103"/>
                    <a:pt x="355" y="0"/>
                    <a:pt x="229" y="0"/>
                  </a:cubicBezTo>
                  <a:close/>
                </a:path>
              </a:pathLst>
            </a:custGeom>
            <a:solidFill>
              <a:srgbClr val="DBE8E8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614" name="Group 14"/>
          <p:cNvGrpSpPr/>
          <p:nvPr/>
        </p:nvGrpSpPr>
        <p:grpSpPr bwMode="auto">
          <a:xfrm>
            <a:off x="3061970" y="3542665"/>
            <a:ext cx="327025" cy="419735"/>
            <a:chOff x="0" y="0"/>
            <a:chExt cx="184" cy="236"/>
          </a:xfrm>
          <a:solidFill>
            <a:srgbClr val="72A4A5"/>
          </a:solidFill>
        </p:grpSpPr>
        <p:sp>
          <p:nvSpPr>
            <p:cNvPr id="25615" name="Freeform 15"/>
            <p:cNvSpPr/>
            <p:nvPr/>
          </p:nvSpPr>
          <p:spPr bwMode="auto">
            <a:xfrm>
              <a:off x="0" y="0"/>
              <a:ext cx="184" cy="236"/>
            </a:xfrm>
            <a:custGeom>
              <a:avLst/>
              <a:gdLst>
                <a:gd name="T0" fmla="*/ 19 w 84"/>
                <a:gd name="T1" fmla="*/ 98 h 108"/>
                <a:gd name="T2" fmla="*/ 10 w 84"/>
                <a:gd name="T3" fmla="*/ 98 h 108"/>
                <a:gd name="T4" fmla="*/ 10 w 84"/>
                <a:gd name="T5" fmla="*/ 9 h 108"/>
                <a:gd name="T6" fmla="*/ 79 w 84"/>
                <a:gd name="T7" fmla="*/ 9 h 108"/>
                <a:gd name="T8" fmla="*/ 84 w 84"/>
                <a:gd name="T9" fmla="*/ 5 h 108"/>
                <a:gd name="T10" fmla="*/ 79 w 84"/>
                <a:gd name="T11" fmla="*/ 0 h 108"/>
                <a:gd name="T12" fmla="*/ 5 w 84"/>
                <a:gd name="T13" fmla="*/ 0 h 108"/>
                <a:gd name="T14" fmla="*/ 0 w 84"/>
                <a:gd name="T15" fmla="*/ 5 h 108"/>
                <a:gd name="T16" fmla="*/ 0 w 84"/>
                <a:gd name="T17" fmla="*/ 103 h 108"/>
                <a:gd name="T18" fmla="*/ 5 w 84"/>
                <a:gd name="T19" fmla="*/ 108 h 108"/>
                <a:gd name="T20" fmla="*/ 19 w 84"/>
                <a:gd name="T21" fmla="*/ 108 h 108"/>
                <a:gd name="T22" fmla="*/ 23 w 84"/>
                <a:gd name="T23" fmla="*/ 103 h 108"/>
                <a:gd name="T24" fmla="*/ 19 w 84"/>
                <a:gd name="T25" fmla="*/ 9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8">
                  <a:moveTo>
                    <a:pt x="19" y="98"/>
                  </a:moveTo>
                  <a:cubicBezTo>
                    <a:pt x="10" y="98"/>
                    <a:pt x="10" y="98"/>
                    <a:pt x="10" y="9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2" y="9"/>
                    <a:pt x="84" y="7"/>
                    <a:pt x="84" y="5"/>
                  </a:cubicBezTo>
                  <a:cubicBezTo>
                    <a:pt x="84" y="2"/>
                    <a:pt x="82" y="0"/>
                    <a:pt x="7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3" y="108"/>
                    <a:pt x="5" y="108"/>
                  </a:cubicBezTo>
                  <a:cubicBezTo>
                    <a:pt x="19" y="108"/>
                    <a:pt x="19" y="108"/>
                    <a:pt x="19" y="108"/>
                  </a:cubicBezTo>
                  <a:cubicBezTo>
                    <a:pt x="21" y="108"/>
                    <a:pt x="23" y="106"/>
                    <a:pt x="23" y="103"/>
                  </a:cubicBezTo>
                  <a:cubicBezTo>
                    <a:pt x="23" y="100"/>
                    <a:pt x="21" y="98"/>
                    <a:pt x="19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16" name="Freeform 16"/>
            <p:cNvSpPr/>
            <p:nvPr/>
          </p:nvSpPr>
          <p:spPr bwMode="auto">
            <a:xfrm>
              <a:off x="116" y="138"/>
              <a:ext cx="68" cy="98"/>
            </a:xfrm>
            <a:custGeom>
              <a:avLst/>
              <a:gdLst>
                <a:gd name="T0" fmla="*/ 26 w 31"/>
                <a:gd name="T1" fmla="*/ 0 h 45"/>
                <a:gd name="T2" fmla="*/ 21 w 31"/>
                <a:gd name="T3" fmla="*/ 5 h 45"/>
                <a:gd name="T4" fmla="*/ 21 w 31"/>
                <a:gd name="T5" fmla="*/ 35 h 45"/>
                <a:gd name="T6" fmla="*/ 4 w 31"/>
                <a:gd name="T7" fmla="*/ 35 h 45"/>
                <a:gd name="T8" fmla="*/ 0 w 31"/>
                <a:gd name="T9" fmla="*/ 40 h 45"/>
                <a:gd name="T10" fmla="*/ 4 w 31"/>
                <a:gd name="T11" fmla="*/ 45 h 45"/>
                <a:gd name="T12" fmla="*/ 26 w 31"/>
                <a:gd name="T13" fmla="*/ 45 h 45"/>
                <a:gd name="T14" fmla="*/ 29 w 31"/>
                <a:gd name="T15" fmla="*/ 43 h 45"/>
                <a:gd name="T16" fmla="*/ 31 w 31"/>
                <a:gd name="T17" fmla="*/ 40 h 45"/>
                <a:gd name="T18" fmla="*/ 31 w 31"/>
                <a:gd name="T19" fmla="*/ 5 h 45"/>
                <a:gd name="T20" fmla="*/ 26 w 31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5">
                  <a:moveTo>
                    <a:pt x="26" y="0"/>
                  </a:moveTo>
                  <a:cubicBezTo>
                    <a:pt x="23" y="0"/>
                    <a:pt x="21" y="2"/>
                    <a:pt x="21" y="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2" y="35"/>
                    <a:pt x="0" y="37"/>
                    <a:pt x="0" y="40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7" y="45"/>
                    <a:pt x="28" y="44"/>
                    <a:pt x="29" y="43"/>
                  </a:cubicBezTo>
                  <a:cubicBezTo>
                    <a:pt x="30" y="42"/>
                    <a:pt x="31" y="41"/>
                    <a:pt x="31" y="40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17" name="Freeform 17"/>
            <p:cNvSpPr>
              <a:spLocks noEditPoints="1"/>
            </p:cNvSpPr>
            <p:nvPr/>
          </p:nvSpPr>
          <p:spPr bwMode="auto">
            <a:xfrm>
              <a:off x="66" y="51"/>
              <a:ext cx="113" cy="163"/>
            </a:xfrm>
            <a:custGeom>
              <a:avLst/>
              <a:gdLst>
                <a:gd name="T0" fmla="*/ 45 w 52"/>
                <a:gd name="T1" fmla="*/ 1 h 75"/>
                <a:gd name="T2" fmla="*/ 40 w 52"/>
                <a:gd name="T3" fmla="*/ 0 h 75"/>
                <a:gd name="T4" fmla="*/ 30 w 52"/>
                <a:gd name="T5" fmla="*/ 5 h 75"/>
                <a:gd name="T6" fmla="*/ 1 w 52"/>
                <a:gd name="T7" fmla="*/ 57 h 75"/>
                <a:gd name="T8" fmla="*/ 0 w 52"/>
                <a:gd name="T9" fmla="*/ 59 h 75"/>
                <a:gd name="T10" fmla="*/ 0 w 52"/>
                <a:gd name="T11" fmla="*/ 71 h 75"/>
                <a:gd name="T12" fmla="*/ 3 w 52"/>
                <a:gd name="T13" fmla="*/ 75 h 75"/>
                <a:gd name="T14" fmla="*/ 5 w 52"/>
                <a:gd name="T15" fmla="*/ 75 h 75"/>
                <a:gd name="T16" fmla="*/ 7 w 52"/>
                <a:gd name="T17" fmla="*/ 75 h 75"/>
                <a:gd name="T18" fmla="*/ 18 w 52"/>
                <a:gd name="T19" fmla="*/ 69 h 75"/>
                <a:gd name="T20" fmla="*/ 19 w 52"/>
                <a:gd name="T21" fmla="*/ 67 h 75"/>
                <a:gd name="T22" fmla="*/ 49 w 52"/>
                <a:gd name="T23" fmla="*/ 16 h 75"/>
                <a:gd name="T24" fmla="*/ 45 w 52"/>
                <a:gd name="T25" fmla="*/ 1 h 75"/>
                <a:gd name="T26" fmla="*/ 41 w 52"/>
                <a:gd name="T27" fmla="*/ 11 h 75"/>
                <a:gd name="T28" fmla="*/ 12 w 52"/>
                <a:gd name="T29" fmla="*/ 62 h 75"/>
                <a:gd name="T30" fmla="*/ 9 w 52"/>
                <a:gd name="T31" fmla="*/ 63 h 75"/>
                <a:gd name="T32" fmla="*/ 9 w 52"/>
                <a:gd name="T33" fmla="*/ 60 h 75"/>
                <a:gd name="T34" fmla="*/ 38 w 52"/>
                <a:gd name="T35" fmla="*/ 10 h 75"/>
                <a:gd name="T36" fmla="*/ 41 w 52"/>
                <a:gd name="T37" fmla="*/ 9 h 75"/>
                <a:gd name="T38" fmla="*/ 41 w 52"/>
                <a:gd name="T39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75">
                  <a:moveTo>
                    <a:pt x="45" y="1"/>
                  </a:moveTo>
                  <a:cubicBezTo>
                    <a:pt x="44" y="0"/>
                    <a:pt x="42" y="0"/>
                    <a:pt x="40" y="0"/>
                  </a:cubicBezTo>
                  <a:cubicBezTo>
                    <a:pt x="36" y="0"/>
                    <a:pt x="32" y="2"/>
                    <a:pt x="30" y="5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0" y="57"/>
                    <a:pt x="0" y="58"/>
                    <a:pt x="0" y="5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2"/>
                    <a:pt x="1" y="74"/>
                    <a:pt x="3" y="75"/>
                  </a:cubicBezTo>
                  <a:cubicBezTo>
                    <a:pt x="3" y="75"/>
                    <a:pt x="4" y="75"/>
                    <a:pt x="5" y="75"/>
                  </a:cubicBezTo>
                  <a:cubicBezTo>
                    <a:pt x="6" y="75"/>
                    <a:pt x="7" y="75"/>
                    <a:pt x="7" y="75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9" y="68"/>
                    <a:pt x="19" y="6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2" y="11"/>
                    <a:pt x="50" y="4"/>
                    <a:pt x="45" y="1"/>
                  </a:cubicBezTo>
                  <a:close/>
                  <a:moveTo>
                    <a:pt x="41" y="11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40" y="9"/>
                    <a:pt x="41" y="9"/>
                  </a:cubicBezTo>
                  <a:cubicBezTo>
                    <a:pt x="41" y="10"/>
                    <a:pt x="42" y="11"/>
                    <a:pt x="4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18" name="Freeform 18"/>
            <p:cNvSpPr/>
            <p:nvPr/>
          </p:nvSpPr>
          <p:spPr bwMode="auto">
            <a:xfrm>
              <a:off x="35" y="68"/>
              <a:ext cx="70" cy="20"/>
            </a:xfrm>
            <a:custGeom>
              <a:avLst/>
              <a:gdLst>
                <a:gd name="T0" fmla="*/ 32 w 32"/>
                <a:gd name="T1" fmla="*/ 4 h 9"/>
                <a:gd name="T2" fmla="*/ 28 w 32"/>
                <a:gd name="T3" fmla="*/ 0 h 9"/>
                <a:gd name="T4" fmla="*/ 4 w 32"/>
                <a:gd name="T5" fmla="*/ 0 h 9"/>
                <a:gd name="T6" fmla="*/ 0 w 32"/>
                <a:gd name="T7" fmla="*/ 4 h 9"/>
                <a:gd name="T8" fmla="*/ 4 w 32"/>
                <a:gd name="T9" fmla="*/ 9 h 9"/>
                <a:gd name="T10" fmla="*/ 28 w 32"/>
                <a:gd name="T11" fmla="*/ 9 h 9"/>
                <a:gd name="T12" fmla="*/ 32 w 32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">
                  <a:moveTo>
                    <a:pt x="32" y="4"/>
                  </a:move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0" y="9"/>
                    <a:pt x="32" y="7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19" name="Freeform 19"/>
            <p:cNvSpPr/>
            <p:nvPr/>
          </p:nvSpPr>
          <p:spPr bwMode="auto">
            <a:xfrm>
              <a:off x="35" y="107"/>
              <a:ext cx="46" cy="20"/>
            </a:xfrm>
            <a:custGeom>
              <a:avLst/>
              <a:gdLst>
                <a:gd name="T0" fmla="*/ 4 w 21"/>
                <a:gd name="T1" fmla="*/ 0 h 9"/>
                <a:gd name="T2" fmla="*/ 0 w 21"/>
                <a:gd name="T3" fmla="*/ 4 h 9"/>
                <a:gd name="T4" fmla="*/ 4 w 21"/>
                <a:gd name="T5" fmla="*/ 9 h 9"/>
                <a:gd name="T6" fmla="*/ 16 w 21"/>
                <a:gd name="T7" fmla="*/ 9 h 9"/>
                <a:gd name="T8" fmla="*/ 21 w 21"/>
                <a:gd name="T9" fmla="*/ 4 h 9"/>
                <a:gd name="T10" fmla="*/ 16 w 21"/>
                <a:gd name="T11" fmla="*/ 0 h 9"/>
                <a:gd name="T12" fmla="*/ 4 w 21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9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9"/>
                    <a:pt x="21" y="7"/>
                    <a:pt x="21" y="4"/>
                  </a:cubicBezTo>
                  <a:cubicBezTo>
                    <a:pt x="21" y="2"/>
                    <a:pt x="19" y="0"/>
                    <a:pt x="16" y="0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620" name="Group 20"/>
          <p:cNvGrpSpPr/>
          <p:nvPr/>
        </p:nvGrpSpPr>
        <p:grpSpPr bwMode="auto">
          <a:xfrm>
            <a:off x="7324090" y="3542665"/>
            <a:ext cx="414020" cy="419735"/>
            <a:chOff x="0" y="0"/>
            <a:chExt cx="233" cy="236"/>
          </a:xfrm>
          <a:solidFill>
            <a:srgbClr val="72A4A5"/>
          </a:solidFill>
        </p:grpSpPr>
        <p:sp>
          <p:nvSpPr>
            <p:cNvPr id="25621" name="Freeform 21"/>
            <p:cNvSpPr>
              <a:spLocks noEditPoints="1"/>
            </p:cNvSpPr>
            <p:nvPr/>
          </p:nvSpPr>
          <p:spPr bwMode="auto">
            <a:xfrm>
              <a:off x="0" y="0"/>
              <a:ext cx="233" cy="236"/>
            </a:xfrm>
            <a:custGeom>
              <a:avLst/>
              <a:gdLst>
                <a:gd name="T0" fmla="*/ 103 w 107"/>
                <a:gd name="T1" fmla="*/ 42 h 108"/>
                <a:gd name="T2" fmla="*/ 93 w 107"/>
                <a:gd name="T3" fmla="*/ 35 h 108"/>
                <a:gd name="T4" fmla="*/ 97 w 107"/>
                <a:gd name="T5" fmla="*/ 22 h 108"/>
                <a:gd name="T6" fmla="*/ 80 w 107"/>
                <a:gd name="T7" fmla="*/ 10 h 108"/>
                <a:gd name="T8" fmla="*/ 68 w 107"/>
                <a:gd name="T9" fmla="*/ 12 h 108"/>
                <a:gd name="T10" fmla="*/ 62 w 107"/>
                <a:gd name="T11" fmla="*/ 1 h 108"/>
                <a:gd name="T12" fmla="*/ 42 w 107"/>
                <a:gd name="T13" fmla="*/ 4 h 108"/>
                <a:gd name="T14" fmla="*/ 34 w 107"/>
                <a:gd name="T15" fmla="*/ 14 h 108"/>
                <a:gd name="T16" fmla="*/ 22 w 107"/>
                <a:gd name="T17" fmla="*/ 11 h 108"/>
                <a:gd name="T18" fmla="*/ 10 w 107"/>
                <a:gd name="T19" fmla="*/ 27 h 108"/>
                <a:gd name="T20" fmla="*/ 12 w 107"/>
                <a:gd name="T21" fmla="*/ 39 h 108"/>
                <a:gd name="T22" fmla="*/ 0 w 107"/>
                <a:gd name="T23" fmla="*/ 46 h 108"/>
                <a:gd name="T24" fmla="*/ 0 w 107"/>
                <a:gd name="T25" fmla="*/ 62 h 108"/>
                <a:gd name="T26" fmla="*/ 12 w 107"/>
                <a:gd name="T27" fmla="*/ 69 h 108"/>
                <a:gd name="T28" fmla="*/ 10 w 107"/>
                <a:gd name="T29" fmla="*/ 81 h 108"/>
                <a:gd name="T30" fmla="*/ 22 w 107"/>
                <a:gd name="T31" fmla="*/ 97 h 108"/>
                <a:gd name="T32" fmla="*/ 34 w 107"/>
                <a:gd name="T33" fmla="*/ 94 h 108"/>
                <a:gd name="T34" fmla="*/ 42 w 107"/>
                <a:gd name="T35" fmla="*/ 104 h 108"/>
                <a:gd name="T36" fmla="*/ 53 w 107"/>
                <a:gd name="T37" fmla="*/ 108 h 108"/>
                <a:gd name="T38" fmla="*/ 65 w 107"/>
                <a:gd name="T39" fmla="*/ 104 h 108"/>
                <a:gd name="T40" fmla="*/ 72 w 107"/>
                <a:gd name="T41" fmla="*/ 94 h 108"/>
                <a:gd name="T42" fmla="*/ 85 w 107"/>
                <a:gd name="T43" fmla="*/ 97 h 108"/>
                <a:gd name="T44" fmla="*/ 97 w 107"/>
                <a:gd name="T45" fmla="*/ 81 h 108"/>
                <a:gd name="T46" fmla="*/ 95 w 107"/>
                <a:gd name="T47" fmla="*/ 69 h 108"/>
                <a:gd name="T48" fmla="*/ 106 w 107"/>
                <a:gd name="T49" fmla="*/ 62 h 108"/>
                <a:gd name="T50" fmla="*/ 106 w 107"/>
                <a:gd name="T51" fmla="*/ 46 h 108"/>
                <a:gd name="T52" fmla="*/ 90 w 107"/>
                <a:gd name="T53" fmla="*/ 61 h 108"/>
                <a:gd name="T54" fmla="*/ 84 w 107"/>
                <a:gd name="T55" fmla="*/ 71 h 108"/>
                <a:gd name="T56" fmla="*/ 88 w 107"/>
                <a:gd name="T57" fmla="*/ 82 h 108"/>
                <a:gd name="T58" fmla="*/ 74 w 107"/>
                <a:gd name="T59" fmla="*/ 84 h 108"/>
                <a:gd name="T60" fmla="*/ 63 w 107"/>
                <a:gd name="T61" fmla="*/ 87 h 108"/>
                <a:gd name="T62" fmla="*/ 57 w 107"/>
                <a:gd name="T63" fmla="*/ 98 h 108"/>
                <a:gd name="T64" fmla="*/ 47 w 107"/>
                <a:gd name="T65" fmla="*/ 90 h 108"/>
                <a:gd name="T66" fmla="*/ 37 w 107"/>
                <a:gd name="T67" fmla="*/ 85 h 108"/>
                <a:gd name="T68" fmla="*/ 25 w 107"/>
                <a:gd name="T69" fmla="*/ 88 h 108"/>
                <a:gd name="T70" fmla="*/ 23 w 107"/>
                <a:gd name="T71" fmla="*/ 75 h 108"/>
                <a:gd name="T72" fmla="*/ 20 w 107"/>
                <a:gd name="T73" fmla="*/ 64 h 108"/>
                <a:gd name="T74" fmla="*/ 9 w 107"/>
                <a:gd name="T75" fmla="*/ 58 h 108"/>
                <a:gd name="T76" fmla="*/ 9 w 107"/>
                <a:gd name="T77" fmla="*/ 50 h 108"/>
                <a:gd name="T78" fmla="*/ 20 w 107"/>
                <a:gd name="T79" fmla="*/ 44 h 108"/>
                <a:gd name="T80" fmla="*/ 23 w 107"/>
                <a:gd name="T81" fmla="*/ 33 h 108"/>
                <a:gd name="T82" fmla="*/ 25 w 107"/>
                <a:gd name="T83" fmla="*/ 20 h 108"/>
                <a:gd name="T84" fmla="*/ 37 w 107"/>
                <a:gd name="T85" fmla="*/ 23 h 108"/>
                <a:gd name="T86" fmla="*/ 47 w 107"/>
                <a:gd name="T87" fmla="*/ 18 h 108"/>
                <a:gd name="T88" fmla="*/ 57 w 107"/>
                <a:gd name="T89" fmla="*/ 10 h 108"/>
                <a:gd name="T90" fmla="*/ 63 w 107"/>
                <a:gd name="T91" fmla="*/ 21 h 108"/>
                <a:gd name="T92" fmla="*/ 74 w 107"/>
                <a:gd name="T93" fmla="*/ 23 h 108"/>
                <a:gd name="T94" fmla="*/ 88 w 107"/>
                <a:gd name="T95" fmla="*/ 26 h 108"/>
                <a:gd name="T96" fmla="*/ 84 w 107"/>
                <a:gd name="T97" fmla="*/ 37 h 108"/>
                <a:gd name="T98" fmla="*/ 90 w 107"/>
                <a:gd name="T99" fmla="*/ 47 h 108"/>
                <a:gd name="T100" fmla="*/ 98 w 107"/>
                <a:gd name="T10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7" h="108">
                  <a:moveTo>
                    <a:pt x="106" y="46"/>
                  </a:moveTo>
                  <a:cubicBezTo>
                    <a:pt x="106" y="44"/>
                    <a:pt x="105" y="43"/>
                    <a:pt x="103" y="42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4" y="38"/>
                    <a:pt x="94" y="36"/>
                    <a:pt x="93" y="35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8" y="25"/>
                    <a:pt x="98" y="24"/>
                    <a:pt x="97" y="22"/>
                  </a:cubicBezTo>
                  <a:cubicBezTo>
                    <a:pt x="93" y="18"/>
                    <a:pt x="89" y="14"/>
                    <a:pt x="85" y="11"/>
                  </a:cubicBezTo>
                  <a:cubicBezTo>
                    <a:pt x="84" y="10"/>
                    <a:pt x="82" y="10"/>
                    <a:pt x="80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1" y="14"/>
                    <a:pt x="70" y="13"/>
                    <a:pt x="68" y="12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2"/>
                    <a:pt x="63" y="1"/>
                    <a:pt x="62" y="1"/>
                  </a:cubicBezTo>
                  <a:cubicBezTo>
                    <a:pt x="56" y="0"/>
                    <a:pt x="51" y="0"/>
                    <a:pt x="45" y="1"/>
                  </a:cubicBezTo>
                  <a:cubicBezTo>
                    <a:pt x="44" y="1"/>
                    <a:pt x="42" y="2"/>
                    <a:pt x="42" y="4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7" y="13"/>
                    <a:pt x="36" y="14"/>
                    <a:pt x="34" y="14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3" y="10"/>
                    <a:pt x="22" y="11"/>
                  </a:cubicBezTo>
                  <a:cubicBezTo>
                    <a:pt x="17" y="14"/>
                    <a:pt x="13" y="18"/>
                    <a:pt x="10" y="22"/>
                  </a:cubicBezTo>
                  <a:cubicBezTo>
                    <a:pt x="9" y="24"/>
                    <a:pt x="9" y="25"/>
                    <a:pt x="10" y="2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6"/>
                    <a:pt x="12" y="38"/>
                    <a:pt x="12" y="39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3"/>
                    <a:pt x="1" y="44"/>
                    <a:pt x="0" y="46"/>
                  </a:cubicBezTo>
                  <a:cubicBezTo>
                    <a:pt x="0" y="49"/>
                    <a:pt x="0" y="51"/>
                    <a:pt x="0" y="54"/>
                  </a:cubicBezTo>
                  <a:cubicBezTo>
                    <a:pt x="0" y="56"/>
                    <a:pt x="0" y="59"/>
                    <a:pt x="0" y="62"/>
                  </a:cubicBezTo>
                  <a:cubicBezTo>
                    <a:pt x="1" y="64"/>
                    <a:pt x="2" y="65"/>
                    <a:pt x="3" y="66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70"/>
                    <a:pt x="13" y="72"/>
                    <a:pt x="14" y="73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9" y="82"/>
                    <a:pt x="9" y="84"/>
                    <a:pt x="10" y="86"/>
                  </a:cubicBezTo>
                  <a:cubicBezTo>
                    <a:pt x="13" y="90"/>
                    <a:pt x="17" y="94"/>
                    <a:pt x="22" y="97"/>
                  </a:cubicBezTo>
                  <a:cubicBezTo>
                    <a:pt x="23" y="98"/>
                    <a:pt x="25" y="98"/>
                    <a:pt x="26" y="98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6" y="94"/>
                    <a:pt x="37" y="95"/>
                    <a:pt x="39" y="95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106"/>
                    <a:pt x="44" y="107"/>
                    <a:pt x="45" y="107"/>
                  </a:cubicBezTo>
                  <a:cubicBezTo>
                    <a:pt x="48" y="107"/>
                    <a:pt x="51" y="108"/>
                    <a:pt x="53" y="108"/>
                  </a:cubicBezTo>
                  <a:cubicBezTo>
                    <a:pt x="56" y="108"/>
                    <a:pt x="59" y="107"/>
                    <a:pt x="62" y="107"/>
                  </a:cubicBezTo>
                  <a:cubicBezTo>
                    <a:pt x="63" y="107"/>
                    <a:pt x="65" y="106"/>
                    <a:pt x="65" y="104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70" y="95"/>
                    <a:pt x="71" y="94"/>
                    <a:pt x="72" y="94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2" y="98"/>
                    <a:pt x="84" y="98"/>
                    <a:pt x="85" y="97"/>
                  </a:cubicBezTo>
                  <a:cubicBezTo>
                    <a:pt x="89" y="94"/>
                    <a:pt x="93" y="90"/>
                    <a:pt x="97" y="86"/>
                  </a:cubicBezTo>
                  <a:cubicBezTo>
                    <a:pt x="98" y="84"/>
                    <a:pt x="98" y="82"/>
                    <a:pt x="97" y="81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4" y="72"/>
                    <a:pt x="94" y="70"/>
                    <a:pt x="95" y="69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5" y="65"/>
                    <a:pt x="106" y="64"/>
                    <a:pt x="106" y="62"/>
                  </a:cubicBezTo>
                  <a:cubicBezTo>
                    <a:pt x="107" y="59"/>
                    <a:pt x="107" y="56"/>
                    <a:pt x="107" y="54"/>
                  </a:cubicBezTo>
                  <a:cubicBezTo>
                    <a:pt x="107" y="51"/>
                    <a:pt x="107" y="49"/>
                    <a:pt x="106" y="46"/>
                  </a:cubicBezTo>
                  <a:close/>
                  <a:moveTo>
                    <a:pt x="98" y="58"/>
                  </a:moveTo>
                  <a:cubicBezTo>
                    <a:pt x="90" y="61"/>
                    <a:pt x="90" y="61"/>
                    <a:pt x="90" y="61"/>
                  </a:cubicBezTo>
                  <a:cubicBezTo>
                    <a:pt x="88" y="61"/>
                    <a:pt x="87" y="62"/>
                    <a:pt x="87" y="64"/>
                  </a:cubicBezTo>
                  <a:cubicBezTo>
                    <a:pt x="86" y="66"/>
                    <a:pt x="85" y="69"/>
                    <a:pt x="84" y="71"/>
                  </a:cubicBezTo>
                  <a:cubicBezTo>
                    <a:pt x="83" y="72"/>
                    <a:pt x="83" y="73"/>
                    <a:pt x="84" y="75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6" y="84"/>
                    <a:pt x="84" y="86"/>
                    <a:pt x="82" y="88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3" y="84"/>
                    <a:pt x="71" y="84"/>
                    <a:pt x="70" y="85"/>
                  </a:cubicBezTo>
                  <a:cubicBezTo>
                    <a:pt x="68" y="86"/>
                    <a:pt x="66" y="87"/>
                    <a:pt x="63" y="87"/>
                  </a:cubicBezTo>
                  <a:cubicBezTo>
                    <a:pt x="62" y="88"/>
                    <a:pt x="61" y="89"/>
                    <a:pt x="60" y="90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5" y="98"/>
                    <a:pt x="52" y="98"/>
                    <a:pt x="49" y="98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6" y="89"/>
                    <a:pt x="45" y="88"/>
                    <a:pt x="43" y="87"/>
                  </a:cubicBezTo>
                  <a:cubicBezTo>
                    <a:pt x="41" y="87"/>
                    <a:pt x="39" y="86"/>
                    <a:pt x="37" y="85"/>
                  </a:cubicBezTo>
                  <a:cubicBezTo>
                    <a:pt x="35" y="84"/>
                    <a:pt x="34" y="84"/>
                    <a:pt x="33" y="84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3" y="86"/>
                    <a:pt x="21" y="84"/>
                    <a:pt x="19" y="82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3" y="73"/>
                    <a:pt x="23" y="72"/>
                    <a:pt x="23" y="71"/>
                  </a:cubicBezTo>
                  <a:cubicBezTo>
                    <a:pt x="22" y="69"/>
                    <a:pt x="21" y="66"/>
                    <a:pt x="20" y="64"/>
                  </a:cubicBezTo>
                  <a:cubicBezTo>
                    <a:pt x="20" y="62"/>
                    <a:pt x="18" y="61"/>
                    <a:pt x="17" y="6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5"/>
                    <a:pt x="9" y="54"/>
                  </a:cubicBezTo>
                  <a:cubicBezTo>
                    <a:pt x="9" y="53"/>
                    <a:pt x="9" y="51"/>
                    <a:pt x="9" y="50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20" y="45"/>
                    <a:pt x="20" y="44"/>
                  </a:cubicBezTo>
                  <a:cubicBezTo>
                    <a:pt x="21" y="42"/>
                    <a:pt x="22" y="39"/>
                    <a:pt x="23" y="37"/>
                  </a:cubicBezTo>
                  <a:cubicBezTo>
                    <a:pt x="23" y="36"/>
                    <a:pt x="23" y="34"/>
                    <a:pt x="23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23"/>
                    <a:pt x="23" y="22"/>
                    <a:pt x="25" y="2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4"/>
                    <a:pt x="37" y="23"/>
                  </a:cubicBezTo>
                  <a:cubicBezTo>
                    <a:pt x="39" y="22"/>
                    <a:pt x="41" y="21"/>
                    <a:pt x="43" y="21"/>
                  </a:cubicBezTo>
                  <a:cubicBezTo>
                    <a:pt x="45" y="20"/>
                    <a:pt x="46" y="19"/>
                    <a:pt x="47" y="18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2" y="9"/>
                    <a:pt x="55" y="9"/>
                    <a:pt x="57" y="10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9"/>
                    <a:pt x="62" y="20"/>
                    <a:pt x="63" y="21"/>
                  </a:cubicBezTo>
                  <a:cubicBezTo>
                    <a:pt x="66" y="21"/>
                    <a:pt x="68" y="22"/>
                    <a:pt x="70" y="23"/>
                  </a:cubicBezTo>
                  <a:cubicBezTo>
                    <a:pt x="71" y="24"/>
                    <a:pt x="73" y="24"/>
                    <a:pt x="74" y="23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4" y="22"/>
                    <a:pt x="86" y="23"/>
                    <a:pt x="88" y="26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3" y="34"/>
                    <a:pt x="83" y="36"/>
                    <a:pt x="84" y="37"/>
                  </a:cubicBezTo>
                  <a:cubicBezTo>
                    <a:pt x="85" y="39"/>
                    <a:pt x="86" y="42"/>
                    <a:pt x="87" y="44"/>
                  </a:cubicBezTo>
                  <a:cubicBezTo>
                    <a:pt x="87" y="45"/>
                    <a:pt x="88" y="47"/>
                    <a:pt x="90" y="4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8" y="51"/>
                    <a:pt x="98" y="53"/>
                    <a:pt x="98" y="54"/>
                  </a:cubicBezTo>
                  <a:cubicBezTo>
                    <a:pt x="98" y="55"/>
                    <a:pt x="98" y="57"/>
                    <a:pt x="9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22" name="Freeform 22"/>
            <p:cNvSpPr>
              <a:spLocks noEditPoints="1"/>
            </p:cNvSpPr>
            <p:nvPr/>
          </p:nvSpPr>
          <p:spPr bwMode="auto">
            <a:xfrm>
              <a:off x="70" y="70"/>
              <a:ext cx="93" cy="92"/>
            </a:xfrm>
            <a:custGeom>
              <a:avLst/>
              <a:gdLst>
                <a:gd name="T0" fmla="*/ 21 w 43"/>
                <a:gd name="T1" fmla="*/ 0 h 42"/>
                <a:gd name="T2" fmla="*/ 0 w 43"/>
                <a:gd name="T3" fmla="*/ 21 h 42"/>
                <a:gd name="T4" fmla="*/ 21 w 43"/>
                <a:gd name="T5" fmla="*/ 42 h 42"/>
                <a:gd name="T6" fmla="*/ 43 w 43"/>
                <a:gd name="T7" fmla="*/ 21 h 42"/>
                <a:gd name="T8" fmla="*/ 21 w 43"/>
                <a:gd name="T9" fmla="*/ 0 h 42"/>
                <a:gd name="T10" fmla="*/ 21 w 43"/>
                <a:gd name="T11" fmla="*/ 33 h 42"/>
                <a:gd name="T12" fmla="*/ 9 w 43"/>
                <a:gd name="T13" fmla="*/ 21 h 42"/>
                <a:gd name="T14" fmla="*/ 21 w 43"/>
                <a:gd name="T15" fmla="*/ 9 h 42"/>
                <a:gd name="T16" fmla="*/ 33 w 43"/>
                <a:gd name="T17" fmla="*/ 21 h 42"/>
                <a:gd name="T18" fmla="*/ 21 w 43"/>
                <a:gd name="T19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ubicBezTo>
                    <a:pt x="33" y="42"/>
                    <a:pt x="43" y="33"/>
                    <a:pt x="43" y="21"/>
                  </a:cubicBezTo>
                  <a:cubicBezTo>
                    <a:pt x="43" y="9"/>
                    <a:pt x="33" y="0"/>
                    <a:pt x="21" y="0"/>
                  </a:cubicBezTo>
                  <a:close/>
                  <a:moveTo>
                    <a:pt x="21" y="33"/>
                  </a:move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623" name="Group 23"/>
          <p:cNvGrpSpPr/>
          <p:nvPr/>
        </p:nvGrpSpPr>
        <p:grpSpPr bwMode="auto">
          <a:xfrm>
            <a:off x="5889625" y="3542665"/>
            <a:ext cx="412115" cy="419735"/>
            <a:chOff x="0" y="0"/>
            <a:chExt cx="232" cy="236"/>
          </a:xfrm>
          <a:solidFill>
            <a:srgbClr val="72A4A5"/>
          </a:solidFill>
        </p:grpSpPr>
        <p:sp>
          <p:nvSpPr>
            <p:cNvPr id="25624" name="Freeform 24"/>
            <p:cNvSpPr/>
            <p:nvPr/>
          </p:nvSpPr>
          <p:spPr bwMode="auto">
            <a:xfrm>
              <a:off x="0" y="0"/>
              <a:ext cx="232" cy="168"/>
            </a:xfrm>
            <a:custGeom>
              <a:avLst/>
              <a:gdLst>
                <a:gd name="T0" fmla="*/ 82 w 106"/>
                <a:gd name="T1" fmla="*/ 28 h 77"/>
                <a:gd name="T2" fmla="*/ 77 w 106"/>
                <a:gd name="T3" fmla="*/ 29 h 77"/>
                <a:gd name="T4" fmla="*/ 77 w 106"/>
                <a:gd name="T5" fmla="*/ 27 h 77"/>
                <a:gd name="T6" fmla="*/ 50 w 106"/>
                <a:gd name="T7" fmla="*/ 0 h 77"/>
                <a:gd name="T8" fmla="*/ 25 w 106"/>
                <a:gd name="T9" fmla="*/ 22 h 77"/>
                <a:gd name="T10" fmla="*/ 17 w 106"/>
                <a:gd name="T11" fmla="*/ 23 h 77"/>
                <a:gd name="T12" fmla="*/ 17 w 106"/>
                <a:gd name="T13" fmla="*/ 23 h 77"/>
                <a:gd name="T14" fmla="*/ 6 w 106"/>
                <a:gd name="T15" fmla="*/ 39 h 77"/>
                <a:gd name="T16" fmla="*/ 8 w 106"/>
                <a:gd name="T17" fmla="*/ 46 h 77"/>
                <a:gd name="T18" fmla="*/ 0 w 106"/>
                <a:gd name="T19" fmla="*/ 60 h 77"/>
                <a:gd name="T20" fmla="*/ 17 w 106"/>
                <a:gd name="T21" fmla="*/ 77 h 77"/>
                <a:gd name="T22" fmla="*/ 35 w 106"/>
                <a:gd name="T23" fmla="*/ 77 h 77"/>
                <a:gd name="T24" fmla="*/ 39 w 106"/>
                <a:gd name="T25" fmla="*/ 73 h 77"/>
                <a:gd name="T26" fmla="*/ 35 w 106"/>
                <a:gd name="T27" fmla="*/ 68 h 77"/>
                <a:gd name="T28" fmla="*/ 17 w 106"/>
                <a:gd name="T29" fmla="*/ 68 h 77"/>
                <a:gd name="T30" fmla="*/ 9 w 106"/>
                <a:gd name="T31" fmla="*/ 60 h 77"/>
                <a:gd name="T32" fmla="*/ 16 w 106"/>
                <a:gd name="T33" fmla="*/ 53 h 77"/>
                <a:gd name="T34" fmla="*/ 20 w 106"/>
                <a:gd name="T35" fmla="*/ 50 h 77"/>
                <a:gd name="T36" fmla="*/ 18 w 106"/>
                <a:gd name="T37" fmla="*/ 45 h 77"/>
                <a:gd name="T38" fmla="*/ 15 w 106"/>
                <a:gd name="T39" fmla="*/ 39 h 77"/>
                <a:gd name="T40" fmla="*/ 20 w 106"/>
                <a:gd name="T41" fmla="*/ 32 h 77"/>
                <a:gd name="T42" fmla="*/ 20 w 106"/>
                <a:gd name="T43" fmla="*/ 32 h 77"/>
                <a:gd name="T44" fmla="*/ 27 w 106"/>
                <a:gd name="T45" fmla="*/ 32 h 77"/>
                <a:gd name="T46" fmla="*/ 31 w 106"/>
                <a:gd name="T47" fmla="*/ 32 h 77"/>
                <a:gd name="T48" fmla="*/ 34 w 106"/>
                <a:gd name="T49" fmla="*/ 28 h 77"/>
                <a:gd name="T50" fmla="*/ 33 w 106"/>
                <a:gd name="T51" fmla="*/ 27 h 77"/>
                <a:gd name="T52" fmla="*/ 33 w 106"/>
                <a:gd name="T53" fmla="*/ 27 h 77"/>
                <a:gd name="T54" fmla="*/ 50 w 106"/>
                <a:gd name="T55" fmla="*/ 9 h 77"/>
                <a:gd name="T56" fmla="*/ 67 w 106"/>
                <a:gd name="T57" fmla="*/ 27 h 77"/>
                <a:gd name="T58" fmla="*/ 65 w 106"/>
                <a:gd name="T59" fmla="*/ 35 h 77"/>
                <a:gd name="T60" fmla="*/ 66 w 106"/>
                <a:gd name="T61" fmla="*/ 41 h 77"/>
                <a:gd name="T62" fmla="*/ 72 w 106"/>
                <a:gd name="T63" fmla="*/ 41 h 77"/>
                <a:gd name="T64" fmla="*/ 82 w 106"/>
                <a:gd name="T65" fmla="*/ 38 h 77"/>
                <a:gd name="T66" fmla="*/ 97 w 106"/>
                <a:gd name="T67" fmla="*/ 53 h 77"/>
                <a:gd name="T68" fmla="*/ 82 w 106"/>
                <a:gd name="T69" fmla="*/ 68 h 77"/>
                <a:gd name="T70" fmla="*/ 71 w 106"/>
                <a:gd name="T71" fmla="*/ 68 h 77"/>
                <a:gd name="T72" fmla="*/ 67 w 106"/>
                <a:gd name="T73" fmla="*/ 73 h 77"/>
                <a:gd name="T74" fmla="*/ 71 w 106"/>
                <a:gd name="T75" fmla="*/ 77 h 77"/>
                <a:gd name="T76" fmla="*/ 82 w 106"/>
                <a:gd name="T77" fmla="*/ 77 h 77"/>
                <a:gd name="T78" fmla="*/ 106 w 106"/>
                <a:gd name="T79" fmla="*/ 53 h 77"/>
                <a:gd name="T80" fmla="*/ 82 w 106"/>
                <a:gd name="T81" fmla="*/ 2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" h="77">
                  <a:moveTo>
                    <a:pt x="82" y="28"/>
                  </a:moveTo>
                  <a:cubicBezTo>
                    <a:pt x="80" y="28"/>
                    <a:pt x="78" y="29"/>
                    <a:pt x="77" y="29"/>
                  </a:cubicBezTo>
                  <a:cubicBezTo>
                    <a:pt x="77" y="28"/>
                    <a:pt x="77" y="27"/>
                    <a:pt x="77" y="27"/>
                  </a:cubicBezTo>
                  <a:cubicBezTo>
                    <a:pt x="77" y="12"/>
                    <a:pt x="65" y="0"/>
                    <a:pt x="50" y="0"/>
                  </a:cubicBezTo>
                  <a:cubicBezTo>
                    <a:pt x="37" y="0"/>
                    <a:pt x="27" y="10"/>
                    <a:pt x="25" y="22"/>
                  </a:cubicBezTo>
                  <a:cubicBezTo>
                    <a:pt x="22" y="22"/>
                    <a:pt x="19" y="22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6"/>
                    <a:pt x="6" y="32"/>
                    <a:pt x="6" y="39"/>
                  </a:cubicBezTo>
                  <a:cubicBezTo>
                    <a:pt x="6" y="41"/>
                    <a:pt x="7" y="44"/>
                    <a:pt x="8" y="46"/>
                  </a:cubicBezTo>
                  <a:cubicBezTo>
                    <a:pt x="3" y="49"/>
                    <a:pt x="0" y="55"/>
                    <a:pt x="0" y="60"/>
                  </a:cubicBezTo>
                  <a:cubicBezTo>
                    <a:pt x="0" y="70"/>
                    <a:pt x="8" y="77"/>
                    <a:pt x="17" y="77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7" y="77"/>
                    <a:pt x="39" y="75"/>
                    <a:pt x="39" y="73"/>
                  </a:cubicBezTo>
                  <a:cubicBezTo>
                    <a:pt x="39" y="70"/>
                    <a:pt x="37" y="68"/>
                    <a:pt x="35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3" y="68"/>
                    <a:pt x="9" y="65"/>
                    <a:pt x="9" y="60"/>
                  </a:cubicBezTo>
                  <a:cubicBezTo>
                    <a:pt x="9" y="57"/>
                    <a:pt x="12" y="53"/>
                    <a:pt x="16" y="53"/>
                  </a:cubicBezTo>
                  <a:cubicBezTo>
                    <a:pt x="18" y="53"/>
                    <a:pt x="19" y="51"/>
                    <a:pt x="20" y="50"/>
                  </a:cubicBezTo>
                  <a:cubicBezTo>
                    <a:pt x="20" y="48"/>
                    <a:pt x="20" y="46"/>
                    <a:pt x="18" y="45"/>
                  </a:cubicBezTo>
                  <a:cubicBezTo>
                    <a:pt x="16" y="43"/>
                    <a:pt x="15" y="41"/>
                    <a:pt x="15" y="39"/>
                  </a:cubicBezTo>
                  <a:cubicBezTo>
                    <a:pt x="15" y="36"/>
                    <a:pt x="17" y="33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1"/>
                    <a:pt x="25" y="31"/>
                    <a:pt x="27" y="32"/>
                  </a:cubicBezTo>
                  <a:cubicBezTo>
                    <a:pt x="28" y="33"/>
                    <a:pt x="30" y="33"/>
                    <a:pt x="31" y="32"/>
                  </a:cubicBezTo>
                  <a:cubicBezTo>
                    <a:pt x="33" y="31"/>
                    <a:pt x="34" y="30"/>
                    <a:pt x="34" y="28"/>
                  </a:cubicBezTo>
                  <a:cubicBezTo>
                    <a:pt x="33" y="28"/>
                    <a:pt x="33" y="27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17"/>
                    <a:pt x="41" y="9"/>
                    <a:pt x="50" y="9"/>
                  </a:cubicBezTo>
                  <a:cubicBezTo>
                    <a:pt x="60" y="9"/>
                    <a:pt x="67" y="17"/>
                    <a:pt x="67" y="27"/>
                  </a:cubicBezTo>
                  <a:cubicBezTo>
                    <a:pt x="67" y="30"/>
                    <a:pt x="67" y="33"/>
                    <a:pt x="65" y="35"/>
                  </a:cubicBezTo>
                  <a:cubicBezTo>
                    <a:pt x="64" y="37"/>
                    <a:pt x="64" y="40"/>
                    <a:pt x="66" y="41"/>
                  </a:cubicBezTo>
                  <a:cubicBezTo>
                    <a:pt x="68" y="43"/>
                    <a:pt x="70" y="43"/>
                    <a:pt x="72" y="41"/>
                  </a:cubicBezTo>
                  <a:cubicBezTo>
                    <a:pt x="74" y="40"/>
                    <a:pt x="77" y="38"/>
                    <a:pt x="82" y="38"/>
                  </a:cubicBezTo>
                  <a:cubicBezTo>
                    <a:pt x="90" y="38"/>
                    <a:pt x="97" y="44"/>
                    <a:pt x="97" y="53"/>
                  </a:cubicBezTo>
                  <a:cubicBezTo>
                    <a:pt x="97" y="61"/>
                    <a:pt x="90" y="68"/>
                    <a:pt x="82" y="6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69" y="68"/>
                    <a:pt x="67" y="70"/>
                    <a:pt x="67" y="73"/>
                  </a:cubicBezTo>
                  <a:cubicBezTo>
                    <a:pt x="67" y="75"/>
                    <a:pt x="69" y="77"/>
                    <a:pt x="71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95" y="77"/>
                    <a:pt x="106" y="66"/>
                    <a:pt x="106" y="53"/>
                  </a:cubicBezTo>
                  <a:cubicBezTo>
                    <a:pt x="106" y="39"/>
                    <a:pt x="95" y="28"/>
                    <a:pt x="8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25" name="Freeform 25"/>
            <p:cNvSpPr/>
            <p:nvPr/>
          </p:nvSpPr>
          <p:spPr bwMode="auto">
            <a:xfrm>
              <a:off x="70" y="94"/>
              <a:ext cx="92" cy="142"/>
            </a:xfrm>
            <a:custGeom>
              <a:avLst/>
              <a:gdLst>
                <a:gd name="T0" fmla="*/ 33 w 42"/>
                <a:gd name="T1" fmla="*/ 41 h 65"/>
                <a:gd name="T2" fmla="*/ 26 w 42"/>
                <a:gd name="T3" fmla="*/ 49 h 65"/>
                <a:gd name="T4" fmla="*/ 26 w 42"/>
                <a:gd name="T5" fmla="*/ 5 h 65"/>
                <a:gd name="T6" fmla="*/ 21 w 42"/>
                <a:gd name="T7" fmla="*/ 0 h 65"/>
                <a:gd name="T8" fmla="*/ 16 w 42"/>
                <a:gd name="T9" fmla="*/ 5 h 65"/>
                <a:gd name="T10" fmla="*/ 16 w 42"/>
                <a:gd name="T11" fmla="*/ 49 h 65"/>
                <a:gd name="T12" fmla="*/ 9 w 42"/>
                <a:gd name="T13" fmla="*/ 41 h 65"/>
                <a:gd name="T14" fmla="*/ 2 w 42"/>
                <a:gd name="T15" fmla="*/ 41 h 65"/>
                <a:gd name="T16" fmla="*/ 2 w 42"/>
                <a:gd name="T17" fmla="*/ 48 h 65"/>
                <a:gd name="T18" fmla="*/ 18 w 42"/>
                <a:gd name="T19" fmla="*/ 63 h 65"/>
                <a:gd name="T20" fmla="*/ 21 w 42"/>
                <a:gd name="T21" fmla="*/ 65 h 65"/>
                <a:gd name="T22" fmla="*/ 24 w 42"/>
                <a:gd name="T23" fmla="*/ 63 h 65"/>
                <a:gd name="T24" fmla="*/ 40 w 42"/>
                <a:gd name="T25" fmla="*/ 48 h 65"/>
                <a:gd name="T26" fmla="*/ 40 w 42"/>
                <a:gd name="T27" fmla="*/ 41 h 65"/>
                <a:gd name="T28" fmla="*/ 33 w 42"/>
                <a:gd name="T29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65">
                  <a:moveTo>
                    <a:pt x="33" y="41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4" y="0"/>
                    <a:pt x="21" y="0"/>
                  </a:cubicBezTo>
                  <a:cubicBezTo>
                    <a:pt x="18" y="0"/>
                    <a:pt x="16" y="3"/>
                    <a:pt x="16" y="5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7" y="39"/>
                    <a:pt x="4" y="39"/>
                    <a:pt x="2" y="41"/>
                  </a:cubicBezTo>
                  <a:cubicBezTo>
                    <a:pt x="0" y="43"/>
                    <a:pt x="0" y="46"/>
                    <a:pt x="2" y="48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9" y="64"/>
                    <a:pt x="20" y="65"/>
                    <a:pt x="21" y="65"/>
                  </a:cubicBezTo>
                  <a:cubicBezTo>
                    <a:pt x="22" y="65"/>
                    <a:pt x="23" y="64"/>
                    <a:pt x="24" y="63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2" y="46"/>
                    <a:pt x="42" y="43"/>
                    <a:pt x="40" y="41"/>
                  </a:cubicBezTo>
                  <a:cubicBezTo>
                    <a:pt x="38" y="39"/>
                    <a:pt x="35" y="39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626" name="Group 26"/>
          <p:cNvGrpSpPr/>
          <p:nvPr/>
        </p:nvGrpSpPr>
        <p:grpSpPr bwMode="auto">
          <a:xfrm>
            <a:off x="4469765" y="3574415"/>
            <a:ext cx="417830" cy="355600"/>
            <a:chOff x="0" y="0"/>
            <a:chExt cx="235" cy="200"/>
          </a:xfrm>
          <a:solidFill>
            <a:srgbClr val="72A4A5"/>
          </a:solidFill>
        </p:grpSpPr>
        <p:sp>
          <p:nvSpPr>
            <p:cNvPr id="25627" name="Freeform 27"/>
            <p:cNvSpPr>
              <a:spLocks noEditPoints="1"/>
            </p:cNvSpPr>
            <p:nvPr/>
          </p:nvSpPr>
          <p:spPr bwMode="auto">
            <a:xfrm>
              <a:off x="0" y="0"/>
              <a:ext cx="235" cy="200"/>
            </a:xfrm>
            <a:custGeom>
              <a:avLst/>
              <a:gdLst>
                <a:gd name="T0" fmla="*/ 94 w 108"/>
                <a:gd name="T1" fmla="*/ 15 h 92"/>
                <a:gd name="T2" fmla="*/ 77 w 108"/>
                <a:gd name="T3" fmla="*/ 15 h 92"/>
                <a:gd name="T4" fmla="*/ 77 w 108"/>
                <a:gd name="T5" fmla="*/ 14 h 92"/>
                <a:gd name="T6" fmla="*/ 77 w 108"/>
                <a:gd name="T7" fmla="*/ 11 h 92"/>
                <a:gd name="T8" fmla="*/ 66 w 108"/>
                <a:gd name="T9" fmla="*/ 0 h 92"/>
                <a:gd name="T10" fmla="*/ 54 w 108"/>
                <a:gd name="T11" fmla="*/ 0 h 92"/>
                <a:gd name="T12" fmla="*/ 43 w 108"/>
                <a:gd name="T13" fmla="*/ 11 h 92"/>
                <a:gd name="T14" fmla="*/ 43 w 108"/>
                <a:gd name="T15" fmla="*/ 15 h 92"/>
                <a:gd name="T16" fmla="*/ 14 w 108"/>
                <a:gd name="T17" fmla="*/ 15 h 92"/>
                <a:gd name="T18" fmla="*/ 0 w 108"/>
                <a:gd name="T19" fmla="*/ 29 h 92"/>
                <a:gd name="T20" fmla="*/ 0 w 108"/>
                <a:gd name="T21" fmla="*/ 78 h 92"/>
                <a:gd name="T22" fmla="*/ 14 w 108"/>
                <a:gd name="T23" fmla="*/ 92 h 92"/>
                <a:gd name="T24" fmla="*/ 94 w 108"/>
                <a:gd name="T25" fmla="*/ 92 h 92"/>
                <a:gd name="T26" fmla="*/ 108 w 108"/>
                <a:gd name="T27" fmla="*/ 78 h 92"/>
                <a:gd name="T28" fmla="*/ 108 w 108"/>
                <a:gd name="T29" fmla="*/ 29 h 92"/>
                <a:gd name="T30" fmla="*/ 94 w 108"/>
                <a:gd name="T31" fmla="*/ 15 h 92"/>
                <a:gd name="T32" fmla="*/ 10 w 108"/>
                <a:gd name="T33" fmla="*/ 78 h 92"/>
                <a:gd name="T34" fmla="*/ 10 w 108"/>
                <a:gd name="T35" fmla="*/ 29 h 92"/>
                <a:gd name="T36" fmla="*/ 14 w 108"/>
                <a:gd name="T37" fmla="*/ 24 h 92"/>
                <a:gd name="T38" fmla="*/ 26 w 108"/>
                <a:gd name="T39" fmla="*/ 24 h 92"/>
                <a:gd name="T40" fmla="*/ 26 w 108"/>
                <a:gd name="T41" fmla="*/ 83 h 92"/>
                <a:gd name="T42" fmla="*/ 14 w 108"/>
                <a:gd name="T43" fmla="*/ 83 h 92"/>
                <a:gd name="T44" fmla="*/ 10 w 108"/>
                <a:gd name="T45" fmla="*/ 78 h 92"/>
                <a:gd name="T46" fmla="*/ 99 w 108"/>
                <a:gd name="T47" fmla="*/ 78 h 92"/>
                <a:gd name="T48" fmla="*/ 94 w 108"/>
                <a:gd name="T49" fmla="*/ 83 h 92"/>
                <a:gd name="T50" fmla="*/ 35 w 108"/>
                <a:gd name="T51" fmla="*/ 83 h 92"/>
                <a:gd name="T52" fmla="*/ 35 w 108"/>
                <a:gd name="T53" fmla="*/ 24 h 92"/>
                <a:gd name="T54" fmla="*/ 43 w 108"/>
                <a:gd name="T55" fmla="*/ 24 h 92"/>
                <a:gd name="T56" fmla="*/ 77 w 108"/>
                <a:gd name="T57" fmla="*/ 24 h 92"/>
                <a:gd name="T58" fmla="*/ 94 w 108"/>
                <a:gd name="T59" fmla="*/ 24 h 92"/>
                <a:gd name="T60" fmla="*/ 99 w 108"/>
                <a:gd name="T61" fmla="*/ 29 h 92"/>
                <a:gd name="T62" fmla="*/ 99 w 108"/>
                <a:gd name="T63" fmla="*/ 7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92">
                  <a:moveTo>
                    <a:pt x="94" y="15"/>
                  </a:moveTo>
                  <a:cubicBezTo>
                    <a:pt x="77" y="15"/>
                    <a:pt x="77" y="15"/>
                    <a:pt x="77" y="15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7" y="5"/>
                    <a:pt x="72" y="0"/>
                    <a:pt x="6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8" y="0"/>
                    <a:pt x="43" y="5"/>
                    <a:pt x="43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7" y="15"/>
                    <a:pt x="0" y="21"/>
                    <a:pt x="0" y="2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6"/>
                    <a:pt x="6" y="92"/>
                    <a:pt x="14" y="92"/>
                  </a:cubicBezTo>
                  <a:cubicBezTo>
                    <a:pt x="94" y="92"/>
                    <a:pt x="94" y="92"/>
                    <a:pt x="94" y="92"/>
                  </a:cubicBezTo>
                  <a:cubicBezTo>
                    <a:pt x="101" y="92"/>
                    <a:pt x="108" y="86"/>
                    <a:pt x="108" y="78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1"/>
                    <a:pt x="101" y="15"/>
                    <a:pt x="94" y="15"/>
                  </a:cubicBezTo>
                  <a:close/>
                  <a:moveTo>
                    <a:pt x="10" y="78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7"/>
                    <a:pt x="12" y="24"/>
                    <a:pt x="14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1" y="83"/>
                    <a:pt x="10" y="80"/>
                    <a:pt x="10" y="78"/>
                  </a:cubicBezTo>
                  <a:close/>
                  <a:moveTo>
                    <a:pt x="99" y="78"/>
                  </a:moveTo>
                  <a:cubicBezTo>
                    <a:pt x="99" y="80"/>
                    <a:pt x="96" y="83"/>
                    <a:pt x="94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6" y="24"/>
                    <a:pt x="99" y="27"/>
                    <a:pt x="99" y="29"/>
                  </a:cubicBezTo>
                  <a:lnTo>
                    <a:pt x="99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28" name="Freeform 28"/>
            <p:cNvSpPr>
              <a:spLocks noEditPoints="1"/>
            </p:cNvSpPr>
            <p:nvPr/>
          </p:nvSpPr>
          <p:spPr bwMode="auto">
            <a:xfrm>
              <a:off x="93" y="83"/>
              <a:ext cx="74" cy="74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5 h 34"/>
                <a:gd name="T12" fmla="*/ 9 w 34"/>
                <a:gd name="T13" fmla="*/ 17 h 34"/>
                <a:gd name="T14" fmla="*/ 17 w 34"/>
                <a:gd name="T15" fmla="*/ 10 h 34"/>
                <a:gd name="T16" fmla="*/ 25 w 34"/>
                <a:gd name="T17" fmla="*/ 17 h 34"/>
                <a:gd name="T18" fmla="*/ 17 w 34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6" y="34"/>
                    <a:pt x="34" y="27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lose/>
                  <a:moveTo>
                    <a:pt x="17" y="25"/>
                  </a:moveTo>
                  <a:cubicBezTo>
                    <a:pt x="13" y="25"/>
                    <a:pt x="9" y="21"/>
                    <a:pt x="9" y="17"/>
                  </a:cubicBezTo>
                  <a:cubicBezTo>
                    <a:pt x="9" y="13"/>
                    <a:pt x="13" y="10"/>
                    <a:pt x="17" y="10"/>
                  </a:cubicBezTo>
                  <a:cubicBezTo>
                    <a:pt x="21" y="10"/>
                    <a:pt x="25" y="13"/>
                    <a:pt x="25" y="17"/>
                  </a:cubicBezTo>
                  <a:cubicBezTo>
                    <a:pt x="25" y="21"/>
                    <a:pt x="21" y="25"/>
                    <a:pt x="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629" name="Group 29"/>
          <p:cNvGrpSpPr/>
          <p:nvPr/>
        </p:nvGrpSpPr>
        <p:grpSpPr bwMode="auto">
          <a:xfrm>
            <a:off x="8761730" y="3547745"/>
            <a:ext cx="410845" cy="408940"/>
            <a:chOff x="0" y="0"/>
            <a:chExt cx="231" cy="230"/>
          </a:xfrm>
          <a:solidFill>
            <a:srgbClr val="72A4A5"/>
          </a:solidFill>
        </p:grpSpPr>
        <p:sp>
          <p:nvSpPr>
            <p:cNvPr id="25630" name="Freeform 30"/>
            <p:cNvSpPr>
              <a:spLocks noEditPoints="1"/>
            </p:cNvSpPr>
            <p:nvPr/>
          </p:nvSpPr>
          <p:spPr bwMode="auto">
            <a:xfrm>
              <a:off x="0" y="0"/>
              <a:ext cx="231" cy="230"/>
            </a:xfrm>
            <a:custGeom>
              <a:avLst/>
              <a:gdLst>
                <a:gd name="T0" fmla="*/ 53 w 106"/>
                <a:gd name="T1" fmla="*/ 106 h 106"/>
                <a:gd name="T2" fmla="*/ 0 w 106"/>
                <a:gd name="T3" fmla="*/ 53 h 106"/>
                <a:gd name="T4" fmla="*/ 53 w 106"/>
                <a:gd name="T5" fmla="*/ 0 h 106"/>
                <a:gd name="T6" fmla="*/ 106 w 106"/>
                <a:gd name="T7" fmla="*/ 53 h 106"/>
                <a:gd name="T8" fmla="*/ 53 w 106"/>
                <a:gd name="T9" fmla="*/ 106 h 106"/>
                <a:gd name="T10" fmla="*/ 53 w 106"/>
                <a:gd name="T11" fmla="*/ 9 h 106"/>
                <a:gd name="T12" fmla="*/ 9 w 106"/>
                <a:gd name="T13" fmla="*/ 53 h 106"/>
                <a:gd name="T14" fmla="*/ 53 w 106"/>
                <a:gd name="T15" fmla="*/ 97 h 106"/>
                <a:gd name="T16" fmla="*/ 97 w 106"/>
                <a:gd name="T17" fmla="*/ 53 h 106"/>
                <a:gd name="T18" fmla="*/ 53 w 106"/>
                <a:gd name="T19" fmla="*/ 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6">
                  <a:moveTo>
                    <a:pt x="53" y="106"/>
                  </a:moveTo>
                  <a:cubicBezTo>
                    <a:pt x="24" y="106"/>
                    <a:pt x="0" y="82"/>
                    <a:pt x="0" y="53"/>
                  </a:cubicBezTo>
                  <a:cubicBezTo>
                    <a:pt x="0" y="24"/>
                    <a:pt x="24" y="0"/>
                    <a:pt x="53" y="0"/>
                  </a:cubicBezTo>
                  <a:cubicBezTo>
                    <a:pt x="82" y="0"/>
                    <a:pt x="106" y="24"/>
                    <a:pt x="106" y="53"/>
                  </a:cubicBezTo>
                  <a:cubicBezTo>
                    <a:pt x="106" y="82"/>
                    <a:pt x="82" y="106"/>
                    <a:pt x="53" y="106"/>
                  </a:cubicBezTo>
                  <a:close/>
                  <a:moveTo>
                    <a:pt x="53" y="9"/>
                  </a:moveTo>
                  <a:cubicBezTo>
                    <a:pt x="29" y="9"/>
                    <a:pt x="9" y="29"/>
                    <a:pt x="9" y="53"/>
                  </a:cubicBezTo>
                  <a:cubicBezTo>
                    <a:pt x="9" y="77"/>
                    <a:pt x="29" y="97"/>
                    <a:pt x="53" y="97"/>
                  </a:cubicBezTo>
                  <a:cubicBezTo>
                    <a:pt x="77" y="97"/>
                    <a:pt x="97" y="77"/>
                    <a:pt x="97" y="53"/>
                  </a:cubicBezTo>
                  <a:cubicBezTo>
                    <a:pt x="97" y="29"/>
                    <a:pt x="77" y="9"/>
                    <a:pt x="5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31" name="Freeform 31"/>
            <p:cNvSpPr/>
            <p:nvPr/>
          </p:nvSpPr>
          <p:spPr bwMode="auto">
            <a:xfrm>
              <a:off x="104" y="43"/>
              <a:ext cx="72" cy="81"/>
            </a:xfrm>
            <a:custGeom>
              <a:avLst/>
              <a:gdLst>
                <a:gd name="T0" fmla="*/ 28 w 33"/>
                <a:gd name="T1" fmla="*/ 37 h 37"/>
                <a:gd name="T2" fmla="*/ 5 w 33"/>
                <a:gd name="T3" fmla="*/ 37 h 37"/>
                <a:gd name="T4" fmla="*/ 0 w 33"/>
                <a:gd name="T5" fmla="*/ 33 h 37"/>
                <a:gd name="T6" fmla="*/ 0 w 33"/>
                <a:gd name="T7" fmla="*/ 5 h 37"/>
                <a:gd name="T8" fmla="*/ 5 w 33"/>
                <a:gd name="T9" fmla="*/ 0 h 37"/>
                <a:gd name="T10" fmla="*/ 9 w 33"/>
                <a:gd name="T11" fmla="*/ 5 h 37"/>
                <a:gd name="T12" fmla="*/ 9 w 33"/>
                <a:gd name="T13" fmla="*/ 28 h 37"/>
                <a:gd name="T14" fmla="*/ 28 w 33"/>
                <a:gd name="T15" fmla="*/ 28 h 37"/>
                <a:gd name="T16" fmla="*/ 33 w 33"/>
                <a:gd name="T17" fmla="*/ 33 h 37"/>
                <a:gd name="T18" fmla="*/ 28 w 33"/>
                <a:gd name="T1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7">
                  <a:moveTo>
                    <a:pt x="2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2" y="37"/>
                    <a:pt x="0" y="35"/>
                    <a:pt x="0" y="3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8"/>
                    <a:pt x="33" y="30"/>
                    <a:pt x="33" y="33"/>
                  </a:cubicBezTo>
                  <a:cubicBezTo>
                    <a:pt x="33" y="35"/>
                    <a:pt x="31" y="37"/>
                    <a:pt x="28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5632" name="Line 32"/>
          <p:cNvSpPr>
            <a:spLocks noChangeShapeType="1"/>
          </p:cNvSpPr>
          <p:nvPr/>
        </p:nvSpPr>
        <p:spPr bwMode="auto">
          <a:xfrm>
            <a:off x="3225165" y="4074160"/>
            <a:ext cx="0" cy="755650"/>
          </a:xfrm>
          <a:prstGeom prst="line">
            <a:avLst/>
          </a:prstGeom>
          <a:noFill/>
          <a:ln w="6350" cmpd="sng">
            <a:solidFill>
              <a:srgbClr val="72A4A5"/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33" name="Line 33"/>
          <p:cNvSpPr>
            <a:spLocks noChangeShapeType="1"/>
          </p:cNvSpPr>
          <p:nvPr/>
        </p:nvSpPr>
        <p:spPr bwMode="auto">
          <a:xfrm>
            <a:off x="6096000" y="4074160"/>
            <a:ext cx="0" cy="755650"/>
          </a:xfrm>
          <a:prstGeom prst="line">
            <a:avLst/>
          </a:prstGeom>
          <a:noFill/>
          <a:ln w="6350" cmpd="sng">
            <a:solidFill>
              <a:srgbClr val="72A4A5"/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34" name="Line 34"/>
          <p:cNvSpPr>
            <a:spLocks noChangeShapeType="1"/>
          </p:cNvSpPr>
          <p:nvPr/>
        </p:nvSpPr>
        <p:spPr bwMode="auto">
          <a:xfrm>
            <a:off x="8966200" y="4074160"/>
            <a:ext cx="0" cy="755650"/>
          </a:xfrm>
          <a:prstGeom prst="line">
            <a:avLst/>
          </a:prstGeom>
          <a:noFill/>
          <a:ln w="6350" cmpd="sng">
            <a:solidFill>
              <a:srgbClr val="72A4A5"/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35" name="Line 35"/>
          <p:cNvSpPr>
            <a:spLocks noChangeShapeType="1"/>
          </p:cNvSpPr>
          <p:nvPr/>
        </p:nvSpPr>
        <p:spPr bwMode="auto">
          <a:xfrm>
            <a:off x="4677410" y="2673350"/>
            <a:ext cx="0" cy="755650"/>
          </a:xfrm>
          <a:prstGeom prst="line">
            <a:avLst/>
          </a:prstGeom>
          <a:noFill/>
          <a:ln w="6350" cmpd="sng">
            <a:solidFill>
              <a:srgbClr val="72A4A5"/>
            </a:solidFill>
            <a:prstDash val="solid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36" name="Line 36"/>
          <p:cNvSpPr>
            <a:spLocks noChangeShapeType="1"/>
          </p:cNvSpPr>
          <p:nvPr/>
        </p:nvSpPr>
        <p:spPr bwMode="auto">
          <a:xfrm>
            <a:off x="7528560" y="2673350"/>
            <a:ext cx="0" cy="755650"/>
          </a:xfrm>
          <a:prstGeom prst="line">
            <a:avLst/>
          </a:prstGeom>
          <a:noFill/>
          <a:ln w="6350" cmpd="sng">
            <a:solidFill>
              <a:srgbClr val="72A4A5"/>
            </a:solidFill>
            <a:prstDash val="solid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37" name="Rectangle 37"/>
          <p:cNvSpPr>
            <a:spLocks noChangeArrowheads="1"/>
          </p:cNvSpPr>
          <p:nvPr/>
        </p:nvSpPr>
        <p:spPr bwMode="auto">
          <a:xfrm>
            <a:off x="2138045" y="5015230"/>
            <a:ext cx="2175510" cy="10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1216660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600" b="1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5638" name="Rectangle 38"/>
          <p:cNvSpPr>
            <a:spLocks noChangeArrowheads="1"/>
          </p:cNvSpPr>
          <p:nvPr/>
        </p:nvSpPr>
        <p:spPr bwMode="auto">
          <a:xfrm>
            <a:off x="5007610" y="5015230"/>
            <a:ext cx="2175510" cy="10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1216660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600" b="1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5639" name="Rectangle 39"/>
          <p:cNvSpPr>
            <a:spLocks noChangeArrowheads="1"/>
          </p:cNvSpPr>
          <p:nvPr/>
        </p:nvSpPr>
        <p:spPr bwMode="auto">
          <a:xfrm>
            <a:off x="7879715" y="5015230"/>
            <a:ext cx="2175510" cy="10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1216660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600" b="1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5640" name="Rectangle 40"/>
          <p:cNvSpPr>
            <a:spLocks noChangeArrowheads="1"/>
          </p:cNvSpPr>
          <p:nvPr/>
        </p:nvSpPr>
        <p:spPr bwMode="auto">
          <a:xfrm>
            <a:off x="3572510" y="1508125"/>
            <a:ext cx="2175510" cy="10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1216660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600" b="1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5641" name="Rectangle 41"/>
          <p:cNvSpPr>
            <a:spLocks noChangeArrowheads="1"/>
          </p:cNvSpPr>
          <p:nvPr/>
        </p:nvSpPr>
        <p:spPr bwMode="auto">
          <a:xfrm>
            <a:off x="6440805" y="1508125"/>
            <a:ext cx="2175510" cy="10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1216660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600" b="1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5637" grpId="0"/>
      <p:bldP spid="25638" grpId="0"/>
      <p:bldP spid="25639" grpId="0"/>
      <p:bldP spid="25640" grpId="0"/>
      <p:bldP spid="256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sp>
        <p:nvSpPr>
          <p:cNvPr id="36888" name="Freeform 24"/>
          <p:cNvSpPr/>
          <p:nvPr/>
        </p:nvSpPr>
        <p:spPr bwMode="auto">
          <a:xfrm>
            <a:off x="6318885" y="2380615"/>
            <a:ext cx="1690370" cy="2969895"/>
          </a:xfrm>
          <a:custGeom>
            <a:avLst/>
            <a:gdLst>
              <a:gd name="T0" fmla="*/ 863 w 863"/>
              <a:gd name="T1" fmla="*/ 0 h 1516"/>
              <a:gd name="T2" fmla="*/ 0 w 863"/>
              <a:gd name="T3" fmla="*/ 0 h 1516"/>
              <a:gd name="T4" fmla="*/ 0 w 863"/>
              <a:gd name="T5" fmla="*/ 151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3" h="1516">
                <a:moveTo>
                  <a:pt x="863" y="0"/>
                </a:moveTo>
                <a:lnTo>
                  <a:pt x="0" y="0"/>
                </a:lnTo>
                <a:lnTo>
                  <a:pt x="0" y="1516"/>
                </a:lnTo>
              </a:path>
            </a:pathLst>
          </a:custGeom>
          <a:noFill/>
          <a:ln w="6350" cap="flat" cmpd="sng">
            <a:solidFill>
              <a:srgbClr val="72A4A5"/>
            </a:solidFill>
            <a:prstDash val="solid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889" name="Freeform 25"/>
          <p:cNvSpPr/>
          <p:nvPr/>
        </p:nvSpPr>
        <p:spPr bwMode="auto">
          <a:xfrm>
            <a:off x="6734175" y="3395345"/>
            <a:ext cx="1275080" cy="1955165"/>
          </a:xfrm>
          <a:custGeom>
            <a:avLst/>
            <a:gdLst>
              <a:gd name="T0" fmla="*/ 651 w 651"/>
              <a:gd name="T1" fmla="*/ 0 h 998"/>
              <a:gd name="T2" fmla="*/ 0 w 651"/>
              <a:gd name="T3" fmla="*/ 0 h 998"/>
              <a:gd name="T4" fmla="*/ 0 w 651"/>
              <a:gd name="T5" fmla="*/ 99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1" h="998">
                <a:moveTo>
                  <a:pt x="651" y="0"/>
                </a:moveTo>
                <a:lnTo>
                  <a:pt x="0" y="0"/>
                </a:lnTo>
                <a:lnTo>
                  <a:pt x="0" y="998"/>
                </a:lnTo>
              </a:path>
            </a:pathLst>
          </a:custGeom>
          <a:noFill/>
          <a:ln w="6350" cap="flat" cmpd="sng">
            <a:solidFill>
              <a:srgbClr val="72A4A5"/>
            </a:solidFill>
            <a:prstDash val="solid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890" name="Freeform 26"/>
          <p:cNvSpPr/>
          <p:nvPr/>
        </p:nvSpPr>
        <p:spPr bwMode="auto">
          <a:xfrm>
            <a:off x="7164705" y="4410075"/>
            <a:ext cx="843915" cy="940435"/>
          </a:xfrm>
          <a:custGeom>
            <a:avLst/>
            <a:gdLst>
              <a:gd name="T0" fmla="*/ 431 w 431"/>
              <a:gd name="T1" fmla="*/ 0 h 480"/>
              <a:gd name="T2" fmla="*/ 0 w 431"/>
              <a:gd name="T3" fmla="*/ 0 h 480"/>
              <a:gd name="T4" fmla="*/ 0 w 431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" h="480">
                <a:moveTo>
                  <a:pt x="431" y="0"/>
                </a:moveTo>
                <a:lnTo>
                  <a:pt x="0" y="0"/>
                </a:lnTo>
                <a:lnTo>
                  <a:pt x="0" y="480"/>
                </a:lnTo>
              </a:path>
            </a:pathLst>
          </a:custGeom>
          <a:noFill/>
          <a:ln w="6350" cap="flat" cmpd="sng">
            <a:solidFill>
              <a:srgbClr val="72A4A5"/>
            </a:solidFill>
            <a:prstDash val="solid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894" name="Freeform 30"/>
          <p:cNvSpPr/>
          <p:nvPr/>
        </p:nvSpPr>
        <p:spPr bwMode="auto">
          <a:xfrm>
            <a:off x="4182110" y="2380615"/>
            <a:ext cx="1690370" cy="2969895"/>
          </a:xfrm>
          <a:custGeom>
            <a:avLst/>
            <a:gdLst>
              <a:gd name="T0" fmla="*/ 0 w 863"/>
              <a:gd name="T1" fmla="*/ 0 h 1516"/>
              <a:gd name="T2" fmla="*/ 863 w 863"/>
              <a:gd name="T3" fmla="*/ 0 h 1516"/>
              <a:gd name="T4" fmla="*/ 863 w 863"/>
              <a:gd name="T5" fmla="*/ 151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3" h="1516">
                <a:moveTo>
                  <a:pt x="0" y="0"/>
                </a:moveTo>
                <a:lnTo>
                  <a:pt x="863" y="0"/>
                </a:lnTo>
                <a:lnTo>
                  <a:pt x="863" y="1516"/>
                </a:lnTo>
              </a:path>
            </a:pathLst>
          </a:custGeom>
          <a:noFill/>
          <a:ln w="6350" cap="flat" cmpd="sng">
            <a:solidFill>
              <a:srgbClr val="72A4A5"/>
            </a:solidFill>
            <a:prstDash val="solid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895" name="Freeform 31"/>
          <p:cNvSpPr/>
          <p:nvPr/>
        </p:nvSpPr>
        <p:spPr bwMode="auto">
          <a:xfrm>
            <a:off x="4182110" y="3395345"/>
            <a:ext cx="1275080" cy="1955165"/>
          </a:xfrm>
          <a:custGeom>
            <a:avLst/>
            <a:gdLst>
              <a:gd name="T0" fmla="*/ 0 w 651"/>
              <a:gd name="T1" fmla="*/ 0 h 998"/>
              <a:gd name="T2" fmla="*/ 651 w 651"/>
              <a:gd name="T3" fmla="*/ 0 h 998"/>
              <a:gd name="T4" fmla="*/ 651 w 651"/>
              <a:gd name="T5" fmla="*/ 99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1" h="998">
                <a:moveTo>
                  <a:pt x="0" y="0"/>
                </a:moveTo>
                <a:lnTo>
                  <a:pt x="651" y="0"/>
                </a:lnTo>
                <a:lnTo>
                  <a:pt x="651" y="998"/>
                </a:lnTo>
              </a:path>
            </a:pathLst>
          </a:custGeom>
          <a:noFill/>
          <a:ln w="6350" cap="flat" cmpd="sng">
            <a:solidFill>
              <a:srgbClr val="72A4A5"/>
            </a:solidFill>
            <a:prstDash val="solid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896" name="Freeform 32"/>
          <p:cNvSpPr/>
          <p:nvPr/>
        </p:nvSpPr>
        <p:spPr bwMode="auto">
          <a:xfrm>
            <a:off x="4182110" y="4410075"/>
            <a:ext cx="845820" cy="940435"/>
          </a:xfrm>
          <a:custGeom>
            <a:avLst/>
            <a:gdLst>
              <a:gd name="T0" fmla="*/ 0 w 432"/>
              <a:gd name="T1" fmla="*/ 0 h 480"/>
              <a:gd name="T2" fmla="*/ 432 w 432"/>
              <a:gd name="T3" fmla="*/ 0 h 480"/>
              <a:gd name="T4" fmla="*/ 432 w 432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480">
                <a:moveTo>
                  <a:pt x="0" y="0"/>
                </a:moveTo>
                <a:lnTo>
                  <a:pt x="432" y="0"/>
                </a:lnTo>
                <a:lnTo>
                  <a:pt x="432" y="480"/>
                </a:lnTo>
              </a:path>
            </a:pathLst>
          </a:custGeom>
          <a:noFill/>
          <a:ln w="6350" cap="flat" cmpd="sng">
            <a:solidFill>
              <a:srgbClr val="72A4A5"/>
            </a:solidFill>
            <a:prstDash val="solid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531870" y="2057400"/>
            <a:ext cx="650240" cy="642620"/>
            <a:chOff x="5562" y="3240"/>
            <a:chExt cx="1024" cy="1012"/>
          </a:xfrm>
        </p:grpSpPr>
        <p:sp>
          <p:nvSpPr>
            <p:cNvPr id="36891" name="Freeform 27"/>
            <p:cNvSpPr/>
            <p:nvPr/>
          </p:nvSpPr>
          <p:spPr bwMode="auto">
            <a:xfrm>
              <a:off x="5562" y="3240"/>
              <a:ext cx="1024" cy="1012"/>
            </a:xfrm>
            <a:custGeom>
              <a:avLst/>
              <a:gdLst>
                <a:gd name="T0" fmla="*/ 0 w 267"/>
                <a:gd name="T1" fmla="*/ 218 h 263"/>
                <a:gd name="T2" fmla="*/ 46 w 267"/>
                <a:gd name="T3" fmla="*/ 263 h 263"/>
                <a:gd name="T4" fmla="*/ 222 w 267"/>
                <a:gd name="T5" fmla="*/ 263 h 263"/>
                <a:gd name="T6" fmla="*/ 267 w 267"/>
                <a:gd name="T7" fmla="*/ 218 h 263"/>
                <a:gd name="T8" fmla="*/ 267 w 267"/>
                <a:gd name="T9" fmla="*/ 46 h 263"/>
                <a:gd name="T10" fmla="*/ 222 w 267"/>
                <a:gd name="T11" fmla="*/ 0 h 263"/>
                <a:gd name="T12" fmla="*/ 46 w 267"/>
                <a:gd name="T13" fmla="*/ 0 h 263"/>
                <a:gd name="T14" fmla="*/ 0 w 267"/>
                <a:gd name="T15" fmla="*/ 46 h 263"/>
                <a:gd name="T16" fmla="*/ 0 w 267"/>
                <a:gd name="T17" fmla="*/ 21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3">
                  <a:moveTo>
                    <a:pt x="0" y="218"/>
                  </a:moveTo>
                  <a:cubicBezTo>
                    <a:pt x="0" y="243"/>
                    <a:pt x="21" y="263"/>
                    <a:pt x="46" y="263"/>
                  </a:cubicBezTo>
                  <a:cubicBezTo>
                    <a:pt x="222" y="263"/>
                    <a:pt x="222" y="263"/>
                    <a:pt x="222" y="263"/>
                  </a:cubicBezTo>
                  <a:cubicBezTo>
                    <a:pt x="247" y="263"/>
                    <a:pt x="267" y="243"/>
                    <a:pt x="267" y="218"/>
                  </a:cubicBezTo>
                  <a:cubicBezTo>
                    <a:pt x="267" y="46"/>
                    <a:pt x="267" y="46"/>
                    <a:pt x="267" y="46"/>
                  </a:cubicBezTo>
                  <a:cubicBezTo>
                    <a:pt x="267" y="21"/>
                    <a:pt x="247" y="0"/>
                    <a:pt x="22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lnTo>
                    <a:pt x="0" y="218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897" name="Freeform 33"/>
            <p:cNvSpPr>
              <a:spLocks noEditPoints="1"/>
            </p:cNvSpPr>
            <p:nvPr/>
          </p:nvSpPr>
          <p:spPr bwMode="auto">
            <a:xfrm>
              <a:off x="5827" y="3518"/>
              <a:ext cx="493" cy="457"/>
            </a:xfrm>
            <a:custGeom>
              <a:avLst/>
              <a:gdLst>
                <a:gd name="T0" fmla="*/ 100 w 129"/>
                <a:gd name="T1" fmla="*/ 66 h 119"/>
                <a:gd name="T2" fmla="*/ 105 w 129"/>
                <a:gd name="T3" fmla="*/ 61 h 119"/>
                <a:gd name="T4" fmla="*/ 110 w 129"/>
                <a:gd name="T5" fmla="*/ 66 h 119"/>
                <a:gd name="T6" fmla="*/ 110 w 129"/>
                <a:gd name="T7" fmla="*/ 115 h 119"/>
                <a:gd name="T8" fmla="*/ 105 w 129"/>
                <a:gd name="T9" fmla="*/ 119 h 119"/>
                <a:gd name="T10" fmla="*/ 105 w 129"/>
                <a:gd name="T11" fmla="*/ 119 h 119"/>
                <a:gd name="T12" fmla="*/ 24 w 129"/>
                <a:gd name="T13" fmla="*/ 119 h 119"/>
                <a:gd name="T14" fmla="*/ 19 w 129"/>
                <a:gd name="T15" fmla="*/ 115 h 119"/>
                <a:gd name="T16" fmla="*/ 19 w 129"/>
                <a:gd name="T17" fmla="*/ 114 h 119"/>
                <a:gd name="T18" fmla="*/ 19 w 129"/>
                <a:gd name="T19" fmla="*/ 66 h 119"/>
                <a:gd name="T20" fmla="*/ 24 w 129"/>
                <a:gd name="T21" fmla="*/ 61 h 119"/>
                <a:gd name="T22" fmla="*/ 29 w 129"/>
                <a:gd name="T23" fmla="*/ 66 h 119"/>
                <a:gd name="T24" fmla="*/ 29 w 129"/>
                <a:gd name="T25" fmla="*/ 110 h 119"/>
                <a:gd name="T26" fmla="*/ 45 w 129"/>
                <a:gd name="T27" fmla="*/ 110 h 119"/>
                <a:gd name="T28" fmla="*/ 45 w 129"/>
                <a:gd name="T29" fmla="*/ 61 h 119"/>
                <a:gd name="T30" fmla="*/ 48 w 129"/>
                <a:gd name="T31" fmla="*/ 58 h 119"/>
                <a:gd name="T32" fmla="*/ 48 w 129"/>
                <a:gd name="T33" fmla="*/ 58 h 119"/>
                <a:gd name="T34" fmla="*/ 81 w 129"/>
                <a:gd name="T35" fmla="*/ 58 h 119"/>
                <a:gd name="T36" fmla="*/ 85 w 129"/>
                <a:gd name="T37" fmla="*/ 61 h 119"/>
                <a:gd name="T38" fmla="*/ 85 w 129"/>
                <a:gd name="T39" fmla="*/ 61 h 119"/>
                <a:gd name="T40" fmla="*/ 85 w 129"/>
                <a:gd name="T41" fmla="*/ 110 h 119"/>
                <a:gd name="T42" fmla="*/ 100 w 129"/>
                <a:gd name="T43" fmla="*/ 110 h 119"/>
                <a:gd name="T44" fmla="*/ 100 w 129"/>
                <a:gd name="T45" fmla="*/ 66 h 119"/>
                <a:gd name="T46" fmla="*/ 51 w 129"/>
                <a:gd name="T47" fmla="*/ 110 h 119"/>
                <a:gd name="T48" fmla="*/ 51 w 129"/>
                <a:gd name="T49" fmla="*/ 110 h 119"/>
                <a:gd name="T50" fmla="*/ 79 w 129"/>
                <a:gd name="T51" fmla="*/ 110 h 119"/>
                <a:gd name="T52" fmla="*/ 79 w 129"/>
                <a:gd name="T53" fmla="*/ 64 h 119"/>
                <a:gd name="T54" fmla="*/ 51 w 129"/>
                <a:gd name="T55" fmla="*/ 64 h 119"/>
                <a:gd name="T56" fmla="*/ 51 w 129"/>
                <a:gd name="T57" fmla="*/ 110 h 119"/>
                <a:gd name="T58" fmla="*/ 9 w 129"/>
                <a:gd name="T59" fmla="*/ 68 h 119"/>
                <a:gd name="T60" fmla="*/ 9 w 129"/>
                <a:gd name="T61" fmla="*/ 68 h 119"/>
                <a:gd name="T62" fmla="*/ 65 w 129"/>
                <a:gd name="T63" fmla="*/ 12 h 119"/>
                <a:gd name="T64" fmla="*/ 120 w 129"/>
                <a:gd name="T65" fmla="*/ 68 h 119"/>
                <a:gd name="T66" fmla="*/ 127 w 129"/>
                <a:gd name="T67" fmla="*/ 68 h 119"/>
                <a:gd name="T68" fmla="*/ 127 w 129"/>
                <a:gd name="T69" fmla="*/ 61 h 119"/>
                <a:gd name="T70" fmla="*/ 68 w 129"/>
                <a:gd name="T71" fmla="*/ 2 h 119"/>
                <a:gd name="T72" fmla="*/ 68 w 129"/>
                <a:gd name="T73" fmla="*/ 2 h 119"/>
                <a:gd name="T74" fmla="*/ 61 w 129"/>
                <a:gd name="T75" fmla="*/ 2 h 119"/>
                <a:gd name="T76" fmla="*/ 2 w 129"/>
                <a:gd name="T77" fmla="*/ 61 h 119"/>
                <a:gd name="T78" fmla="*/ 2 w 129"/>
                <a:gd name="T79" fmla="*/ 68 h 119"/>
                <a:gd name="T80" fmla="*/ 9 w 129"/>
                <a:gd name="T81" fmla="*/ 6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" h="119">
                  <a:moveTo>
                    <a:pt x="100" y="66"/>
                  </a:moveTo>
                  <a:cubicBezTo>
                    <a:pt x="100" y="64"/>
                    <a:pt x="103" y="61"/>
                    <a:pt x="105" y="61"/>
                  </a:cubicBezTo>
                  <a:cubicBezTo>
                    <a:pt x="108" y="61"/>
                    <a:pt x="110" y="64"/>
                    <a:pt x="110" y="66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0" y="117"/>
                    <a:pt x="108" y="119"/>
                    <a:pt x="105" y="119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1" y="119"/>
                    <a:pt x="19" y="117"/>
                    <a:pt x="19" y="115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64"/>
                    <a:pt x="21" y="61"/>
                    <a:pt x="24" y="61"/>
                  </a:cubicBezTo>
                  <a:cubicBezTo>
                    <a:pt x="27" y="61"/>
                    <a:pt x="29" y="64"/>
                    <a:pt x="29" y="66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59"/>
                    <a:pt x="46" y="58"/>
                    <a:pt x="48" y="58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3" y="58"/>
                    <a:pt x="85" y="59"/>
                    <a:pt x="85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100" y="66"/>
                    <a:pt x="100" y="66"/>
                    <a:pt x="100" y="66"/>
                  </a:cubicBezTo>
                  <a:close/>
                  <a:moveTo>
                    <a:pt x="51" y="110"/>
                  </a:moveTo>
                  <a:cubicBezTo>
                    <a:pt x="51" y="110"/>
                    <a:pt x="51" y="110"/>
                    <a:pt x="51" y="110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51" y="110"/>
                    <a:pt x="51" y="110"/>
                    <a:pt x="51" y="110"/>
                  </a:cubicBezTo>
                  <a:close/>
                  <a:moveTo>
                    <a:pt x="9" y="68"/>
                  </a:moveTo>
                  <a:cubicBezTo>
                    <a:pt x="9" y="68"/>
                    <a:pt x="9" y="68"/>
                    <a:pt x="9" y="68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22" y="70"/>
                    <a:pt x="125" y="70"/>
                    <a:pt x="127" y="68"/>
                  </a:cubicBezTo>
                  <a:cubicBezTo>
                    <a:pt x="129" y="66"/>
                    <a:pt x="129" y="63"/>
                    <a:pt x="127" y="61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6" y="0"/>
                    <a:pt x="63" y="0"/>
                    <a:pt x="61" y="2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0" y="63"/>
                    <a:pt x="0" y="66"/>
                    <a:pt x="2" y="68"/>
                  </a:cubicBezTo>
                  <a:cubicBezTo>
                    <a:pt x="4" y="70"/>
                    <a:pt x="7" y="70"/>
                    <a:pt x="9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008620" y="3074035"/>
            <a:ext cx="650240" cy="640080"/>
            <a:chOff x="12612" y="4841"/>
            <a:chExt cx="1024" cy="1008"/>
          </a:xfrm>
        </p:grpSpPr>
        <p:sp>
          <p:nvSpPr>
            <p:cNvPr id="36886" name="Freeform 22"/>
            <p:cNvSpPr/>
            <p:nvPr/>
          </p:nvSpPr>
          <p:spPr bwMode="auto">
            <a:xfrm>
              <a:off x="12612" y="4841"/>
              <a:ext cx="1024" cy="1009"/>
            </a:xfrm>
            <a:custGeom>
              <a:avLst/>
              <a:gdLst>
                <a:gd name="T0" fmla="*/ 267 w 267"/>
                <a:gd name="T1" fmla="*/ 218 h 263"/>
                <a:gd name="T2" fmla="*/ 222 w 267"/>
                <a:gd name="T3" fmla="*/ 263 h 263"/>
                <a:gd name="T4" fmla="*/ 46 w 267"/>
                <a:gd name="T5" fmla="*/ 263 h 263"/>
                <a:gd name="T6" fmla="*/ 0 w 267"/>
                <a:gd name="T7" fmla="*/ 218 h 263"/>
                <a:gd name="T8" fmla="*/ 0 w 267"/>
                <a:gd name="T9" fmla="*/ 46 h 263"/>
                <a:gd name="T10" fmla="*/ 46 w 267"/>
                <a:gd name="T11" fmla="*/ 0 h 263"/>
                <a:gd name="T12" fmla="*/ 222 w 267"/>
                <a:gd name="T13" fmla="*/ 0 h 263"/>
                <a:gd name="T14" fmla="*/ 267 w 267"/>
                <a:gd name="T15" fmla="*/ 46 h 263"/>
                <a:gd name="T16" fmla="*/ 267 w 267"/>
                <a:gd name="T17" fmla="*/ 21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3">
                  <a:moveTo>
                    <a:pt x="267" y="218"/>
                  </a:moveTo>
                  <a:cubicBezTo>
                    <a:pt x="267" y="243"/>
                    <a:pt x="247" y="263"/>
                    <a:pt x="222" y="263"/>
                  </a:cubicBezTo>
                  <a:cubicBezTo>
                    <a:pt x="46" y="263"/>
                    <a:pt x="46" y="263"/>
                    <a:pt x="46" y="263"/>
                  </a:cubicBezTo>
                  <a:cubicBezTo>
                    <a:pt x="21" y="263"/>
                    <a:pt x="0" y="243"/>
                    <a:pt x="0" y="21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47" y="0"/>
                    <a:pt x="267" y="21"/>
                    <a:pt x="267" y="46"/>
                  </a:cubicBezTo>
                  <a:lnTo>
                    <a:pt x="267" y="218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898" name="Freeform 34"/>
            <p:cNvSpPr>
              <a:spLocks noEditPoints="1"/>
            </p:cNvSpPr>
            <p:nvPr/>
          </p:nvSpPr>
          <p:spPr bwMode="auto">
            <a:xfrm>
              <a:off x="12958" y="5110"/>
              <a:ext cx="336" cy="475"/>
            </a:xfrm>
            <a:custGeom>
              <a:avLst/>
              <a:gdLst>
                <a:gd name="T0" fmla="*/ 77 w 88"/>
                <a:gd name="T1" fmla="*/ 33 h 124"/>
                <a:gd name="T2" fmla="*/ 67 w 88"/>
                <a:gd name="T3" fmla="*/ 57 h 124"/>
                <a:gd name="T4" fmla="*/ 67 w 88"/>
                <a:gd name="T5" fmla="*/ 57 h 124"/>
                <a:gd name="T6" fmla="*/ 85 w 88"/>
                <a:gd name="T7" fmla="*/ 79 h 124"/>
                <a:gd name="T8" fmla="*/ 88 w 88"/>
                <a:gd name="T9" fmla="*/ 104 h 124"/>
                <a:gd name="T10" fmla="*/ 79 w 88"/>
                <a:gd name="T11" fmla="*/ 115 h 124"/>
                <a:gd name="T12" fmla="*/ 69 w 88"/>
                <a:gd name="T13" fmla="*/ 115 h 124"/>
                <a:gd name="T14" fmla="*/ 64 w 88"/>
                <a:gd name="T15" fmla="*/ 124 h 124"/>
                <a:gd name="T16" fmla="*/ 23 w 88"/>
                <a:gd name="T17" fmla="*/ 124 h 124"/>
                <a:gd name="T18" fmla="*/ 19 w 88"/>
                <a:gd name="T19" fmla="*/ 119 h 124"/>
                <a:gd name="T20" fmla="*/ 9 w 88"/>
                <a:gd name="T21" fmla="*/ 115 h 124"/>
                <a:gd name="T22" fmla="*/ 2 w 88"/>
                <a:gd name="T23" fmla="*/ 111 h 124"/>
                <a:gd name="T24" fmla="*/ 0 w 88"/>
                <a:gd name="T25" fmla="*/ 93 h 124"/>
                <a:gd name="T26" fmla="*/ 20 w 88"/>
                <a:gd name="T27" fmla="*/ 57 h 124"/>
                <a:gd name="T28" fmla="*/ 20 w 88"/>
                <a:gd name="T29" fmla="*/ 57 h 124"/>
                <a:gd name="T30" fmla="*/ 44 w 88"/>
                <a:gd name="T31" fmla="*/ 0 h 124"/>
                <a:gd name="T32" fmla="*/ 22 w 88"/>
                <a:gd name="T33" fmla="*/ 105 h 124"/>
                <a:gd name="T34" fmla="*/ 25 w 88"/>
                <a:gd name="T35" fmla="*/ 89 h 124"/>
                <a:gd name="T36" fmla="*/ 28 w 88"/>
                <a:gd name="T37" fmla="*/ 109 h 124"/>
                <a:gd name="T38" fmla="*/ 28 w 88"/>
                <a:gd name="T39" fmla="*/ 114 h 124"/>
                <a:gd name="T40" fmla="*/ 59 w 88"/>
                <a:gd name="T41" fmla="*/ 110 h 124"/>
                <a:gd name="T42" fmla="*/ 59 w 88"/>
                <a:gd name="T43" fmla="*/ 109 h 124"/>
                <a:gd name="T44" fmla="*/ 62 w 88"/>
                <a:gd name="T45" fmla="*/ 89 h 124"/>
                <a:gd name="T46" fmla="*/ 65 w 88"/>
                <a:gd name="T47" fmla="*/ 105 h 124"/>
                <a:gd name="T48" fmla="*/ 78 w 88"/>
                <a:gd name="T49" fmla="*/ 104 h 124"/>
                <a:gd name="T50" fmla="*/ 76 w 88"/>
                <a:gd name="T51" fmla="*/ 83 h 124"/>
                <a:gd name="T52" fmla="*/ 59 w 88"/>
                <a:gd name="T53" fmla="*/ 63 h 124"/>
                <a:gd name="T54" fmla="*/ 28 w 88"/>
                <a:gd name="T55" fmla="*/ 63 h 124"/>
                <a:gd name="T56" fmla="*/ 10 w 88"/>
                <a:gd name="T57" fmla="*/ 93 h 124"/>
                <a:gd name="T58" fmla="*/ 10 w 88"/>
                <a:gd name="T59" fmla="*/ 105 h 124"/>
                <a:gd name="T60" fmla="*/ 44 w 88"/>
                <a:gd name="T61" fmla="*/ 9 h 124"/>
                <a:gd name="T62" fmla="*/ 20 w 88"/>
                <a:gd name="T63" fmla="*/ 33 h 124"/>
                <a:gd name="T64" fmla="*/ 68 w 88"/>
                <a:gd name="T65" fmla="*/ 3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24">
                  <a:moveTo>
                    <a:pt x="44" y="0"/>
                  </a:moveTo>
                  <a:cubicBezTo>
                    <a:pt x="62" y="0"/>
                    <a:pt x="77" y="15"/>
                    <a:pt x="77" y="33"/>
                  </a:cubicBezTo>
                  <a:cubicBezTo>
                    <a:pt x="77" y="43"/>
                    <a:pt x="74" y="51"/>
                    <a:pt x="68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74" y="64"/>
                    <a:pt x="81" y="70"/>
                    <a:pt x="85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83"/>
                    <a:pt x="88" y="88"/>
                    <a:pt x="88" y="9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8" y="106"/>
                    <a:pt x="87" y="109"/>
                    <a:pt x="85" y="111"/>
                  </a:cubicBezTo>
                  <a:cubicBezTo>
                    <a:pt x="84" y="113"/>
                    <a:pt x="82" y="114"/>
                    <a:pt x="79" y="115"/>
                  </a:cubicBezTo>
                  <a:cubicBezTo>
                    <a:pt x="79" y="115"/>
                    <a:pt x="79" y="115"/>
                    <a:pt x="78" y="115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9" y="122"/>
                    <a:pt x="66" y="124"/>
                    <a:pt x="64" y="124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1" y="124"/>
                    <a:pt x="19" y="122"/>
                    <a:pt x="19" y="119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5"/>
                    <a:pt x="8" y="115"/>
                    <a:pt x="8" y="115"/>
                  </a:cubicBezTo>
                  <a:cubicBezTo>
                    <a:pt x="5" y="114"/>
                    <a:pt x="3" y="113"/>
                    <a:pt x="2" y="111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8"/>
                    <a:pt x="1" y="83"/>
                    <a:pt x="2" y="79"/>
                  </a:cubicBezTo>
                  <a:cubicBezTo>
                    <a:pt x="6" y="70"/>
                    <a:pt x="13" y="6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3" y="51"/>
                    <a:pt x="10" y="42"/>
                    <a:pt x="10" y="33"/>
                  </a:cubicBezTo>
                  <a:cubicBezTo>
                    <a:pt x="10" y="15"/>
                    <a:pt x="25" y="0"/>
                    <a:pt x="44" y="0"/>
                  </a:cubicBezTo>
                  <a:close/>
                  <a:moveTo>
                    <a:pt x="22" y="105"/>
                  </a:moveTo>
                  <a:cubicBezTo>
                    <a:pt x="22" y="105"/>
                    <a:pt x="22" y="105"/>
                    <a:pt x="22" y="105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2" y="90"/>
                    <a:pt x="24" y="89"/>
                    <a:pt x="25" y="89"/>
                  </a:cubicBezTo>
                  <a:cubicBezTo>
                    <a:pt x="27" y="89"/>
                    <a:pt x="28" y="90"/>
                    <a:pt x="28" y="92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59" y="92"/>
                    <a:pt x="59" y="92"/>
                    <a:pt x="59" y="92"/>
                  </a:cubicBezTo>
                  <a:cubicBezTo>
                    <a:pt x="59" y="90"/>
                    <a:pt x="60" y="89"/>
                    <a:pt x="62" y="89"/>
                  </a:cubicBezTo>
                  <a:cubicBezTo>
                    <a:pt x="63" y="89"/>
                    <a:pt x="65" y="90"/>
                    <a:pt x="65" y="92"/>
                  </a:cubicBezTo>
                  <a:cubicBezTo>
                    <a:pt x="65" y="105"/>
                    <a:pt x="65" y="105"/>
                    <a:pt x="65" y="105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89"/>
                    <a:pt x="77" y="86"/>
                    <a:pt x="76" y="83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73" y="75"/>
                    <a:pt x="65" y="69"/>
                    <a:pt x="59" y="63"/>
                  </a:cubicBezTo>
                  <a:cubicBezTo>
                    <a:pt x="55" y="66"/>
                    <a:pt x="49" y="67"/>
                    <a:pt x="44" y="67"/>
                  </a:cubicBezTo>
                  <a:cubicBezTo>
                    <a:pt x="38" y="67"/>
                    <a:pt x="33" y="66"/>
                    <a:pt x="28" y="63"/>
                  </a:cubicBezTo>
                  <a:cubicBezTo>
                    <a:pt x="23" y="69"/>
                    <a:pt x="15" y="75"/>
                    <a:pt x="11" y="83"/>
                  </a:cubicBezTo>
                  <a:cubicBezTo>
                    <a:pt x="10" y="86"/>
                    <a:pt x="10" y="89"/>
                    <a:pt x="10" y="9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0" y="104"/>
                    <a:pt x="10" y="104"/>
                    <a:pt x="10" y="105"/>
                  </a:cubicBezTo>
                  <a:cubicBezTo>
                    <a:pt x="22" y="105"/>
                    <a:pt x="22" y="105"/>
                    <a:pt x="22" y="105"/>
                  </a:cubicBezTo>
                  <a:close/>
                  <a:moveTo>
                    <a:pt x="44" y="9"/>
                  </a:moveTo>
                  <a:cubicBezTo>
                    <a:pt x="44" y="9"/>
                    <a:pt x="44" y="9"/>
                    <a:pt x="44" y="9"/>
                  </a:cubicBezTo>
                  <a:cubicBezTo>
                    <a:pt x="30" y="9"/>
                    <a:pt x="20" y="20"/>
                    <a:pt x="20" y="33"/>
                  </a:cubicBezTo>
                  <a:cubicBezTo>
                    <a:pt x="20" y="47"/>
                    <a:pt x="31" y="57"/>
                    <a:pt x="44" y="57"/>
                  </a:cubicBezTo>
                  <a:cubicBezTo>
                    <a:pt x="57" y="57"/>
                    <a:pt x="68" y="47"/>
                    <a:pt x="68" y="33"/>
                  </a:cubicBezTo>
                  <a:cubicBezTo>
                    <a:pt x="68" y="20"/>
                    <a:pt x="57" y="9"/>
                    <a:pt x="4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008620" y="2057400"/>
            <a:ext cx="650240" cy="642620"/>
            <a:chOff x="12612" y="3240"/>
            <a:chExt cx="1024" cy="1012"/>
          </a:xfrm>
        </p:grpSpPr>
        <p:sp>
          <p:nvSpPr>
            <p:cNvPr id="36885" name="Freeform 21"/>
            <p:cNvSpPr/>
            <p:nvPr/>
          </p:nvSpPr>
          <p:spPr bwMode="auto">
            <a:xfrm>
              <a:off x="12612" y="3240"/>
              <a:ext cx="1024" cy="1012"/>
            </a:xfrm>
            <a:custGeom>
              <a:avLst/>
              <a:gdLst>
                <a:gd name="T0" fmla="*/ 267 w 267"/>
                <a:gd name="T1" fmla="*/ 218 h 263"/>
                <a:gd name="T2" fmla="*/ 222 w 267"/>
                <a:gd name="T3" fmla="*/ 263 h 263"/>
                <a:gd name="T4" fmla="*/ 46 w 267"/>
                <a:gd name="T5" fmla="*/ 263 h 263"/>
                <a:gd name="T6" fmla="*/ 0 w 267"/>
                <a:gd name="T7" fmla="*/ 218 h 263"/>
                <a:gd name="T8" fmla="*/ 0 w 267"/>
                <a:gd name="T9" fmla="*/ 46 h 263"/>
                <a:gd name="T10" fmla="*/ 46 w 267"/>
                <a:gd name="T11" fmla="*/ 0 h 263"/>
                <a:gd name="T12" fmla="*/ 222 w 267"/>
                <a:gd name="T13" fmla="*/ 0 h 263"/>
                <a:gd name="T14" fmla="*/ 267 w 267"/>
                <a:gd name="T15" fmla="*/ 46 h 263"/>
                <a:gd name="T16" fmla="*/ 267 w 267"/>
                <a:gd name="T17" fmla="*/ 21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3">
                  <a:moveTo>
                    <a:pt x="267" y="218"/>
                  </a:moveTo>
                  <a:cubicBezTo>
                    <a:pt x="267" y="243"/>
                    <a:pt x="247" y="263"/>
                    <a:pt x="222" y="263"/>
                  </a:cubicBezTo>
                  <a:cubicBezTo>
                    <a:pt x="46" y="263"/>
                    <a:pt x="46" y="263"/>
                    <a:pt x="46" y="263"/>
                  </a:cubicBezTo>
                  <a:cubicBezTo>
                    <a:pt x="21" y="263"/>
                    <a:pt x="0" y="243"/>
                    <a:pt x="0" y="21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47" y="0"/>
                    <a:pt x="267" y="21"/>
                    <a:pt x="267" y="46"/>
                  </a:cubicBezTo>
                  <a:lnTo>
                    <a:pt x="267" y="218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899" name="Freeform 35"/>
            <p:cNvSpPr>
              <a:spLocks noEditPoints="1"/>
            </p:cNvSpPr>
            <p:nvPr/>
          </p:nvSpPr>
          <p:spPr bwMode="auto">
            <a:xfrm>
              <a:off x="12905" y="3471"/>
              <a:ext cx="429" cy="546"/>
            </a:xfrm>
            <a:custGeom>
              <a:avLst/>
              <a:gdLst>
                <a:gd name="T0" fmla="*/ 99 w 111"/>
                <a:gd name="T1" fmla="*/ 127 h 142"/>
                <a:gd name="T2" fmla="*/ 90 w 111"/>
                <a:gd name="T3" fmla="*/ 134 h 142"/>
                <a:gd name="T4" fmla="*/ 62 w 111"/>
                <a:gd name="T5" fmla="*/ 141 h 142"/>
                <a:gd name="T6" fmla="*/ 35 w 111"/>
                <a:gd name="T7" fmla="*/ 129 h 142"/>
                <a:gd name="T8" fmla="*/ 35 w 111"/>
                <a:gd name="T9" fmla="*/ 129 h 142"/>
                <a:gd name="T10" fmla="*/ 35 w 111"/>
                <a:gd name="T11" fmla="*/ 129 h 142"/>
                <a:gd name="T12" fmla="*/ 28 w 111"/>
                <a:gd name="T13" fmla="*/ 120 h 142"/>
                <a:gd name="T14" fmla="*/ 13 w 111"/>
                <a:gd name="T15" fmla="*/ 95 h 142"/>
                <a:gd name="T16" fmla="*/ 13 w 111"/>
                <a:gd name="T17" fmla="*/ 95 h 142"/>
                <a:gd name="T18" fmla="*/ 5 w 111"/>
                <a:gd name="T19" fmla="*/ 80 h 142"/>
                <a:gd name="T20" fmla="*/ 15 w 111"/>
                <a:gd name="T21" fmla="*/ 60 h 142"/>
                <a:gd name="T22" fmla="*/ 28 w 111"/>
                <a:gd name="T23" fmla="*/ 66 h 142"/>
                <a:gd name="T24" fmla="*/ 29 w 111"/>
                <a:gd name="T25" fmla="*/ 67 h 142"/>
                <a:gd name="T26" fmla="*/ 30 w 111"/>
                <a:gd name="T27" fmla="*/ 69 h 142"/>
                <a:gd name="T28" fmla="*/ 30 w 111"/>
                <a:gd name="T29" fmla="*/ 22 h 142"/>
                <a:gd name="T30" fmla="*/ 49 w 111"/>
                <a:gd name="T31" fmla="*/ 11 h 142"/>
                <a:gd name="T32" fmla="*/ 73 w 111"/>
                <a:gd name="T33" fmla="*/ 11 h 142"/>
                <a:gd name="T34" fmla="*/ 92 w 111"/>
                <a:gd name="T35" fmla="*/ 22 h 142"/>
                <a:gd name="T36" fmla="*/ 92 w 111"/>
                <a:gd name="T37" fmla="*/ 22 h 142"/>
                <a:gd name="T38" fmla="*/ 93 w 111"/>
                <a:gd name="T39" fmla="*/ 22 h 142"/>
                <a:gd name="T40" fmla="*/ 111 w 111"/>
                <a:gd name="T41" fmla="*/ 34 h 142"/>
                <a:gd name="T42" fmla="*/ 111 w 111"/>
                <a:gd name="T43" fmla="*/ 97 h 142"/>
                <a:gd name="T44" fmla="*/ 108 w 111"/>
                <a:gd name="T45" fmla="*/ 113 h 142"/>
                <a:gd name="T46" fmla="*/ 99 w 111"/>
                <a:gd name="T47" fmla="*/ 127 h 142"/>
                <a:gd name="T48" fmla="*/ 85 w 111"/>
                <a:gd name="T49" fmla="*/ 126 h 142"/>
                <a:gd name="T50" fmla="*/ 85 w 111"/>
                <a:gd name="T51" fmla="*/ 126 h 142"/>
                <a:gd name="T52" fmla="*/ 92 w 111"/>
                <a:gd name="T53" fmla="*/ 120 h 142"/>
                <a:gd name="T54" fmla="*/ 98 w 111"/>
                <a:gd name="T55" fmla="*/ 109 h 142"/>
                <a:gd name="T56" fmla="*/ 101 w 111"/>
                <a:gd name="T57" fmla="*/ 97 h 142"/>
                <a:gd name="T58" fmla="*/ 101 w 111"/>
                <a:gd name="T59" fmla="*/ 34 h 142"/>
                <a:gd name="T60" fmla="*/ 95 w 111"/>
                <a:gd name="T61" fmla="*/ 34 h 142"/>
                <a:gd name="T62" fmla="*/ 95 w 111"/>
                <a:gd name="T63" fmla="*/ 64 h 142"/>
                <a:gd name="T64" fmla="*/ 82 w 111"/>
                <a:gd name="T65" fmla="*/ 64 h 142"/>
                <a:gd name="T66" fmla="*/ 82 w 111"/>
                <a:gd name="T67" fmla="*/ 22 h 142"/>
                <a:gd name="T68" fmla="*/ 77 w 111"/>
                <a:gd name="T69" fmla="*/ 22 h 142"/>
                <a:gd name="T70" fmla="*/ 77 w 111"/>
                <a:gd name="T71" fmla="*/ 64 h 142"/>
                <a:gd name="T72" fmla="*/ 64 w 111"/>
                <a:gd name="T73" fmla="*/ 64 h 142"/>
                <a:gd name="T74" fmla="*/ 64 w 111"/>
                <a:gd name="T75" fmla="*/ 15 h 142"/>
                <a:gd name="T76" fmla="*/ 58 w 111"/>
                <a:gd name="T77" fmla="*/ 15 h 142"/>
                <a:gd name="T78" fmla="*/ 58 w 111"/>
                <a:gd name="T79" fmla="*/ 64 h 142"/>
                <a:gd name="T80" fmla="*/ 45 w 111"/>
                <a:gd name="T81" fmla="*/ 64 h 142"/>
                <a:gd name="T82" fmla="*/ 45 w 111"/>
                <a:gd name="T83" fmla="*/ 22 h 142"/>
                <a:gd name="T84" fmla="*/ 40 w 111"/>
                <a:gd name="T85" fmla="*/ 22 h 142"/>
                <a:gd name="T86" fmla="*/ 40 w 111"/>
                <a:gd name="T87" fmla="*/ 80 h 142"/>
                <a:gd name="T88" fmla="*/ 27 w 111"/>
                <a:gd name="T89" fmla="*/ 84 h 142"/>
                <a:gd name="T90" fmla="*/ 20 w 111"/>
                <a:gd name="T91" fmla="*/ 72 h 142"/>
                <a:gd name="T92" fmla="*/ 13 w 111"/>
                <a:gd name="T93" fmla="*/ 75 h 142"/>
                <a:gd name="T94" fmla="*/ 22 w 111"/>
                <a:gd name="T95" fmla="*/ 90 h 142"/>
                <a:gd name="T96" fmla="*/ 22 w 111"/>
                <a:gd name="T97" fmla="*/ 90 h 142"/>
                <a:gd name="T98" fmla="*/ 36 w 111"/>
                <a:gd name="T99" fmla="*/ 115 h 142"/>
                <a:gd name="T100" fmla="*/ 42 w 111"/>
                <a:gd name="T101" fmla="*/ 122 h 142"/>
                <a:gd name="T102" fmla="*/ 42 w 111"/>
                <a:gd name="T103" fmla="*/ 122 h 142"/>
                <a:gd name="T104" fmla="*/ 63 w 111"/>
                <a:gd name="T105" fmla="*/ 131 h 142"/>
                <a:gd name="T106" fmla="*/ 85 w 111"/>
                <a:gd name="T107" fmla="*/ 12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1" h="142">
                  <a:moveTo>
                    <a:pt x="99" y="127"/>
                  </a:moveTo>
                  <a:cubicBezTo>
                    <a:pt x="97" y="130"/>
                    <a:pt x="94" y="132"/>
                    <a:pt x="90" y="134"/>
                  </a:cubicBezTo>
                  <a:cubicBezTo>
                    <a:pt x="82" y="139"/>
                    <a:pt x="72" y="142"/>
                    <a:pt x="62" y="141"/>
                  </a:cubicBezTo>
                  <a:cubicBezTo>
                    <a:pt x="52" y="140"/>
                    <a:pt x="43" y="136"/>
                    <a:pt x="35" y="129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3" y="127"/>
                    <a:pt x="30" y="124"/>
                    <a:pt x="28" y="120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0" y="72"/>
                    <a:pt x="5" y="61"/>
                    <a:pt x="15" y="60"/>
                  </a:cubicBezTo>
                  <a:cubicBezTo>
                    <a:pt x="19" y="60"/>
                    <a:pt x="25" y="61"/>
                    <a:pt x="28" y="66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12"/>
                    <a:pt x="41" y="6"/>
                    <a:pt x="49" y="11"/>
                  </a:cubicBezTo>
                  <a:cubicBezTo>
                    <a:pt x="52" y="0"/>
                    <a:pt x="70" y="0"/>
                    <a:pt x="73" y="11"/>
                  </a:cubicBezTo>
                  <a:cubicBezTo>
                    <a:pt x="81" y="6"/>
                    <a:pt x="92" y="12"/>
                    <a:pt x="92" y="22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101" y="19"/>
                    <a:pt x="111" y="24"/>
                    <a:pt x="111" y="34"/>
                  </a:cubicBezTo>
                  <a:cubicBezTo>
                    <a:pt x="111" y="97"/>
                    <a:pt x="111" y="97"/>
                    <a:pt x="111" y="97"/>
                  </a:cubicBezTo>
                  <a:cubicBezTo>
                    <a:pt x="111" y="102"/>
                    <a:pt x="110" y="108"/>
                    <a:pt x="108" y="113"/>
                  </a:cubicBezTo>
                  <a:cubicBezTo>
                    <a:pt x="106" y="118"/>
                    <a:pt x="103" y="122"/>
                    <a:pt x="99" y="127"/>
                  </a:cubicBezTo>
                  <a:close/>
                  <a:moveTo>
                    <a:pt x="85" y="126"/>
                  </a:moveTo>
                  <a:cubicBezTo>
                    <a:pt x="85" y="126"/>
                    <a:pt x="85" y="126"/>
                    <a:pt x="85" y="126"/>
                  </a:cubicBezTo>
                  <a:cubicBezTo>
                    <a:pt x="88" y="124"/>
                    <a:pt x="90" y="122"/>
                    <a:pt x="92" y="120"/>
                  </a:cubicBezTo>
                  <a:cubicBezTo>
                    <a:pt x="95" y="117"/>
                    <a:pt x="97" y="113"/>
                    <a:pt x="98" y="109"/>
                  </a:cubicBezTo>
                  <a:cubicBezTo>
                    <a:pt x="100" y="105"/>
                    <a:pt x="101" y="101"/>
                    <a:pt x="101" y="97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0"/>
                    <a:pt x="95" y="30"/>
                    <a:pt x="95" y="3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72"/>
                    <a:pt x="82" y="72"/>
                    <a:pt x="82" y="64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2" y="18"/>
                    <a:pt x="77" y="18"/>
                    <a:pt x="77" y="22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7" y="72"/>
                    <a:pt x="64" y="72"/>
                    <a:pt x="64" y="64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2"/>
                    <a:pt x="58" y="12"/>
                    <a:pt x="58" y="15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8" y="72"/>
                    <a:pt x="45" y="72"/>
                    <a:pt x="45" y="64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18"/>
                    <a:pt x="40" y="18"/>
                    <a:pt x="40" y="22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87"/>
                    <a:pt x="30" y="90"/>
                    <a:pt x="27" y="84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17" y="68"/>
                    <a:pt x="11" y="71"/>
                    <a:pt x="13" y="75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8" y="118"/>
                    <a:pt x="40" y="120"/>
                    <a:pt x="42" y="122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27"/>
                    <a:pt x="55" y="130"/>
                    <a:pt x="63" y="131"/>
                  </a:cubicBezTo>
                  <a:cubicBezTo>
                    <a:pt x="71" y="132"/>
                    <a:pt x="78" y="130"/>
                    <a:pt x="85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008620" y="4088765"/>
            <a:ext cx="650240" cy="642620"/>
            <a:chOff x="12612" y="6439"/>
            <a:chExt cx="1024" cy="1012"/>
          </a:xfrm>
        </p:grpSpPr>
        <p:sp>
          <p:nvSpPr>
            <p:cNvPr id="36887" name="Freeform 23"/>
            <p:cNvSpPr/>
            <p:nvPr/>
          </p:nvSpPr>
          <p:spPr bwMode="auto">
            <a:xfrm>
              <a:off x="12612" y="6439"/>
              <a:ext cx="1024" cy="1012"/>
            </a:xfrm>
            <a:custGeom>
              <a:avLst/>
              <a:gdLst>
                <a:gd name="T0" fmla="*/ 267 w 267"/>
                <a:gd name="T1" fmla="*/ 218 h 263"/>
                <a:gd name="T2" fmla="*/ 222 w 267"/>
                <a:gd name="T3" fmla="*/ 263 h 263"/>
                <a:gd name="T4" fmla="*/ 46 w 267"/>
                <a:gd name="T5" fmla="*/ 263 h 263"/>
                <a:gd name="T6" fmla="*/ 0 w 267"/>
                <a:gd name="T7" fmla="*/ 218 h 263"/>
                <a:gd name="T8" fmla="*/ 0 w 267"/>
                <a:gd name="T9" fmla="*/ 46 h 263"/>
                <a:gd name="T10" fmla="*/ 46 w 267"/>
                <a:gd name="T11" fmla="*/ 0 h 263"/>
                <a:gd name="T12" fmla="*/ 222 w 267"/>
                <a:gd name="T13" fmla="*/ 0 h 263"/>
                <a:gd name="T14" fmla="*/ 267 w 267"/>
                <a:gd name="T15" fmla="*/ 46 h 263"/>
                <a:gd name="T16" fmla="*/ 267 w 267"/>
                <a:gd name="T17" fmla="*/ 21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3">
                  <a:moveTo>
                    <a:pt x="267" y="218"/>
                  </a:moveTo>
                  <a:cubicBezTo>
                    <a:pt x="267" y="243"/>
                    <a:pt x="247" y="263"/>
                    <a:pt x="222" y="263"/>
                  </a:cubicBezTo>
                  <a:cubicBezTo>
                    <a:pt x="46" y="263"/>
                    <a:pt x="46" y="263"/>
                    <a:pt x="46" y="263"/>
                  </a:cubicBezTo>
                  <a:cubicBezTo>
                    <a:pt x="21" y="263"/>
                    <a:pt x="0" y="243"/>
                    <a:pt x="0" y="21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47" y="0"/>
                    <a:pt x="267" y="21"/>
                    <a:pt x="267" y="46"/>
                  </a:cubicBezTo>
                  <a:lnTo>
                    <a:pt x="267" y="218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900" name="Freeform 36"/>
            <p:cNvSpPr>
              <a:spLocks noEditPoints="1"/>
            </p:cNvSpPr>
            <p:nvPr/>
          </p:nvSpPr>
          <p:spPr bwMode="auto">
            <a:xfrm>
              <a:off x="12942" y="6702"/>
              <a:ext cx="364" cy="491"/>
            </a:xfrm>
            <a:custGeom>
              <a:avLst/>
              <a:gdLst>
                <a:gd name="T0" fmla="*/ 70 w 95"/>
                <a:gd name="T1" fmla="*/ 9 h 128"/>
                <a:gd name="T2" fmla="*/ 79 w 95"/>
                <a:gd name="T3" fmla="*/ 59 h 128"/>
                <a:gd name="T4" fmla="*/ 70 w 95"/>
                <a:gd name="T5" fmla="*/ 81 h 128"/>
                <a:gd name="T6" fmla="*/ 26 w 95"/>
                <a:gd name="T7" fmla="*/ 81 h 128"/>
                <a:gd name="T8" fmla="*/ 17 w 95"/>
                <a:gd name="T9" fmla="*/ 59 h 128"/>
                <a:gd name="T10" fmla="*/ 26 w 95"/>
                <a:gd name="T11" fmla="*/ 9 h 128"/>
                <a:gd name="T12" fmla="*/ 27 w 95"/>
                <a:gd name="T13" fmla="*/ 42 h 128"/>
                <a:gd name="T14" fmla="*/ 69 w 95"/>
                <a:gd name="T15" fmla="*/ 42 h 128"/>
                <a:gd name="T16" fmla="*/ 63 w 95"/>
                <a:gd name="T17" fmla="*/ 16 h 128"/>
                <a:gd name="T18" fmla="*/ 33 w 95"/>
                <a:gd name="T19" fmla="*/ 16 h 128"/>
                <a:gd name="T20" fmla="*/ 27 w 95"/>
                <a:gd name="T21" fmla="*/ 42 h 128"/>
                <a:gd name="T22" fmla="*/ 69 w 95"/>
                <a:gd name="T23" fmla="*/ 48 h 128"/>
                <a:gd name="T24" fmla="*/ 27 w 95"/>
                <a:gd name="T25" fmla="*/ 59 h 128"/>
                <a:gd name="T26" fmla="*/ 33 w 95"/>
                <a:gd name="T27" fmla="*/ 74 h 128"/>
                <a:gd name="T28" fmla="*/ 63 w 95"/>
                <a:gd name="T29" fmla="*/ 74 h 128"/>
                <a:gd name="T30" fmla="*/ 69 w 95"/>
                <a:gd name="T31" fmla="*/ 48 h 128"/>
                <a:gd name="T32" fmla="*/ 18 w 95"/>
                <a:gd name="T33" fmla="*/ 128 h 128"/>
                <a:gd name="T34" fmla="*/ 48 w 95"/>
                <a:gd name="T35" fmla="*/ 128 h 128"/>
                <a:gd name="T36" fmla="*/ 77 w 95"/>
                <a:gd name="T37" fmla="*/ 128 h 128"/>
                <a:gd name="T38" fmla="*/ 77 w 95"/>
                <a:gd name="T39" fmla="*/ 118 h 128"/>
                <a:gd name="T40" fmla="*/ 53 w 95"/>
                <a:gd name="T41" fmla="*/ 106 h 128"/>
                <a:gd name="T42" fmla="*/ 91 w 95"/>
                <a:gd name="T43" fmla="*/ 77 h 128"/>
                <a:gd name="T44" fmla="*/ 95 w 95"/>
                <a:gd name="T45" fmla="*/ 45 h 128"/>
                <a:gd name="T46" fmla="*/ 85 w 95"/>
                <a:gd name="T47" fmla="*/ 45 h 128"/>
                <a:gd name="T48" fmla="*/ 82 w 95"/>
                <a:gd name="T49" fmla="*/ 73 h 128"/>
                <a:gd name="T50" fmla="*/ 48 w 95"/>
                <a:gd name="T51" fmla="*/ 97 h 128"/>
                <a:gd name="T52" fmla="*/ 21 w 95"/>
                <a:gd name="T53" fmla="*/ 86 h 128"/>
                <a:gd name="T54" fmla="*/ 10 w 95"/>
                <a:gd name="T55" fmla="*/ 59 h 128"/>
                <a:gd name="T56" fmla="*/ 5 w 95"/>
                <a:gd name="T57" fmla="*/ 40 h 128"/>
                <a:gd name="T58" fmla="*/ 0 w 95"/>
                <a:gd name="T59" fmla="*/ 59 h 128"/>
                <a:gd name="T60" fmla="*/ 14 w 95"/>
                <a:gd name="T61" fmla="*/ 92 h 128"/>
                <a:gd name="T62" fmla="*/ 43 w 95"/>
                <a:gd name="T63" fmla="*/ 106 h 128"/>
                <a:gd name="T64" fmla="*/ 18 w 95"/>
                <a:gd name="T65" fmla="*/ 118 h 128"/>
                <a:gd name="T66" fmla="*/ 18 w 95"/>
                <a:gd name="T6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5" h="128">
                  <a:moveTo>
                    <a:pt x="48" y="0"/>
                  </a:moveTo>
                  <a:cubicBezTo>
                    <a:pt x="56" y="0"/>
                    <a:pt x="64" y="3"/>
                    <a:pt x="70" y="9"/>
                  </a:cubicBezTo>
                  <a:cubicBezTo>
                    <a:pt x="75" y="14"/>
                    <a:pt x="79" y="22"/>
                    <a:pt x="79" y="31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79" y="67"/>
                    <a:pt x="75" y="75"/>
                    <a:pt x="70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64" y="86"/>
                    <a:pt x="56" y="90"/>
                    <a:pt x="48" y="90"/>
                  </a:cubicBezTo>
                  <a:cubicBezTo>
                    <a:pt x="39" y="90"/>
                    <a:pt x="31" y="86"/>
                    <a:pt x="26" y="81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20" y="75"/>
                    <a:pt x="17" y="67"/>
                    <a:pt x="17" y="59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22"/>
                    <a:pt x="20" y="14"/>
                    <a:pt x="26" y="9"/>
                  </a:cubicBezTo>
                  <a:cubicBezTo>
                    <a:pt x="31" y="3"/>
                    <a:pt x="39" y="0"/>
                    <a:pt x="48" y="0"/>
                  </a:cubicBezTo>
                  <a:close/>
                  <a:moveTo>
                    <a:pt x="27" y="42"/>
                  </a:moveTo>
                  <a:cubicBezTo>
                    <a:pt x="27" y="42"/>
                    <a:pt x="27" y="42"/>
                    <a:pt x="27" y="42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69" y="25"/>
                    <a:pt x="66" y="20"/>
                    <a:pt x="63" y="16"/>
                  </a:cubicBezTo>
                  <a:cubicBezTo>
                    <a:pt x="59" y="12"/>
                    <a:pt x="53" y="10"/>
                    <a:pt x="48" y="10"/>
                  </a:cubicBezTo>
                  <a:cubicBezTo>
                    <a:pt x="42" y="10"/>
                    <a:pt x="37" y="12"/>
                    <a:pt x="33" y="16"/>
                  </a:cubicBezTo>
                  <a:cubicBezTo>
                    <a:pt x="29" y="20"/>
                    <a:pt x="27" y="25"/>
                    <a:pt x="27" y="31"/>
                  </a:cubicBezTo>
                  <a:cubicBezTo>
                    <a:pt x="27" y="42"/>
                    <a:pt x="27" y="42"/>
                    <a:pt x="27" y="42"/>
                  </a:cubicBezTo>
                  <a:close/>
                  <a:moveTo>
                    <a:pt x="69" y="48"/>
                  </a:moveTo>
                  <a:cubicBezTo>
                    <a:pt x="69" y="48"/>
                    <a:pt x="69" y="48"/>
                    <a:pt x="69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65"/>
                    <a:pt x="29" y="70"/>
                    <a:pt x="33" y="74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7" y="78"/>
                    <a:pt x="42" y="80"/>
                    <a:pt x="48" y="80"/>
                  </a:cubicBezTo>
                  <a:cubicBezTo>
                    <a:pt x="53" y="80"/>
                    <a:pt x="59" y="78"/>
                    <a:pt x="63" y="74"/>
                  </a:cubicBezTo>
                  <a:cubicBezTo>
                    <a:pt x="66" y="70"/>
                    <a:pt x="69" y="65"/>
                    <a:pt x="69" y="59"/>
                  </a:cubicBezTo>
                  <a:cubicBezTo>
                    <a:pt x="69" y="48"/>
                    <a:pt x="69" y="48"/>
                    <a:pt x="69" y="48"/>
                  </a:cubicBezTo>
                  <a:close/>
                  <a:moveTo>
                    <a:pt x="18" y="128"/>
                  </a:moveTo>
                  <a:cubicBezTo>
                    <a:pt x="18" y="128"/>
                    <a:pt x="18" y="128"/>
                    <a:pt x="18" y="128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77" y="128"/>
                    <a:pt x="77" y="128"/>
                    <a:pt x="77" y="128"/>
                  </a:cubicBezTo>
                  <a:cubicBezTo>
                    <a:pt x="80" y="128"/>
                    <a:pt x="82" y="126"/>
                    <a:pt x="82" y="123"/>
                  </a:cubicBezTo>
                  <a:cubicBezTo>
                    <a:pt x="82" y="120"/>
                    <a:pt x="80" y="118"/>
                    <a:pt x="77" y="118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3" y="106"/>
                    <a:pt x="53" y="106"/>
                    <a:pt x="53" y="106"/>
                  </a:cubicBezTo>
                  <a:cubicBezTo>
                    <a:pt x="64" y="105"/>
                    <a:pt x="74" y="100"/>
                    <a:pt x="81" y="92"/>
                  </a:cubicBezTo>
                  <a:cubicBezTo>
                    <a:pt x="86" y="88"/>
                    <a:pt x="89" y="83"/>
                    <a:pt x="91" y="77"/>
                  </a:cubicBezTo>
                  <a:cubicBezTo>
                    <a:pt x="94" y="71"/>
                    <a:pt x="95" y="65"/>
                    <a:pt x="95" y="59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2"/>
                    <a:pt x="93" y="40"/>
                    <a:pt x="90" y="40"/>
                  </a:cubicBezTo>
                  <a:cubicBezTo>
                    <a:pt x="87" y="40"/>
                    <a:pt x="85" y="42"/>
                    <a:pt x="85" y="45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64"/>
                    <a:pt x="84" y="69"/>
                    <a:pt x="82" y="73"/>
                  </a:cubicBezTo>
                  <a:cubicBezTo>
                    <a:pt x="80" y="78"/>
                    <a:pt x="78" y="82"/>
                    <a:pt x="74" y="86"/>
                  </a:cubicBezTo>
                  <a:cubicBezTo>
                    <a:pt x="67" y="92"/>
                    <a:pt x="58" y="97"/>
                    <a:pt x="48" y="97"/>
                  </a:cubicBezTo>
                  <a:cubicBezTo>
                    <a:pt x="43" y="97"/>
                    <a:pt x="38" y="96"/>
                    <a:pt x="33" y="94"/>
                  </a:cubicBezTo>
                  <a:cubicBezTo>
                    <a:pt x="29" y="92"/>
                    <a:pt x="25" y="89"/>
                    <a:pt x="21" y="86"/>
                  </a:cubicBezTo>
                  <a:cubicBezTo>
                    <a:pt x="18" y="82"/>
                    <a:pt x="15" y="78"/>
                    <a:pt x="13" y="73"/>
                  </a:cubicBezTo>
                  <a:cubicBezTo>
                    <a:pt x="11" y="69"/>
                    <a:pt x="10" y="64"/>
                    <a:pt x="10" y="59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2"/>
                    <a:pt x="8" y="40"/>
                    <a:pt x="5" y="40"/>
                  </a:cubicBezTo>
                  <a:cubicBezTo>
                    <a:pt x="2" y="40"/>
                    <a:pt x="0" y="42"/>
                    <a:pt x="0" y="45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5"/>
                    <a:pt x="2" y="71"/>
                    <a:pt x="4" y="77"/>
                  </a:cubicBezTo>
                  <a:cubicBezTo>
                    <a:pt x="6" y="83"/>
                    <a:pt x="10" y="88"/>
                    <a:pt x="14" y="92"/>
                  </a:cubicBezTo>
                  <a:cubicBezTo>
                    <a:pt x="19" y="97"/>
                    <a:pt x="24" y="100"/>
                    <a:pt x="30" y="103"/>
                  </a:cubicBezTo>
                  <a:cubicBezTo>
                    <a:pt x="34" y="104"/>
                    <a:pt x="38" y="106"/>
                    <a:pt x="43" y="10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18" y="118"/>
                    <a:pt x="18" y="118"/>
                    <a:pt x="18" y="118"/>
                  </a:cubicBezTo>
                  <a:cubicBezTo>
                    <a:pt x="16" y="118"/>
                    <a:pt x="14" y="120"/>
                    <a:pt x="14" y="123"/>
                  </a:cubicBezTo>
                  <a:cubicBezTo>
                    <a:pt x="14" y="126"/>
                    <a:pt x="16" y="128"/>
                    <a:pt x="18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31870" y="3074035"/>
            <a:ext cx="650240" cy="640080"/>
            <a:chOff x="5562" y="4841"/>
            <a:chExt cx="1024" cy="1008"/>
          </a:xfrm>
        </p:grpSpPr>
        <p:sp>
          <p:nvSpPr>
            <p:cNvPr id="36892" name="Freeform 28"/>
            <p:cNvSpPr/>
            <p:nvPr/>
          </p:nvSpPr>
          <p:spPr bwMode="auto">
            <a:xfrm>
              <a:off x="5562" y="4841"/>
              <a:ext cx="1024" cy="1009"/>
            </a:xfrm>
            <a:custGeom>
              <a:avLst/>
              <a:gdLst>
                <a:gd name="T0" fmla="*/ 0 w 267"/>
                <a:gd name="T1" fmla="*/ 218 h 263"/>
                <a:gd name="T2" fmla="*/ 46 w 267"/>
                <a:gd name="T3" fmla="*/ 263 h 263"/>
                <a:gd name="T4" fmla="*/ 222 w 267"/>
                <a:gd name="T5" fmla="*/ 263 h 263"/>
                <a:gd name="T6" fmla="*/ 267 w 267"/>
                <a:gd name="T7" fmla="*/ 218 h 263"/>
                <a:gd name="T8" fmla="*/ 267 w 267"/>
                <a:gd name="T9" fmla="*/ 46 h 263"/>
                <a:gd name="T10" fmla="*/ 222 w 267"/>
                <a:gd name="T11" fmla="*/ 0 h 263"/>
                <a:gd name="T12" fmla="*/ 46 w 267"/>
                <a:gd name="T13" fmla="*/ 0 h 263"/>
                <a:gd name="T14" fmla="*/ 0 w 267"/>
                <a:gd name="T15" fmla="*/ 46 h 263"/>
                <a:gd name="T16" fmla="*/ 0 w 267"/>
                <a:gd name="T17" fmla="*/ 21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3">
                  <a:moveTo>
                    <a:pt x="0" y="218"/>
                  </a:moveTo>
                  <a:cubicBezTo>
                    <a:pt x="0" y="243"/>
                    <a:pt x="21" y="263"/>
                    <a:pt x="46" y="263"/>
                  </a:cubicBezTo>
                  <a:cubicBezTo>
                    <a:pt x="222" y="263"/>
                    <a:pt x="222" y="263"/>
                    <a:pt x="222" y="263"/>
                  </a:cubicBezTo>
                  <a:cubicBezTo>
                    <a:pt x="247" y="263"/>
                    <a:pt x="267" y="243"/>
                    <a:pt x="267" y="218"/>
                  </a:cubicBezTo>
                  <a:cubicBezTo>
                    <a:pt x="267" y="46"/>
                    <a:pt x="267" y="46"/>
                    <a:pt x="267" y="46"/>
                  </a:cubicBezTo>
                  <a:cubicBezTo>
                    <a:pt x="267" y="21"/>
                    <a:pt x="247" y="0"/>
                    <a:pt x="22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lnTo>
                    <a:pt x="0" y="218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901" name="Freeform 37"/>
            <p:cNvSpPr>
              <a:spLocks noEditPoints="1"/>
            </p:cNvSpPr>
            <p:nvPr/>
          </p:nvSpPr>
          <p:spPr bwMode="auto">
            <a:xfrm>
              <a:off x="5861" y="5100"/>
              <a:ext cx="429" cy="494"/>
            </a:xfrm>
            <a:custGeom>
              <a:avLst/>
              <a:gdLst>
                <a:gd name="T0" fmla="*/ 27 w 112"/>
                <a:gd name="T1" fmla="*/ 92 h 128"/>
                <a:gd name="T2" fmla="*/ 27 w 112"/>
                <a:gd name="T3" fmla="*/ 98 h 128"/>
                <a:gd name="T4" fmla="*/ 87 w 112"/>
                <a:gd name="T5" fmla="*/ 95 h 128"/>
                <a:gd name="T6" fmla="*/ 24 w 112"/>
                <a:gd name="T7" fmla="*/ 53 h 128"/>
                <a:gd name="T8" fmla="*/ 27 w 112"/>
                <a:gd name="T9" fmla="*/ 56 h 128"/>
                <a:gd name="T10" fmla="*/ 87 w 112"/>
                <a:gd name="T11" fmla="*/ 53 h 128"/>
                <a:gd name="T12" fmla="*/ 27 w 112"/>
                <a:gd name="T13" fmla="*/ 50 h 128"/>
                <a:gd name="T14" fmla="*/ 110 w 112"/>
                <a:gd name="T15" fmla="*/ 37 h 128"/>
                <a:gd name="T16" fmla="*/ 75 w 112"/>
                <a:gd name="T17" fmla="*/ 1 h 128"/>
                <a:gd name="T18" fmla="*/ 13 w 112"/>
                <a:gd name="T19" fmla="*/ 0 h 128"/>
                <a:gd name="T20" fmla="*/ 0 w 112"/>
                <a:gd name="T21" fmla="*/ 13 h 128"/>
                <a:gd name="T22" fmla="*/ 3 w 112"/>
                <a:gd name="T23" fmla="*/ 124 h 128"/>
                <a:gd name="T24" fmla="*/ 13 w 112"/>
                <a:gd name="T25" fmla="*/ 128 h 128"/>
                <a:gd name="T26" fmla="*/ 108 w 112"/>
                <a:gd name="T27" fmla="*/ 124 h 128"/>
                <a:gd name="T28" fmla="*/ 112 w 112"/>
                <a:gd name="T29" fmla="*/ 115 h 128"/>
                <a:gd name="T30" fmla="*/ 110 w 112"/>
                <a:gd name="T31" fmla="*/ 37 h 128"/>
                <a:gd name="T32" fmla="*/ 74 w 112"/>
                <a:gd name="T33" fmla="*/ 15 h 128"/>
                <a:gd name="T34" fmla="*/ 79 w 112"/>
                <a:gd name="T35" fmla="*/ 37 h 128"/>
                <a:gd name="T36" fmla="*/ 76 w 112"/>
                <a:gd name="T37" fmla="*/ 36 h 128"/>
                <a:gd name="T38" fmla="*/ 74 w 112"/>
                <a:gd name="T39" fmla="*/ 15 h 128"/>
                <a:gd name="T40" fmla="*/ 102 w 112"/>
                <a:gd name="T41" fmla="*/ 115 h 128"/>
                <a:gd name="T42" fmla="*/ 101 w 112"/>
                <a:gd name="T43" fmla="*/ 117 h 128"/>
                <a:gd name="T44" fmla="*/ 13 w 112"/>
                <a:gd name="T45" fmla="*/ 118 h 128"/>
                <a:gd name="T46" fmla="*/ 9 w 112"/>
                <a:gd name="T47" fmla="*/ 115 h 128"/>
                <a:gd name="T48" fmla="*/ 10 w 112"/>
                <a:gd name="T49" fmla="*/ 11 h 128"/>
                <a:gd name="T50" fmla="*/ 68 w 112"/>
                <a:gd name="T51" fmla="*/ 10 h 128"/>
                <a:gd name="T52" fmla="*/ 71 w 112"/>
                <a:gd name="T53" fmla="*/ 40 h 128"/>
                <a:gd name="T54" fmla="*/ 79 w 112"/>
                <a:gd name="T55" fmla="*/ 43 h 128"/>
                <a:gd name="T56" fmla="*/ 102 w 112"/>
                <a:gd name="T57" fmla="*/ 115 h 128"/>
                <a:gd name="T58" fmla="*/ 84 w 112"/>
                <a:gd name="T59" fmla="*/ 71 h 128"/>
                <a:gd name="T60" fmla="*/ 24 w 112"/>
                <a:gd name="T61" fmla="*/ 74 h 128"/>
                <a:gd name="T62" fmla="*/ 84 w 112"/>
                <a:gd name="T63" fmla="*/ 77 h 128"/>
                <a:gd name="T64" fmla="*/ 84 w 112"/>
                <a:gd name="T65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28">
                  <a:moveTo>
                    <a:pt x="84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5" y="92"/>
                    <a:pt x="24" y="93"/>
                    <a:pt x="24" y="95"/>
                  </a:cubicBezTo>
                  <a:cubicBezTo>
                    <a:pt x="24" y="96"/>
                    <a:pt x="25" y="98"/>
                    <a:pt x="27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6" y="98"/>
                    <a:pt x="87" y="96"/>
                    <a:pt x="87" y="95"/>
                  </a:cubicBezTo>
                  <a:cubicBezTo>
                    <a:pt x="87" y="93"/>
                    <a:pt x="86" y="92"/>
                    <a:pt x="84" y="92"/>
                  </a:cubicBezTo>
                  <a:close/>
                  <a:moveTo>
                    <a:pt x="24" y="53"/>
                  </a:moveTo>
                  <a:cubicBezTo>
                    <a:pt x="24" y="53"/>
                    <a:pt x="24" y="53"/>
                    <a:pt x="24" y="53"/>
                  </a:cubicBezTo>
                  <a:cubicBezTo>
                    <a:pt x="24" y="55"/>
                    <a:pt x="25" y="56"/>
                    <a:pt x="27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6" y="56"/>
                    <a:pt x="87" y="55"/>
                    <a:pt x="87" y="53"/>
                  </a:cubicBezTo>
                  <a:cubicBezTo>
                    <a:pt x="87" y="52"/>
                    <a:pt x="86" y="50"/>
                    <a:pt x="84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5" y="50"/>
                    <a:pt x="24" y="52"/>
                    <a:pt x="24" y="53"/>
                  </a:cubicBezTo>
                  <a:close/>
                  <a:moveTo>
                    <a:pt x="110" y="37"/>
                  </a:moveTo>
                  <a:cubicBezTo>
                    <a:pt x="110" y="37"/>
                    <a:pt x="110" y="37"/>
                    <a:pt x="110" y="37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4" y="0"/>
                    <a:pt x="73" y="0"/>
                    <a:pt x="7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0"/>
                    <a:pt x="6" y="1"/>
                    <a:pt x="3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8"/>
                    <a:pt x="1" y="122"/>
                    <a:pt x="3" y="124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6" y="126"/>
                    <a:pt x="9" y="128"/>
                    <a:pt x="13" y="128"/>
                  </a:cubicBezTo>
                  <a:cubicBezTo>
                    <a:pt x="99" y="128"/>
                    <a:pt x="99" y="128"/>
                    <a:pt x="99" y="128"/>
                  </a:cubicBezTo>
                  <a:cubicBezTo>
                    <a:pt x="102" y="128"/>
                    <a:pt x="105" y="126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2"/>
                    <a:pt x="112" y="118"/>
                    <a:pt x="112" y="115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2" y="39"/>
                    <a:pt x="111" y="38"/>
                    <a:pt x="110" y="37"/>
                  </a:cubicBezTo>
                  <a:close/>
                  <a:moveTo>
                    <a:pt x="74" y="15"/>
                  </a:moveTo>
                  <a:cubicBezTo>
                    <a:pt x="74" y="15"/>
                    <a:pt x="74" y="15"/>
                    <a:pt x="74" y="15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78" y="37"/>
                    <a:pt x="77" y="37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5" y="35"/>
                    <a:pt x="74" y="33"/>
                    <a:pt x="74" y="32"/>
                  </a:cubicBezTo>
                  <a:cubicBezTo>
                    <a:pt x="74" y="15"/>
                    <a:pt x="74" y="15"/>
                    <a:pt x="74" y="15"/>
                  </a:cubicBezTo>
                  <a:close/>
                  <a:moveTo>
                    <a:pt x="102" y="115"/>
                  </a:moveTo>
                  <a:cubicBezTo>
                    <a:pt x="102" y="115"/>
                    <a:pt x="102" y="115"/>
                    <a:pt x="102" y="115"/>
                  </a:cubicBezTo>
                  <a:cubicBezTo>
                    <a:pt x="102" y="116"/>
                    <a:pt x="101" y="116"/>
                    <a:pt x="101" y="117"/>
                  </a:cubicBezTo>
                  <a:cubicBezTo>
                    <a:pt x="101" y="117"/>
                    <a:pt x="101" y="117"/>
                    <a:pt x="101" y="117"/>
                  </a:cubicBezTo>
                  <a:cubicBezTo>
                    <a:pt x="100" y="118"/>
                    <a:pt x="99" y="118"/>
                    <a:pt x="99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2" y="118"/>
                    <a:pt x="11" y="118"/>
                    <a:pt x="10" y="117"/>
                  </a:cubicBezTo>
                  <a:cubicBezTo>
                    <a:pt x="10" y="116"/>
                    <a:pt x="9" y="116"/>
                    <a:pt x="9" y="115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10" y="11"/>
                    <a:pt x="10" y="11"/>
                  </a:cubicBezTo>
                  <a:cubicBezTo>
                    <a:pt x="11" y="10"/>
                    <a:pt x="12" y="10"/>
                    <a:pt x="13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8" y="35"/>
                    <a:pt x="69" y="38"/>
                    <a:pt x="71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3" y="42"/>
                    <a:pt x="76" y="43"/>
                    <a:pt x="79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115"/>
                    <a:pt x="102" y="115"/>
                    <a:pt x="102" y="115"/>
                  </a:cubicBezTo>
                  <a:close/>
                  <a:moveTo>
                    <a:pt x="84" y="71"/>
                  </a:moveTo>
                  <a:cubicBezTo>
                    <a:pt x="84" y="71"/>
                    <a:pt x="84" y="71"/>
                    <a:pt x="84" y="71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5" y="71"/>
                    <a:pt x="24" y="72"/>
                    <a:pt x="24" y="74"/>
                  </a:cubicBezTo>
                  <a:cubicBezTo>
                    <a:pt x="24" y="76"/>
                    <a:pt x="25" y="77"/>
                    <a:pt x="27" y="77"/>
                  </a:cubicBezTo>
                  <a:cubicBezTo>
                    <a:pt x="84" y="77"/>
                    <a:pt x="84" y="77"/>
                    <a:pt x="84" y="77"/>
                  </a:cubicBezTo>
                  <a:cubicBezTo>
                    <a:pt x="86" y="77"/>
                    <a:pt x="87" y="76"/>
                    <a:pt x="87" y="74"/>
                  </a:cubicBezTo>
                  <a:cubicBezTo>
                    <a:pt x="87" y="72"/>
                    <a:pt x="86" y="71"/>
                    <a:pt x="84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31870" y="4088765"/>
            <a:ext cx="650240" cy="642620"/>
            <a:chOff x="5562" y="6439"/>
            <a:chExt cx="1024" cy="1012"/>
          </a:xfrm>
        </p:grpSpPr>
        <p:sp>
          <p:nvSpPr>
            <p:cNvPr id="36893" name="Freeform 29"/>
            <p:cNvSpPr/>
            <p:nvPr/>
          </p:nvSpPr>
          <p:spPr bwMode="auto">
            <a:xfrm>
              <a:off x="5562" y="6439"/>
              <a:ext cx="1024" cy="1012"/>
            </a:xfrm>
            <a:custGeom>
              <a:avLst/>
              <a:gdLst>
                <a:gd name="T0" fmla="*/ 0 w 267"/>
                <a:gd name="T1" fmla="*/ 218 h 263"/>
                <a:gd name="T2" fmla="*/ 46 w 267"/>
                <a:gd name="T3" fmla="*/ 263 h 263"/>
                <a:gd name="T4" fmla="*/ 222 w 267"/>
                <a:gd name="T5" fmla="*/ 263 h 263"/>
                <a:gd name="T6" fmla="*/ 267 w 267"/>
                <a:gd name="T7" fmla="*/ 218 h 263"/>
                <a:gd name="T8" fmla="*/ 267 w 267"/>
                <a:gd name="T9" fmla="*/ 46 h 263"/>
                <a:gd name="T10" fmla="*/ 222 w 267"/>
                <a:gd name="T11" fmla="*/ 0 h 263"/>
                <a:gd name="T12" fmla="*/ 46 w 267"/>
                <a:gd name="T13" fmla="*/ 0 h 263"/>
                <a:gd name="T14" fmla="*/ 0 w 267"/>
                <a:gd name="T15" fmla="*/ 46 h 263"/>
                <a:gd name="T16" fmla="*/ 0 w 267"/>
                <a:gd name="T17" fmla="*/ 21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3">
                  <a:moveTo>
                    <a:pt x="0" y="218"/>
                  </a:moveTo>
                  <a:cubicBezTo>
                    <a:pt x="0" y="243"/>
                    <a:pt x="21" y="263"/>
                    <a:pt x="46" y="263"/>
                  </a:cubicBezTo>
                  <a:cubicBezTo>
                    <a:pt x="222" y="263"/>
                    <a:pt x="222" y="263"/>
                    <a:pt x="222" y="263"/>
                  </a:cubicBezTo>
                  <a:cubicBezTo>
                    <a:pt x="247" y="263"/>
                    <a:pt x="267" y="243"/>
                    <a:pt x="267" y="218"/>
                  </a:cubicBezTo>
                  <a:cubicBezTo>
                    <a:pt x="267" y="46"/>
                    <a:pt x="267" y="46"/>
                    <a:pt x="267" y="46"/>
                  </a:cubicBezTo>
                  <a:cubicBezTo>
                    <a:pt x="267" y="21"/>
                    <a:pt x="247" y="0"/>
                    <a:pt x="22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lnTo>
                    <a:pt x="0" y="218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902" name="Freeform 38"/>
            <p:cNvSpPr>
              <a:spLocks noEditPoints="1"/>
            </p:cNvSpPr>
            <p:nvPr/>
          </p:nvSpPr>
          <p:spPr bwMode="auto">
            <a:xfrm>
              <a:off x="5874" y="6705"/>
              <a:ext cx="404" cy="481"/>
            </a:xfrm>
            <a:custGeom>
              <a:avLst/>
              <a:gdLst>
                <a:gd name="T0" fmla="*/ 93 w 105"/>
                <a:gd name="T1" fmla="*/ 2 h 125"/>
                <a:gd name="T2" fmla="*/ 90 w 105"/>
                <a:gd name="T3" fmla="*/ 9 h 125"/>
                <a:gd name="T4" fmla="*/ 105 w 105"/>
                <a:gd name="T5" fmla="*/ 47 h 125"/>
                <a:gd name="T6" fmla="*/ 88 w 105"/>
                <a:gd name="T7" fmla="*/ 89 h 125"/>
                <a:gd name="T8" fmla="*/ 69 w 105"/>
                <a:gd name="T9" fmla="*/ 101 h 125"/>
                <a:gd name="T10" fmla="*/ 52 w 105"/>
                <a:gd name="T11" fmla="*/ 105 h 125"/>
                <a:gd name="T12" fmla="*/ 52 w 105"/>
                <a:gd name="T13" fmla="*/ 115 h 125"/>
                <a:gd name="T14" fmla="*/ 76 w 105"/>
                <a:gd name="T15" fmla="*/ 120 h 125"/>
                <a:gd name="T16" fmla="*/ 47 w 105"/>
                <a:gd name="T17" fmla="*/ 125 h 125"/>
                <a:gd name="T18" fmla="*/ 47 w 105"/>
                <a:gd name="T19" fmla="*/ 125 h 125"/>
                <a:gd name="T20" fmla="*/ 19 w 105"/>
                <a:gd name="T21" fmla="*/ 120 h 125"/>
                <a:gd name="T22" fmla="*/ 42 w 105"/>
                <a:gd name="T23" fmla="*/ 115 h 125"/>
                <a:gd name="T24" fmla="*/ 42 w 105"/>
                <a:gd name="T25" fmla="*/ 105 h 125"/>
                <a:gd name="T26" fmla="*/ 8 w 105"/>
                <a:gd name="T27" fmla="*/ 91 h 125"/>
                <a:gd name="T28" fmla="*/ 1 w 105"/>
                <a:gd name="T29" fmla="*/ 94 h 125"/>
                <a:gd name="T30" fmla="*/ 12 w 105"/>
                <a:gd name="T31" fmla="*/ 79 h 125"/>
                <a:gd name="T32" fmla="*/ 14 w 105"/>
                <a:gd name="T33" fmla="*/ 14 h 125"/>
                <a:gd name="T34" fmla="*/ 78 w 105"/>
                <a:gd name="T35" fmla="*/ 12 h 125"/>
                <a:gd name="T36" fmla="*/ 84 w 105"/>
                <a:gd name="T37" fmla="*/ 7 h 125"/>
                <a:gd name="T38" fmla="*/ 84 w 105"/>
                <a:gd name="T39" fmla="*/ 7 h 125"/>
                <a:gd name="T40" fmla="*/ 86 w 105"/>
                <a:gd name="T41" fmla="*/ 13 h 125"/>
                <a:gd name="T42" fmla="*/ 82 w 105"/>
                <a:gd name="T43" fmla="*/ 16 h 125"/>
                <a:gd name="T44" fmla="*/ 80 w 105"/>
                <a:gd name="T45" fmla="*/ 81 h 125"/>
                <a:gd name="T46" fmla="*/ 47 w 105"/>
                <a:gd name="T47" fmla="*/ 95 h 125"/>
                <a:gd name="T48" fmla="*/ 13 w 105"/>
                <a:gd name="T49" fmla="*/ 86 h 125"/>
                <a:gd name="T50" fmla="*/ 47 w 105"/>
                <a:gd name="T51" fmla="*/ 100 h 125"/>
                <a:gd name="T52" fmla="*/ 67 w 105"/>
                <a:gd name="T53" fmla="*/ 96 h 125"/>
                <a:gd name="T54" fmla="*/ 84 w 105"/>
                <a:gd name="T55" fmla="*/ 84 h 125"/>
                <a:gd name="T56" fmla="*/ 95 w 105"/>
                <a:gd name="T57" fmla="*/ 67 h 125"/>
                <a:gd name="T58" fmla="*/ 95 w 105"/>
                <a:gd name="T59" fmla="*/ 28 h 125"/>
                <a:gd name="T60" fmla="*/ 74 w 105"/>
                <a:gd name="T61" fmla="*/ 21 h 125"/>
                <a:gd name="T62" fmla="*/ 47 w 105"/>
                <a:gd name="T63" fmla="*/ 10 h 125"/>
                <a:gd name="T64" fmla="*/ 10 w 105"/>
                <a:gd name="T65" fmla="*/ 47 h 125"/>
                <a:gd name="T66" fmla="*/ 47 w 105"/>
                <a:gd name="T67" fmla="*/ 85 h 125"/>
                <a:gd name="T68" fmla="*/ 74 w 105"/>
                <a:gd name="T69" fmla="*/ 74 h 125"/>
                <a:gd name="T70" fmla="*/ 74 w 105"/>
                <a:gd name="T71" fmla="*/ 21 h 125"/>
                <a:gd name="T72" fmla="*/ 80 w 105"/>
                <a:gd name="T73" fmla="*/ 81 h 125"/>
                <a:gd name="T74" fmla="*/ 74 w 105"/>
                <a:gd name="T75" fmla="*/ 8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125">
                  <a:moveTo>
                    <a:pt x="89" y="2"/>
                  </a:moveTo>
                  <a:cubicBezTo>
                    <a:pt x="90" y="0"/>
                    <a:pt x="92" y="0"/>
                    <a:pt x="93" y="2"/>
                  </a:cubicBezTo>
                  <a:cubicBezTo>
                    <a:pt x="94" y="3"/>
                    <a:pt x="94" y="5"/>
                    <a:pt x="93" y="6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5" y="14"/>
                    <a:pt x="98" y="19"/>
                    <a:pt x="101" y="25"/>
                  </a:cubicBezTo>
                  <a:cubicBezTo>
                    <a:pt x="104" y="32"/>
                    <a:pt x="105" y="40"/>
                    <a:pt x="105" y="47"/>
                  </a:cubicBezTo>
                  <a:cubicBezTo>
                    <a:pt x="105" y="55"/>
                    <a:pt x="104" y="63"/>
                    <a:pt x="101" y="70"/>
                  </a:cubicBezTo>
                  <a:cubicBezTo>
                    <a:pt x="98" y="77"/>
                    <a:pt x="94" y="83"/>
                    <a:pt x="88" y="89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3" y="94"/>
                    <a:pt x="76" y="98"/>
                    <a:pt x="69" y="101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64" y="103"/>
                    <a:pt x="58" y="105"/>
                    <a:pt x="52" y="105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4" y="115"/>
                    <a:pt x="76" y="117"/>
                    <a:pt x="76" y="120"/>
                  </a:cubicBezTo>
                  <a:cubicBezTo>
                    <a:pt x="76" y="123"/>
                    <a:pt x="74" y="125"/>
                    <a:pt x="71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1" y="125"/>
                    <a:pt x="19" y="123"/>
                    <a:pt x="19" y="120"/>
                  </a:cubicBezTo>
                  <a:cubicBezTo>
                    <a:pt x="19" y="117"/>
                    <a:pt x="21" y="115"/>
                    <a:pt x="23" y="115"/>
                  </a:cubicBezTo>
                  <a:cubicBezTo>
                    <a:pt x="42" y="115"/>
                    <a:pt x="42" y="115"/>
                    <a:pt x="42" y="11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2" y="106"/>
                    <a:pt x="42" y="106"/>
                    <a:pt x="42" y="105"/>
                  </a:cubicBezTo>
                  <a:cubicBezTo>
                    <a:pt x="36" y="105"/>
                    <a:pt x="30" y="103"/>
                    <a:pt x="25" y="101"/>
                  </a:cubicBezTo>
                  <a:cubicBezTo>
                    <a:pt x="19" y="99"/>
                    <a:pt x="13" y="95"/>
                    <a:pt x="8" y="91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4" y="95"/>
                    <a:pt x="2" y="95"/>
                    <a:pt x="1" y="94"/>
                  </a:cubicBezTo>
                  <a:cubicBezTo>
                    <a:pt x="0" y="92"/>
                    <a:pt x="0" y="91"/>
                    <a:pt x="1" y="8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5" y="70"/>
                    <a:pt x="0" y="60"/>
                    <a:pt x="0" y="47"/>
                  </a:cubicBezTo>
                  <a:cubicBezTo>
                    <a:pt x="0" y="35"/>
                    <a:pt x="5" y="23"/>
                    <a:pt x="14" y="14"/>
                  </a:cubicBezTo>
                  <a:cubicBezTo>
                    <a:pt x="23" y="6"/>
                    <a:pt x="34" y="0"/>
                    <a:pt x="47" y="0"/>
                  </a:cubicBezTo>
                  <a:cubicBezTo>
                    <a:pt x="59" y="0"/>
                    <a:pt x="70" y="5"/>
                    <a:pt x="78" y="12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9" y="2"/>
                    <a:pt x="89" y="2"/>
                    <a:pt x="89" y="2"/>
                  </a:cubicBezTo>
                  <a:close/>
                  <a:moveTo>
                    <a:pt x="86" y="13"/>
                  </a:moveTo>
                  <a:cubicBezTo>
                    <a:pt x="86" y="13"/>
                    <a:pt x="86" y="13"/>
                    <a:pt x="86" y="13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90" y="25"/>
                    <a:pt x="94" y="36"/>
                    <a:pt x="94" y="47"/>
                  </a:cubicBezTo>
                  <a:cubicBezTo>
                    <a:pt x="94" y="61"/>
                    <a:pt x="89" y="72"/>
                    <a:pt x="80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72" y="89"/>
                    <a:pt x="60" y="95"/>
                    <a:pt x="47" y="95"/>
                  </a:cubicBezTo>
                  <a:cubicBezTo>
                    <a:pt x="35" y="95"/>
                    <a:pt x="24" y="90"/>
                    <a:pt x="16" y="83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7" y="90"/>
                    <a:pt x="22" y="93"/>
                    <a:pt x="27" y="96"/>
                  </a:cubicBezTo>
                  <a:cubicBezTo>
                    <a:pt x="33" y="98"/>
                    <a:pt x="40" y="100"/>
                    <a:pt x="47" y="100"/>
                  </a:cubicBezTo>
                  <a:cubicBezTo>
                    <a:pt x="54" y="100"/>
                    <a:pt x="61" y="98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73" y="93"/>
                    <a:pt x="79" y="89"/>
                    <a:pt x="84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9" y="80"/>
                    <a:pt x="93" y="74"/>
                    <a:pt x="95" y="67"/>
                  </a:cubicBezTo>
                  <a:cubicBezTo>
                    <a:pt x="98" y="61"/>
                    <a:pt x="99" y="55"/>
                    <a:pt x="99" y="47"/>
                  </a:cubicBezTo>
                  <a:cubicBezTo>
                    <a:pt x="99" y="40"/>
                    <a:pt x="98" y="34"/>
                    <a:pt x="95" y="28"/>
                  </a:cubicBezTo>
                  <a:cubicBezTo>
                    <a:pt x="93" y="22"/>
                    <a:pt x="90" y="17"/>
                    <a:pt x="86" y="13"/>
                  </a:cubicBezTo>
                  <a:close/>
                  <a:moveTo>
                    <a:pt x="74" y="21"/>
                  </a:moveTo>
                  <a:cubicBezTo>
                    <a:pt x="74" y="21"/>
                    <a:pt x="74" y="21"/>
                    <a:pt x="74" y="21"/>
                  </a:cubicBezTo>
                  <a:cubicBezTo>
                    <a:pt x="67" y="15"/>
                    <a:pt x="58" y="10"/>
                    <a:pt x="47" y="10"/>
                  </a:cubicBezTo>
                  <a:cubicBezTo>
                    <a:pt x="37" y="10"/>
                    <a:pt x="28" y="15"/>
                    <a:pt x="21" y="21"/>
                  </a:cubicBezTo>
                  <a:cubicBezTo>
                    <a:pt x="14" y="28"/>
                    <a:pt x="10" y="37"/>
                    <a:pt x="10" y="47"/>
                  </a:cubicBezTo>
                  <a:cubicBezTo>
                    <a:pt x="10" y="58"/>
                    <a:pt x="14" y="67"/>
                    <a:pt x="21" y="74"/>
                  </a:cubicBezTo>
                  <a:cubicBezTo>
                    <a:pt x="28" y="81"/>
                    <a:pt x="37" y="85"/>
                    <a:pt x="47" y="85"/>
                  </a:cubicBezTo>
                  <a:cubicBezTo>
                    <a:pt x="57" y="85"/>
                    <a:pt x="67" y="81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80" y="67"/>
                    <a:pt x="84" y="58"/>
                    <a:pt x="84" y="47"/>
                  </a:cubicBezTo>
                  <a:cubicBezTo>
                    <a:pt x="84" y="37"/>
                    <a:pt x="80" y="28"/>
                    <a:pt x="74" y="21"/>
                  </a:cubicBezTo>
                  <a:cubicBezTo>
                    <a:pt x="74" y="21"/>
                    <a:pt x="74" y="21"/>
                    <a:pt x="74" y="21"/>
                  </a:cubicBezTo>
                  <a:close/>
                  <a:moveTo>
                    <a:pt x="80" y="81"/>
                  </a:moveTo>
                  <a:cubicBezTo>
                    <a:pt x="80" y="81"/>
                    <a:pt x="80" y="81"/>
                    <a:pt x="80" y="81"/>
                  </a:cubicBezTo>
                  <a:cubicBezTo>
                    <a:pt x="78" y="83"/>
                    <a:pt x="75" y="83"/>
                    <a:pt x="74" y="81"/>
                  </a:cubicBezTo>
                  <a:cubicBezTo>
                    <a:pt x="80" y="81"/>
                    <a:pt x="80" y="81"/>
                    <a:pt x="80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6903" name="Group 39"/>
          <p:cNvGrpSpPr/>
          <p:nvPr/>
        </p:nvGrpSpPr>
        <p:grpSpPr bwMode="auto">
          <a:xfrm>
            <a:off x="4450715" y="3752215"/>
            <a:ext cx="3289935" cy="2217420"/>
            <a:chOff x="0" y="0"/>
            <a:chExt cx="2724" cy="1835"/>
          </a:xfrm>
        </p:grpSpPr>
        <p:sp>
          <p:nvSpPr>
            <p:cNvPr id="36904" name="Oval 40"/>
            <p:cNvSpPr>
              <a:spLocks noChangeArrowheads="1"/>
            </p:cNvSpPr>
            <p:nvPr/>
          </p:nvSpPr>
          <p:spPr bwMode="auto">
            <a:xfrm flipV="1">
              <a:off x="0" y="1755"/>
              <a:ext cx="2724" cy="8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F8F8F8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6905" name="Group 41"/>
            <p:cNvGrpSpPr/>
            <p:nvPr/>
          </p:nvGrpSpPr>
          <p:grpSpPr bwMode="auto">
            <a:xfrm>
              <a:off x="240" y="0"/>
              <a:ext cx="2246" cy="1810"/>
              <a:chOff x="0" y="0"/>
              <a:chExt cx="2556" cy="1958"/>
            </a:xfrm>
          </p:grpSpPr>
          <p:pic>
            <p:nvPicPr>
              <p:cNvPr id="36906" name="Picture 42" descr="apple icons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0" y="0"/>
                <a:ext cx="2556" cy="1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07" name="Rectangle 43" descr="sy_77578179991"/>
              <p:cNvSpPr>
                <a:spLocks noChangeArrowheads="1"/>
              </p:cNvSpPr>
              <p:nvPr/>
            </p:nvSpPr>
            <p:spPr bwMode="auto">
              <a:xfrm>
                <a:off x="99" y="100"/>
                <a:ext cx="2358" cy="1336"/>
              </a:xfrm>
              <a:prstGeom prst="rect">
                <a:avLst/>
              </a:prstGeom>
              <a:blipFill dpi="0"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5900"/>
                          </a14:imgEffect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zh-CN"/>
                  <a:t> </a:t>
                </a:r>
              </a:p>
            </p:txBody>
          </p:sp>
        </p:grpSp>
      </p:grpSp>
      <p:sp>
        <p:nvSpPr>
          <p:cNvPr id="36908" name="Rectangle 44"/>
          <p:cNvSpPr>
            <a:spLocks noChangeArrowheads="1"/>
          </p:cNvSpPr>
          <p:nvPr/>
        </p:nvSpPr>
        <p:spPr bwMode="auto">
          <a:xfrm>
            <a:off x="991312" y="2038985"/>
            <a:ext cx="2397048" cy="65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r"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909" name="Rectangle 45"/>
          <p:cNvSpPr>
            <a:spLocks noChangeArrowheads="1"/>
          </p:cNvSpPr>
          <p:nvPr/>
        </p:nvSpPr>
        <p:spPr bwMode="auto">
          <a:xfrm>
            <a:off x="1059679" y="3055620"/>
            <a:ext cx="2328681" cy="65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r"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1059679" y="4054475"/>
            <a:ext cx="2328681" cy="65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r"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8757285" y="2023110"/>
            <a:ext cx="2270760" cy="67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l">
              <a:lnSpc>
                <a:spcPct val="150000"/>
              </a:lnSpc>
            </a:pPr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912" name="Rectangle 48"/>
          <p:cNvSpPr>
            <a:spLocks noChangeArrowheads="1"/>
          </p:cNvSpPr>
          <p:nvPr/>
        </p:nvSpPr>
        <p:spPr bwMode="auto">
          <a:xfrm>
            <a:off x="8756650" y="3055620"/>
            <a:ext cx="2271395" cy="67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l" defTabSz="914400">
              <a:lnSpc>
                <a:spcPct val="150000"/>
              </a:lnSpc>
            </a:pPr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913" name="Rectangle 49"/>
          <p:cNvSpPr>
            <a:spLocks noChangeArrowheads="1"/>
          </p:cNvSpPr>
          <p:nvPr/>
        </p:nvSpPr>
        <p:spPr bwMode="auto">
          <a:xfrm>
            <a:off x="8757285" y="4071620"/>
            <a:ext cx="2270760" cy="67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216660">
              <a:spcBef>
                <a:spcPct val="20000"/>
              </a:spcBef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algn="l" defTabSz="914400">
              <a:lnSpc>
                <a:spcPct val="150000"/>
              </a:lnSpc>
            </a:pPr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6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6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6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6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6888" grpId="0" animBg="1"/>
      <p:bldP spid="36889" grpId="0" animBg="1"/>
      <p:bldP spid="36890" grpId="0" animBg="1"/>
      <p:bldP spid="36894" grpId="0" animBg="1"/>
      <p:bldP spid="36895" grpId="0" animBg="1"/>
      <p:bldP spid="36896" grpId="0" animBg="1"/>
      <p:bldP spid="36908" grpId="0"/>
      <p:bldP spid="36909" grpId="0"/>
      <p:bldP spid="36910" grpId="0"/>
      <p:bldP spid="36911" grpId="0"/>
      <p:bldP spid="36912" grpId="0"/>
      <p:bldP spid="369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cxnSp>
        <p:nvCxnSpPr>
          <p:cNvPr id="11" name="Straight Connector 29"/>
          <p:cNvCxnSpPr/>
          <p:nvPr/>
        </p:nvCxnSpPr>
        <p:spPr>
          <a:xfrm flipH="1">
            <a:off x="1408748" y="2776220"/>
            <a:ext cx="9320212" cy="0"/>
          </a:xfrm>
          <a:prstGeom prst="line">
            <a:avLst/>
          </a:prstGeom>
          <a:ln w="19050">
            <a:solidFill>
              <a:srgbClr val="72A4A5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1622425" y="2108835"/>
            <a:ext cx="1410970" cy="1643380"/>
            <a:chOff x="2555" y="3321"/>
            <a:chExt cx="2222" cy="2588"/>
          </a:xfrm>
        </p:grpSpPr>
        <p:sp>
          <p:nvSpPr>
            <p:cNvPr id="10" name="Freeform 50"/>
            <p:cNvSpPr/>
            <p:nvPr/>
          </p:nvSpPr>
          <p:spPr>
            <a:xfrm rot="16200000">
              <a:off x="2431" y="3575"/>
              <a:ext cx="2458" cy="2210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541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555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44"/>
            <p:cNvSpPr/>
            <p:nvPr/>
          </p:nvSpPr>
          <p:spPr>
            <a:xfrm rot="16200000">
              <a:off x="2437" y="3439"/>
              <a:ext cx="2458" cy="2223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541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555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302" name="Text Placeholder 3"/>
            <p:cNvSpPr txBox="1"/>
            <p:nvPr/>
          </p:nvSpPr>
          <p:spPr bwMode="auto">
            <a:xfrm>
              <a:off x="3364" y="4081"/>
              <a:ext cx="592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089400" y="2108835"/>
            <a:ext cx="1410970" cy="1645920"/>
            <a:chOff x="6440" y="3321"/>
            <a:chExt cx="2222" cy="2592"/>
          </a:xfrm>
        </p:grpSpPr>
        <p:sp>
          <p:nvSpPr>
            <p:cNvPr id="9" name="Freeform 51"/>
            <p:cNvSpPr/>
            <p:nvPr/>
          </p:nvSpPr>
          <p:spPr>
            <a:xfrm rot="16200000">
              <a:off x="6324" y="3575"/>
              <a:ext cx="2455" cy="2223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541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555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53"/>
            <p:cNvSpPr/>
            <p:nvPr/>
          </p:nvSpPr>
          <p:spPr>
            <a:xfrm rot="16200000">
              <a:off x="6322" y="3439"/>
              <a:ext cx="2458" cy="2223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541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555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303" name="Text Placeholder 3"/>
            <p:cNvSpPr txBox="1"/>
            <p:nvPr/>
          </p:nvSpPr>
          <p:spPr bwMode="auto">
            <a:xfrm>
              <a:off x="7256" y="4081"/>
              <a:ext cx="592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565900" y="2108835"/>
            <a:ext cx="1410970" cy="1645920"/>
            <a:chOff x="10340" y="3321"/>
            <a:chExt cx="2222" cy="2592"/>
          </a:xfrm>
        </p:grpSpPr>
        <p:sp>
          <p:nvSpPr>
            <p:cNvPr id="8" name="Freeform 52"/>
            <p:cNvSpPr/>
            <p:nvPr/>
          </p:nvSpPr>
          <p:spPr>
            <a:xfrm rot="16200000">
              <a:off x="10224" y="3575"/>
              <a:ext cx="2455" cy="2223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541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555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68"/>
            <p:cNvSpPr/>
            <p:nvPr/>
          </p:nvSpPr>
          <p:spPr>
            <a:xfrm rot="16200000">
              <a:off x="10222" y="3439"/>
              <a:ext cx="2458" cy="2223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541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555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304" name="Text Placeholder 3"/>
            <p:cNvSpPr txBox="1"/>
            <p:nvPr/>
          </p:nvSpPr>
          <p:spPr bwMode="auto">
            <a:xfrm>
              <a:off x="11156" y="4081"/>
              <a:ext cx="592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03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037955" y="2108835"/>
            <a:ext cx="1415415" cy="1659255"/>
            <a:chOff x="14233" y="3321"/>
            <a:chExt cx="2229" cy="2613"/>
          </a:xfrm>
        </p:grpSpPr>
        <p:sp>
          <p:nvSpPr>
            <p:cNvPr id="3" name="Freeform 55"/>
            <p:cNvSpPr/>
            <p:nvPr/>
          </p:nvSpPr>
          <p:spPr>
            <a:xfrm rot="16200000">
              <a:off x="14115" y="3594"/>
              <a:ext cx="2458" cy="2222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541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555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71"/>
            <p:cNvSpPr/>
            <p:nvPr/>
          </p:nvSpPr>
          <p:spPr>
            <a:xfrm rot="16200000">
              <a:off x="14122" y="3439"/>
              <a:ext cx="2458" cy="2223"/>
            </a:xfrm>
            <a:custGeom>
              <a:avLst/>
              <a:gdLst>
                <a:gd name="connsiteX0" fmla="*/ 0 w 1324961"/>
                <a:gd name="connsiteY0" fmla="*/ 0 h 1468980"/>
                <a:gd name="connsiteX1" fmla="*/ 769166 w 1324961"/>
                <a:gd name="connsiteY1" fmla="*/ 0 h 1468980"/>
                <a:gd name="connsiteX2" fmla="*/ 769166 w 1324961"/>
                <a:gd name="connsiteY2" fmla="*/ 0 h 1468980"/>
                <a:gd name="connsiteX3" fmla="*/ 1324961 w 1324961"/>
                <a:gd name="connsiteY3" fmla="*/ 734490 h 1468980"/>
                <a:gd name="connsiteX4" fmla="*/ 769166 w 1324961"/>
                <a:gd name="connsiteY4" fmla="*/ 1468980 h 1468980"/>
                <a:gd name="connsiteX5" fmla="*/ 769166 w 1324961"/>
                <a:gd name="connsiteY5" fmla="*/ 1468980 h 1468980"/>
                <a:gd name="connsiteX6" fmla="*/ 0 w 1324961"/>
                <a:gd name="connsiteY6" fmla="*/ 1468980 h 1468980"/>
                <a:gd name="connsiteX7" fmla="*/ 555795 w 1324961"/>
                <a:gd name="connsiteY7" fmla="*/ 734490 h 1468980"/>
                <a:gd name="connsiteX8" fmla="*/ 0 w 1324961"/>
                <a:gd name="connsiteY8" fmla="*/ 0 h 1468980"/>
                <a:gd name="connsiteX0-1" fmla="*/ 0 w 1324961"/>
                <a:gd name="connsiteY0-2" fmla="*/ 0 h 1468980"/>
                <a:gd name="connsiteX1-3" fmla="*/ 769166 w 1324961"/>
                <a:gd name="connsiteY1-4" fmla="*/ 0 h 1468980"/>
                <a:gd name="connsiteX2-5" fmla="*/ 1324961 w 1324961"/>
                <a:gd name="connsiteY2-6" fmla="*/ 2 h 1468980"/>
                <a:gd name="connsiteX3-7" fmla="*/ 1324961 w 1324961"/>
                <a:gd name="connsiteY3-8" fmla="*/ 734490 h 1468980"/>
                <a:gd name="connsiteX4-9" fmla="*/ 769166 w 1324961"/>
                <a:gd name="connsiteY4-10" fmla="*/ 1468980 h 1468980"/>
                <a:gd name="connsiteX5-11" fmla="*/ 769166 w 1324961"/>
                <a:gd name="connsiteY5-12" fmla="*/ 1468980 h 1468980"/>
                <a:gd name="connsiteX6-13" fmla="*/ 0 w 1324961"/>
                <a:gd name="connsiteY6-14" fmla="*/ 1468980 h 1468980"/>
                <a:gd name="connsiteX7-15" fmla="*/ 555795 w 1324961"/>
                <a:gd name="connsiteY7-16" fmla="*/ 734490 h 1468980"/>
                <a:gd name="connsiteX8-17" fmla="*/ 0 w 1324961"/>
                <a:gd name="connsiteY8-18" fmla="*/ 0 h 1468980"/>
                <a:gd name="connsiteX0-19" fmla="*/ 0 w 1324963"/>
                <a:gd name="connsiteY0-20" fmla="*/ 0 h 1468983"/>
                <a:gd name="connsiteX1-21" fmla="*/ 769166 w 1324963"/>
                <a:gd name="connsiteY1-22" fmla="*/ 0 h 1468983"/>
                <a:gd name="connsiteX2-23" fmla="*/ 1324961 w 1324963"/>
                <a:gd name="connsiteY2-24" fmla="*/ 2 h 1468983"/>
                <a:gd name="connsiteX3-25" fmla="*/ 1324961 w 1324963"/>
                <a:gd name="connsiteY3-26" fmla="*/ 734490 h 1468983"/>
                <a:gd name="connsiteX4-27" fmla="*/ 769166 w 1324963"/>
                <a:gd name="connsiteY4-28" fmla="*/ 1468980 h 1468983"/>
                <a:gd name="connsiteX5-29" fmla="*/ 1324963 w 1324963"/>
                <a:gd name="connsiteY5-30" fmla="*/ 1468983 h 1468983"/>
                <a:gd name="connsiteX6-31" fmla="*/ 0 w 1324963"/>
                <a:gd name="connsiteY6-32" fmla="*/ 1468980 h 1468983"/>
                <a:gd name="connsiteX7-33" fmla="*/ 555795 w 1324963"/>
                <a:gd name="connsiteY7-34" fmla="*/ 734490 h 1468983"/>
                <a:gd name="connsiteX8-35" fmla="*/ 0 w 1324963"/>
                <a:gd name="connsiteY8-36" fmla="*/ 0 h 1468983"/>
                <a:gd name="connsiteX0-37" fmla="*/ 0 w 1324964"/>
                <a:gd name="connsiteY0-38" fmla="*/ 0 h 1468983"/>
                <a:gd name="connsiteX1-39" fmla="*/ 769166 w 1324964"/>
                <a:gd name="connsiteY1-40" fmla="*/ 0 h 1468983"/>
                <a:gd name="connsiteX2-41" fmla="*/ 1324961 w 1324964"/>
                <a:gd name="connsiteY2-42" fmla="*/ 2 h 1468983"/>
                <a:gd name="connsiteX3-43" fmla="*/ 1324961 w 1324964"/>
                <a:gd name="connsiteY3-44" fmla="*/ 734490 h 1468983"/>
                <a:gd name="connsiteX4-45" fmla="*/ 1324964 w 1324964"/>
                <a:gd name="connsiteY4-46" fmla="*/ 1324961 h 1468983"/>
                <a:gd name="connsiteX5-47" fmla="*/ 1324963 w 1324964"/>
                <a:gd name="connsiteY5-48" fmla="*/ 1468983 h 1468983"/>
                <a:gd name="connsiteX6-49" fmla="*/ 0 w 1324964"/>
                <a:gd name="connsiteY6-50" fmla="*/ 1468980 h 1468983"/>
                <a:gd name="connsiteX7-51" fmla="*/ 555795 w 1324964"/>
                <a:gd name="connsiteY7-52" fmla="*/ 734490 h 1468983"/>
                <a:gd name="connsiteX8-53" fmla="*/ 0 w 1324964"/>
                <a:gd name="connsiteY8-54" fmla="*/ 0 h 1468983"/>
                <a:gd name="connsiteX0-55" fmla="*/ 0 w 1324964"/>
                <a:gd name="connsiteY0-56" fmla="*/ 0 h 1468983"/>
                <a:gd name="connsiteX1-57" fmla="*/ 769166 w 1324964"/>
                <a:gd name="connsiteY1-58" fmla="*/ 0 h 1468983"/>
                <a:gd name="connsiteX2-59" fmla="*/ 1324961 w 1324964"/>
                <a:gd name="connsiteY2-60" fmla="*/ 2 h 1468983"/>
                <a:gd name="connsiteX3-61" fmla="*/ 1324961 w 1324964"/>
                <a:gd name="connsiteY3-62" fmla="*/ 734490 h 1468983"/>
                <a:gd name="connsiteX4-63" fmla="*/ 1324964 w 1324964"/>
                <a:gd name="connsiteY4-64" fmla="*/ 1324961 h 1468983"/>
                <a:gd name="connsiteX5-65" fmla="*/ 1324963 w 1324964"/>
                <a:gd name="connsiteY5-66" fmla="*/ 1468983 h 1468983"/>
                <a:gd name="connsiteX6-67" fmla="*/ 0 w 1324964"/>
                <a:gd name="connsiteY6-68" fmla="*/ 1468980 h 1468983"/>
                <a:gd name="connsiteX7-69" fmla="*/ 403253 w 1324964"/>
                <a:gd name="connsiteY7-70" fmla="*/ 734492 h 1468983"/>
                <a:gd name="connsiteX8-71" fmla="*/ 0 w 1324964"/>
                <a:gd name="connsiteY8-72" fmla="*/ 0 h 14689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24964" h="1468983">
                  <a:moveTo>
                    <a:pt x="0" y="0"/>
                  </a:moveTo>
                  <a:lnTo>
                    <a:pt x="769166" y="0"/>
                  </a:lnTo>
                  <a:lnTo>
                    <a:pt x="1324961" y="2"/>
                  </a:lnTo>
                  <a:lnTo>
                    <a:pt x="1324961" y="734490"/>
                  </a:lnTo>
                  <a:cubicBezTo>
                    <a:pt x="1324962" y="931314"/>
                    <a:pt x="1324963" y="1128137"/>
                    <a:pt x="1324964" y="1324961"/>
                  </a:cubicBezTo>
                  <a:cubicBezTo>
                    <a:pt x="1324964" y="1372968"/>
                    <a:pt x="1324963" y="1420976"/>
                    <a:pt x="1324963" y="1468983"/>
                  </a:cubicBezTo>
                  <a:lnTo>
                    <a:pt x="0" y="1468980"/>
                  </a:lnTo>
                  <a:lnTo>
                    <a:pt x="403253" y="734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541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555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305" name="Text Placeholder 3"/>
            <p:cNvSpPr txBox="1"/>
            <p:nvPr/>
          </p:nvSpPr>
          <p:spPr bwMode="auto">
            <a:xfrm>
              <a:off x="15048" y="4081"/>
              <a:ext cx="592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defTabSz="12172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04</a:t>
              </a:r>
            </a:p>
          </p:txBody>
        </p:sp>
      </p:grpSp>
      <p:sp>
        <p:nvSpPr>
          <p:cNvPr id="12306" name="TextBox 13"/>
          <p:cNvSpPr txBox="1">
            <a:spLocks noChangeArrowheads="1"/>
          </p:cNvSpPr>
          <p:nvPr/>
        </p:nvSpPr>
        <p:spPr bwMode="auto">
          <a:xfrm>
            <a:off x="1290002" y="3907790"/>
            <a:ext cx="19211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1216660" eaLnBrk="1" hangingPunct="1"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307" name="TextBox 13"/>
          <p:cNvSpPr txBox="1">
            <a:spLocks noChangeArrowheads="1"/>
          </p:cNvSpPr>
          <p:nvPr/>
        </p:nvSpPr>
        <p:spPr bwMode="auto">
          <a:xfrm>
            <a:off x="1290002" y="4186873"/>
            <a:ext cx="2078037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3604578" y="3907790"/>
            <a:ext cx="20780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1216660" eaLnBrk="1" hangingPunct="1"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3761422" y="4186873"/>
            <a:ext cx="2078037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384290" y="3907790"/>
            <a:ext cx="19310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1216660" eaLnBrk="1" hangingPunct="1"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6237287" y="4186873"/>
            <a:ext cx="2078037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8704581" y="3907790"/>
            <a:ext cx="19310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1216660" eaLnBrk="1" hangingPunct="1"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8714422" y="4186873"/>
            <a:ext cx="2078037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306" grpId="0"/>
      <p:bldP spid="12307" grpId="0"/>
      <p:bldP spid="4" grpId="0"/>
      <p:bldP spid="6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sp>
        <p:nvSpPr>
          <p:cNvPr id="6" name="Freeform 5@|5FFC:16777215|FBC:16777215|LFC:10921638|LBC:16777215"/>
          <p:cNvSpPr/>
          <p:nvPr/>
        </p:nvSpPr>
        <p:spPr bwMode="auto">
          <a:xfrm rot="16200000">
            <a:off x="5206365" y="2175510"/>
            <a:ext cx="1737995" cy="3411220"/>
          </a:xfrm>
          <a:custGeom>
            <a:avLst/>
            <a:gdLst>
              <a:gd name="T0" fmla="*/ 0 w 1594"/>
              <a:gd name="T1" fmla="*/ 3017 h 3017"/>
              <a:gd name="T2" fmla="*/ 1594 w 1594"/>
              <a:gd name="T3" fmla="*/ 1509 h 3017"/>
              <a:gd name="T4" fmla="*/ 0 w 1594"/>
              <a:gd name="T5" fmla="*/ 0 h 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94" h="3017">
                <a:moveTo>
                  <a:pt x="0" y="3017"/>
                </a:moveTo>
                <a:cubicBezTo>
                  <a:pt x="880" y="3017"/>
                  <a:pt x="1594" y="2342"/>
                  <a:pt x="1594" y="1509"/>
                </a:cubicBezTo>
                <a:cubicBezTo>
                  <a:pt x="1594" y="676"/>
                  <a:pt x="880" y="0"/>
                  <a:pt x="0" y="0"/>
                </a:cubicBezTo>
              </a:path>
            </a:pathLst>
          </a:custGeom>
          <a:noFill/>
          <a:ln w="12700" cap="flat">
            <a:solidFill>
              <a:srgbClr val="445469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Oval 2@|1FFC:16777215|FBC:16777215|LFC:14657585|LBC:16777215"/>
          <p:cNvSpPr/>
          <p:nvPr/>
        </p:nvSpPr>
        <p:spPr>
          <a:xfrm>
            <a:off x="5923280" y="2810510"/>
            <a:ext cx="360680" cy="363220"/>
          </a:xfrm>
          <a:prstGeom prst="ellipse">
            <a:avLst/>
          </a:prstGeom>
          <a:solidFill>
            <a:srgbClr val="72A4A5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73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Oval 3@|1FFC:16777215|FBC:16777215|LFC:1554685|LBC:16777215"/>
          <p:cNvSpPr/>
          <p:nvPr/>
        </p:nvSpPr>
        <p:spPr>
          <a:xfrm>
            <a:off x="7243445" y="3461385"/>
            <a:ext cx="360680" cy="363220"/>
          </a:xfrm>
          <a:prstGeom prst="ellipse">
            <a:avLst/>
          </a:prstGeom>
          <a:solidFill>
            <a:srgbClr val="72A4A5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73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Oval 4@|1FFC:16777215|FBC:16777215|LFC:4308095|LBC:16777215"/>
          <p:cNvSpPr/>
          <p:nvPr/>
        </p:nvSpPr>
        <p:spPr>
          <a:xfrm>
            <a:off x="4189095" y="4612005"/>
            <a:ext cx="360680" cy="363220"/>
          </a:xfrm>
          <a:prstGeom prst="ellipse">
            <a:avLst/>
          </a:prstGeom>
          <a:solidFill>
            <a:srgbClr val="72A4A5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73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Oval 5@|1FFC:16777215|FBC:16777215|LFC:4308095|LBC:16777215"/>
          <p:cNvSpPr/>
          <p:nvPr/>
        </p:nvSpPr>
        <p:spPr>
          <a:xfrm>
            <a:off x="7600315" y="4612005"/>
            <a:ext cx="360680" cy="363220"/>
          </a:xfrm>
          <a:prstGeom prst="ellipse">
            <a:avLst/>
          </a:prstGeom>
          <a:solidFill>
            <a:srgbClr val="72A4A5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73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Oval 6@|1FFC:16777215|FBC:16777215|LFC:1554685|LBC:16777215"/>
          <p:cNvSpPr/>
          <p:nvPr/>
        </p:nvSpPr>
        <p:spPr>
          <a:xfrm>
            <a:off x="4549775" y="3461385"/>
            <a:ext cx="360680" cy="363220"/>
          </a:xfrm>
          <a:prstGeom prst="ellipse">
            <a:avLst/>
          </a:prstGeom>
          <a:solidFill>
            <a:srgbClr val="72A4A5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73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175000" y="4478655"/>
            <a:ext cx="895985" cy="238125"/>
            <a:chOff x="4463" y="7024"/>
            <a:chExt cx="1571" cy="418"/>
          </a:xfrm>
        </p:grpSpPr>
        <p:cxnSp>
          <p:nvCxnSpPr>
            <p:cNvPr id="12" name="Straight Connector 74@|9FFC:0|FBC:0|LFC:9868950|LBC:16777215"/>
            <p:cNvCxnSpPr/>
            <p:nvPr/>
          </p:nvCxnSpPr>
          <p:spPr>
            <a:xfrm flipH="1" flipV="1">
              <a:off x="5418" y="7024"/>
              <a:ext cx="616" cy="419"/>
            </a:xfrm>
            <a:prstGeom prst="line">
              <a:avLst/>
            </a:prstGeom>
            <a:noFill/>
            <a:ln w="12700" cap="flat" cmpd="sng" algn="ctr">
              <a:solidFill>
                <a:srgbClr val="72A4A5"/>
              </a:solidFill>
              <a:prstDash val="solid"/>
              <a:miter lim="800000"/>
              <a:headEnd type="oval" w="sm" len="sm"/>
              <a:tailEnd type="none"/>
            </a:ln>
            <a:effectLst/>
          </p:spPr>
        </p:cxnSp>
        <p:cxnSp>
          <p:nvCxnSpPr>
            <p:cNvPr id="13" name="Straight Connector 75@|9FFC:0|FBC:0|LFC:9868950|LBC:16777215"/>
            <p:cNvCxnSpPr/>
            <p:nvPr/>
          </p:nvCxnSpPr>
          <p:spPr>
            <a:xfrm flipH="1">
              <a:off x="4463" y="7024"/>
              <a:ext cx="949" cy="0"/>
            </a:xfrm>
            <a:prstGeom prst="line">
              <a:avLst/>
            </a:prstGeom>
            <a:noFill/>
            <a:ln w="12700" cap="flat" cmpd="sng" algn="ctr">
              <a:solidFill>
                <a:srgbClr val="72A4A5"/>
              </a:solidFill>
              <a:prstDash val="solid"/>
              <a:miter lim="800000"/>
              <a:headEnd type="none"/>
              <a:tailEnd type="oval" w="sm" len="sm"/>
            </a:ln>
            <a:effectLst/>
          </p:spPr>
        </p:cxnSp>
      </p:grpSp>
      <p:grpSp>
        <p:nvGrpSpPr>
          <p:cNvPr id="4" name="组合 3"/>
          <p:cNvGrpSpPr/>
          <p:nvPr/>
        </p:nvGrpSpPr>
        <p:grpSpPr>
          <a:xfrm>
            <a:off x="3550285" y="3275965"/>
            <a:ext cx="895985" cy="238125"/>
            <a:chOff x="5122" y="4914"/>
            <a:chExt cx="1572" cy="418"/>
          </a:xfrm>
        </p:grpSpPr>
        <p:cxnSp>
          <p:nvCxnSpPr>
            <p:cNvPr id="14" name="Straight Connector 77@|9FFC:0|FBC:0|LFC:9868950|LBC:16777215"/>
            <p:cNvCxnSpPr/>
            <p:nvPr/>
          </p:nvCxnSpPr>
          <p:spPr>
            <a:xfrm flipH="1" flipV="1">
              <a:off x="6078" y="4914"/>
              <a:ext cx="616" cy="419"/>
            </a:xfrm>
            <a:prstGeom prst="line">
              <a:avLst/>
            </a:prstGeom>
            <a:noFill/>
            <a:ln w="12700" cap="flat" cmpd="sng" algn="ctr">
              <a:solidFill>
                <a:srgbClr val="72A4A5"/>
              </a:solidFill>
              <a:prstDash val="solid"/>
              <a:miter lim="800000"/>
              <a:headEnd type="oval" w="sm" len="sm"/>
              <a:tailEnd type="none"/>
            </a:ln>
            <a:effectLst/>
          </p:spPr>
        </p:cxnSp>
        <p:cxnSp>
          <p:nvCxnSpPr>
            <p:cNvPr id="15" name="Straight Connector 78@|9FFC:0|FBC:0|LFC:9868950|LBC:16777215"/>
            <p:cNvCxnSpPr/>
            <p:nvPr/>
          </p:nvCxnSpPr>
          <p:spPr>
            <a:xfrm flipH="1">
              <a:off x="5122" y="4914"/>
              <a:ext cx="949" cy="0"/>
            </a:xfrm>
            <a:prstGeom prst="line">
              <a:avLst/>
            </a:prstGeom>
            <a:noFill/>
            <a:ln w="12700" cap="flat" cmpd="sng" algn="ctr">
              <a:solidFill>
                <a:srgbClr val="72A4A5"/>
              </a:solidFill>
              <a:prstDash val="solid"/>
              <a:miter lim="800000"/>
              <a:headEnd type="none"/>
              <a:tailEnd type="oval" w="sm" len="sm"/>
            </a:ln>
            <a:effectLst/>
          </p:spPr>
        </p:cxnSp>
      </p:grpSp>
      <p:grpSp>
        <p:nvGrpSpPr>
          <p:cNvPr id="33" name="组合 32"/>
          <p:cNvGrpSpPr/>
          <p:nvPr/>
        </p:nvGrpSpPr>
        <p:grpSpPr>
          <a:xfrm>
            <a:off x="7693660" y="3275965"/>
            <a:ext cx="895350" cy="238125"/>
            <a:chOff x="12388" y="4914"/>
            <a:chExt cx="1570" cy="418"/>
          </a:xfrm>
        </p:grpSpPr>
        <p:cxnSp>
          <p:nvCxnSpPr>
            <p:cNvPr id="16" name="Straight Connector 80@|9FFC:0|FBC:0|LFC:9868950|LBC:16777215"/>
            <p:cNvCxnSpPr/>
            <p:nvPr/>
          </p:nvCxnSpPr>
          <p:spPr>
            <a:xfrm flipV="1">
              <a:off x="12388" y="4914"/>
              <a:ext cx="616" cy="419"/>
            </a:xfrm>
            <a:prstGeom prst="line">
              <a:avLst/>
            </a:prstGeom>
            <a:noFill/>
            <a:ln w="12700" cap="flat" cmpd="sng" algn="ctr">
              <a:solidFill>
                <a:srgbClr val="72A4A5"/>
              </a:solidFill>
              <a:prstDash val="solid"/>
              <a:miter lim="800000"/>
              <a:headEnd type="oval" w="sm" len="sm"/>
              <a:tailEnd type="none"/>
            </a:ln>
            <a:effectLst/>
          </p:spPr>
        </p:cxnSp>
        <p:cxnSp>
          <p:nvCxnSpPr>
            <p:cNvPr id="17" name="Straight Connector 81@|9FFC:0|FBC:0|LFC:9868950|LBC:16777215"/>
            <p:cNvCxnSpPr/>
            <p:nvPr/>
          </p:nvCxnSpPr>
          <p:spPr>
            <a:xfrm>
              <a:off x="13010" y="4914"/>
              <a:ext cx="949" cy="0"/>
            </a:xfrm>
            <a:prstGeom prst="line">
              <a:avLst/>
            </a:prstGeom>
            <a:noFill/>
            <a:ln w="12700" cap="flat" cmpd="sng" algn="ctr">
              <a:solidFill>
                <a:srgbClr val="72A4A5"/>
              </a:solidFill>
              <a:prstDash val="solid"/>
              <a:miter lim="800000"/>
              <a:headEnd type="none"/>
              <a:tailEnd type="oval" w="sm" len="sm"/>
            </a:ln>
            <a:effectLst/>
          </p:spPr>
        </p:cxnSp>
      </p:grpSp>
      <p:grpSp>
        <p:nvGrpSpPr>
          <p:cNvPr id="34" name="组合 33"/>
          <p:cNvGrpSpPr/>
          <p:nvPr/>
        </p:nvGrpSpPr>
        <p:grpSpPr>
          <a:xfrm>
            <a:off x="8065135" y="4478655"/>
            <a:ext cx="895350" cy="238125"/>
            <a:chOff x="13040" y="7024"/>
            <a:chExt cx="1570" cy="418"/>
          </a:xfrm>
        </p:grpSpPr>
        <p:cxnSp>
          <p:nvCxnSpPr>
            <p:cNvPr id="18" name="Straight Connector 83@|9FFC:0|FBC:0|LFC:9868950|LBC:16777215"/>
            <p:cNvCxnSpPr/>
            <p:nvPr/>
          </p:nvCxnSpPr>
          <p:spPr>
            <a:xfrm flipV="1">
              <a:off x="13040" y="7024"/>
              <a:ext cx="616" cy="419"/>
            </a:xfrm>
            <a:prstGeom prst="line">
              <a:avLst/>
            </a:prstGeom>
            <a:noFill/>
            <a:ln w="12700" cap="flat" cmpd="sng" algn="ctr">
              <a:solidFill>
                <a:srgbClr val="72A4A5"/>
              </a:solidFill>
              <a:prstDash val="solid"/>
              <a:miter lim="800000"/>
              <a:headEnd type="oval" w="sm" len="sm"/>
              <a:tailEnd type="none"/>
            </a:ln>
            <a:effectLst/>
          </p:spPr>
        </p:cxnSp>
        <p:cxnSp>
          <p:nvCxnSpPr>
            <p:cNvPr id="19" name="Straight Connector 84@|9FFC:0|FBC:0|LFC:9868950|LBC:16777215"/>
            <p:cNvCxnSpPr/>
            <p:nvPr/>
          </p:nvCxnSpPr>
          <p:spPr>
            <a:xfrm>
              <a:off x="13662" y="7024"/>
              <a:ext cx="949" cy="0"/>
            </a:xfrm>
            <a:prstGeom prst="line">
              <a:avLst/>
            </a:prstGeom>
            <a:noFill/>
            <a:ln w="12700" cap="flat" cmpd="sng" algn="ctr">
              <a:solidFill>
                <a:srgbClr val="72A4A5"/>
              </a:solidFill>
              <a:prstDash val="solid"/>
              <a:miter lim="800000"/>
              <a:headEnd type="none"/>
              <a:tailEnd type="oval" w="sm" len="sm"/>
            </a:ln>
            <a:effectLst/>
          </p:spPr>
        </p:cxnSp>
      </p:grpSp>
      <p:grpSp>
        <p:nvGrpSpPr>
          <p:cNvPr id="36" name="组合 35"/>
          <p:cNvGrpSpPr/>
          <p:nvPr/>
        </p:nvGrpSpPr>
        <p:grpSpPr>
          <a:xfrm>
            <a:off x="4914900" y="3486785"/>
            <a:ext cx="2360930" cy="2376170"/>
            <a:chOff x="7740" y="5491"/>
            <a:chExt cx="3718" cy="3742"/>
          </a:xfrm>
        </p:grpSpPr>
        <p:sp>
          <p:nvSpPr>
            <p:cNvPr id="20" name="Oval 54@|1FFC:2381804|FBC:16777215|LFC:16777215|LBC:16777215"/>
            <p:cNvSpPr/>
            <p:nvPr/>
          </p:nvSpPr>
          <p:spPr>
            <a:xfrm>
              <a:off x="7740" y="5491"/>
              <a:ext cx="3719" cy="3742"/>
            </a:xfrm>
            <a:prstGeom prst="ellipse">
              <a:avLst/>
            </a:prstGeom>
            <a:solidFill>
              <a:srgbClr val="72A4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73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1@|5FFC:16777215|FBC:16777215|LFC:16777215|LBC:16777215"/>
            <p:cNvSpPr>
              <a:spLocks noEditPoints="1"/>
            </p:cNvSpPr>
            <p:nvPr/>
          </p:nvSpPr>
          <p:spPr bwMode="auto">
            <a:xfrm>
              <a:off x="8792" y="6719"/>
              <a:ext cx="1640" cy="1287"/>
            </a:xfrm>
            <a:custGeom>
              <a:avLst/>
              <a:gdLst>
                <a:gd name="T0" fmla="*/ 50 w 106"/>
                <a:gd name="T1" fmla="*/ 11 h 83"/>
                <a:gd name="T2" fmla="*/ 51 w 106"/>
                <a:gd name="T3" fmla="*/ 11 h 83"/>
                <a:gd name="T4" fmla="*/ 51 w 106"/>
                <a:gd name="T5" fmla="*/ 43 h 83"/>
                <a:gd name="T6" fmla="*/ 19 w 106"/>
                <a:gd name="T7" fmla="*/ 27 h 83"/>
                <a:gd name="T8" fmla="*/ 19 w 106"/>
                <a:gd name="T9" fmla="*/ 26 h 83"/>
                <a:gd name="T10" fmla="*/ 55 w 106"/>
                <a:gd name="T11" fmla="*/ 42 h 83"/>
                <a:gd name="T12" fmla="*/ 56 w 106"/>
                <a:gd name="T13" fmla="*/ 43 h 83"/>
                <a:gd name="T14" fmla="*/ 87 w 106"/>
                <a:gd name="T15" fmla="*/ 27 h 83"/>
                <a:gd name="T16" fmla="*/ 56 w 106"/>
                <a:gd name="T17" fmla="*/ 11 h 83"/>
                <a:gd name="T18" fmla="*/ 55 w 106"/>
                <a:gd name="T19" fmla="*/ 11 h 83"/>
                <a:gd name="T20" fmla="*/ 15 w 106"/>
                <a:gd name="T21" fmla="*/ 29 h 83"/>
                <a:gd name="T22" fmla="*/ 1 w 106"/>
                <a:gd name="T23" fmla="*/ 35 h 83"/>
                <a:gd name="T24" fmla="*/ 1 w 106"/>
                <a:gd name="T25" fmla="*/ 37 h 83"/>
                <a:gd name="T26" fmla="*/ 34 w 106"/>
                <a:gd name="T27" fmla="*/ 53 h 83"/>
                <a:gd name="T28" fmla="*/ 48 w 106"/>
                <a:gd name="T29" fmla="*/ 46 h 83"/>
                <a:gd name="T30" fmla="*/ 105 w 106"/>
                <a:gd name="T31" fmla="*/ 16 h 83"/>
                <a:gd name="T32" fmla="*/ 105 w 106"/>
                <a:gd name="T33" fmla="*/ 18 h 83"/>
                <a:gd name="T34" fmla="*/ 91 w 106"/>
                <a:gd name="T35" fmla="*/ 25 h 83"/>
                <a:gd name="T36" fmla="*/ 58 w 106"/>
                <a:gd name="T37" fmla="*/ 8 h 83"/>
                <a:gd name="T38" fmla="*/ 72 w 106"/>
                <a:gd name="T39" fmla="*/ 0 h 83"/>
                <a:gd name="T40" fmla="*/ 105 w 106"/>
                <a:gd name="T41" fmla="*/ 16 h 83"/>
                <a:gd name="T42" fmla="*/ 106 w 106"/>
                <a:gd name="T43" fmla="*/ 36 h 83"/>
                <a:gd name="T44" fmla="*/ 72 w 106"/>
                <a:gd name="T45" fmla="*/ 53 h 83"/>
                <a:gd name="T46" fmla="*/ 58 w 106"/>
                <a:gd name="T47" fmla="*/ 47 h 83"/>
                <a:gd name="T48" fmla="*/ 58 w 106"/>
                <a:gd name="T49" fmla="*/ 45 h 83"/>
                <a:gd name="T50" fmla="*/ 92 w 106"/>
                <a:gd name="T51" fmla="*/ 29 h 83"/>
                <a:gd name="T52" fmla="*/ 48 w 106"/>
                <a:gd name="T53" fmla="*/ 7 h 83"/>
                <a:gd name="T54" fmla="*/ 33 w 106"/>
                <a:gd name="T55" fmla="*/ 0 h 83"/>
                <a:gd name="T56" fmla="*/ 0 w 106"/>
                <a:gd name="T57" fmla="*/ 17 h 83"/>
                <a:gd name="T58" fmla="*/ 14 w 106"/>
                <a:gd name="T59" fmla="*/ 25 h 83"/>
                <a:gd name="T60" fmla="*/ 48 w 106"/>
                <a:gd name="T61" fmla="*/ 9 h 83"/>
                <a:gd name="T62" fmla="*/ 48 w 106"/>
                <a:gd name="T63" fmla="*/ 7 h 83"/>
                <a:gd name="T64" fmla="*/ 55 w 106"/>
                <a:gd name="T65" fmla="*/ 82 h 83"/>
                <a:gd name="T66" fmla="*/ 56 w 106"/>
                <a:gd name="T67" fmla="*/ 83 h 83"/>
                <a:gd name="T68" fmla="*/ 90 w 106"/>
                <a:gd name="T69" fmla="*/ 65 h 83"/>
                <a:gd name="T70" fmla="*/ 89 w 106"/>
                <a:gd name="T71" fmla="*/ 49 h 83"/>
                <a:gd name="T72" fmla="*/ 73 w 106"/>
                <a:gd name="T73" fmla="*/ 57 h 83"/>
                <a:gd name="T74" fmla="*/ 72 w 106"/>
                <a:gd name="T75" fmla="*/ 57 h 83"/>
                <a:gd name="T76" fmla="*/ 56 w 106"/>
                <a:gd name="T77" fmla="*/ 49 h 83"/>
                <a:gd name="T78" fmla="*/ 55 w 106"/>
                <a:gd name="T79" fmla="*/ 50 h 83"/>
                <a:gd name="T80" fmla="*/ 17 w 106"/>
                <a:gd name="T81" fmla="*/ 49 h 83"/>
                <a:gd name="T82" fmla="*/ 33 w 106"/>
                <a:gd name="T83" fmla="*/ 57 h 83"/>
                <a:gd name="T84" fmla="*/ 50 w 106"/>
                <a:gd name="T85" fmla="*/ 49 h 83"/>
                <a:gd name="T86" fmla="*/ 51 w 106"/>
                <a:gd name="T87" fmla="*/ 50 h 83"/>
                <a:gd name="T88" fmla="*/ 51 w 106"/>
                <a:gd name="T89" fmla="*/ 83 h 83"/>
                <a:gd name="T90" fmla="*/ 17 w 106"/>
                <a:gd name="T91" fmla="*/ 66 h 83"/>
                <a:gd name="T92" fmla="*/ 16 w 106"/>
                <a:gd name="T93" fmla="*/ 5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6" h="83">
                  <a:moveTo>
                    <a:pt x="19" y="26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3"/>
                    <a:pt x="51" y="43"/>
                  </a:cubicBezTo>
                  <a:cubicBezTo>
                    <a:pt x="51" y="43"/>
                    <a:pt x="50" y="43"/>
                    <a:pt x="50" y="4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6"/>
                    <a:pt x="19" y="26"/>
                    <a:pt x="19" y="26"/>
                  </a:cubicBezTo>
                  <a:close/>
                  <a:moveTo>
                    <a:pt x="55" y="11"/>
                  </a:moveTo>
                  <a:cubicBezTo>
                    <a:pt x="55" y="42"/>
                    <a:pt x="55" y="42"/>
                    <a:pt x="55" y="42"/>
                  </a:cubicBezTo>
                  <a:cubicBezTo>
                    <a:pt x="55" y="42"/>
                    <a:pt x="55" y="43"/>
                    <a:pt x="55" y="43"/>
                  </a:cubicBezTo>
                  <a:cubicBezTo>
                    <a:pt x="55" y="43"/>
                    <a:pt x="56" y="43"/>
                    <a:pt x="56" y="43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lose/>
                  <a:moveTo>
                    <a:pt x="48" y="4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4" y="29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6"/>
                    <a:pt x="0" y="36"/>
                    <a:pt x="0" y="36"/>
                  </a:cubicBezTo>
                  <a:cubicBezTo>
                    <a:pt x="0" y="37"/>
                    <a:pt x="1" y="37"/>
                    <a:pt x="1" y="37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4"/>
                    <a:pt x="34" y="54"/>
                    <a:pt x="34" y="53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47"/>
                    <a:pt x="48" y="46"/>
                    <a:pt x="48" y="46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105" y="16"/>
                  </a:moveTo>
                  <a:cubicBezTo>
                    <a:pt x="105" y="17"/>
                    <a:pt x="106" y="17"/>
                    <a:pt x="106" y="17"/>
                  </a:cubicBezTo>
                  <a:cubicBezTo>
                    <a:pt x="106" y="18"/>
                    <a:pt x="105" y="18"/>
                    <a:pt x="105" y="18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05" y="16"/>
                    <a:pt x="105" y="16"/>
                    <a:pt x="105" y="16"/>
                  </a:cubicBezTo>
                  <a:close/>
                  <a:moveTo>
                    <a:pt x="105" y="35"/>
                  </a:moveTo>
                  <a:cubicBezTo>
                    <a:pt x="105" y="36"/>
                    <a:pt x="106" y="36"/>
                    <a:pt x="106" y="36"/>
                  </a:cubicBezTo>
                  <a:cubicBezTo>
                    <a:pt x="106" y="37"/>
                    <a:pt x="105" y="37"/>
                    <a:pt x="105" y="37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72" y="54"/>
                    <a:pt x="72" y="54"/>
                    <a:pt x="72" y="53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6"/>
                    <a:pt x="58" y="46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1" y="29"/>
                    <a:pt x="91" y="29"/>
                    <a:pt x="92" y="29"/>
                  </a:cubicBezTo>
                  <a:cubicBezTo>
                    <a:pt x="105" y="35"/>
                    <a:pt x="105" y="35"/>
                    <a:pt x="105" y="35"/>
                  </a:cubicBezTo>
                  <a:close/>
                  <a:moveTo>
                    <a:pt x="48" y="7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3" y="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1" y="18"/>
                    <a:pt x="1" y="18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lose/>
                  <a:moveTo>
                    <a:pt x="55" y="50"/>
                  </a:moveTo>
                  <a:cubicBezTo>
                    <a:pt x="55" y="82"/>
                    <a:pt x="55" y="82"/>
                    <a:pt x="55" y="82"/>
                  </a:cubicBezTo>
                  <a:cubicBezTo>
                    <a:pt x="55" y="82"/>
                    <a:pt x="55" y="83"/>
                    <a:pt x="55" y="83"/>
                  </a:cubicBezTo>
                  <a:cubicBezTo>
                    <a:pt x="55" y="83"/>
                    <a:pt x="56" y="83"/>
                    <a:pt x="56" y="83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90" y="66"/>
                    <a:pt x="90" y="65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89" y="49"/>
                    <a:pt x="89" y="49"/>
                  </a:cubicBezTo>
                  <a:cubicBezTo>
                    <a:pt x="89" y="49"/>
                    <a:pt x="89" y="49"/>
                    <a:pt x="88" y="49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9"/>
                    <a:pt x="55" y="49"/>
                    <a:pt x="55" y="49"/>
                  </a:cubicBezTo>
                  <a:cubicBezTo>
                    <a:pt x="55" y="49"/>
                    <a:pt x="55" y="50"/>
                    <a:pt x="55" y="50"/>
                  </a:cubicBezTo>
                  <a:close/>
                  <a:moveTo>
                    <a:pt x="16" y="50"/>
                  </a:moveTo>
                  <a:cubicBezTo>
                    <a:pt x="16" y="50"/>
                    <a:pt x="17" y="49"/>
                    <a:pt x="17" y="49"/>
                  </a:cubicBezTo>
                  <a:cubicBezTo>
                    <a:pt x="17" y="49"/>
                    <a:pt x="17" y="49"/>
                    <a:pt x="18" y="49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9"/>
                    <a:pt x="51" y="49"/>
                  </a:cubicBezTo>
                  <a:cubicBezTo>
                    <a:pt x="51" y="49"/>
                    <a:pt x="51" y="50"/>
                    <a:pt x="51" y="50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1" y="82"/>
                    <a:pt x="51" y="83"/>
                    <a:pt x="51" y="83"/>
                  </a:cubicBezTo>
                  <a:cubicBezTo>
                    <a:pt x="51" y="83"/>
                    <a:pt x="50" y="83"/>
                    <a:pt x="50" y="83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6" y="66"/>
                    <a:pt x="16" y="65"/>
                  </a:cubicBezTo>
                  <a:lnTo>
                    <a:pt x="16" y="5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TextBox 13"/>
          <p:cNvSpPr txBox="1"/>
          <p:nvPr/>
        </p:nvSpPr>
        <p:spPr>
          <a:xfrm>
            <a:off x="8685529" y="3030220"/>
            <a:ext cx="2606817" cy="2457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600" b="1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8685530" y="3262630"/>
            <a:ext cx="2569210" cy="5537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200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9069704" y="4232910"/>
            <a:ext cx="2543175" cy="2457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600" b="1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9069705" y="4453890"/>
            <a:ext cx="2553970" cy="5537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914400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200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586035" y="3030220"/>
            <a:ext cx="2848045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600" b="1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853440" y="3242945"/>
            <a:ext cx="2581275" cy="5537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914400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200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481330" y="4232910"/>
            <a:ext cx="2581275" cy="2457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</p:txBody>
      </p:sp>
      <p:sp>
        <p:nvSpPr>
          <p:cNvPr id="29" name="TextBox 13"/>
          <p:cNvSpPr txBox="1"/>
          <p:nvPr/>
        </p:nvSpPr>
        <p:spPr>
          <a:xfrm>
            <a:off x="579120" y="4453890"/>
            <a:ext cx="2483485" cy="5537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914400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4712970" y="1798637"/>
            <a:ext cx="2679065" cy="2457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  <a:endParaRPr lang="en-US" sz="1600" b="1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4720590" y="2089150"/>
            <a:ext cx="2766060" cy="5537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lang="en-US" altLang="zh-CN" sz="1200" dirty="0">
              <a:solidFill>
                <a:srgbClr val="70AD4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3" grpId="0" animBg="1"/>
      <p:bldP spid="8" grpId="0" animBg="1"/>
      <p:bldP spid="9" grpId="0" animBg="1"/>
      <p:bldP spid="10" grpId="0" animBg="1"/>
      <p:bldP spid="1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20" y="-3181985"/>
            <a:ext cx="5241925" cy="536829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718405" y="2990850"/>
            <a:ext cx="903605" cy="876300"/>
            <a:chOff x="9154" y="2341"/>
            <a:chExt cx="881" cy="854"/>
          </a:xfrm>
        </p:grpSpPr>
        <p:grpSp>
          <p:nvGrpSpPr>
            <p:cNvPr id="8" name="组合 7"/>
            <p:cNvGrpSpPr/>
            <p:nvPr/>
          </p:nvGrpSpPr>
          <p:grpSpPr>
            <a:xfrm>
              <a:off x="9154" y="2341"/>
              <a:ext cx="793" cy="854"/>
              <a:chOff x="8630" y="4251"/>
              <a:chExt cx="793" cy="854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8630" y="4251"/>
                <a:ext cx="494" cy="854"/>
              </a:xfrm>
              <a:prstGeom prst="rect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直角三角形 5"/>
              <p:cNvSpPr/>
              <p:nvPr/>
            </p:nvSpPr>
            <p:spPr>
              <a:xfrm rot="13500000">
                <a:off x="8819" y="4375"/>
                <a:ext cx="605" cy="605"/>
              </a:xfrm>
              <a:prstGeom prst="rtTriangle">
                <a:avLst/>
              </a:prstGeom>
              <a:solidFill>
                <a:srgbClr val="7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9154" y="2453"/>
              <a:ext cx="881" cy="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cxnSp>
        <p:nvCxnSpPr>
          <p:cNvPr id="2" name="直接连接符 1"/>
          <p:cNvCxnSpPr/>
          <p:nvPr/>
        </p:nvCxnSpPr>
        <p:spPr>
          <a:xfrm>
            <a:off x="4513580" y="3761105"/>
            <a:ext cx="3968115" cy="1270"/>
          </a:xfrm>
          <a:prstGeom prst="line">
            <a:avLst/>
          </a:prstGeom>
          <a:ln w="12700">
            <a:solidFill>
              <a:srgbClr val="72A4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862195" y="3134360"/>
            <a:ext cx="450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 dirty="0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title text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862195" y="3970655"/>
            <a:ext cx="26574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descriptive text</a:t>
            </a: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descriptive text</a:t>
            </a: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descriptive text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255" y="-562610"/>
            <a:ext cx="1851025" cy="1895475"/>
          </a:xfrm>
          <a:prstGeom prst="rect">
            <a:avLst/>
          </a:prstGeom>
        </p:spPr>
      </p:pic>
      <p:pic>
        <p:nvPicPr>
          <p:cNvPr id="2" name="图片 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70" y="5356225"/>
            <a:ext cx="1851025" cy="1895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35369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</a:t>
            </a:r>
            <a:r>
              <a:rPr lang="zh-CN" altLang="en-US" b="1">
                <a:solidFill>
                  <a:srgbClr val="72A4A5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1589" y="3709671"/>
            <a:ext cx="12188824" cy="0"/>
          </a:xfrm>
          <a:prstGeom prst="line">
            <a:avLst/>
          </a:prstGeom>
          <a:noFill/>
          <a:ln w="28" cap="flat">
            <a:solidFill>
              <a:srgbClr val="72A4A5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78" name="Oval 6"/>
          <p:cNvSpPr>
            <a:spLocks noChangeArrowheads="1"/>
          </p:cNvSpPr>
          <p:nvPr/>
        </p:nvSpPr>
        <p:spPr bwMode="auto">
          <a:xfrm>
            <a:off x="2060576" y="3654108"/>
            <a:ext cx="109538" cy="109538"/>
          </a:xfrm>
          <a:prstGeom prst="ellipse">
            <a:avLst/>
          </a:prstGeom>
          <a:solidFill>
            <a:srgbClr val="72A4A5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79" name="Oval 7"/>
          <p:cNvSpPr>
            <a:spLocks noChangeArrowheads="1"/>
          </p:cNvSpPr>
          <p:nvPr/>
        </p:nvSpPr>
        <p:spPr bwMode="auto">
          <a:xfrm>
            <a:off x="3186115" y="3587433"/>
            <a:ext cx="238125" cy="241300"/>
          </a:xfrm>
          <a:prstGeom prst="ellipse">
            <a:avLst/>
          </a:prstGeom>
          <a:solidFill>
            <a:srgbClr val="72A4A5"/>
          </a:solidFill>
          <a:ln w="21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94" name="Freeform 22"/>
          <p:cNvSpPr/>
          <p:nvPr/>
        </p:nvSpPr>
        <p:spPr bwMode="auto">
          <a:xfrm>
            <a:off x="4700589" y="3708083"/>
            <a:ext cx="1588" cy="1212850"/>
          </a:xfrm>
          <a:custGeom>
            <a:avLst/>
            <a:gdLst/>
            <a:ahLst/>
            <a:cxnLst>
              <a:cxn ang="0">
                <a:pos x="0" y="764"/>
              </a:cxn>
              <a:cxn ang="0">
                <a:pos x="0" y="0"/>
              </a:cxn>
              <a:cxn ang="0">
                <a:pos x="0" y="764"/>
              </a:cxn>
            </a:cxnLst>
            <a:rect l="0" t="0" r="r" b="b"/>
            <a:pathLst>
              <a:path h="764">
                <a:moveTo>
                  <a:pt x="0" y="764"/>
                </a:moveTo>
                <a:lnTo>
                  <a:pt x="0" y="0"/>
                </a:lnTo>
                <a:lnTo>
                  <a:pt x="0" y="7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96" name="Oval 24"/>
          <p:cNvSpPr>
            <a:spLocks noChangeArrowheads="1"/>
          </p:cNvSpPr>
          <p:nvPr/>
        </p:nvSpPr>
        <p:spPr bwMode="auto">
          <a:xfrm>
            <a:off x="4587877" y="3587433"/>
            <a:ext cx="238125" cy="241300"/>
          </a:xfrm>
          <a:prstGeom prst="ellipse">
            <a:avLst/>
          </a:prstGeom>
          <a:solidFill>
            <a:srgbClr val="72A4A5"/>
          </a:solidFill>
          <a:ln w="21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97" name="Oval 25"/>
          <p:cNvSpPr>
            <a:spLocks noChangeArrowheads="1"/>
          </p:cNvSpPr>
          <p:nvPr/>
        </p:nvSpPr>
        <p:spPr bwMode="auto">
          <a:xfrm>
            <a:off x="5991227" y="3587433"/>
            <a:ext cx="239713" cy="241300"/>
          </a:xfrm>
          <a:prstGeom prst="ellipse">
            <a:avLst/>
          </a:prstGeom>
          <a:solidFill>
            <a:srgbClr val="72A4A5"/>
          </a:solidFill>
          <a:ln w="21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98" name="Oval 26"/>
          <p:cNvSpPr>
            <a:spLocks noChangeArrowheads="1"/>
          </p:cNvSpPr>
          <p:nvPr/>
        </p:nvSpPr>
        <p:spPr bwMode="auto">
          <a:xfrm>
            <a:off x="7396164" y="3587433"/>
            <a:ext cx="236538" cy="241300"/>
          </a:xfrm>
          <a:prstGeom prst="ellipse">
            <a:avLst/>
          </a:prstGeom>
          <a:solidFill>
            <a:srgbClr val="72A4A5"/>
          </a:solidFill>
          <a:ln w="21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99" name="Oval 27"/>
          <p:cNvSpPr>
            <a:spLocks noChangeArrowheads="1"/>
          </p:cNvSpPr>
          <p:nvPr/>
        </p:nvSpPr>
        <p:spPr bwMode="auto">
          <a:xfrm>
            <a:off x="8797927" y="3587433"/>
            <a:ext cx="238125" cy="241300"/>
          </a:xfrm>
          <a:prstGeom prst="ellipse">
            <a:avLst/>
          </a:prstGeom>
          <a:solidFill>
            <a:srgbClr val="72A4A5"/>
          </a:solidFill>
          <a:ln w="21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300" name="Oval 28"/>
          <p:cNvSpPr>
            <a:spLocks noChangeArrowheads="1"/>
          </p:cNvSpPr>
          <p:nvPr/>
        </p:nvSpPr>
        <p:spPr bwMode="auto">
          <a:xfrm>
            <a:off x="10021889" y="3654108"/>
            <a:ext cx="109538" cy="109538"/>
          </a:xfrm>
          <a:prstGeom prst="ellipse">
            <a:avLst/>
          </a:prstGeom>
          <a:solidFill>
            <a:srgbClr val="72A4A5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310" name="Freeform 38"/>
          <p:cNvSpPr/>
          <p:nvPr/>
        </p:nvSpPr>
        <p:spPr bwMode="auto">
          <a:xfrm>
            <a:off x="7510464" y="3828734"/>
            <a:ext cx="1588" cy="1103313"/>
          </a:xfrm>
          <a:custGeom>
            <a:avLst/>
            <a:gdLst/>
            <a:ahLst/>
            <a:cxnLst>
              <a:cxn ang="0">
                <a:pos x="0" y="695"/>
              </a:cxn>
              <a:cxn ang="0">
                <a:pos x="0" y="0"/>
              </a:cxn>
              <a:cxn ang="0">
                <a:pos x="0" y="695"/>
              </a:cxn>
            </a:cxnLst>
            <a:rect l="0" t="0" r="r" b="b"/>
            <a:pathLst>
              <a:path h="695">
                <a:moveTo>
                  <a:pt x="0" y="695"/>
                </a:moveTo>
                <a:lnTo>
                  <a:pt x="0" y="0"/>
                </a:lnTo>
                <a:lnTo>
                  <a:pt x="0" y="69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312" name="Freeform 40"/>
          <p:cNvSpPr/>
          <p:nvPr/>
        </p:nvSpPr>
        <p:spPr bwMode="auto">
          <a:xfrm>
            <a:off x="6110289" y="2549209"/>
            <a:ext cx="1588" cy="1038225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0" y="0"/>
              </a:cxn>
              <a:cxn ang="0">
                <a:pos x="0" y="654"/>
              </a:cxn>
            </a:cxnLst>
            <a:rect l="0" t="0" r="r" b="b"/>
            <a:pathLst>
              <a:path h="654">
                <a:moveTo>
                  <a:pt x="0" y="654"/>
                </a:moveTo>
                <a:lnTo>
                  <a:pt x="0" y="0"/>
                </a:lnTo>
                <a:lnTo>
                  <a:pt x="0" y="65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314" name="Freeform 42"/>
          <p:cNvSpPr/>
          <p:nvPr/>
        </p:nvSpPr>
        <p:spPr bwMode="auto">
          <a:xfrm>
            <a:off x="8920164" y="2549209"/>
            <a:ext cx="1588" cy="1038225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0" y="0"/>
              </a:cxn>
              <a:cxn ang="0">
                <a:pos x="0" y="654"/>
              </a:cxn>
            </a:cxnLst>
            <a:rect l="0" t="0" r="r" b="b"/>
            <a:pathLst>
              <a:path h="654">
                <a:moveTo>
                  <a:pt x="0" y="654"/>
                </a:moveTo>
                <a:lnTo>
                  <a:pt x="0" y="0"/>
                </a:lnTo>
                <a:lnTo>
                  <a:pt x="0" y="65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320" name="Rectangle 48"/>
          <p:cNvSpPr>
            <a:spLocks noChangeArrowheads="1"/>
          </p:cNvSpPr>
          <p:nvPr/>
        </p:nvSpPr>
        <p:spPr bwMode="auto">
          <a:xfrm>
            <a:off x="1640794" y="1584325"/>
            <a:ext cx="3008042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marL="0" lvl="0" algn="ctr" defTabSz="914400" eaLnBrk="1" latinLnBrk="0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kumimoji="0" lang="en-US" sz="133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006725" y="2549525"/>
            <a:ext cx="609600" cy="1037590"/>
            <a:chOff x="4735" y="4015"/>
            <a:chExt cx="960" cy="1634"/>
          </a:xfrm>
        </p:grpSpPr>
        <p:sp>
          <p:nvSpPr>
            <p:cNvPr id="54308" name="Freeform 36"/>
            <p:cNvSpPr/>
            <p:nvPr/>
          </p:nvSpPr>
          <p:spPr bwMode="auto">
            <a:xfrm>
              <a:off x="5198" y="4015"/>
              <a:ext cx="3" cy="1635"/>
            </a:xfrm>
            <a:custGeom>
              <a:avLst/>
              <a:gdLst/>
              <a:ahLst/>
              <a:cxnLst>
                <a:cxn ang="0">
                  <a:pos x="0" y="654"/>
                </a:cxn>
                <a:cxn ang="0">
                  <a:pos x="0" y="0"/>
                </a:cxn>
                <a:cxn ang="0">
                  <a:pos x="0" y="654"/>
                </a:cxn>
              </a:cxnLst>
              <a:rect l="0" t="0" r="r" b="b"/>
              <a:pathLst>
                <a:path h="654">
                  <a:moveTo>
                    <a:pt x="0" y="654"/>
                  </a:moveTo>
                  <a:lnTo>
                    <a:pt x="0" y="0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5"/>
            <p:cNvSpPr/>
            <p:nvPr/>
          </p:nvSpPr>
          <p:spPr bwMode="auto">
            <a:xfrm>
              <a:off x="4735" y="4092"/>
              <a:ext cx="960" cy="1450"/>
            </a:xfrm>
            <a:custGeom>
              <a:avLst/>
              <a:gdLst/>
              <a:ahLst/>
              <a:cxnLst>
                <a:cxn ang="0">
                  <a:pos x="272" y="136"/>
                </a:cxn>
                <a:cxn ang="0">
                  <a:pos x="136" y="411"/>
                </a:cxn>
                <a:cxn ang="0">
                  <a:pos x="0" y="136"/>
                </a:cxn>
                <a:cxn ang="0">
                  <a:pos x="136" y="0"/>
                </a:cxn>
                <a:cxn ang="0">
                  <a:pos x="272" y="136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2" name="Oval 6"/>
            <p:cNvSpPr>
              <a:spLocks noChangeArrowheads="1"/>
            </p:cNvSpPr>
            <p:nvPr/>
          </p:nvSpPr>
          <p:spPr bwMode="auto">
            <a:xfrm>
              <a:off x="4861" y="4219"/>
              <a:ext cx="706" cy="702"/>
            </a:xfrm>
            <a:prstGeom prst="ellipse">
              <a:avLst/>
            </a:prstGeom>
            <a:solidFill>
              <a:srgbClr val="FAFAF8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838" y="4256"/>
              <a:ext cx="72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72A4A5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405630" y="3893820"/>
            <a:ext cx="609600" cy="920750"/>
            <a:chOff x="6938" y="6132"/>
            <a:chExt cx="960" cy="1450"/>
          </a:xfrm>
        </p:grpSpPr>
        <p:sp>
          <p:nvSpPr>
            <p:cNvPr id="47" name="Freeform 5"/>
            <p:cNvSpPr/>
            <p:nvPr/>
          </p:nvSpPr>
          <p:spPr bwMode="auto">
            <a:xfrm rot="10800000">
              <a:off x="6938" y="6132"/>
              <a:ext cx="960" cy="1450"/>
            </a:xfrm>
            <a:custGeom>
              <a:avLst/>
              <a:gdLst/>
              <a:ahLst/>
              <a:cxnLst>
                <a:cxn ang="0">
                  <a:pos x="272" y="136"/>
                </a:cxn>
                <a:cxn ang="0">
                  <a:pos x="136" y="411"/>
                </a:cxn>
                <a:cxn ang="0">
                  <a:pos x="0" y="136"/>
                </a:cxn>
                <a:cxn ang="0">
                  <a:pos x="136" y="0"/>
                </a:cxn>
                <a:cxn ang="0">
                  <a:pos x="272" y="136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8" name="Oval 6"/>
            <p:cNvSpPr>
              <a:spLocks noChangeArrowheads="1"/>
            </p:cNvSpPr>
            <p:nvPr/>
          </p:nvSpPr>
          <p:spPr bwMode="auto">
            <a:xfrm rot="10800000">
              <a:off x="7065" y="6753"/>
              <a:ext cx="706" cy="702"/>
            </a:xfrm>
            <a:prstGeom prst="ellipse">
              <a:avLst/>
            </a:prstGeom>
            <a:solidFill>
              <a:srgbClr val="FAFAF8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049" y="6790"/>
              <a:ext cx="72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72A4A5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806440" y="2598420"/>
            <a:ext cx="609600" cy="920750"/>
            <a:chOff x="9144" y="4092"/>
            <a:chExt cx="960" cy="1450"/>
          </a:xfrm>
        </p:grpSpPr>
        <p:sp>
          <p:nvSpPr>
            <p:cNvPr id="39" name="Freeform 5"/>
            <p:cNvSpPr/>
            <p:nvPr/>
          </p:nvSpPr>
          <p:spPr bwMode="auto">
            <a:xfrm>
              <a:off x="9144" y="4092"/>
              <a:ext cx="960" cy="1450"/>
            </a:xfrm>
            <a:custGeom>
              <a:avLst/>
              <a:gdLst/>
              <a:ahLst/>
              <a:cxnLst>
                <a:cxn ang="0">
                  <a:pos x="272" y="136"/>
                </a:cxn>
                <a:cxn ang="0">
                  <a:pos x="136" y="411"/>
                </a:cxn>
                <a:cxn ang="0">
                  <a:pos x="0" y="136"/>
                </a:cxn>
                <a:cxn ang="0">
                  <a:pos x="136" y="0"/>
                </a:cxn>
                <a:cxn ang="0">
                  <a:pos x="272" y="136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0" name="Oval 6"/>
            <p:cNvSpPr>
              <a:spLocks noChangeArrowheads="1"/>
            </p:cNvSpPr>
            <p:nvPr/>
          </p:nvSpPr>
          <p:spPr bwMode="auto">
            <a:xfrm>
              <a:off x="9271" y="4219"/>
              <a:ext cx="706" cy="702"/>
            </a:xfrm>
            <a:prstGeom prst="ellipse">
              <a:avLst/>
            </a:prstGeom>
            <a:solidFill>
              <a:srgbClr val="FAFAF8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271" y="4256"/>
              <a:ext cx="72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72A4A5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218045" y="3893820"/>
            <a:ext cx="609600" cy="920750"/>
            <a:chOff x="11367" y="6132"/>
            <a:chExt cx="960" cy="1450"/>
          </a:xfrm>
        </p:grpSpPr>
        <p:sp>
          <p:nvSpPr>
            <p:cNvPr id="51" name="Freeform 5"/>
            <p:cNvSpPr/>
            <p:nvPr/>
          </p:nvSpPr>
          <p:spPr bwMode="auto">
            <a:xfrm rot="10800000">
              <a:off x="11367" y="6132"/>
              <a:ext cx="960" cy="1450"/>
            </a:xfrm>
            <a:custGeom>
              <a:avLst/>
              <a:gdLst/>
              <a:ahLst/>
              <a:cxnLst>
                <a:cxn ang="0">
                  <a:pos x="272" y="136"/>
                </a:cxn>
                <a:cxn ang="0">
                  <a:pos x="136" y="411"/>
                </a:cxn>
                <a:cxn ang="0">
                  <a:pos x="0" y="136"/>
                </a:cxn>
                <a:cxn ang="0">
                  <a:pos x="136" y="0"/>
                </a:cxn>
                <a:cxn ang="0">
                  <a:pos x="272" y="136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2" name="Oval 6"/>
            <p:cNvSpPr>
              <a:spLocks noChangeArrowheads="1"/>
            </p:cNvSpPr>
            <p:nvPr/>
          </p:nvSpPr>
          <p:spPr bwMode="auto">
            <a:xfrm rot="10800000">
              <a:off x="11494" y="6753"/>
              <a:ext cx="706" cy="702"/>
            </a:xfrm>
            <a:prstGeom prst="ellipse">
              <a:avLst/>
            </a:prstGeom>
            <a:solidFill>
              <a:srgbClr val="FAFAF8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478" y="6790"/>
              <a:ext cx="72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72A4A5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605520" y="2598420"/>
            <a:ext cx="609600" cy="920750"/>
            <a:chOff x="13552" y="4092"/>
            <a:chExt cx="960" cy="1450"/>
          </a:xfrm>
        </p:grpSpPr>
        <p:sp>
          <p:nvSpPr>
            <p:cNvPr id="43" name="Freeform 5"/>
            <p:cNvSpPr/>
            <p:nvPr/>
          </p:nvSpPr>
          <p:spPr bwMode="auto">
            <a:xfrm>
              <a:off x="13552" y="4092"/>
              <a:ext cx="960" cy="1450"/>
            </a:xfrm>
            <a:custGeom>
              <a:avLst/>
              <a:gdLst/>
              <a:ahLst/>
              <a:cxnLst>
                <a:cxn ang="0">
                  <a:pos x="272" y="136"/>
                </a:cxn>
                <a:cxn ang="0">
                  <a:pos x="136" y="411"/>
                </a:cxn>
                <a:cxn ang="0">
                  <a:pos x="0" y="136"/>
                </a:cxn>
                <a:cxn ang="0">
                  <a:pos x="136" y="0"/>
                </a:cxn>
                <a:cxn ang="0">
                  <a:pos x="272" y="136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solidFill>
              <a:srgbClr val="72A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4" name="Oval 6"/>
            <p:cNvSpPr>
              <a:spLocks noChangeArrowheads="1"/>
            </p:cNvSpPr>
            <p:nvPr/>
          </p:nvSpPr>
          <p:spPr bwMode="auto">
            <a:xfrm>
              <a:off x="13678" y="4219"/>
              <a:ext cx="706" cy="702"/>
            </a:xfrm>
            <a:prstGeom prst="ellipse">
              <a:avLst/>
            </a:prstGeom>
            <a:solidFill>
              <a:srgbClr val="FAFAF8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692" y="4256"/>
              <a:ext cx="72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72A4A5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</a:p>
          </p:txBody>
        </p:sp>
      </p:grpSp>
      <p:sp>
        <p:nvSpPr>
          <p:cNvPr id="10" name="Rectangle 48"/>
          <p:cNvSpPr>
            <a:spLocks noChangeArrowheads="1"/>
          </p:cNvSpPr>
          <p:nvPr/>
        </p:nvSpPr>
        <p:spPr bwMode="auto">
          <a:xfrm>
            <a:off x="2939753" y="4921250"/>
            <a:ext cx="3113067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marL="0" lvl="0" algn="ctr" defTabSz="914400" eaLnBrk="1" latinLnBrk="0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kumimoji="0" lang="en-US" sz="133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</a:endParaRPr>
          </a:p>
        </p:txBody>
      </p:sp>
      <p:sp>
        <p:nvSpPr>
          <p:cNvPr id="11" name="Rectangle 48"/>
          <p:cNvSpPr>
            <a:spLocks noChangeArrowheads="1"/>
          </p:cNvSpPr>
          <p:nvPr/>
        </p:nvSpPr>
        <p:spPr bwMode="auto">
          <a:xfrm>
            <a:off x="4700589" y="1584325"/>
            <a:ext cx="2932113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marL="0" lvl="0" algn="ctr" defTabSz="914400" eaLnBrk="1" latinLnBrk="0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kumimoji="0" lang="en-US" sz="133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</a:endParaRPr>
          </a:p>
        </p:txBody>
      </p:sp>
      <p:sp>
        <p:nvSpPr>
          <p:cNvPr id="12" name="Rectangle 48"/>
          <p:cNvSpPr>
            <a:spLocks noChangeArrowheads="1"/>
          </p:cNvSpPr>
          <p:nvPr/>
        </p:nvSpPr>
        <p:spPr bwMode="auto">
          <a:xfrm>
            <a:off x="6167120" y="4932680"/>
            <a:ext cx="3180391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marL="0" lvl="0" algn="ctr" defTabSz="914400" eaLnBrk="1" latinLnBrk="0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kumimoji="0" lang="en-US" sz="133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</a:endParaRPr>
          </a:p>
        </p:txBody>
      </p:sp>
      <p:sp>
        <p:nvSpPr>
          <p:cNvPr id="13" name="Rectangle 48"/>
          <p:cNvSpPr>
            <a:spLocks noChangeArrowheads="1"/>
          </p:cNvSpPr>
          <p:nvPr/>
        </p:nvSpPr>
        <p:spPr bwMode="auto">
          <a:xfrm>
            <a:off x="7576185" y="1584325"/>
            <a:ext cx="3003278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a title</a:t>
            </a:r>
          </a:p>
          <a:p>
            <a:pPr marL="0" lvl="0" algn="ctr" defTabSz="914400" eaLnBrk="1" latinLnBrk="0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 the a cigarette falls in love with a match,it was destined to be hurt.</a:t>
            </a:r>
            <a:endParaRPr kumimoji="0" lang="en-US" sz="133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4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4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4278" grpId="0" animBg="1"/>
      <p:bldP spid="54279" grpId="0" animBg="1"/>
      <p:bldP spid="54296" grpId="0" animBg="1"/>
      <p:bldP spid="54297" grpId="0" animBg="1"/>
      <p:bldP spid="54298" grpId="0" animBg="1"/>
      <p:bldP spid="54299" grpId="0" animBg="1"/>
      <p:bldP spid="54300" grpId="0" animBg="1"/>
      <p:bldP spid="54320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freeppt7.com-Best powerpoint templates free download-slidesh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2531</Words>
  <Application>Microsoft Office PowerPoint</Application>
  <PresentationFormat>宽屏</PresentationFormat>
  <Paragraphs>263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Lato Light</vt:lpstr>
      <vt:lpstr>Meiryo</vt:lpstr>
      <vt:lpstr>等线</vt:lpstr>
      <vt:lpstr>宋体</vt:lpstr>
      <vt:lpstr>微软雅黑</vt:lpstr>
      <vt:lpstr>微软雅黑 Light</vt:lpstr>
      <vt:lpstr>Arial</vt:lpstr>
      <vt:lpstr>Calibri</vt:lpstr>
      <vt:lpstr>Cordia New</vt:lpstr>
      <vt:lpstr>Wingdings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>Administrator</dc:creator>
  <cp:keywords>RP</cp:keywords>
  <dc:description>RP</dc:description>
  <cp:lastModifiedBy>宇 之灵</cp:lastModifiedBy>
  <cp:revision>13</cp:revision>
  <dcterms:created xsi:type="dcterms:W3CDTF">2017-06-30T07:11:00Z</dcterms:created>
  <dcterms:modified xsi:type="dcterms:W3CDTF">2018-10-15T03:13:15Z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2052-10.1.0.6489</vt:lpwstr>
  </property>
</Properties>
</file>