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8"/>
  </p:notesMasterIdLst>
  <p:sldIdLst>
    <p:sldId id="447" r:id="rId11"/>
    <p:sldId id="353" r:id="rId12"/>
    <p:sldId id="300" r:id="rId13"/>
    <p:sldId id="352" r:id="rId14"/>
    <p:sldId id="449" r:id="rId15"/>
    <p:sldId id="448" r:id="rId16"/>
    <p:sldId id="450" r:id="rId17"/>
    <p:sldId id="451" r:id="rId18"/>
    <p:sldId id="452" r:id="rId19"/>
    <p:sldId id="454" r:id="rId20"/>
    <p:sldId id="455" r:id="rId21"/>
    <p:sldId id="456" r:id="rId22"/>
    <p:sldId id="457" r:id="rId23"/>
    <p:sldId id="458" r:id="rId24"/>
    <p:sldId id="459" r:id="rId25"/>
    <p:sldId id="460" r:id="rId26"/>
    <p:sldId id="461" r:id="rId27"/>
    <p:sldId id="463" r:id="rId28"/>
    <p:sldId id="462" r:id="rId29"/>
    <p:sldId id="464" r:id="rId30"/>
    <p:sldId id="465" r:id="rId31"/>
    <p:sldId id="466" r:id="rId32"/>
    <p:sldId id="469" r:id="rId33"/>
    <p:sldId id="468" r:id="rId34"/>
    <p:sldId id="467" r:id="rId35"/>
    <p:sldId id="297" r:id="rId36"/>
    <p:sldId id="313" r:id="rId37"/>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F9"/>
    <a:srgbClr val="404040"/>
    <a:srgbClr val="14B28B"/>
    <a:srgbClr val="E25E0E"/>
    <a:srgbClr val="01ACBE"/>
    <a:srgbClr val="4FC34E"/>
    <a:srgbClr val="81B747"/>
    <a:srgbClr val="27C5D6"/>
    <a:srgbClr val="1983B7"/>
    <a:srgbClr val="E94E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7" autoAdjust="0"/>
    <p:restoredTop sz="97778" autoAdjust="0"/>
  </p:normalViewPr>
  <p:slideViewPr>
    <p:cSldViewPr snapToGrid="0" showGuides="1">
      <p:cViewPr varScale="1">
        <p:scale>
          <a:sx n="110" d="100"/>
          <a:sy n="110" d="100"/>
        </p:scale>
        <p:origin x="384" y="102"/>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2018/10/15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7388" y="1143000"/>
            <a:ext cx="5483225"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27</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itchFamily="34" charset="-122"/>
                <a:ea typeface="LiHei Pro"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itchFamily="49" charset="-122"/>
                  <a:ea typeface="迷你简汉真广标"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itchFamily="49" charset="-122"/>
                <a:ea typeface="迷你简汉真广标"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hasCustomPrompt="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hasCustomPrompt="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10/15/2018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hasCustomPrompt="1"/>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hasCustomPrompt="1"/>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10/15/2018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10/15/2018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10/15/2018</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hasCustomPrompt="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10/15/2018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hasCustomPrompt="1"/>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10/15/2018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hasCustomPrompt="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2018/10/15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2018/10/15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10/15/2018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itchFamily="34" charset="0"/>
                <a:ea typeface="Impact" pitchFamily="34" charset="0"/>
                <a:cs typeface="Impact"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3.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notesSlide" Target="../notesSlides/notesSlide1.xml"/><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8.wdp"/><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21.png"/><Relationship Id="rId5" Type="http://schemas.openxmlformats.org/officeDocument/2006/relationships/image" Target="../media/image1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12.wdp"/><Relationship Id="rId3" Type="http://schemas.openxmlformats.org/officeDocument/2006/relationships/image" Target="../media/image19.png"/><Relationship Id="rId7" Type="http://schemas.microsoft.com/office/2007/relationships/hdphoto" Target="../media/hdphoto9.wdp"/><Relationship Id="rId12"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image" Target="../media/image22.png"/><Relationship Id="rId11" Type="http://schemas.microsoft.com/office/2007/relationships/hdphoto" Target="../media/hdphoto11.wdp"/><Relationship Id="rId5" Type="http://schemas.openxmlformats.org/officeDocument/2006/relationships/image" Target="../media/image14.png"/><Relationship Id="rId15" Type="http://schemas.microsoft.com/office/2007/relationships/hdphoto" Target="../media/hdphoto13.wdp"/><Relationship Id="rId10" Type="http://schemas.openxmlformats.org/officeDocument/2006/relationships/image" Target="../media/image24.png"/><Relationship Id="rId4" Type="http://schemas.microsoft.com/office/2007/relationships/hdphoto" Target="../media/hdphoto6.wdp"/><Relationship Id="rId9" Type="http://schemas.microsoft.com/office/2007/relationships/hdphoto" Target="../media/hdphoto10.wdp"/><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3.pn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image" Target="../media/image27.jpeg"/><Relationship Id="rId5" Type="http://schemas.openxmlformats.org/officeDocument/2006/relationships/image" Target="../media/image14.png"/><Relationship Id="rId4" Type="http://schemas.microsoft.com/office/2007/relationships/hdphoto" Target="../media/hdphoto3.wdp"/><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7.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31.jpeg"/><Relationship Id="rId5" Type="http://schemas.openxmlformats.org/officeDocument/2006/relationships/image" Target="../media/image14.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3.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7.xml"/><Relationship Id="rId1" Type="http://schemas.openxmlformats.org/officeDocument/2006/relationships/slideLayout" Target="../slideLayouts/slideLayout4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5.jpeg"/><Relationship Id="rId5" Type="http://schemas.openxmlformats.org/officeDocument/2006/relationships/image" Target="../media/image14.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6.png"/><Relationship Id="rId5" Type="http://schemas.openxmlformats.org/officeDocument/2006/relationships/image" Target="../media/image14.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17.jpeg"/><Relationship Id="rId5" Type="http://schemas.openxmlformats.org/officeDocument/2006/relationships/image" Target="../media/image14.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image" Target="../media/image14.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7.wdp"/><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20.png"/><Relationship Id="rId5" Type="http://schemas.openxmlformats.org/officeDocument/2006/relationships/image" Target="../media/image1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12" name="moving.mp3">
            <a:hlinkClick r:id="" action="ppaction://media"/>
          </p:cNvPr>
          <p:cNvPicPr>
            <a:picLocks noChangeAspect="1"/>
          </p:cNvPicPr>
          <p:nvPr>
            <a:audioFile r:link="rId1"/>
            <p:extLst>
              <p:ext uri="{DAA4B4D4-6D71-4841-9C94-3DE7FCFB9230}">
                <p14:media xmlns:p14="http://schemas.microsoft.com/office/powerpoint/2010/main" r:embed="rId2">
                  <p14:trim st="19889.794922" end="4366.054199"/>
                </p14:media>
              </p:ext>
            </p:extLst>
          </p:nvPr>
        </p:nvPicPr>
        <p:blipFill>
          <a:blip r:embed="rId6"/>
          <a:stretch>
            <a:fillRect/>
          </a:stretch>
        </p:blipFill>
        <p:spPr>
          <a:xfrm>
            <a:off x="-816511" y="785405"/>
            <a:ext cx="609600" cy="609600"/>
          </a:xfrm>
          <a:prstGeom prst="rect">
            <a:avLst/>
          </a:prstGeom>
        </p:spPr>
      </p:pic>
      <p:pic>
        <p:nvPicPr>
          <p:cNvPr id="22" name="图片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_14"/>
          <p:cNvSpPr txBox="1">
            <a:spLocks noChangeArrowheads="1"/>
          </p:cNvSpPr>
          <p:nvPr/>
        </p:nvSpPr>
        <p:spPr bwMode="auto">
          <a:xfrm>
            <a:off x="3292905" y="775803"/>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12000" spc="600" dirty="0">
                <a:solidFill>
                  <a:schemeClr val="tx2">
                    <a:lumMod val="50000"/>
                  </a:schemeClr>
                </a:solidFill>
                <a:latin typeface="叶根友行书繁" pitchFamily="2" charset="-122"/>
                <a:ea typeface="叶根友行书繁" pitchFamily="2" charset="-122"/>
              </a:rPr>
              <a:t>中</a:t>
            </a:r>
            <a:endParaRPr lang="zh-CN" sz="12000" spc="600" dirty="0">
              <a:solidFill>
                <a:schemeClr val="tx2">
                  <a:lumMod val="50000"/>
                </a:schemeClr>
              </a:solidFill>
              <a:latin typeface="叶根友行书繁" pitchFamily="2" charset="-122"/>
              <a:ea typeface="叶根友行书繁" pitchFamily="2" charset="-122"/>
            </a:endParaRPr>
          </a:p>
        </p:txBody>
      </p:sp>
      <p:sp>
        <p:nvSpPr>
          <p:cNvPr id="34" name="_14"/>
          <p:cNvSpPr txBox="1">
            <a:spLocks noChangeArrowheads="1"/>
          </p:cNvSpPr>
          <p:nvPr/>
        </p:nvSpPr>
        <p:spPr bwMode="auto">
          <a:xfrm>
            <a:off x="4169736" y="1719592"/>
            <a:ext cx="2070294" cy="1865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8800" spc="600" dirty="0">
                <a:solidFill>
                  <a:srgbClr val="C00000"/>
                </a:solidFill>
                <a:latin typeface="叶根友行书繁" pitchFamily="2" charset="-122"/>
                <a:ea typeface="叶根友行书繁" pitchFamily="2" charset="-122"/>
              </a:rPr>
              <a:t>国</a:t>
            </a:r>
            <a:endParaRPr lang="zh-CN" altLang="zh-CN" sz="8800" spc="600" dirty="0">
              <a:solidFill>
                <a:srgbClr val="C00000"/>
              </a:solidFill>
              <a:latin typeface="叶根友行书繁" pitchFamily="2" charset="-122"/>
              <a:ea typeface="叶根友行书繁" pitchFamily="2" charset="-122"/>
            </a:endParaRPr>
          </a:p>
        </p:txBody>
      </p:sp>
      <p:sp>
        <p:nvSpPr>
          <p:cNvPr id="35" name="_14"/>
          <p:cNvSpPr txBox="1">
            <a:spLocks noChangeArrowheads="1"/>
          </p:cNvSpPr>
          <p:nvPr/>
        </p:nvSpPr>
        <p:spPr bwMode="auto">
          <a:xfrm>
            <a:off x="4235574" y="2976809"/>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10000" spc="600" dirty="0">
                <a:solidFill>
                  <a:schemeClr val="tx2">
                    <a:lumMod val="50000"/>
                  </a:schemeClr>
                </a:solidFill>
                <a:latin typeface="叶根友行书繁" pitchFamily="2" charset="-122"/>
                <a:ea typeface="叶根友行书繁" pitchFamily="2" charset="-122"/>
              </a:rPr>
              <a:t>风</a:t>
            </a:r>
            <a:endParaRPr lang="zh-CN" altLang="zh-CN" sz="10000" spc="600" dirty="0">
              <a:solidFill>
                <a:schemeClr val="tx2">
                  <a:lumMod val="50000"/>
                </a:schemeClr>
              </a:solidFill>
              <a:latin typeface="叶根友行书繁" pitchFamily="2" charset="-122"/>
              <a:ea typeface="叶根友行书繁" pitchFamily="2" charset="-122"/>
            </a:endParaRPr>
          </a:p>
        </p:txBody>
      </p:sp>
      <p:sp>
        <p:nvSpPr>
          <p:cNvPr id="36" name="TextBox 7"/>
          <p:cNvSpPr txBox="1">
            <a:spLocks noChangeArrowheads="1"/>
          </p:cNvSpPr>
          <p:nvPr/>
        </p:nvSpPr>
        <p:spPr bwMode="auto">
          <a:xfrm>
            <a:off x="3559727" y="2523100"/>
            <a:ext cx="1046440" cy="22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itchFamily="34" charset="0"/>
                <a:ea typeface="宋体" pitchFamily="2" charset="-122"/>
              </a:defRPr>
            </a:lvl1pPr>
            <a:lvl2pPr>
              <a:defRPr>
                <a:solidFill>
                  <a:schemeClr val="tx1"/>
                </a:solidFill>
                <a:latin typeface="Calibri" pitchFamily="34" charset="0"/>
                <a:ea typeface="宋体" pitchFamily="2" charset="-122"/>
              </a:defRPr>
            </a:lvl2pPr>
            <a:lvl3pPr>
              <a:defRPr>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sz="2800" b="1" dirty="0">
                <a:solidFill>
                  <a:schemeClr val="tx2">
                    <a:lumMod val="50000"/>
                  </a:schemeClr>
                </a:solidFill>
                <a:latin typeface="微软雅黑" pitchFamily="34" charset="-122"/>
                <a:ea typeface="微软雅黑" pitchFamily="34" charset="-122"/>
              </a:rPr>
              <a:t>复古水墨中国风通用</a:t>
            </a:r>
            <a:r>
              <a:rPr lang="en-US" altLang="zh-CN" sz="2800" b="1" dirty="0">
                <a:solidFill>
                  <a:schemeClr val="tx2">
                    <a:lumMod val="50000"/>
                  </a:schemeClr>
                </a:solidFill>
                <a:latin typeface="微软雅黑" pitchFamily="34" charset="-122"/>
                <a:ea typeface="微软雅黑" pitchFamily="34" charset="-122"/>
              </a:rPr>
              <a:t>PPT</a:t>
            </a:r>
            <a:endParaRPr lang="zh-CN" altLang="en-US" sz="2800" b="1" dirty="0">
              <a:solidFill>
                <a:schemeClr val="tx2">
                  <a:lumMod val="50000"/>
                </a:schemeClr>
              </a:solidFill>
              <a:latin typeface="微软雅黑" pitchFamily="34" charset="-122"/>
              <a:ea typeface="微软雅黑" pitchFamily="34" charset="-122"/>
            </a:endParaRPr>
          </a:p>
        </p:txBody>
      </p:sp>
      <p:pic>
        <p:nvPicPr>
          <p:cNvPr id="37" name="图片 3074" descr="题字"/>
          <p:cNvPicPr>
            <a:picLocks noChangeAspect="1" noChangeArrowheads="1"/>
          </p:cNvPicPr>
          <p:nvPr/>
        </p:nvPicPr>
        <p:blipFill>
          <a:blip r:embed="rId10">
            <a:extLst>
              <a:ext uri="{28A0092B-C50C-407E-A947-70E740481C1C}">
                <a14:useLocalDpi xmlns:a14="http://schemas.microsoft.com/office/drawing/2010/main" val="0"/>
              </a:ext>
            </a:extLst>
          </a:blip>
          <a:srcRect l="58664" t="33194" b="23750"/>
          <a:stretch>
            <a:fillRect/>
          </a:stretch>
        </p:blipFill>
        <p:spPr bwMode="auto">
          <a:xfrm>
            <a:off x="6167090" y="2243709"/>
            <a:ext cx="3083208" cy="24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 descr="N:\人文学院PPT\模版\dayan0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692354">
            <a:off x="5939938" y="399137"/>
            <a:ext cx="2934965" cy="16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 descr="N:\人文学院PPT\模版\dayan0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686118">
            <a:off x="5141542" y="632244"/>
            <a:ext cx="1813596" cy="103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14"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randombar(horizontal)">
                                      <p:cBhvr>
                                        <p:cTn id="9" dur="750"/>
                                        <p:tgtEl>
                                          <p:spTgt spid="5"/>
                                        </p:tgtEl>
                                      </p:cBhvr>
                                    </p:animEffect>
                                  </p:childTnLst>
                                </p:cTn>
                              </p:par>
                              <p:par>
                                <p:cTn id="10" presetID="42" presetClass="entr" presetSubtype="0" fill="hold"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50"/>
                                        <p:tgtEl>
                                          <p:spTgt spid="27"/>
                                        </p:tgtEl>
                                      </p:cBhvr>
                                    </p:animEffect>
                                    <p:anim calcmode="lin" valueType="num">
                                      <p:cBhvr>
                                        <p:cTn id="18" dur="750" fill="hold"/>
                                        <p:tgtEl>
                                          <p:spTgt spid="27"/>
                                        </p:tgtEl>
                                        <p:attrNameLst>
                                          <p:attrName>ppt_x</p:attrName>
                                        </p:attrNameLst>
                                      </p:cBhvr>
                                      <p:tavLst>
                                        <p:tav tm="0">
                                          <p:val>
                                            <p:strVal val="#ppt_x"/>
                                          </p:val>
                                        </p:tav>
                                        <p:tav tm="100000">
                                          <p:val>
                                            <p:strVal val="#ppt_x"/>
                                          </p:val>
                                        </p:tav>
                                      </p:tavLst>
                                    </p:anim>
                                    <p:anim calcmode="lin" valueType="num">
                                      <p:cBhvr>
                                        <p:cTn id="19" dur="75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31"/>
                                        </p:tgtEl>
                                        <p:attrNameLst>
                                          <p:attrName>style.visibility</p:attrName>
                                        </p:attrNameLst>
                                      </p:cBhvr>
                                      <p:to>
                                        <p:strVal val="visible"/>
                                      </p:to>
                                    </p:set>
                                    <p:anim by="(-#ppt_w*2)" calcmode="lin" valueType="num">
                                      <p:cBhvr rctx="PPT">
                                        <p:cTn id="23" dur="625" autoRev="1" fill="hold">
                                          <p:stCondLst>
                                            <p:cond delay="0"/>
                                          </p:stCondLst>
                                        </p:cTn>
                                        <p:tgtEl>
                                          <p:spTgt spid="31"/>
                                        </p:tgtEl>
                                        <p:attrNameLst>
                                          <p:attrName>ppt_w</p:attrName>
                                        </p:attrNameLst>
                                      </p:cBhvr>
                                    </p:anim>
                                    <p:anim by="(#ppt_w*0.50)" calcmode="lin" valueType="num">
                                      <p:cBhvr>
                                        <p:cTn id="24" dur="625" decel="50000" autoRev="1" fill="hold">
                                          <p:stCondLst>
                                            <p:cond delay="0"/>
                                          </p:stCondLst>
                                        </p:cTn>
                                        <p:tgtEl>
                                          <p:spTgt spid="31"/>
                                        </p:tgtEl>
                                        <p:attrNameLst>
                                          <p:attrName>ppt_x</p:attrName>
                                        </p:attrNameLst>
                                      </p:cBhvr>
                                    </p:anim>
                                    <p:anim from="(-#ppt_h/2)" to="(#ppt_y)" calcmode="lin" valueType="num">
                                      <p:cBhvr>
                                        <p:cTn id="25" dur="1250" fill="hold">
                                          <p:stCondLst>
                                            <p:cond delay="0"/>
                                          </p:stCondLst>
                                        </p:cTn>
                                        <p:tgtEl>
                                          <p:spTgt spid="31"/>
                                        </p:tgtEl>
                                        <p:attrNameLst>
                                          <p:attrName>ppt_y</p:attrName>
                                        </p:attrNameLst>
                                      </p:cBhvr>
                                    </p:anim>
                                    <p:animRot by="21600000">
                                      <p:cBhvr>
                                        <p:cTn id="26" dur="1250" fill="hold">
                                          <p:stCondLst>
                                            <p:cond delay="0"/>
                                          </p:stCondLst>
                                        </p:cTn>
                                        <p:tgtEl>
                                          <p:spTgt spid="31"/>
                                        </p:tgtEl>
                                        <p:attrNameLst>
                                          <p:attrName>r</p:attrName>
                                        </p:attrNameLst>
                                      </p:cBhvr>
                                    </p:animRot>
                                  </p:childTnLst>
                                </p:cTn>
                              </p:par>
                            </p:childTnLst>
                          </p:cTn>
                        </p:par>
                        <p:par>
                          <p:cTn id="27" fill="hold">
                            <p:stCondLst>
                              <p:cond delay="2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 by="(-#ppt_w*2)" calcmode="lin" valueType="num">
                                      <p:cBhvr rctx="PPT">
                                        <p:cTn id="30" dur="625" autoRev="1" fill="hold">
                                          <p:stCondLst>
                                            <p:cond delay="0"/>
                                          </p:stCondLst>
                                        </p:cTn>
                                        <p:tgtEl>
                                          <p:spTgt spid="34"/>
                                        </p:tgtEl>
                                        <p:attrNameLst>
                                          <p:attrName>ppt_w</p:attrName>
                                        </p:attrNameLst>
                                      </p:cBhvr>
                                    </p:anim>
                                    <p:anim by="(#ppt_w*0.50)" calcmode="lin" valueType="num">
                                      <p:cBhvr>
                                        <p:cTn id="31" dur="625" decel="50000" autoRev="1" fill="hold">
                                          <p:stCondLst>
                                            <p:cond delay="0"/>
                                          </p:stCondLst>
                                        </p:cTn>
                                        <p:tgtEl>
                                          <p:spTgt spid="34"/>
                                        </p:tgtEl>
                                        <p:attrNameLst>
                                          <p:attrName>ppt_x</p:attrName>
                                        </p:attrNameLst>
                                      </p:cBhvr>
                                    </p:anim>
                                    <p:anim from="(-#ppt_h/2)" to="(#ppt_y)" calcmode="lin" valueType="num">
                                      <p:cBhvr>
                                        <p:cTn id="32" dur="1250" fill="hold">
                                          <p:stCondLst>
                                            <p:cond delay="0"/>
                                          </p:stCondLst>
                                        </p:cTn>
                                        <p:tgtEl>
                                          <p:spTgt spid="34"/>
                                        </p:tgtEl>
                                        <p:attrNameLst>
                                          <p:attrName>ppt_y</p:attrName>
                                        </p:attrNameLst>
                                      </p:cBhvr>
                                    </p:anim>
                                    <p:animRot by="21600000">
                                      <p:cBhvr>
                                        <p:cTn id="33" dur="1250" fill="hold">
                                          <p:stCondLst>
                                            <p:cond delay="0"/>
                                          </p:stCondLst>
                                        </p:cTn>
                                        <p:tgtEl>
                                          <p:spTgt spid="34"/>
                                        </p:tgtEl>
                                        <p:attrNameLst>
                                          <p:attrName>r</p:attrName>
                                        </p:attrNameLst>
                                      </p:cBhvr>
                                    </p:animRot>
                                  </p:childTnLst>
                                </p:cTn>
                              </p:par>
                            </p:childTnLst>
                          </p:cTn>
                        </p:par>
                        <p:par>
                          <p:cTn id="34" fill="hold">
                            <p:stCondLst>
                              <p:cond delay="375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35"/>
                                        </p:tgtEl>
                                        <p:attrNameLst>
                                          <p:attrName>style.visibility</p:attrName>
                                        </p:attrNameLst>
                                      </p:cBhvr>
                                      <p:to>
                                        <p:strVal val="visible"/>
                                      </p:to>
                                    </p:set>
                                    <p:anim by="(-#ppt_w*2)" calcmode="lin" valueType="num">
                                      <p:cBhvr rctx="PPT">
                                        <p:cTn id="37" dur="625" autoRev="1" fill="hold">
                                          <p:stCondLst>
                                            <p:cond delay="0"/>
                                          </p:stCondLst>
                                        </p:cTn>
                                        <p:tgtEl>
                                          <p:spTgt spid="35"/>
                                        </p:tgtEl>
                                        <p:attrNameLst>
                                          <p:attrName>ppt_w</p:attrName>
                                        </p:attrNameLst>
                                      </p:cBhvr>
                                    </p:anim>
                                    <p:anim by="(#ppt_w*0.50)" calcmode="lin" valueType="num">
                                      <p:cBhvr>
                                        <p:cTn id="38" dur="625" decel="50000" autoRev="1" fill="hold">
                                          <p:stCondLst>
                                            <p:cond delay="0"/>
                                          </p:stCondLst>
                                        </p:cTn>
                                        <p:tgtEl>
                                          <p:spTgt spid="35"/>
                                        </p:tgtEl>
                                        <p:attrNameLst>
                                          <p:attrName>ppt_x</p:attrName>
                                        </p:attrNameLst>
                                      </p:cBhvr>
                                    </p:anim>
                                    <p:anim from="(-#ppt_h/2)" to="(#ppt_y)" calcmode="lin" valueType="num">
                                      <p:cBhvr>
                                        <p:cTn id="39" dur="1250" fill="hold">
                                          <p:stCondLst>
                                            <p:cond delay="0"/>
                                          </p:stCondLst>
                                        </p:cTn>
                                        <p:tgtEl>
                                          <p:spTgt spid="35"/>
                                        </p:tgtEl>
                                        <p:attrNameLst>
                                          <p:attrName>ppt_y</p:attrName>
                                        </p:attrNameLst>
                                      </p:cBhvr>
                                    </p:anim>
                                    <p:animRot by="21600000">
                                      <p:cBhvr>
                                        <p:cTn id="40" dur="1250" fill="hold">
                                          <p:stCondLst>
                                            <p:cond delay="0"/>
                                          </p:stCondLst>
                                        </p:cTn>
                                        <p:tgtEl>
                                          <p:spTgt spid="35"/>
                                        </p:tgtEl>
                                        <p:attrNameLst>
                                          <p:attrName>r</p:attrName>
                                        </p:attrNameLst>
                                      </p:cBhvr>
                                    </p:animRot>
                                  </p:childTnLst>
                                </p:cTn>
                              </p:par>
                              <p:par>
                                <p:cTn id="41" presetID="22" presetClass="entr" presetSubtype="1" fill="hold" grpId="0" nodeType="withEffect">
                                  <p:stCondLst>
                                    <p:cond delay="125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750"/>
                                        <p:tgtEl>
                                          <p:spTgt spid="36"/>
                                        </p:tgtEl>
                                      </p:cBhvr>
                                    </p:animEffect>
                                  </p:childTnLst>
                                </p:cTn>
                              </p:par>
                              <p:par>
                                <p:cTn id="44" presetID="22" presetClass="entr" presetSubtype="1" fill="hold" nodeType="withEffect">
                                  <p:stCondLst>
                                    <p:cond delay="200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par>
                                <p:cTn id="47" presetID="2" presetClass="entr" presetSubtype="3"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1000" fill="hold"/>
                                        <p:tgtEl>
                                          <p:spTgt spid="41"/>
                                        </p:tgtEl>
                                        <p:attrNameLst>
                                          <p:attrName>ppt_x</p:attrName>
                                        </p:attrNameLst>
                                      </p:cBhvr>
                                      <p:tavLst>
                                        <p:tav tm="0">
                                          <p:val>
                                            <p:strVal val="1+#ppt_w/2"/>
                                          </p:val>
                                        </p:tav>
                                        <p:tav tm="100000">
                                          <p:val>
                                            <p:strVal val="#ppt_x"/>
                                          </p:val>
                                        </p:tav>
                                      </p:tavLst>
                                    </p:anim>
                                    <p:anim calcmode="lin" valueType="num">
                                      <p:cBhvr additive="base">
                                        <p:cTn id="50" dur="1000" fill="hold"/>
                                        <p:tgtEl>
                                          <p:spTgt spid="41"/>
                                        </p:tgtEl>
                                        <p:attrNameLst>
                                          <p:attrName>ppt_y</p:attrName>
                                        </p:attrNameLst>
                                      </p:cBhvr>
                                      <p:tavLst>
                                        <p:tav tm="0">
                                          <p:val>
                                            <p:strVal val="0-#ppt_h/2"/>
                                          </p:val>
                                        </p:tav>
                                        <p:tav tm="100000">
                                          <p:val>
                                            <p:strVal val="#ppt_y"/>
                                          </p:val>
                                        </p:tav>
                                      </p:tavLst>
                                    </p:anim>
                                  </p:childTnLst>
                                </p:cTn>
                              </p:par>
                              <p:par>
                                <p:cTn id="51" presetID="2" presetClass="entr" presetSubtype="3"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1000" fill="hold"/>
                                        <p:tgtEl>
                                          <p:spTgt spid="42"/>
                                        </p:tgtEl>
                                        <p:attrNameLst>
                                          <p:attrName>ppt_x</p:attrName>
                                        </p:attrNameLst>
                                      </p:cBhvr>
                                      <p:tavLst>
                                        <p:tav tm="0">
                                          <p:val>
                                            <p:strVal val="1+#ppt_w/2"/>
                                          </p:val>
                                        </p:tav>
                                        <p:tav tm="100000">
                                          <p:val>
                                            <p:strVal val="#ppt_x"/>
                                          </p:val>
                                        </p:tav>
                                      </p:tavLst>
                                    </p:anim>
                                    <p:anim calcmode="lin" valueType="num">
                                      <p:cBhvr additive="base">
                                        <p:cTn id="54"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55" repeatCount="indefinite" fill="remove" display="0">
                  <p:stCondLst>
                    <p:cond delay="indefinite"/>
                  </p:stCondLst>
                  <p:endCondLst>
                    <p:cond evt="onStopAudio" delay="0">
                      <p:tgtEl>
                        <p:sldTgt/>
                      </p:tgtEl>
                    </p:cond>
                  </p:endCondLst>
                </p:cTn>
                <p:tgtEl>
                  <p:spTgt spid="12"/>
                </p:tgtEl>
              </p:cMediaNode>
            </p:audio>
          </p:childTnLst>
        </p:cTn>
      </p:par>
    </p:tnLst>
    <p:bldLst>
      <p:bldP spid="31" grpId="0"/>
      <p:bldP spid="34" grpId="0"/>
      <p:bldP spid="35"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9"/>
          <p:cNvSpPr txBox="1"/>
          <p:nvPr/>
        </p:nvSpPr>
        <p:spPr>
          <a:xfrm>
            <a:off x="7343903" y="2206321"/>
            <a:ext cx="1107996" cy="369332"/>
          </a:xfrm>
          <a:prstGeom prst="rect">
            <a:avLst/>
          </a:prstGeom>
          <a:noFill/>
        </p:spPr>
        <p:txBody>
          <a:bodyPr wrap="none" rtlCol="0">
            <a:spAutoFit/>
          </a:bodyPr>
          <a:lstStyle/>
          <a:p>
            <a:r>
              <a:rPr lang="zh-CN" altLang="en-US" b="1" dirty="0">
                <a:solidFill>
                  <a:srgbClr val="C00000"/>
                </a:solidFill>
                <a:latin typeface="微软雅黑" pitchFamily="34" charset="-122"/>
                <a:ea typeface="微软雅黑" pitchFamily="34" charset="-122"/>
              </a:rPr>
              <a:t>添加标题</a:t>
            </a:r>
          </a:p>
        </p:txBody>
      </p:sp>
      <p:sp>
        <p:nvSpPr>
          <p:cNvPr id="13" name="TextBox 20"/>
          <p:cNvSpPr txBox="1"/>
          <p:nvPr/>
        </p:nvSpPr>
        <p:spPr>
          <a:xfrm>
            <a:off x="7343904" y="2575653"/>
            <a:ext cx="3312368" cy="923330"/>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itchFamily="34" charset="-122"/>
                <a:ea typeface="微软雅黑" pitchFamily="34" charset="-122"/>
              </a:rPr>
              <a:t>单击此处添加段落文本，单击此处添加段落文本，单击此处添加段落文本，单击此处添加段落文本，单击此处添加段落文本</a:t>
            </a:r>
          </a:p>
        </p:txBody>
      </p:sp>
      <p:sp>
        <p:nvSpPr>
          <p:cNvPr id="14" name="TextBox 21"/>
          <p:cNvSpPr txBox="1"/>
          <p:nvPr/>
        </p:nvSpPr>
        <p:spPr>
          <a:xfrm>
            <a:off x="7343903" y="3566922"/>
            <a:ext cx="1107996" cy="369332"/>
          </a:xfrm>
          <a:prstGeom prst="rect">
            <a:avLst/>
          </a:prstGeom>
          <a:noFill/>
        </p:spPr>
        <p:txBody>
          <a:bodyPr wrap="none" rtlCol="0">
            <a:spAutoFit/>
          </a:bodyPr>
          <a:lstStyle/>
          <a:p>
            <a:r>
              <a:rPr lang="zh-CN" altLang="en-US" b="1" dirty="0">
                <a:solidFill>
                  <a:schemeClr val="tx2">
                    <a:lumMod val="50000"/>
                  </a:schemeClr>
                </a:solidFill>
                <a:latin typeface="微软雅黑" pitchFamily="34" charset="-122"/>
                <a:ea typeface="微软雅黑" pitchFamily="34" charset="-122"/>
              </a:rPr>
              <a:t>添加标题</a:t>
            </a:r>
          </a:p>
        </p:txBody>
      </p:sp>
      <p:sp>
        <p:nvSpPr>
          <p:cNvPr id="15" name="TextBox 22"/>
          <p:cNvSpPr txBox="1"/>
          <p:nvPr/>
        </p:nvSpPr>
        <p:spPr>
          <a:xfrm>
            <a:off x="7343904" y="3936254"/>
            <a:ext cx="3312368" cy="923330"/>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itchFamily="34" charset="-122"/>
                <a:ea typeface="微软雅黑" pitchFamily="34" charset="-122"/>
              </a:rPr>
              <a:t>单击此处添加段落文本，单击此处添加段落文本，单击此处添加段落文本，单击此处添加段落文本，单击此处添加段落文本</a:t>
            </a:r>
          </a:p>
        </p:txBody>
      </p:sp>
      <p:sp>
        <p:nvSpPr>
          <p:cNvPr id="16" name="TextBox 23"/>
          <p:cNvSpPr txBox="1"/>
          <p:nvPr/>
        </p:nvSpPr>
        <p:spPr>
          <a:xfrm>
            <a:off x="7343904" y="4863066"/>
            <a:ext cx="1107996" cy="369332"/>
          </a:xfrm>
          <a:prstGeom prst="rect">
            <a:avLst/>
          </a:prstGeom>
          <a:noFill/>
        </p:spPr>
        <p:txBody>
          <a:bodyPr wrap="none" rtlCol="0">
            <a:spAutoFit/>
          </a:bodyPr>
          <a:lstStyle/>
          <a:p>
            <a:r>
              <a:rPr lang="zh-CN" altLang="en-US" b="1" dirty="0">
                <a:solidFill>
                  <a:srgbClr val="C00000"/>
                </a:solidFill>
                <a:latin typeface="微软雅黑" pitchFamily="34" charset="-122"/>
                <a:ea typeface="微软雅黑" pitchFamily="34" charset="-122"/>
              </a:rPr>
              <a:t>添加标题</a:t>
            </a:r>
          </a:p>
        </p:txBody>
      </p:sp>
      <p:sp>
        <p:nvSpPr>
          <p:cNvPr id="17" name="TextBox 24"/>
          <p:cNvSpPr txBox="1"/>
          <p:nvPr/>
        </p:nvSpPr>
        <p:spPr>
          <a:xfrm>
            <a:off x="7343905" y="5232398"/>
            <a:ext cx="3312368" cy="923330"/>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itchFamily="34" charset="-122"/>
                <a:ea typeface="微软雅黑" pitchFamily="34" charset="-122"/>
              </a:rPr>
              <a:t>单击此处添加段落文本，单击此处添加段落文本，单击此处添加段落文本，单击此处添加段落文本，单击此处添加段落文本</a:t>
            </a:r>
          </a:p>
        </p:txBody>
      </p:sp>
      <p:sp>
        <p:nvSpPr>
          <p:cNvPr id="18" name="矩形 17"/>
          <p:cNvSpPr/>
          <p:nvPr/>
        </p:nvSpPr>
        <p:spPr>
          <a:xfrm>
            <a:off x="1378857" y="1892926"/>
            <a:ext cx="5402943" cy="4196393"/>
          </a:xfrm>
          <a:prstGeom prst="rect">
            <a:avLst/>
          </a:prstGeom>
          <a:blipFill dpi="0" rotWithShape="1">
            <a:blip r:embed="rId6">
              <a:extLst>
                <a:ext uri="{BEBA8EAE-BF5A-486C-A8C5-ECC9F3942E4B}">
                  <a14:imgProps xmlns:a14="http://schemas.microsoft.com/office/drawing/2010/main">
                    <a14:imgLayer r:embed="rId7">
                      <a14:imgEffect>
                        <a14:saturation sat="0"/>
                      </a14:imgEffect>
                    </a14:imgLayer>
                  </a14:imgProps>
                </a:ext>
              </a:extLst>
            </a:blip>
            <a:srcRect/>
            <a:tile tx="0" ty="0" sx="75000" sy="7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50"/>
                                        <p:tgtEl>
                                          <p:spTgt spid="18"/>
                                        </p:tgtEl>
                                      </p:cBhvr>
                                    </p:animEffect>
                                    <p:anim calcmode="lin" valueType="num">
                                      <p:cBhvr>
                                        <p:cTn id="41" dur="250" fill="hold"/>
                                        <p:tgtEl>
                                          <p:spTgt spid="18"/>
                                        </p:tgtEl>
                                        <p:attrNameLst>
                                          <p:attrName>ppt_x</p:attrName>
                                        </p:attrNameLst>
                                      </p:cBhvr>
                                      <p:tavLst>
                                        <p:tav tm="0">
                                          <p:val>
                                            <p:strVal val="#ppt_x"/>
                                          </p:val>
                                        </p:tav>
                                        <p:tav tm="100000">
                                          <p:val>
                                            <p:strVal val="#ppt_x"/>
                                          </p:val>
                                        </p:tav>
                                      </p:tavLst>
                                    </p:anim>
                                    <p:anim calcmode="lin" valueType="num">
                                      <p:cBhvr>
                                        <p:cTn id="42"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29"/>
          <p:cNvGrpSpPr/>
          <p:nvPr/>
        </p:nvGrpSpPr>
        <p:grpSpPr>
          <a:xfrm>
            <a:off x="3027363" y="2373313"/>
            <a:ext cx="1868487" cy="1866900"/>
            <a:chOff x="0" y="0"/>
            <a:chExt cx="1579563" cy="1577975"/>
          </a:xfrm>
          <a:noFill/>
        </p:grpSpPr>
        <p:sp>
          <p:nvSpPr>
            <p:cNvPr id="13" name="Freeform 6"/>
            <p:cNvSpPr>
              <a:spLocks noEditPoints="1"/>
            </p:cNvSpPr>
            <p:nvPr/>
          </p:nvSpPr>
          <p:spPr>
            <a:xfrm>
              <a:off x="0" y="0"/>
              <a:ext cx="1579563" cy="1577975"/>
            </a:xfrm>
            <a:custGeom>
              <a:avLst/>
              <a:gdLst>
                <a:gd name="txL" fmla="*/ 0 w 421"/>
                <a:gd name="txT" fmla="*/ 0 h 421"/>
                <a:gd name="txR" fmla="*/ 421 w 421"/>
                <a:gd name="txB" fmla="*/ 421 h 42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solidFill>
                <a:srgbClr val="C00000"/>
              </a:solidFill>
            </a:ln>
          </p:spPr>
          <p:txBody>
            <a:bodyPr/>
            <a:lstStyle/>
            <a:p>
              <a:endParaRPr lang="zh-CN" altLang="en-US">
                <a:solidFill>
                  <a:schemeClr val="bg1">
                    <a:lumMod val="50000"/>
                  </a:schemeClr>
                </a:solidFill>
              </a:endParaRPr>
            </a:p>
          </p:txBody>
        </p:sp>
        <p:sp>
          <p:nvSpPr>
            <p:cNvPr id="14" name="Freeform 7"/>
            <p:cNvSpPr>
              <a:spLocks noEditPoints="1"/>
            </p:cNvSpPr>
            <p:nvPr/>
          </p:nvSpPr>
          <p:spPr>
            <a:xfrm>
              <a:off x="296863" y="295276"/>
              <a:ext cx="985838" cy="985838"/>
            </a:xfrm>
            <a:custGeom>
              <a:avLst/>
              <a:gdLst>
                <a:gd name="txL" fmla="*/ 0 w 263"/>
                <a:gd name="txT" fmla="*/ 0 h 263"/>
                <a:gd name="txR" fmla="*/ 263 w 263"/>
                <a:gd name="txB" fmla="*/ 263 h 263"/>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w="9525">
              <a:solidFill>
                <a:srgbClr val="C00000"/>
              </a:solidFill>
            </a:ln>
          </p:spPr>
          <p:txBody>
            <a:bodyPr/>
            <a:lstStyle/>
            <a:p>
              <a:endParaRPr lang="zh-CN" altLang="en-US">
                <a:solidFill>
                  <a:schemeClr val="bg1">
                    <a:lumMod val="50000"/>
                  </a:schemeClr>
                </a:solidFill>
              </a:endParaRPr>
            </a:p>
          </p:txBody>
        </p:sp>
      </p:grpSp>
      <p:grpSp>
        <p:nvGrpSpPr>
          <p:cNvPr id="15" name="组合 32"/>
          <p:cNvGrpSpPr/>
          <p:nvPr/>
        </p:nvGrpSpPr>
        <p:grpSpPr>
          <a:xfrm>
            <a:off x="4168775" y="3513138"/>
            <a:ext cx="2346325" cy="2341562"/>
            <a:chOff x="0" y="0"/>
            <a:chExt cx="1982788" cy="1979613"/>
          </a:xfrm>
          <a:noFill/>
        </p:grpSpPr>
        <p:sp>
          <p:nvSpPr>
            <p:cNvPr id="16" name="Freeform 12"/>
            <p:cNvSpPr>
              <a:spLocks noEditPoints="1"/>
            </p:cNvSpPr>
            <p:nvPr/>
          </p:nvSpPr>
          <p:spPr>
            <a:xfrm>
              <a:off x="0" y="0"/>
              <a:ext cx="1982788" cy="1979613"/>
            </a:xfrm>
            <a:custGeom>
              <a:avLst/>
              <a:gdLst>
                <a:gd name="txL" fmla="*/ 0 w 529"/>
                <a:gd name="txT" fmla="*/ 0 h 528"/>
                <a:gd name="txR" fmla="*/ 529 w 529"/>
                <a:gd name="txB" fmla="*/ 528 h 52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solidFill>
                <a:schemeClr val="tx2">
                  <a:lumMod val="50000"/>
                </a:schemeClr>
              </a:solidFill>
            </a:ln>
          </p:spPr>
          <p:txBody>
            <a:bodyPr/>
            <a:lstStyle/>
            <a:p>
              <a:endParaRPr lang="zh-CN" altLang="en-US">
                <a:solidFill>
                  <a:schemeClr val="bg1">
                    <a:lumMod val="50000"/>
                  </a:schemeClr>
                </a:solidFill>
              </a:endParaRPr>
            </a:p>
          </p:txBody>
        </p:sp>
        <p:sp>
          <p:nvSpPr>
            <p:cNvPr id="17" name="Freeform 13"/>
            <p:cNvSpPr>
              <a:spLocks noEditPoints="1"/>
            </p:cNvSpPr>
            <p:nvPr/>
          </p:nvSpPr>
          <p:spPr>
            <a:xfrm>
              <a:off x="303213" y="300038"/>
              <a:ext cx="1376363" cy="1381125"/>
            </a:xfrm>
            <a:custGeom>
              <a:avLst/>
              <a:gdLst>
                <a:gd name="txL" fmla="*/ 0 w 367"/>
                <a:gd name="txT" fmla="*/ 0 h 368"/>
                <a:gd name="txR" fmla="*/ 367 w 367"/>
                <a:gd name="txB" fmla="*/ 368 h 368"/>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pFill/>
            <a:ln w="9525">
              <a:solidFill>
                <a:schemeClr val="tx2">
                  <a:lumMod val="50000"/>
                </a:schemeClr>
              </a:solidFill>
            </a:ln>
          </p:spPr>
          <p:txBody>
            <a:bodyPr/>
            <a:lstStyle/>
            <a:p>
              <a:endParaRPr lang="zh-CN" altLang="en-US">
                <a:solidFill>
                  <a:schemeClr val="bg1">
                    <a:lumMod val="50000"/>
                  </a:schemeClr>
                </a:solidFill>
              </a:endParaRPr>
            </a:p>
          </p:txBody>
        </p:sp>
      </p:grpSp>
      <p:grpSp>
        <p:nvGrpSpPr>
          <p:cNvPr id="18" name="组合 35"/>
          <p:cNvGrpSpPr/>
          <p:nvPr/>
        </p:nvGrpSpPr>
        <p:grpSpPr>
          <a:xfrm>
            <a:off x="6165850" y="3054350"/>
            <a:ext cx="1538288" cy="1560513"/>
            <a:chOff x="0" y="0"/>
            <a:chExt cx="1300163" cy="1319212"/>
          </a:xfrm>
          <a:noFill/>
        </p:grpSpPr>
        <p:sp>
          <p:nvSpPr>
            <p:cNvPr id="19" name="Freeform 18"/>
            <p:cNvSpPr>
              <a:spLocks noEditPoints="1"/>
            </p:cNvSpPr>
            <p:nvPr/>
          </p:nvSpPr>
          <p:spPr>
            <a:xfrm>
              <a:off x="0" y="0"/>
              <a:ext cx="1300163" cy="1319212"/>
            </a:xfrm>
            <a:custGeom>
              <a:avLst/>
              <a:gdLst>
                <a:gd name="txL" fmla="*/ 0 w 347"/>
                <a:gd name="txT" fmla="*/ 0 h 352"/>
                <a:gd name="txR" fmla="*/ 347 w 347"/>
                <a:gd name="txB" fmla="*/ 352 h 35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solidFill>
                <a:srgbClr val="C00000"/>
              </a:solidFill>
            </a:ln>
          </p:spPr>
          <p:txBody>
            <a:bodyPr/>
            <a:lstStyle/>
            <a:p>
              <a:endParaRPr lang="zh-CN" altLang="en-US">
                <a:solidFill>
                  <a:schemeClr val="bg1">
                    <a:lumMod val="50000"/>
                  </a:schemeClr>
                </a:solidFill>
              </a:endParaRPr>
            </a:p>
          </p:txBody>
        </p:sp>
        <p:sp>
          <p:nvSpPr>
            <p:cNvPr id="20" name="Freeform 19"/>
            <p:cNvSpPr>
              <a:spLocks noEditPoints="1"/>
            </p:cNvSpPr>
            <p:nvPr/>
          </p:nvSpPr>
          <p:spPr>
            <a:xfrm>
              <a:off x="276225" y="284162"/>
              <a:ext cx="747713" cy="746125"/>
            </a:xfrm>
            <a:custGeom>
              <a:avLst/>
              <a:gdLst>
                <a:gd name="txL" fmla="*/ 0 w 199"/>
                <a:gd name="txT" fmla="*/ 0 h 199"/>
                <a:gd name="txR" fmla="*/ 199 w 199"/>
                <a:gd name="txB" fmla="*/ 199 h 199"/>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pFill/>
            <a:ln w="9525">
              <a:solidFill>
                <a:srgbClr val="C00000"/>
              </a:solidFill>
            </a:ln>
          </p:spPr>
          <p:txBody>
            <a:bodyPr/>
            <a:lstStyle/>
            <a:p>
              <a:endParaRPr lang="zh-CN" altLang="en-US">
                <a:solidFill>
                  <a:schemeClr val="bg1">
                    <a:lumMod val="50000"/>
                  </a:schemeClr>
                </a:solidFill>
              </a:endParaRPr>
            </a:p>
          </p:txBody>
        </p:sp>
      </p:grpSp>
      <p:grpSp>
        <p:nvGrpSpPr>
          <p:cNvPr id="21" name="组合 38"/>
          <p:cNvGrpSpPr/>
          <p:nvPr/>
        </p:nvGrpSpPr>
        <p:grpSpPr>
          <a:xfrm>
            <a:off x="7480300" y="3346450"/>
            <a:ext cx="1870075" cy="1866900"/>
            <a:chOff x="0" y="0"/>
            <a:chExt cx="1579563" cy="1577975"/>
          </a:xfrm>
          <a:noFill/>
        </p:grpSpPr>
        <p:sp>
          <p:nvSpPr>
            <p:cNvPr id="22" name="Freeform 6"/>
            <p:cNvSpPr>
              <a:spLocks noEditPoints="1"/>
            </p:cNvSpPr>
            <p:nvPr/>
          </p:nvSpPr>
          <p:spPr>
            <a:xfrm>
              <a:off x="0" y="0"/>
              <a:ext cx="1579563" cy="1577975"/>
            </a:xfrm>
            <a:custGeom>
              <a:avLst/>
              <a:gdLst>
                <a:gd name="txL" fmla="*/ 0 w 421"/>
                <a:gd name="txT" fmla="*/ 0 h 421"/>
                <a:gd name="txR" fmla="*/ 421 w 421"/>
                <a:gd name="txB" fmla="*/ 421 h 42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solidFill>
                <a:schemeClr val="tx2">
                  <a:lumMod val="50000"/>
                </a:schemeClr>
              </a:solidFill>
            </a:ln>
          </p:spPr>
          <p:txBody>
            <a:bodyPr/>
            <a:lstStyle/>
            <a:p>
              <a:endParaRPr lang="zh-CN" altLang="en-US">
                <a:solidFill>
                  <a:schemeClr val="bg1">
                    <a:lumMod val="50000"/>
                  </a:schemeClr>
                </a:solidFill>
              </a:endParaRPr>
            </a:p>
          </p:txBody>
        </p:sp>
        <p:sp>
          <p:nvSpPr>
            <p:cNvPr id="23" name="Freeform 7"/>
            <p:cNvSpPr>
              <a:spLocks noEditPoints="1"/>
            </p:cNvSpPr>
            <p:nvPr/>
          </p:nvSpPr>
          <p:spPr>
            <a:xfrm>
              <a:off x="296863" y="295275"/>
              <a:ext cx="985838" cy="985838"/>
            </a:xfrm>
            <a:custGeom>
              <a:avLst/>
              <a:gdLst>
                <a:gd name="txL" fmla="*/ 0 w 263"/>
                <a:gd name="txT" fmla="*/ 0 h 263"/>
                <a:gd name="txR" fmla="*/ 263 w 263"/>
                <a:gd name="txB" fmla="*/ 263 h 263"/>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w="9525">
              <a:solidFill>
                <a:schemeClr val="tx2">
                  <a:lumMod val="50000"/>
                </a:schemeClr>
              </a:solidFill>
            </a:ln>
          </p:spPr>
          <p:txBody>
            <a:bodyPr/>
            <a:lstStyle/>
            <a:p>
              <a:endParaRPr lang="zh-CN" altLang="en-US">
                <a:solidFill>
                  <a:schemeClr val="bg1">
                    <a:lumMod val="50000"/>
                  </a:schemeClr>
                </a:solidFill>
              </a:endParaRPr>
            </a:p>
          </p:txBody>
        </p:sp>
      </p:grpSp>
      <p:sp>
        <p:nvSpPr>
          <p:cNvPr id="24" name="TextBox 51"/>
          <p:cNvSpPr/>
          <p:nvPr/>
        </p:nvSpPr>
        <p:spPr>
          <a:xfrm>
            <a:off x="1725613" y="3413342"/>
            <a:ext cx="1090612" cy="867930"/>
          </a:xfrm>
          <a:prstGeom prst="rect">
            <a:avLst/>
          </a:prstGeom>
          <a:noFill/>
          <a:ln w="9525">
            <a:noFill/>
            <a:miter/>
          </a:ln>
        </p:spPr>
        <p:txBody>
          <a:bodyPr anchor="ctr">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在此录入上述图表的描述说明</a:t>
            </a:r>
          </a:p>
        </p:txBody>
      </p:sp>
      <p:sp>
        <p:nvSpPr>
          <p:cNvPr id="25" name="TextBox 53"/>
          <p:cNvSpPr/>
          <p:nvPr/>
        </p:nvSpPr>
        <p:spPr>
          <a:xfrm>
            <a:off x="2070100" y="4867492"/>
            <a:ext cx="1735138" cy="867930"/>
          </a:xfrm>
          <a:prstGeom prst="rect">
            <a:avLst/>
          </a:prstGeom>
          <a:noFill/>
          <a:ln w="9525">
            <a:noFill/>
            <a:miter/>
          </a:ln>
        </p:spPr>
        <p:txBody>
          <a:bodyPr anchor="ctr">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rPr>
              <a:t>您的内容打在这里，或者通过复制您的文本</a:t>
            </a:r>
            <a:endParaRPr lang="zh-CN" altLang="en-US" sz="1400" dirty="0">
              <a:solidFill>
                <a:schemeClr val="bg1">
                  <a:lumMod val="50000"/>
                </a:schemeClr>
              </a:solidFill>
              <a:latin typeface="微软雅黑" pitchFamily="34" charset="-122"/>
              <a:ea typeface="微软雅黑" pitchFamily="34" charset="-122"/>
              <a:sym typeface="微软雅黑" pitchFamily="34" charset="-122"/>
            </a:endParaRPr>
          </a:p>
        </p:txBody>
      </p:sp>
      <p:sp>
        <p:nvSpPr>
          <p:cNvPr id="26" name="矩形 44"/>
          <p:cNvSpPr/>
          <p:nvPr/>
        </p:nvSpPr>
        <p:spPr>
          <a:xfrm>
            <a:off x="4527550" y="5956300"/>
            <a:ext cx="1598613" cy="431800"/>
          </a:xfrm>
          <a:prstGeom prst="rect">
            <a:avLst/>
          </a:prstGeom>
          <a:noFill/>
          <a:ln w="9525">
            <a:noFill/>
            <a:miter/>
          </a:ln>
        </p:spPr>
        <p:txBody>
          <a:bodyPr>
            <a:spAutoFit/>
          </a:bodyPr>
          <a:lstStyle/>
          <a:p>
            <a:pPr lvl="0" algn="ctr" eaLnBrk="1" hangingPunct="1">
              <a:buNone/>
            </a:pPr>
            <a:r>
              <a:rPr lang="zh-CN" altLang="en-US" sz="2200" b="1" dirty="0">
                <a:solidFill>
                  <a:schemeClr val="bg1">
                    <a:lumMod val="50000"/>
                  </a:schemeClr>
                </a:solidFill>
                <a:latin typeface="微软雅黑" pitchFamily="34" charset="-122"/>
                <a:ea typeface="微软雅黑" pitchFamily="34" charset="-122"/>
                <a:sym typeface="华文黑体" pitchFamily="2" charset="-122"/>
              </a:rPr>
              <a:t>添加标题</a:t>
            </a:r>
            <a:endParaRPr lang="en-US" altLang="x-none" sz="2200" b="1" dirty="0">
              <a:solidFill>
                <a:schemeClr val="bg1">
                  <a:lumMod val="50000"/>
                </a:schemeClr>
              </a:solidFill>
              <a:latin typeface="微软雅黑" pitchFamily="34" charset="-122"/>
              <a:ea typeface="微软雅黑" pitchFamily="34" charset="-122"/>
              <a:sym typeface="华文黑体" pitchFamily="2" charset="-122"/>
            </a:endParaRPr>
          </a:p>
        </p:txBody>
      </p:sp>
      <p:sp>
        <p:nvSpPr>
          <p:cNvPr id="27" name="TextBox 55"/>
          <p:cNvSpPr/>
          <p:nvPr/>
        </p:nvSpPr>
        <p:spPr>
          <a:xfrm>
            <a:off x="8137525" y="2498725"/>
            <a:ext cx="1752600" cy="846138"/>
          </a:xfrm>
          <a:prstGeom prst="rect">
            <a:avLst/>
          </a:prstGeom>
          <a:noFill/>
          <a:ln w="9525">
            <a:noFill/>
            <a:miter/>
          </a:ln>
        </p:spPr>
        <p:txBody>
          <a:bodyPr anchor="ctr">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rPr>
              <a:t>您的内容打在这里，或者通过复制您的文本</a:t>
            </a:r>
            <a:endParaRPr lang="zh-CN" altLang="en-US" sz="1400" dirty="0">
              <a:solidFill>
                <a:schemeClr val="bg1">
                  <a:lumMod val="50000"/>
                </a:schemeClr>
              </a:solidFill>
              <a:latin typeface="微软雅黑" pitchFamily="34" charset="-122"/>
              <a:ea typeface="微软雅黑" pitchFamily="34" charset="-122"/>
              <a:sym typeface="微软雅黑" pitchFamily="34" charset="-122"/>
            </a:endParaRPr>
          </a:p>
        </p:txBody>
      </p:sp>
      <p:sp>
        <p:nvSpPr>
          <p:cNvPr id="28" name="矩形 46"/>
          <p:cNvSpPr/>
          <p:nvPr/>
        </p:nvSpPr>
        <p:spPr>
          <a:xfrm>
            <a:off x="6083300" y="2481263"/>
            <a:ext cx="1598613" cy="430212"/>
          </a:xfrm>
          <a:prstGeom prst="rect">
            <a:avLst/>
          </a:prstGeom>
          <a:noFill/>
          <a:ln w="9525">
            <a:noFill/>
            <a:miter/>
          </a:ln>
        </p:spPr>
        <p:txBody>
          <a:bodyPr>
            <a:spAutoFit/>
          </a:bodyPr>
          <a:lstStyle/>
          <a:p>
            <a:pPr lvl="0" algn="ctr" eaLnBrk="1" hangingPunct="1">
              <a:buNone/>
            </a:pPr>
            <a:r>
              <a:rPr lang="zh-CN" altLang="en-US" sz="2200" b="1" dirty="0">
                <a:solidFill>
                  <a:schemeClr val="bg1">
                    <a:lumMod val="50000"/>
                  </a:schemeClr>
                </a:solidFill>
                <a:latin typeface="微软雅黑" pitchFamily="34" charset="-122"/>
                <a:ea typeface="微软雅黑" pitchFamily="34" charset="-122"/>
                <a:sym typeface="华文黑体" pitchFamily="2" charset="-122"/>
              </a:rPr>
              <a:t>添加标题</a:t>
            </a:r>
            <a:endParaRPr lang="en-US" altLang="x-none" sz="2200" b="1" dirty="0">
              <a:solidFill>
                <a:schemeClr val="bg1">
                  <a:lumMod val="50000"/>
                </a:schemeClr>
              </a:solidFill>
              <a:latin typeface="微软雅黑" pitchFamily="34" charset="-122"/>
              <a:ea typeface="微软雅黑" pitchFamily="34" charset="-122"/>
              <a:sym typeface="华文黑体" pitchFamily="2" charset="-122"/>
            </a:endParaRPr>
          </a:p>
        </p:txBody>
      </p:sp>
      <p:sp>
        <p:nvSpPr>
          <p:cNvPr id="29" name="TextBox 57"/>
          <p:cNvSpPr/>
          <p:nvPr/>
        </p:nvSpPr>
        <p:spPr>
          <a:xfrm>
            <a:off x="9350375" y="4697629"/>
            <a:ext cx="1425575" cy="867930"/>
          </a:xfrm>
          <a:prstGeom prst="rect">
            <a:avLst/>
          </a:prstGeom>
          <a:noFill/>
          <a:ln w="9525">
            <a:noFill/>
            <a:miter/>
          </a:ln>
        </p:spPr>
        <p:txBody>
          <a:bodyPr anchor="ctr">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在此录入上述图表的描述说明</a:t>
            </a:r>
            <a:endParaRPr lang="zh-CN" altLang="en-US" dirty="0">
              <a:solidFill>
                <a:schemeClr val="bg1">
                  <a:lumMod val="50000"/>
                </a:schemeClr>
              </a:solidFill>
              <a:latin typeface="Arial" pitchFamily="34" charset="0"/>
              <a:ea typeface="宋体" pitchFamily="2" charset="-122"/>
            </a:endParaRPr>
          </a:p>
        </p:txBody>
      </p:sp>
      <p:sp>
        <p:nvSpPr>
          <p:cNvPr id="30" name="矩形 48"/>
          <p:cNvSpPr/>
          <p:nvPr/>
        </p:nvSpPr>
        <p:spPr>
          <a:xfrm>
            <a:off x="7585075" y="5324475"/>
            <a:ext cx="1598613" cy="431800"/>
          </a:xfrm>
          <a:prstGeom prst="rect">
            <a:avLst/>
          </a:prstGeom>
          <a:noFill/>
          <a:ln w="9525">
            <a:noFill/>
            <a:miter/>
          </a:ln>
        </p:spPr>
        <p:txBody>
          <a:bodyPr>
            <a:spAutoFit/>
          </a:bodyPr>
          <a:lstStyle/>
          <a:p>
            <a:pPr lvl="0" algn="ctr" eaLnBrk="1" hangingPunct="1">
              <a:buNone/>
            </a:pPr>
            <a:r>
              <a:rPr lang="zh-CN" altLang="en-US" sz="2200" b="1" dirty="0">
                <a:solidFill>
                  <a:schemeClr val="bg1">
                    <a:lumMod val="50000"/>
                  </a:schemeClr>
                </a:solidFill>
                <a:latin typeface="微软雅黑" pitchFamily="34" charset="-122"/>
                <a:ea typeface="微软雅黑" pitchFamily="34" charset="-122"/>
                <a:sym typeface="华文黑体" pitchFamily="2" charset="-122"/>
              </a:rPr>
              <a:t>添加标题</a:t>
            </a:r>
            <a:endParaRPr lang="en-US" altLang="x-none" sz="2200" b="1" dirty="0">
              <a:solidFill>
                <a:schemeClr val="bg1">
                  <a:lumMod val="50000"/>
                </a:schemeClr>
              </a:solidFill>
              <a:latin typeface="微软雅黑" pitchFamily="34" charset="-122"/>
              <a:ea typeface="微软雅黑" pitchFamily="34" charset="-122"/>
              <a:sym typeface="华文黑体" pitchFamily="2" charset="-122"/>
            </a:endParaRPr>
          </a:p>
        </p:txBody>
      </p:sp>
      <p:cxnSp>
        <p:nvCxnSpPr>
          <p:cNvPr id="31" name="肘形连接符 49"/>
          <p:cNvCxnSpPr/>
          <p:nvPr/>
        </p:nvCxnSpPr>
        <p:spPr>
          <a:xfrm rot="-10800000" flipV="1">
            <a:off x="1835150" y="3527425"/>
            <a:ext cx="1333500" cy="798513"/>
          </a:xfrm>
          <a:prstGeom prst="bentConnector3">
            <a:avLst>
              <a:gd name="adj1" fmla="val 25935"/>
            </a:avLst>
          </a:prstGeom>
          <a:ln w="6350" cap="flat" cmpd="sng">
            <a:solidFill>
              <a:srgbClr val="7F7F7F"/>
            </a:solidFill>
            <a:prstDash val="sysDash"/>
            <a:miter/>
            <a:headEnd type="none" w="med" len="med"/>
            <a:tailEnd type="none" w="med" len="med"/>
          </a:ln>
        </p:spPr>
      </p:cxnSp>
      <p:cxnSp>
        <p:nvCxnSpPr>
          <p:cNvPr id="32" name="肘形连接符 50"/>
          <p:cNvCxnSpPr/>
          <p:nvPr/>
        </p:nvCxnSpPr>
        <p:spPr>
          <a:xfrm rot="10800000">
            <a:off x="2212975" y="4840288"/>
            <a:ext cx="2282825" cy="500062"/>
          </a:xfrm>
          <a:prstGeom prst="bentConnector3">
            <a:avLst>
              <a:gd name="adj1" fmla="val 29963"/>
            </a:avLst>
          </a:prstGeom>
          <a:ln w="6350" cap="flat" cmpd="sng">
            <a:solidFill>
              <a:srgbClr val="7F7F7F"/>
            </a:solidFill>
            <a:prstDash val="sysDash"/>
            <a:miter/>
            <a:headEnd type="none" w="med" len="med"/>
            <a:tailEnd type="none" w="med" len="med"/>
          </a:ln>
        </p:spPr>
      </p:cxnSp>
      <p:cxnSp>
        <p:nvCxnSpPr>
          <p:cNvPr id="33" name="肘形连接符 51"/>
          <p:cNvCxnSpPr/>
          <p:nvPr/>
        </p:nvCxnSpPr>
        <p:spPr>
          <a:xfrm rot="-10800000" flipV="1">
            <a:off x="8677275" y="4635500"/>
            <a:ext cx="1855788" cy="527050"/>
          </a:xfrm>
          <a:prstGeom prst="bentConnector3">
            <a:avLst>
              <a:gd name="adj1" fmla="val 65560"/>
            </a:avLst>
          </a:prstGeom>
          <a:ln w="6350" cap="flat" cmpd="sng">
            <a:solidFill>
              <a:srgbClr val="7F7F7F"/>
            </a:solidFill>
            <a:prstDash val="sysDash"/>
            <a:miter/>
            <a:headEnd type="none" w="med" len="med"/>
            <a:tailEnd type="none" w="med" len="med"/>
          </a:ln>
        </p:spPr>
      </p:cxnSp>
      <p:cxnSp>
        <p:nvCxnSpPr>
          <p:cNvPr id="34" name="肘形连接符 52"/>
          <p:cNvCxnSpPr/>
          <p:nvPr/>
        </p:nvCxnSpPr>
        <p:spPr>
          <a:xfrm rot="-10800000" flipV="1">
            <a:off x="7481888" y="2474913"/>
            <a:ext cx="2146300" cy="815975"/>
          </a:xfrm>
          <a:prstGeom prst="bentConnector3">
            <a:avLst>
              <a:gd name="adj1" fmla="val 74657"/>
            </a:avLst>
          </a:prstGeom>
          <a:ln w="6350" cap="flat" cmpd="sng">
            <a:solidFill>
              <a:srgbClr val="7F7F7F"/>
            </a:solidFill>
            <a:prstDash val="sysDash"/>
            <a:miter/>
            <a:headEnd type="none" w="med" len="med"/>
            <a:tailEnd type="none" w="med" len="med"/>
          </a:ln>
        </p:spPr>
      </p:cxn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decel="10000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0-#ppt_h/2"/>
                                          </p:val>
                                        </p:tav>
                                        <p:tav tm="100000">
                                          <p:val>
                                            <p:strVal val="#ppt_y"/>
                                          </p:val>
                                        </p:tav>
                                      </p:tavLst>
                                    </p:anim>
                                  </p:childTnLst>
                                </p:cTn>
                              </p:par>
                              <p:par>
                                <p:cTn id="15" presetID="8" presetClass="emph" presetSubtype="0" fill="hold" nodeType="withEffect">
                                  <p:stCondLst>
                                    <p:cond delay="0"/>
                                  </p:stCondLst>
                                  <p:childTnLst>
                                    <p:animRot by="-86399940">
                                      <p:cBhvr>
                                        <p:cTn id="16" dur="8000" fill="hold"/>
                                        <p:tgtEl>
                                          <p:spTgt spid="12"/>
                                        </p:tgtEl>
                                        <p:attrNameLst>
                                          <p:attrName>r</p:attrName>
                                        </p:attrNameLst>
                                      </p:cBhvr>
                                    </p:animRot>
                                  </p:childTnLst>
                                </p:cTn>
                              </p:par>
                              <p:par>
                                <p:cTn id="17" presetID="22" presetClass="entr" presetSubtype="2"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Effect filter="wipe(right)">
                                      <p:cBhvr>
                                        <p:cTn id="19" dur="500"/>
                                        <p:tgtEl>
                                          <p:spTgt spid="31"/>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filter="fade">
                                      <p:cBhvr>
                                        <p:cTn id="24" dur="500"/>
                                        <p:tgtEl>
                                          <p:spTgt spid="24"/>
                                        </p:tgtEl>
                                      </p:cBhvr>
                                    </p:animEffect>
                                  </p:childTnLst>
                                </p:cTn>
                              </p:par>
                              <p:par>
                                <p:cTn id="25" presetID="2" presetClass="entr" presetSubtype="1" decel="10000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100000">
                                          <p:val>
                                            <p:strVal val="#ppt_x"/>
                                          </p:val>
                                        </p:tav>
                                      </p:tavLst>
                                    </p:anim>
                                    <p:anim calcmode="lin" valueType="num">
                                      <p:cBhvr>
                                        <p:cTn id="28" dur="500" fill="hold"/>
                                        <p:tgtEl>
                                          <p:spTgt spid="15"/>
                                        </p:tgtEl>
                                        <p:attrNameLst>
                                          <p:attrName>ppt_y</p:attrName>
                                        </p:attrNameLst>
                                      </p:cBhvr>
                                      <p:tavLst>
                                        <p:tav tm="0">
                                          <p:val>
                                            <p:strVal val="0-#ppt_h/2"/>
                                          </p:val>
                                        </p:tav>
                                        <p:tav tm="100000">
                                          <p:val>
                                            <p:strVal val="#ppt_y"/>
                                          </p:val>
                                        </p:tav>
                                      </p:tavLst>
                                    </p:anim>
                                  </p:childTnLst>
                                </p:cTn>
                              </p:par>
                              <p:par>
                                <p:cTn id="29" presetID="8" presetClass="emph" presetSubtype="0" fill="hold" nodeType="withEffect">
                                  <p:stCondLst>
                                    <p:cond delay="500"/>
                                  </p:stCondLst>
                                  <p:childTnLst>
                                    <p:animRot by="76680000">
                                      <p:cBhvr>
                                        <p:cTn id="30" dur="7500" fill="hold"/>
                                        <p:tgtEl>
                                          <p:spTgt spid="15"/>
                                        </p:tgtEl>
                                        <p:attrNameLst>
                                          <p:attrName>r</p:attrName>
                                        </p:attrNameLst>
                                      </p:cBhvr>
                                    </p:animRot>
                                  </p:childTnLst>
                                </p:cTn>
                              </p:par>
                              <p:par>
                                <p:cTn id="31" presetID="22" presetClass="entr" presetSubtype="2" fill="hold" grpId="0" nodeType="withEffect">
                                  <p:stCondLst>
                                    <p:cond delay="1000"/>
                                  </p:stCondLst>
                                  <p:childTnLst>
                                    <p:set>
                                      <p:cBhvr>
                                        <p:cTn id="32" dur="1" fill="hold">
                                          <p:stCondLst>
                                            <p:cond delay="0"/>
                                          </p:stCondLst>
                                        </p:cTn>
                                        <p:tgtEl>
                                          <p:spTgt spid="32"/>
                                        </p:tgtEl>
                                        <p:attrNameLst>
                                          <p:attrName>style.visibility</p:attrName>
                                        </p:attrNameLst>
                                      </p:cBhvr>
                                      <p:to>
                                        <p:strVal val="visible"/>
                                      </p:to>
                                    </p:set>
                                    <p:animEffect filter="wipe(right)">
                                      <p:cBhvr>
                                        <p:cTn id="33" dur="500"/>
                                        <p:tgtEl>
                                          <p:spTgt spid="32"/>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filter="fade">
                                      <p:cBhvr>
                                        <p:cTn id="38" dur="500"/>
                                        <p:tgtEl>
                                          <p:spTgt spid="2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6"/>
                                        </p:tgtEl>
                                        <p:attrNameLst>
                                          <p:attrName>style.visibility</p:attrName>
                                        </p:attrNameLst>
                                      </p:cBhvr>
                                      <p:to>
                                        <p:strVal val="visible"/>
                                      </p:to>
                                    </p:set>
                                    <p:animEffect filter="fade">
                                      <p:cBhvr>
                                        <p:cTn id="41" dur="500"/>
                                        <p:tgtEl>
                                          <p:spTgt spid="26"/>
                                        </p:tgtEl>
                                      </p:cBhvr>
                                    </p:animEffect>
                                  </p:childTnLst>
                                </p:cTn>
                              </p:par>
                              <p:par>
                                <p:cTn id="42" presetID="2" presetClass="entr" presetSubtype="1" decel="100000"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ppt_x</p:attrName>
                                        </p:attrNameLst>
                                      </p:cBhvr>
                                      <p:tavLst>
                                        <p:tav tm="0">
                                          <p:val>
                                            <p:strVal val="#ppt_x"/>
                                          </p:val>
                                        </p:tav>
                                        <p:tav tm="100000">
                                          <p:val>
                                            <p:strVal val="#ppt_x"/>
                                          </p:val>
                                        </p:tav>
                                      </p:tavLst>
                                    </p:anim>
                                    <p:anim calcmode="lin" valueType="num">
                                      <p:cBhvr>
                                        <p:cTn id="45" dur="500" fill="hold"/>
                                        <p:tgtEl>
                                          <p:spTgt spid="18"/>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1000"/>
                                  </p:stCondLst>
                                  <p:childTnLst>
                                    <p:animRot by="-107999940">
                                      <p:cBhvr>
                                        <p:cTn id="47" dur="7000" fill="hold"/>
                                        <p:tgtEl>
                                          <p:spTgt spid="18"/>
                                        </p:tgtEl>
                                        <p:attrNameLst>
                                          <p:attrName>r</p:attrName>
                                        </p:attrNameLst>
                                      </p:cBhvr>
                                    </p:animRot>
                                  </p:childTnLst>
                                </p:cTn>
                              </p:par>
                              <p:par>
                                <p:cTn id="48" presetID="22" presetClass="entr" presetSubtype="8" fill="hold" grpId="0" nodeType="withEffect">
                                  <p:stCondLst>
                                    <p:cond delay="1500"/>
                                  </p:stCondLst>
                                  <p:childTnLst>
                                    <p:set>
                                      <p:cBhvr>
                                        <p:cTn id="49" dur="1" fill="hold">
                                          <p:stCondLst>
                                            <p:cond delay="0"/>
                                          </p:stCondLst>
                                        </p:cTn>
                                        <p:tgtEl>
                                          <p:spTgt spid="34"/>
                                        </p:tgtEl>
                                        <p:attrNameLst>
                                          <p:attrName>style.visibility</p:attrName>
                                        </p:attrNameLst>
                                      </p:cBhvr>
                                      <p:to>
                                        <p:strVal val="visible"/>
                                      </p:to>
                                    </p:set>
                                    <p:animEffect filter="wipe(left)">
                                      <p:cBhvr>
                                        <p:cTn id="50" dur="500"/>
                                        <p:tgtEl>
                                          <p:spTgt spid="34"/>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filter="fade">
                                      <p:cBhvr>
                                        <p:cTn id="55" dur="500"/>
                                        <p:tgtEl>
                                          <p:spTgt spid="27"/>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28"/>
                                        </p:tgtEl>
                                        <p:attrNameLst>
                                          <p:attrName>style.visibility</p:attrName>
                                        </p:attrNameLst>
                                      </p:cBhvr>
                                      <p:to>
                                        <p:strVal val="visible"/>
                                      </p:to>
                                    </p:set>
                                    <p:animEffect filter="fade">
                                      <p:cBhvr>
                                        <p:cTn id="58" dur="500"/>
                                        <p:tgtEl>
                                          <p:spTgt spid="28"/>
                                        </p:tgtEl>
                                      </p:cBhvr>
                                    </p:animEffect>
                                  </p:childTnLst>
                                </p:cTn>
                              </p:par>
                              <p:par>
                                <p:cTn id="59" presetID="2" presetClass="entr" presetSubtype="1" decel="100000" fill="hold" nodeType="withEffect">
                                  <p:stCondLst>
                                    <p:cond delay="15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0-#ppt_h/2"/>
                                          </p:val>
                                        </p:tav>
                                        <p:tav tm="100000">
                                          <p:val>
                                            <p:strVal val="#ppt_y"/>
                                          </p:val>
                                        </p:tav>
                                      </p:tavLst>
                                    </p:anim>
                                  </p:childTnLst>
                                </p:cTn>
                              </p:par>
                              <p:par>
                                <p:cTn id="63" presetID="8" presetClass="emph" presetSubtype="0" fill="hold" nodeType="withEffect">
                                  <p:stCondLst>
                                    <p:cond delay="1500"/>
                                  </p:stCondLst>
                                  <p:childTnLst>
                                    <p:animRot by="86400000">
                                      <p:cBhvr>
                                        <p:cTn id="64" dur="6500" fill="hold"/>
                                        <p:tgtEl>
                                          <p:spTgt spid="21"/>
                                        </p:tgtEl>
                                        <p:attrNameLst>
                                          <p:attrName>r</p:attrName>
                                        </p:attrNameLst>
                                      </p:cBhvr>
                                    </p:animRot>
                                  </p:childTnLst>
                                </p:cTn>
                              </p:par>
                              <p:par>
                                <p:cTn id="65" presetID="22" presetClass="entr" presetSubtype="8" fill="hold" grpId="0" nodeType="withEffect">
                                  <p:stCondLst>
                                    <p:cond delay="2000"/>
                                  </p:stCondLst>
                                  <p:childTnLst>
                                    <p:set>
                                      <p:cBhvr>
                                        <p:cTn id="66" dur="1" fill="hold">
                                          <p:stCondLst>
                                            <p:cond delay="0"/>
                                          </p:stCondLst>
                                        </p:cTn>
                                        <p:tgtEl>
                                          <p:spTgt spid="33"/>
                                        </p:tgtEl>
                                        <p:attrNameLst>
                                          <p:attrName>style.visibility</p:attrName>
                                        </p:attrNameLst>
                                      </p:cBhvr>
                                      <p:to>
                                        <p:strVal val="visible"/>
                                      </p:to>
                                    </p:set>
                                    <p:animEffect filter="wipe(left)">
                                      <p:cBhvr>
                                        <p:cTn id="67" dur="500"/>
                                        <p:tgtEl>
                                          <p:spTgt spid="33"/>
                                        </p:tgtEl>
                                      </p:cBhvr>
                                    </p:animEffect>
                                  </p:childTnLst>
                                </p:cTn>
                              </p:par>
                              <p:par>
                                <p:cTn id="68" presetID="10" presetClass="entr" presetSubtype="0" fill="hold" grpId="0" nodeType="withEffect">
                                  <p:stCondLst>
                                    <p:cond delay="200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filter="fade">
                                      <p:cBhvr>
                                        <p:cTn id="72" dur="500"/>
                                        <p:tgtEl>
                                          <p:spTgt spid="29"/>
                                        </p:tgtEl>
                                      </p:cBhvr>
                                    </p:animEffect>
                                  </p:childTnLst>
                                </p:cTn>
                              </p:par>
                              <p:par>
                                <p:cTn id="73" presetID="10" presetClass="entr" presetSubtype="0" fill="hold" grpId="0" nodeType="withEffect">
                                  <p:stCondLst>
                                    <p:cond delay="1500"/>
                                  </p:stCondLst>
                                  <p:childTnLst>
                                    <p:set>
                                      <p:cBhvr>
                                        <p:cTn id="74" dur="1" fill="hold">
                                          <p:stCondLst>
                                            <p:cond delay="0"/>
                                          </p:stCondLst>
                                        </p:cTn>
                                        <p:tgtEl>
                                          <p:spTgt spid="30"/>
                                        </p:tgtEl>
                                        <p:attrNameLst>
                                          <p:attrName>style.visibility</p:attrName>
                                        </p:attrNameLst>
                                      </p:cBhvr>
                                      <p:to>
                                        <p:strVal val="visible"/>
                                      </p:to>
                                    </p:set>
                                    <p:animEffect filter="fade">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p:bldP spid="25" grpId="0" bldLvl="0"/>
      <p:bldP spid="26" grpId="0" bldLvl="0"/>
      <p:bldP spid="27" grpId="0" bldLvl="0"/>
      <p:bldP spid="28" grpId="0" bldLvl="0"/>
      <p:bldP spid="29" grpId="0" bldLvl="0"/>
      <p:bldP spid="30" grpId="0" bldLvl="0"/>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矩形 20"/>
          <p:cNvSpPr/>
          <p:nvPr/>
        </p:nvSpPr>
        <p:spPr>
          <a:xfrm>
            <a:off x="864816" y="2061803"/>
            <a:ext cx="2016224" cy="3276364"/>
          </a:xfrm>
          <a:prstGeom prst="rect">
            <a:avLst/>
          </a:prstGeom>
          <a:noFill/>
          <a:ln w="25400" cmpd="sng">
            <a:solidFill>
              <a:srgbClr val="C00000"/>
            </a:solidFill>
            <a:miter lim="800000"/>
          </a:ln>
        </p:spPr>
        <p:txBody>
          <a:bodyPr anchor="ctr"/>
          <a:lstStyle/>
          <a:p>
            <a:pPr algn="ctr" defTabSz="-635" fontAlgn="ctr">
              <a:buClr>
                <a:srgbClr val="FF0000"/>
              </a:buClr>
              <a:buSzPct val="70000"/>
              <a:buFont typeface="Wingdings" pitchFamily="2" charset="2"/>
              <a:buChar char="u"/>
              <a:tabLst>
                <a:tab pos="723900" algn="l"/>
                <a:tab pos="1447800" algn="l"/>
              </a:tabLst>
            </a:pPr>
            <a:endParaRPr lang="zh-CN" altLang="en-US" sz="1600">
              <a:solidFill>
                <a:schemeClr val="bg1">
                  <a:lumMod val="50000"/>
                </a:schemeClr>
              </a:solidFill>
              <a:latin typeface="Arial" pitchFamily="34" charset="0"/>
              <a:ea typeface="微软雅黑" pitchFamily="34" charset="-122"/>
              <a:cs typeface="+mn-ea"/>
              <a:sym typeface="Arial" pitchFamily="34" charset="0"/>
            </a:endParaRPr>
          </a:p>
        </p:txBody>
      </p:sp>
      <p:cxnSp>
        <p:nvCxnSpPr>
          <p:cNvPr id="13" name="直接连接符 33"/>
          <p:cNvCxnSpPr/>
          <p:nvPr/>
        </p:nvCxnSpPr>
        <p:spPr>
          <a:xfrm>
            <a:off x="1170850" y="3321943"/>
            <a:ext cx="1404156" cy="0"/>
          </a:xfrm>
          <a:prstGeom prst="line">
            <a:avLst/>
          </a:prstGeom>
          <a:noFill/>
          <a:ln w="6350" cap="flat" cmpd="sng" algn="ctr">
            <a:solidFill>
              <a:schemeClr val="bg1">
                <a:lumMod val="65000"/>
              </a:schemeClr>
            </a:solidFill>
            <a:prstDash val="solid"/>
            <a:miter lim="800000"/>
          </a:ln>
          <a:effectLst/>
        </p:spPr>
      </p:cxnSp>
      <p:pic>
        <p:nvPicPr>
          <p:cNvPr id="14" name="Picture 2" descr="C:\Documents and Settings\Administrator\桌面\图标\ico\verified-user.png"/>
          <p:cNvPicPr>
            <a:picLocks noChangeAspect="1" noChangeArrowheads="1"/>
          </p:cNvPicPr>
          <p:nvPr/>
        </p:nvPicPr>
        <p:blipFill>
          <a:blip r:embed="rId6" cstate="print">
            <a:duotone>
              <a:prstClr val="black"/>
              <a:schemeClr val="tx1">
                <a:tint val="45000"/>
                <a:satMod val="400000"/>
              </a:schemeClr>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436291" y="2217399"/>
            <a:ext cx="873274" cy="873274"/>
          </a:xfrm>
          <a:prstGeom prst="rect">
            <a:avLst/>
          </a:prstGeom>
          <a:noFill/>
          <a:effectLst/>
        </p:spPr>
      </p:pic>
      <p:sp>
        <p:nvSpPr>
          <p:cNvPr id="15" name="矩形 35"/>
          <p:cNvSpPr/>
          <p:nvPr/>
        </p:nvSpPr>
        <p:spPr>
          <a:xfrm>
            <a:off x="2989052" y="2061803"/>
            <a:ext cx="2016224" cy="3276364"/>
          </a:xfrm>
          <a:prstGeom prst="rect">
            <a:avLst/>
          </a:prstGeom>
          <a:noFill/>
          <a:ln w="25400" cmpd="sng">
            <a:solidFill>
              <a:schemeClr val="tx2">
                <a:lumMod val="50000"/>
              </a:schemeClr>
            </a:solidFill>
            <a:miter lim="800000"/>
          </a:ln>
        </p:spPr>
        <p:txBody>
          <a:bodyPr anchor="ctr"/>
          <a:lstStyle/>
          <a:p>
            <a:pPr algn="ctr" defTabSz="-635" fontAlgn="ctr">
              <a:buClr>
                <a:srgbClr val="FF0000"/>
              </a:buClr>
              <a:buSzPct val="70000"/>
              <a:buFont typeface="Wingdings" pitchFamily="2" charset="2"/>
              <a:buChar char="u"/>
              <a:tabLst>
                <a:tab pos="723900" algn="l"/>
                <a:tab pos="1447800" algn="l"/>
              </a:tabLst>
            </a:pPr>
            <a:endParaRPr lang="zh-CN" altLang="en-US" sz="1600">
              <a:solidFill>
                <a:schemeClr val="bg1">
                  <a:lumMod val="50000"/>
                </a:schemeClr>
              </a:solidFill>
              <a:latin typeface="Arial" pitchFamily="34" charset="0"/>
              <a:ea typeface="微软雅黑" pitchFamily="34" charset="-122"/>
              <a:cs typeface="+mn-ea"/>
              <a:sym typeface="Arial" pitchFamily="34" charset="0"/>
            </a:endParaRPr>
          </a:p>
        </p:txBody>
      </p:sp>
      <p:cxnSp>
        <p:nvCxnSpPr>
          <p:cNvPr id="16" name="直接连接符 39"/>
          <p:cNvCxnSpPr/>
          <p:nvPr/>
        </p:nvCxnSpPr>
        <p:spPr>
          <a:xfrm>
            <a:off x="3295086" y="3321943"/>
            <a:ext cx="1404156" cy="0"/>
          </a:xfrm>
          <a:prstGeom prst="line">
            <a:avLst/>
          </a:prstGeom>
          <a:noFill/>
          <a:ln w="6350" cap="flat" cmpd="sng" algn="ctr">
            <a:solidFill>
              <a:schemeClr val="bg1">
                <a:lumMod val="65000"/>
              </a:schemeClr>
            </a:solidFill>
            <a:prstDash val="solid"/>
            <a:miter lim="800000"/>
          </a:ln>
          <a:effectLst/>
        </p:spPr>
      </p:cxnSp>
      <p:sp>
        <p:nvSpPr>
          <p:cNvPr id="17" name="矩形 40"/>
          <p:cNvSpPr/>
          <p:nvPr/>
        </p:nvSpPr>
        <p:spPr>
          <a:xfrm>
            <a:off x="5113288" y="2061803"/>
            <a:ext cx="2016224" cy="3276364"/>
          </a:xfrm>
          <a:prstGeom prst="rect">
            <a:avLst/>
          </a:prstGeom>
          <a:noFill/>
          <a:ln w="25400" cmpd="sng">
            <a:solidFill>
              <a:srgbClr val="C00000"/>
            </a:solidFill>
            <a:miter lim="800000"/>
          </a:ln>
        </p:spPr>
        <p:txBody>
          <a:bodyPr anchor="ctr"/>
          <a:lstStyle/>
          <a:p>
            <a:pPr algn="ctr" defTabSz="-635" fontAlgn="ctr">
              <a:buClr>
                <a:srgbClr val="FF0000"/>
              </a:buClr>
              <a:buSzPct val="70000"/>
              <a:buFont typeface="Wingdings" pitchFamily="2" charset="2"/>
              <a:buChar char="u"/>
              <a:tabLst>
                <a:tab pos="723900" algn="l"/>
                <a:tab pos="1447800" algn="l"/>
              </a:tabLst>
            </a:pPr>
            <a:endParaRPr lang="zh-CN" altLang="en-US" sz="1600">
              <a:solidFill>
                <a:schemeClr val="bg1">
                  <a:lumMod val="50000"/>
                </a:schemeClr>
              </a:solidFill>
              <a:latin typeface="Arial" pitchFamily="34" charset="0"/>
              <a:ea typeface="微软雅黑" pitchFamily="34" charset="-122"/>
              <a:cs typeface="+mn-ea"/>
              <a:sym typeface="Arial" pitchFamily="34" charset="0"/>
            </a:endParaRPr>
          </a:p>
        </p:txBody>
      </p:sp>
      <p:cxnSp>
        <p:nvCxnSpPr>
          <p:cNvPr id="18" name="直接连接符 44"/>
          <p:cNvCxnSpPr/>
          <p:nvPr/>
        </p:nvCxnSpPr>
        <p:spPr>
          <a:xfrm>
            <a:off x="5419322" y="3321943"/>
            <a:ext cx="1404156" cy="0"/>
          </a:xfrm>
          <a:prstGeom prst="line">
            <a:avLst/>
          </a:prstGeom>
          <a:noFill/>
          <a:ln w="6350" cap="flat" cmpd="sng" algn="ctr">
            <a:solidFill>
              <a:schemeClr val="bg1">
                <a:lumMod val="65000"/>
              </a:schemeClr>
            </a:solidFill>
            <a:prstDash val="solid"/>
            <a:miter lim="800000"/>
          </a:ln>
          <a:effectLst/>
        </p:spPr>
      </p:cxnSp>
      <p:sp>
        <p:nvSpPr>
          <p:cNvPr id="19" name="矩形 45"/>
          <p:cNvSpPr/>
          <p:nvPr/>
        </p:nvSpPr>
        <p:spPr>
          <a:xfrm>
            <a:off x="7237524" y="2061803"/>
            <a:ext cx="2016224" cy="3276364"/>
          </a:xfrm>
          <a:prstGeom prst="rect">
            <a:avLst/>
          </a:prstGeom>
          <a:noFill/>
          <a:ln w="25400" cmpd="sng">
            <a:solidFill>
              <a:schemeClr val="tx2">
                <a:lumMod val="50000"/>
              </a:schemeClr>
            </a:solidFill>
            <a:miter lim="800000"/>
          </a:ln>
        </p:spPr>
        <p:txBody>
          <a:bodyPr anchor="ctr"/>
          <a:lstStyle/>
          <a:p>
            <a:pPr algn="ctr" defTabSz="-635" fontAlgn="ctr">
              <a:buClr>
                <a:srgbClr val="FF0000"/>
              </a:buClr>
              <a:buSzPct val="70000"/>
              <a:buFont typeface="Wingdings" pitchFamily="2" charset="2"/>
              <a:buChar char="u"/>
              <a:tabLst>
                <a:tab pos="723900" algn="l"/>
                <a:tab pos="1447800" algn="l"/>
              </a:tabLst>
            </a:pPr>
            <a:endParaRPr lang="zh-CN" altLang="en-US" sz="1600">
              <a:solidFill>
                <a:schemeClr val="bg1">
                  <a:lumMod val="50000"/>
                </a:schemeClr>
              </a:solidFill>
              <a:latin typeface="Arial" pitchFamily="34" charset="0"/>
              <a:ea typeface="微软雅黑" pitchFamily="34" charset="-122"/>
              <a:cs typeface="+mn-ea"/>
              <a:sym typeface="Arial" pitchFamily="34" charset="0"/>
            </a:endParaRPr>
          </a:p>
        </p:txBody>
      </p:sp>
      <p:cxnSp>
        <p:nvCxnSpPr>
          <p:cNvPr id="20" name="直接连接符 49"/>
          <p:cNvCxnSpPr/>
          <p:nvPr/>
        </p:nvCxnSpPr>
        <p:spPr>
          <a:xfrm>
            <a:off x="7543558" y="3321943"/>
            <a:ext cx="1404156" cy="0"/>
          </a:xfrm>
          <a:prstGeom prst="line">
            <a:avLst/>
          </a:prstGeom>
          <a:noFill/>
          <a:ln w="6350" cap="flat" cmpd="sng" algn="ctr">
            <a:solidFill>
              <a:schemeClr val="bg1">
                <a:lumMod val="65000"/>
              </a:schemeClr>
            </a:solidFill>
            <a:prstDash val="solid"/>
            <a:miter lim="800000"/>
          </a:ln>
          <a:effectLst/>
        </p:spPr>
      </p:cxnSp>
      <p:pic>
        <p:nvPicPr>
          <p:cNvPr id="21" name="Picture 5" descr="C:\Documents and Settings\Administrator\桌面\图标\ico\trending-up.png"/>
          <p:cNvPicPr>
            <a:picLocks noChangeAspect="1" noChangeArrowheads="1"/>
          </p:cNvPicPr>
          <p:nvPr/>
        </p:nvPicPr>
        <p:blipFill>
          <a:blip r:embed="rId8" cstate="print">
            <a:duotone>
              <a:prstClr val="black"/>
              <a:schemeClr val="tx1">
                <a:tint val="45000"/>
                <a:satMod val="400000"/>
              </a:scheme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560527" y="2217399"/>
            <a:ext cx="873274" cy="8732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pic>
      <p:pic>
        <p:nvPicPr>
          <p:cNvPr id="22" name="Picture 3" descr="C:\Documents and Settings\Administrator\桌面\图标\ico\call.png"/>
          <p:cNvPicPr>
            <a:picLocks noChangeAspect="1" noChangeArrowheads="1"/>
          </p:cNvPicPr>
          <p:nvPr/>
        </p:nvPicPr>
        <p:blipFill>
          <a:blip r:embed="rId10" cstate="print">
            <a:duotone>
              <a:prstClr val="black"/>
              <a:schemeClr val="tx1">
                <a:tint val="45000"/>
                <a:satMod val="400000"/>
              </a:schemeClr>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808999" y="2217399"/>
            <a:ext cx="873274" cy="8732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pic>
      <p:pic>
        <p:nvPicPr>
          <p:cNvPr id="23" name="Picture 4" descr="C:\Documents and Settings\Administrator\桌面\图标\ico\camera-alt.png"/>
          <p:cNvPicPr>
            <a:picLocks noChangeAspect="1" noChangeArrowheads="1"/>
          </p:cNvPicPr>
          <p:nvPr/>
        </p:nvPicPr>
        <p:blipFill>
          <a:blip r:embed="rId12" cstate="print">
            <a:duotone>
              <a:prstClr val="black"/>
              <a:schemeClr val="tx1">
                <a:tint val="45000"/>
                <a:satMod val="400000"/>
              </a:schemeClr>
            </a:duotone>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684763" y="2217399"/>
            <a:ext cx="873274" cy="873274"/>
          </a:xfrm>
          <a:prstGeom prst="rect">
            <a:avLst/>
          </a:prstGeom>
          <a:noFill/>
          <a:effectLst/>
        </p:spPr>
      </p:pic>
      <p:sp>
        <p:nvSpPr>
          <p:cNvPr id="24" name="矩形 23"/>
          <p:cNvSpPr/>
          <p:nvPr/>
        </p:nvSpPr>
        <p:spPr>
          <a:xfrm>
            <a:off x="9378436" y="2061803"/>
            <a:ext cx="2016224" cy="3276364"/>
          </a:xfrm>
          <a:prstGeom prst="rect">
            <a:avLst/>
          </a:prstGeom>
          <a:noFill/>
          <a:ln w="25400" cmpd="sng">
            <a:solidFill>
              <a:srgbClr val="C00000"/>
            </a:solidFill>
            <a:miter lim="800000"/>
          </a:ln>
        </p:spPr>
        <p:txBody>
          <a:bodyPr anchor="ctr"/>
          <a:lstStyle/>
          <a:p>
            <a:pPr algn="ctr" defTabSz="-635" fontAlgn="ctr">
              <a:buClr>
                <a:srgbClr val="FF0000"/>
              </a:buClr>
              <a:buSzPct val="70000"/>
              <a:buFont typeface="Wingdings" pitchFamily="2" charset="2"/>
              <a:buChar char="u"/>
              <a:tabLst>
                <a:tab pos="723900" algn="l"/>
                <a:tab pos="1447800" algn="l"/>
              </a:tabLst>
            </a:pPr>
            <a:endParaRPr lang="zh-CN" altLang="en-US" sz="1600">
              <a:solidFill>
                <a:schemeClr val="bg1">
                  <a:lumMod val="50000"/>
                </a:schemeClr>
              </a:solidFill>
              <a:latin typeface="Arial" pitchFamily="34" charset="0"/>
              <a:ea typeface="微软雅黑" pitchFamily="34" charset="-122"/>
              <a:cs typeface="+mn-ea"/>
              <a:sym typeface="Arial" pitchFamily="34" charset="0"/>
            </a:endParaRPr>
          </a:p>
        </p:txBody>
      </p:sp>
      <p:cxnSp>
        <p:nvCxnSpPr>
          <p:cNvPr id="25" name="直接连接符 33"/>
          <p:cNvCxnSpPr/>
          <p:nvPr/>
        </p:nvCxnSpPr>
        <p:spPr>
          <a:xfrm>
            <a:off x="9684470" y="3321943"/>
            <a:ext cx="1404156" cy="0"/>
          </a:xfrm>
          <a:prstGeom prst="line">
            <a:avLst/>
          </a:prstGeom>
          <a:noFill/>
          <a:ln w="6350" cap="flat" cmpd="sng" algn="ctr">
            <a:solidFill>
              <a:schemeClr val="bg1">
                <a:lumMod val="65000"/>
              </a:schemeClr>
            </a:solidFill>
            <a:prstDash val="solid"/>
            <a:miter lim="800000"/>
          </a:ln>
          <a:effectLst/>
        </p:spPr>
      </p:cxnSp>
      <p:pic>
        <p:nvPicPr>
          <p:cNvPr id="26" name="Picture 4" descr="C:\Documents and Settings\Administrator\桌面\图标\ico\vpn-lock.png"/>
          <p:cNvPicPr>
            <a:picLocks noChangeAspect="1" noChangeArrowheads="1"/>
          </p:cNvPicPr>
          <p:nvPr/>
        </p:nvPicPr>
        <p:blipFill>
          <a:blip r:embed="rId14" cstate="print">
            <a:duotone>
              <a:prstClr val="black"/>
              <a:schemeClr val="tx1">
                <a:tint val="45000"/>
                <a:satMod val="400000"/>
              </a:schemeClr>
            </a:duotone>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986452" y="2279229"/>
            <a:ext cx="811444" cy="811444"/>
          </a:xfrm>
          <a:prstGeom prst="rect">
            <a:avLst/>
          </a:prstGeom>
          <a:noFill/>
          <a:effectLst/>
        </p:spPr>
      </p:pic>
      <p:grpSp>
        <p:nvGrpSpPr>
          <p:cNvPr id="27" name="组合 26"/>
          <p:cNvGrpSpPr/>
          <p:nvPr/>
        </p:nvGrpSpPr>
        <p:grpSpPr>
          <a:xfrm>
            <a:off x="1170850" y="3816214"/>
            <a:ext cx="1488388" cy="883852"/>
            <a:chOff x="1188137" y="3861805"/>
            <a:chExt cx="1488388" cy="883852"/>
          </a:xfrm>
        </p:grpSpPr>
        <p:sp>
          <p:nvSpPr>
            <p:cNvPr id="28" name="TextBox 13"/>
            <p:cNvSpPr txBox="1"/>
            <p:nvPr/>
          </p:nvSpPr>
          <p:spPr>
            <a:xfrm>
              <a:off x="1188137" y="3861805"/>
              <a:ext cx="148838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itchFamily="34" charset="0"/>
                  <a:ea typeface="微软雅黑" pitchFamily="34" charset="-122"/>
                  <a:sym typeface="Arial" pitchFamily="34" charset="0"/>
                </a:rPr>
                <a:t>单击编辑标题</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29" name="TextBox 13"/>
            <p:cNvSpPr txBox="1"/>
            <p:nvPr/>
          </p:nvSpPr>
          <p:spPr>
            <a:xfrm>
              <a:off x="1192219" y="4191659"/>
              <a:ext cx="1484306"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itchFamily="34" charset="0"/>
                  <a:ea typeface="微软雅黑" pitchFamily="34" charset="-122"/>
                  <a:sym typeface="Arial" pitchFamily="34" charset="0"/>
                </a:rPr>
                <a:t>单击此处可编辑内容，根据您的需要自由拉伸文本框大小</a:t>
              </a:r>
              <a:endParaRPr lang="en-US" altLang="zh-CN" sz="1200" dirty="0">
                <a:solidFill>
                  <a:schemeClr val="bg1">
                    <a:lumMod val="50000"/>
                  </a:schemeClr>
                </a:solidFill>
                <a:latin typeface="Arial" pitchFamily="34" charset="0"/>
                <a:ea typeface="微软雅黑" pitchFamily="34" charset="-122"/>
                <a:sym typeface="Arial" pitchFamily="34" charset="0"/>
              </a:endParaRPr>
            </a:p>
          </p:txBody>
        </p:sp>
      </p:grpSp>
      <p:grpSp>
        <p:nvGrpSpPr>
          <p:cNvPr id="30" name="组合 29"/>
          <p:cNvGrpSpPr/>
          <p:nvPr/>
        </p:nvGrpSpPr>
        <p:grpSpPr>
          <a:xfrm>
            <a:off x="3293007" y="3816214"/>
            <a:ext cx="1488388" cy="883852"/>
            <a:chOff x="1188137" y="3861805"/>
            <a:chExt cx="1488388" cy="883852"/>
          </a:xfrm>
        </p:grpSpPr>
        <p:sp>
          <p:nvSpPr>
            <p:cNvPr id="31" name="TextBox 13"/>
            <p:cNvSpPr txBox="1"/>
            <p:nvPr/>
          </p:nvSpPr>
          <p:spPr>
            <a:xfrm>
              <a:off x="1188137" y="3861805"/>
              <a:ext cx="148838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itchFamily="34" charset="0"/>
                  <a:ea typeface="微软雅黑" pitchFamily="34" charset="-122"/>
                  <a:sym typeface="Arial" pitchFamily="34" charset="0"/>
                </a:rPr>
                <a:t>单击编辑标题</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32" name="TextBox 13"/>
            <p:cNvSpPr txBox="1"/>
            <p:nvPr/>
          </p:nvSpPr>
          <p:spPr>
            <a:xfrm>
              <a:off x="1192219" y="4191659"/>
              <a:ext cx="1484306"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itchFamily="34" charset="0"/>
                  <a:ea typeface="微软雅黑" pitchFamily="34" charset="-122"/>
                  <a:sym typeface="Arial" pitchFamily="34" charset="0"/>
                </a:rPr>
                <a:t>单击此处可编辑内容，根据您的需要自由拉伸文本框大小</a:t>
              </a:r>
              <a:endParaRPr lang="en-US" altLang="zh-CN" sz="1200" dirty="0">
                <a:solidFill>
                  <a:schemeClr val="bg1">
                    <a:lumMod val="50000"/>
                  </a:schemeClr>
                </a:solidFill>
                <a:latin typeface="Arial" pitchFamily="34" charset="0"/>
                <a:ea typeface="微软雅黑" pitchFamily="34" charset="-122"/>
                <a:sym typeface="Arial" pitchFamily="34" charset="0"/>
              </a:endParaRPr>
            </a:p>
          </p:txBody>
        </p:sp>
      </p:grpSp>
      <p:grpSp>
        <p:nvGrpSpPr>
          <p:cNvPr id="33" name="组合 32"/>
          <p:cNvGrpSpPr/>
          <p:nvPr/>
        </p:nvGrpSpPr>
        <p:grpSpPr>
          <a:xfrm>
            <a:off x="5415164" y="3816214"/>
            <a:ext cx="1488388" cy="883852"/>
            <a:chOff x="1188137" y="3861805"/>
            <a:chExt cx="1488388" cy="883852"/>
          </a:xfrm>
        </p:grpSpPr>
        <p:sp>
          <p:nvSpPr>
            <p:cNvPr id="34" name="TextBox 13"/>
            <p:cNvSpPr txBox="1"/>
            <p:nvPr/>
          </p:nvSpPr>
          <p:spPr>
            <a:xfrm>
              <a:off x="1188137" y="3861805"/>
              <a:ext cx="148838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itchFamily="34" charset="0"/>
                  <a:ea typeface="微软雅黑" pitchFamily="34" charset="-122"/>
                  <a:sym typeface="Arial" pitchFamily="34" charset="0"/>
                </a:rPr>
                <a:t>单击编辑标题</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35" name="TextBox 13"/>
            <p:cNvSpPr txBox="1"/>
            <p:nvPr/>
          </p:nvSpPr>
          <p:spPr>
            <a:xfrm>
              <a:off x="1192219" y="4191659"/>
              <a:ext cx="1484306"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itchFamily="34" charset="0"/>
                  <a:ea typeface="微软雅黑" pitchFamily="34" charset="-122"/>
                  <a:sym typeface="Arial" pitchFamily="34" charset="0"/>
                </a:rPr>
                <a:t>单击此处可编辑内容，根据您的需要自由拉伸文本框大小</a:t>
              </a:r>
              <a:endParaRPr lang="en-US" altLang="zh-CN" sz="1200" dirty="0">
                <a:solidFill>
                  <a:schemeClr val="bg1">
                    <a:lumMod val="50000"/>
                  </a:schemeClr>
                </a:solidFill>
                <a:latin typeface="Arial" pitchFamily="34" charset="0"/>
                <a:ea typeface="微软雅黑" pitchFamily="34" charset="-122"/>
                <a:sym typeface="Arial" pitchFamily="34" charset="0"/>
              </a:endParaRPr>
            </a:p>
          </p:txBody>
        </p:sp>
      </p:grpSp>
      <p:grpSp>
        <p:nvGrpSpPr>
          <p:cNvPr id="36" name="组合 35"/>
          <p:cNvGrpSpPr/>
          <p:nvPr/>
        </p:nvGrpSpPr>
        <p:grpSpPr>
          <a:xfrm>
            <a:off x="7537321" y="3816214"/>
            <a:ext cx="1488388" cy="883852"/>
            <a:chOff x="1188137" y="3861805"/>
            <a:chExt cx="1488388" cy="883852"/>
          </a:xfrm>
        </p:grpSpPr>
        <p:sp>
          <p:nvSpPr>
            <p:cNvPr id="37" name="TextBox 13"/>
            <p:cNvSpPr txBox="1"/>
            <p:nvPr/>
          </p:nvSpPr>
          <p:spPr>
            <a:xfrm>
              <a:off x="1188137" y="3861805"/>
              <a:ext cx="148838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itchFamily="34" charset="0"/>
                  <a:ea typeface="微软雅黑" pitchFamily="34" charset="-122"/>
                  <a:sym typeface="Arial" pitchFamily="34" charset="0"/>
                </a:rPr>
                <a:t>单击编辑标题</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38" name="TextBox 13"/>
            <p:cNvSpPr txBox="1"/>
            <p:nvPr/>
          </p:nvSpPr>
          <p:spPr>
            <a:xfrm>
              <a:off x="1192219" y="4191659"/>
              <a:ext cx="1484306"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itchFamily="34" charset="0"/>
                  <a:ea typeface="微软雅黑" pitchFamily="34" charset="-122"/>
                  <a:sym typeface="Arial" pitchFamily="34" charset="0"/>
                </a:rPr>
                <a:t>单击此处可编辑内容，根据您的需要自由拉伸文本框大小</a:t>
              </a:r>
              <a:endParaRPr lang="en-US" altLang="zh-CN" sz="1200" dirty="0">
                <a:solidFill>
                  <a:schemeClr val="bg1">
                    <a:lumMod val="50000"/>
                  </a:schemeClr>
                </a:solidFill>
                <a:latin typeface="Arial" pitchFamily="34" charset="0"/>
                <a:ea typeface="微软雅黑" pitchFamily="34" charset="-122"/>
                <a:sym typeface="Arial" pitchFamily="34" charset="0"/>
              </a:endParaRPr>
            </a:p>
          </p:txBody>
        </p:sp>
      </p:grpSp>
      <p:grpSp>
        <p:nvGrpSpPr>
          <p:cNvPr id="39" name="组合 38"/>
          <p:cNvGrpSpPr/>
          <p:nvPr/>
        </p:nvGrpSpPr>
        <p:grpSpPr>
          <a:xfrm>
            <a:off x="9659478" y="3816214"/>
            <a:ext cx="1488388" cy="883852"/>
            <a:chOff x="1188137" y="3861805"/>
            <a:chExt cx="1488388" cy="883852"/>
          </a:xfrm>
        </p:grpSpPr>
        <p:sp>
          <p:nvSpPr>
            <p:cNvPr id="40" name="TextBox 13"/>
            <p:cNvSpPr txBox="1"/>
            <p:nvPr/>
          </p:nvSpPr>
          <p:spPr>
            <a:xfrm>
              <a:off x="1188137" y="3861805"/>
              <a:ext cx="148838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itchFamily="34" charset="0"/>
                  <a:ea typeface="微软雅黑" pitchFamily="34" charset="-122"/>
                  <a:sym typeface="Arial" pitchFamily="34" charset="0"/>
                </a:rPr>
                <a:t>单击编辑标题</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41" name="TextBox 13"/>
            <p:cNvSpPr txBox="1"/>
            <p:nvPr/>
          </p:nvSpPr>
          <p:spPr>
            <a:xfrm>
              <a:off x="1192219" y="4191659"/>
              <a:ext cx="1484306" cy="553998"/>
            </a:xfrm>
            <a:prstGeom prst="rect">
              <a:avLst/>
            </a:prstGeom>
            <a:noFill/>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itchFamily="34" charset="0"/>
                  <a:ea typeface="微软雅黑" pitchFamily="34" charset="-122"/>
                  <a:sym typeface="Arial" pitchFamily="34" charset="0"/>
                </a:rPr>
                <a:t>单击此处可编辑内容，根据您的需要自由拉伸文本框大小</a:t>
              </a:r>
              <a:endParaRPr lang="en-US" altLang="zh-CN" sz="1200" dirty="0">
                <a:solidFill>
                  <a:schemeClr val="bg1">
                    <a:lumMod val="50000"/>
                  </a:schemeClr>
                </a:solidFill>
                <a:latin typeface="Arial" pitchFamily="34" charset="0"/>
                <a:ea typeface="微软雅黑" pitchFamily="34" charset="-122"/>
                <a:sym typeface="Arial" pitchFamily="34" charset="0"/>
              </a:endParaRPr>
            </a:p>
          </p:txBody>
        </p:sp>
      </p:grpSp>
      <p:sp>
        <p:nvSpPr>
          <p:cNvPr id="42" name="矩形 41"/>
          <p:cNvSpPr/>
          <p:nvPr/>
        </p:nvSpPr>
        <p:spPr>
          <a:xfrm>
            <a:off x="1036948" y="5585061"/>
            <a:ext cx="10244819" cy="494751"/>
          </a:xfrm>
          <a:prstGeom prst="rect">
            <a:avLst/>
          </a:prstGeom>
          <a:noFill/>
        </p:spPr>
        <p:txBody>
          <a:bodyPr wrap="square" lIns="0" tIns="0" rIns="0" bIns="0" rtlCol="0" anchor="t" anchorCtr="0">
            <a:spAutoFit/>
          </a:bodyPr>
          <a:lstStyle/>
          <a:p>
            <a:pPr algn="ctr" defTabSz="1216660">
              <a:lnSpc>
                <a:spcPct val="120000"/>
              </a:lnSpc>
              <a:spcBef>
                <a:spcPct val="20000"/>
              </a:spcBef>
            </a:pPr>
            <a:r>
              <a:rPr lang="zh-CN" altLang="en-US" sz="1400" dirty="0">
                <a:solidFill>
                  <a:schemeClr val="bg1">
                    <a:lumMod val="50000"/>
                  </a:schemeClr>
                </a:solidFill>
                <a:latin typeface="Arial" pitchFamily="34" charset="0"/>
                <a:ea typeface="微软雅黑" pitchFamily="34" charset="-122"/>
                <a:sym typeface="Arial"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lumMod val="50000"/>
                </a:schemeClr>
              </a:solidFill>
              <a:latin typeface="Arial" pitchFamily="34" charset="0"/>
              <a:ea typeface="微软雅黑" pitchFamily="34" charset="-122"/>
              <a:sym typeface="Arial" pitchFamily="34" charset="0"/>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1000"/>
                                        <p:tgtEl>
                                          <p:spTgt spid="42"/>
                                        </p:tgtEl>
                                      </p:cBhvr>
                                    </p:animEffect>
                                    <p:anim calcmode="lin" valueType="num">
                                      <p:cBhvr>
                                        <p:cTn id="114" dur="1000" fill="hold"/>
                                        <p:tgtEl>
                                          <p:spTgt spid="42"/>
                                        </p:tgtEl>
                                        <p:attrNameLst>
                                          <p:attrName>ppt_x</p:attrName>
                                        </p:attrNameLst>
                                      </p:cBhvr>
                                      <p:tavLst>
                                        <p:tav tm="0">
                                          <p:val>
                                            <p:strVal val="#ppt_x"/>
                                          </p:val>
                                        </p:tav>
                                        <p:tav tm="100000">
                                          <p:val>
                                            <p:strVal val="#ppt_x"/>
                                          </p:val>
                                        </p:tav>
                                      </p:tavLst>
                                    </p:anim>
                                    <p:anim calcmode="lin" valueType="num">
                                      <p:cBhvr>
                                        <p:cTn id="11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9" grpId="0" animBg="1"/>
      <p:bldP spid="24" grpId="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
          <p:cNvGrpSpPr/>
          <p:nvPr/>
        </p:nvGrpSpPr>
        <p:grpSpPr>
          <a:xfrm>
            <a:off x="2460414" y="2792794"/>
            <a:ext cx="7174523" cy="1093993"/>
            <a:chOff x="2550494" y="2839198"/>
            <a:chExt cx="7174523" cy="1093993"/>
          </a:xfrm>
        </p:grpSpPr>
        <p:cxnSp>
          <p:nvCxnSpPr>
            <p:cNvPr id="13" name="Straight Connector 12@|9FFC:0|FBC:0|LFC:9868950|LBC:16777215"/>
            <p:cNvCxnSpPr/>
            <p:nvPr/>
          </p:nvCxnSpPr>
          <p:spPr>
            <a:xfrm>
              <a:off x="6137756" y="2839198"/>
              <a:ext cx="0" cy="727200"/>
            </a:xfrm>
            <a:prstGeom prst="line">
              <a:avLst/>
            </a:prstGeom>
            <a:noFill/>
            <a:ln w="12700" cap="flat" cmpd="sng" algn="ctr">
              <a:solidFill>
                <a:schemeClr val="bg1">
                  <a:lumMod val="50000"/>
                </a:schemeClr>
              </a:solidFill>
              <a:prstDash val="solid"/>
              <a:miter lim="800000"/>
              <a:headEnd type="oval"/>
              <a:tailEnd type="oval"/>
            </a:ln>
            <a:effectLst/>
          </p:spPr>
        </p:cxnSp>
        <p:cxnSp>
          <p:nvCxnSpPr>
            <p:cNvPr id="14" name="Straight Connector 13@|9FFC:0|FBC:0|LFC:9868950|LBC:16777215"/>
            <p:cNvCxnSpPr/>
            <p:nvPr/>
          </p:nvCxnSpPr>
          <p:spPr>
            <a:xfrm>
              <a:off x="2550494" y="3573191"/>
              <a:ext cx="7174523" cy="0"/>
            </a:xfrm>
            <a:prstGeom prst="line">
              <a:avLst/>
            </a:prstGeom>
            <a:noFill/>
            <a:ln w="12700" cap="flat" cmpd="sng" algn="ctr">
              <a:solidFill>
                <a:schemeClr val="bg1">
                  <a:lumMod val="50000"/>
                </a:schemeClr>
              </a:solidFill>
              <a:prstDash val="solid"/>
              <a:miter lim="800000"/>
              <a:headEnd type="oval" w="med" len="med"/>
              <a:tailEnd type="oval" w="med" len="med"/>
            </a:ln>
            <a:effectLst/>
          </p:spPr>
        </p:cxnSp>
        <p:cxnSp>
          <p:nvCxnSpPr>
            <p:cNvPr id="15" name="Straight Connector 14@|9FFC:0|FBC:0|LFC:9868950|LBC:16777215"/>
            <p:cNvCxnSpPr/>
            <p:nvPr/>
          </p:nvCxnSpPr>
          <p:spPr>
            <a:xfrm>
              <a:off x="2550494" y="3573191"/>
              <a:ext cx="0" cy="360000"/>
            </a:xfrm>
            <a:prstGeom prst="line">
              <a:avLst/>
            </a:prstGeom>
            <a:noFill/>
            <a:ln w="12700" cap="flat" cmpd="sng" algn="ctr">
              <a:solidFill>
                <a:schemeClr val="bg1">
                  <a:lumMod val="50000"/>
                </a:schemeClr>
              </a:solidFill>
              <a:prstDash val="solid"/>
              <a:miter lim="800000"/>
              <a:headEnd type="none"/>
              <a:tailEnd type="oval"/>
            </a:ln>
            <a:effectLst/>
          </p:spPr>
        </p:cxnSp>
        <p:cxnSp>
          <p:nvCxnSpPr>
            <p:cNvPr id="16" name="Straight Connector 15@|9FFC:0|FBC:0|LFC:9868950|LBC:16777215"/>
            <p:cNvCxnSpPr/>
            <p:nvPr/>
          </p:nvCxnSpPr>
          <p:spPr>
            <a:xfrm>
              <a:off x="9725017" y="3558092"/>
              <a:ext cx="0" cy="360000"/>
            </a:xfrm>
            <a:prstGeom prst="line">
              <a:avLst/>
            </a:prstGeom>
            <a:noFill/>
            <a:ln w="12700" cap="flat" cmpd="sng" algn="ctr">
              <a:solidFill>
                <a:schemeClr val="bg1">
                  <a:lumMod val="50000"/>
                </a:schemeClr>
              </a:solidFill>
              <a:prstDash val="solid"/>
              <a:miter lim="800000"/>
              <a:headEnd type="none"/>
              <a:tailEnd type="oval"/>
            </a:ln>
            <a:effectLst/>
          </p:spPr>
        </p:cxnSp>
        <p:cxnSp>
          <p:nvCxnSpPr>
            <p:cNvPr id="17" name="Straight Connector 21@|9FFC:0|FBC:0|LFC:9868950|LBC:16777215"/>
            <p:cNvCxnSpPr/>
            <p:nvPr/>
          </p:nvCxnSpPr>
          <p:spPr>
            <a:xfrm>
              <a:off x="4803228" y="3566932"/>
              <a:ext cx="0" cy="360000"/>
            </a:xfrm>
            <a:prstGeom prst="line">
              <a:avLst/>
            </a:prstGeom>
            <a:noFill/>
            <a:ln w="12700" cap="flat" cmpd="sng" algn="ctr">
              <a:solidFill>
                <a:schemeClr val="bg1">
                  <a:lumMod val="50000"/>
                </a:schemeClr>
              </a:solidFill>
              <a:prstDash val="solid"/>
              <a:miter lim="800000"/>
              <a:headEnd type="none"/>
              <a:tailEnd type="oval"/>
            </a:ln>
            <a:effectLst/>
          </p:spPr>
        </p:cxnSp>
        <p:cxnSp>
          <p:nvCxnSpPr>
            <p:cNvPr id="18" name="Straight Connector 22@|9FFC:0|FBC:0|LFC:9868950|LBC:16777215"/>
            <p:cNvCxnSpPr/>
            <p:nvPr/>
          </p:nvCxnSpPr>
          <p:spPr>
            <a:xfrm>
              <a:off x="7381415" y="3573191"/>
              <a:ext cx="0" cy="360000"/>
            </a:xfrm>
            <a:prstGeom prst="line">
              <a:avLst/>
            </a:prstGeom>
            <a:noFill/>
            <a:ln w="12700" cap="flat" cmpd="sng" algn="ctr">
              <a:solidFill>
                <a:schemeClr val="bg1">
                  <a:lumMod val="50000"/>
                </a:schemeClr>
              </a:solidFill>
              <a:prstDash val="solid"/>
              <a:miter lim="800000"/>
              <a:headEnd type="none"/>
              <a:tailEnd type="oval"/>
            </a:ln>
            <a:effectLst/>
          </p:spPr>
        </p:cxnSp>
      </p:grpSp>
      <p:sp>
        <p:nvSpPr>
          <p:cNvPr id="19" name="Rectangle 9"/>
          <p:cNvSpPr/>
          <p:nvPr/>
        </p:nvSpPr>
        <p:spPr>
          <a:xfrm>
            <a:off x="5414179" y="1920837"/>
            <a:ext cx="1204211" cy="1204212"/>
          </a:xfrm>
          <a:prstGeom prst="rect">
            <a:avLst/>
          </a:prstGeom>
          <a:noFill/>
          <a:ln w="25400" cmpd="sng">
            <a:solidFill>
              <a:srgbClr val="C00000"/>
            </a:solidFill>
            <a:miter lim="800000"/>
          </a:ln>
        </p:spPr>
        <p:txBody>
          <a:bodyPr anchor="ctr"/>
          <a:lstStyle/>
          <a:p>
            <a:pPr algn="ctr" defTabSz="-635" fontAlgn="ctr">
              <a:buClr>
                <a:srgbClr val="FF0000"/>
              </a:buClr>
              <a:buSzPct val="70000"/>
              <a:tabLst>
                <a:tab pos="723900" algn="l"/>
                <a:tab pos="1447800" algn="l"/>
              </a:tabLst>
            </a:pPr>
            <a:endParaRPr lang="id-ID"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20" name="Rectangle 24"/>
          <p:cNvSpPr/>
          <p:nvPr/>
        </p:nvSpPr>
        <p:spPr>
          <a:xfrm>
            <a:off x="1883210" y="3830050"/>
            <a:ext cx="1094952" cy="1094953"/>
          </a:xfrm>
          <a:prstGeom prst="rect">
            <a:avLst/>
          </a:prstGeom>
          <a:noFill/>
          <a:ln w="25400" cmpd="sng">
            <a:solidFill>
              <a:schemeClr val="tx2">
                <a:lumMod val="50000"/>
              </a:schemeClr>
            </a:solidFill>
            <a:miter lim="800000"/>
          </a:ln>
        </p:spPr>
        <p:txBody>
          <a:bodyPr anchor="ctr"/>
          <a:lstStyle/>
          <a:p>
            <a:pPr algn="ctr" defTabSz="-635" fontAlgn="ctr">
              <a:buClr>
                <a:srgbClr val="FF0000"/>
              </a:buClr>
              <a:buSzPct val="70000"/>
              <a:tabLst>
                <a:tab pos="723900" algn="l"/>
                <a:tab pos="1447800" algn="l"/>
              </a:tabLst>
            </a:pPr>
            <a:endParaRPr lang="id-ID"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21" name="Rectangle 27"/>
          <p:cNvSpPr/>
          <p:nvPr/>
        </p:nvSpPr>
        <p:spPr>
          <a:xfrm>
            <a:off x="4123375" y="3830050"/>
            <a:ext cx="1094952" cy="1094953"/>
          </a:xfrm>
          <a:prstGeom prst="rect">
            <a:avLst/>
          </a:prstGeom>
          <a:noFill/>
          <a:ln w="25400" cmpd="sng">
            <a:solidFill>
              <a:srgbClr val="C00000"/>
            </a:solidFill>
            <a:miter lim="800000"/>
          </a:ln>
        </p:spPr>
        <p:txBody>
          <a:bodyPr anchor="ctr"/>
          <a:lstStyle/>
          <a:p>
            <a:pPr algn="ctr" defTabSz="-635" fontAlgn="ctr">
              <a:buClr>
                <a:srgbClr val="FF0000"/>
              </a:buClr>
              <a:buSzPct val="70000"/>
              <a:tabLst>
                <a:tab pos="723900" algn="l"/>
                <a:tab pos="1447800" algn="l"/>
              </a:tabLst>
            </a:pPr>
            <a:endParaRPr lang="id-ID"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22" name="Rectangle 30"/>
          <p:cNvSpPr/>
          <p:nvPr/>
        </p:nvSpPr>
        <p:spPr>
          <a:xfrm>
            <a:off x="6712262" y="3835562"/>
            <a:ext cx="1094952" cy="1094953"/>
          </a:xfrm>
          <a:prstGeom prst="rect">
            <a:avLst/>
          </a:prstGeom>
          <a:noFill/>
          <a:ln w="25400" cmpd="sng">
            <a:solidFill>
              <a:schemeClr val="tx2">
                <a:lumMod val="50000"/>
              </a:schemeClr>
            </a:solidFill>
            <a:miter lim="800000"/>
          </a:ln>
        </p:spPr>
        <p:txBody>
          <a:bodyPr anchor="ctr"/>
          <a:lstStyle/>
          <a:p>
            <a:pPr algn="ctr" defTabSz="-635" fontAlgn="ctr">
              <a:buClr>
                <a:srgbClr val="FF0000"/>
              </a:buClr>
              <a:buSzPct val="70000"/>
              <a:tabLst>
                <a:tab pos="723900" algn="l"/>
                <a:tab pos="1447800" algn="l"/>
              </a:tabLst>
            </a:pPr>
            <a:endParaRPr lang="id-ID"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23" name="Rectangle 33"/>
          <p:cNvSpPr/>
          <p:nvPr/>
        </p:nvSpPr>
        <p:spPr>
          <a:xfrm>
            <a:off x="9053883" y="3832955"/>
            <a:ext cx="1094952" cy="1094953"/>
          </a:xfrm>
          <a:prstGeom prst="rect">
            <a:avLst/>
          </a:prstGeom>
          <a:noFill/>
          <a:ln w="25400" cmpd="sng">
            <a:solidFill>
              <a:srgbClr val="C00000"/>
            </a:solidFill>
            <a:miter lim="800000"/>
          </a:ln>
        </p:spPr>
        <p:txBody>
          <a:bodyPr anchor="ctr"/>
          <a:lstStyle/>
          <a:p>
            <a:pPr algn="ctr" defTabSz="-635" fontAlgn="ctr">
              <a:buClr>
                <a:srgbClr val="FF0000"/>
              </a:buClr>
              <a:buSzPct val="70000"/>
              <a:tabLst>
                <a:tab pos="723900" algn="l"/>
                <a:tab pos="1447800" algn="l"/>
              </a:tabLst>
            </a:pPr>
            <a:endParaRPr lang="id-ID"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24" name="文本框 15"/>
          <p:cNvSpPr txBox="1"/>
          <p:nvPr/>
        </p:nvSpPr>
        <p:spPr>
          <a:xfrm>
            <a:off x="5557475" y="2371073"/>
            <a:ext cx="917617" cy="270010"/>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445469"/>
                </a:solidFill>
                <a:latin typeface="Arial" pitchFamily="34" charset="0"/>
                <a:ea typeface="微软雅黑" pitchFamily="34" charset="-122"/>
                <a:cs typeface="+mn-ea"/>
              </a:defRPr>
            </a:lvl1pPr>
          </a:lstStyle>
          <a:p>
            <a:pPr algn="ctr"/>
            <a:r>
              <a:rPr lang="zh-CN" altLang="en-US" sz="1600" b="1" dirty="0">
                <a:solidFill>
                  <a:schemeClr val="bg1">
                    <a:lumMod val="50000"/>
                  </a:schemeClr>
                </a:solidFill>
                <a:sym typeface="Arial" pitchFamily="34" charset="0"/>
              </a:rPr>
              <a:t>关键词</a:t>
            </a:r>
          </a:p>
        </p:txBody>
      </p:sp>
      <p:sp>
        <p:nvSpPr>
          <p:cNvPr id="25" name="矩形 24"/>
          <p:cNvSpPr/>
          <p:nvPr/>
        </p:nvSpPr>
        <p:spPr>
          <a:xfrm>
            <a:off x="1689260" y="5568206"/>
            <a:ext cx="9136583" cy="494751"/>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bg1">
                    <a:lumMod val="50000"/>
                  </a:schemeClr>
                </a:solidFill>
                <a:latin typeface="Arial" pitchFamily="34" charset="0"/>
                <a:ea typeface="微软雅黑" pitchFamily="34" charset="-122"/>
                <a:cs typeface="+mn-ea"/>
                <a:sym typeface="Arial"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lumMod val="50000"/>
                </a:schemeClr>
              </a:solidFill>
              <a:latin typeface="Arial" pitchFamily="34" charset="0"/>
              <a:ea typeface="微软雅黑" pitchFamily="34" charset="-122"/>
              <a:cs typeface="+mn-ea"/>
              <a:sym typeface="Arial" pitchFamily="34" charset="0"/>
            </a:endParaRPr>
          </a:p>
        </p:txBody>
      </p:sp>
      <p:sp>
        <p:nvSpPr>
          <p:cNvPr id="26" name="文本框 17"/>
          <p:cNvSpPr txBox="1"/>
          <p:nvPr/>
        </p:nvSpPr>
        <p:spPr>
          <a:xfrm>
            <a:off x="1959089" y="4277487"/>
            <a:ext cx="917617" cy="270010"/>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445469"/>
                </a:solidFill>
                <a:latin typeface="Arial" pitchFamily="34" charset="0"/>
                <a:ea typeface="微软雅黑" pitchFamily="34" charset="-122"/>
                <a:cs typeface="+mn-ea"/>
              </a:defRPr>
            </a:lvl1pPr>
          </a:lstStyle>
          <a:p>
            <a:pPr algn="ctr"/>
            <a:r>
              <a:rPr lang="zh-CN" altLang="en-US" sz="1600" b="1">
                <a:solidFill>
                  <a:schemeClr val="bg1">
                    <a:lumMod val="50000"/>
                  </a:schemeClr>
                </a:solidFill>
                <a:sym typeface="Arial" pitchFamily="34" charset="0"/>
              </a:rPr>
              <a:t>关键词</a:t>
            </a:r>
            <a:endParaRPr lang="zh-CN" altLang="en-US" sz="1600" b="1" dirty="0">
              <a:solidFill>
                <a:schemeClr val="bg1">
                  <a:lumMod val="50000"/>
                </a:schemeClr>
              </a:solidFill>
              <a:sym typeface="Arial" pitchFamily="34" charset="0"/>
            </a:endParaRPr>
          </a:p>
        </p:txBody>
      </p:sp>
      <p:sp>
        <p:nvSpPr>
          <p:cNvPr id="27" name="文本框 18"/>
          <p:cNvSpPr txBox="1"/>
          <p:nvPr/>
        </p:nvSpPr>
        <p:spPr>
          <a:xfrm>
            <a:off x="4212042" y="4277487"/>
            <a:ext cx="917617" cy="270010"/>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445469"/>
                </a:solidFill>
                <a:latin typeface="Arial" pitchFamily="34" charset="0"/>
                <a:ea typeface="微软雅黑" pitchFamily="34" charset="-122"/>
                <a:cs typeface="+mn-ea"/>
              </a:defRPr>
            </a:lvl1pPr>
          </a:lstStyle>
          <a:p>
            <a:pPr algn="ctr"/>
            <a:r>
              <a:rPr lang="zh-CN" altLang="en-US" sz="1600" b="1">
                <a:solidFill>
                  <a:schemeClr val="bg1">
                    <a:lumMod val="50000"/>
                  </a:schemeClr>
                </a:solidFill>
                <a:sym typeface="Arial" pitchFamily="34" charset="0"/>
              </a:rPr>
              <a:t>关键词</a:t>
            </a:r>
            <a:endParaRPr lang="zh-CN" altLang="en-US" sz="1600" b="1" dirty="0">
              <a:solidFill>
                <a:schemeClr val="bg1">
                  <a:lumMod val="50000"/>
                </a:schemeClr>
              </a:solidFill>
              <a:sym typeface="Arial" pitchFamily="34" charset="0"/>
            </a:endParaRPr>
          </a:p>
        </p:txBody>
      </p:sp>
      <p:sp>
        <p:nvSpPr>
          <p:cNvPr id="28" name="文本框 19"/>
          <p:cNvSpPr txBox="1"/>
          <p:nvPr/>
        </p:nvSpPr>
        <p:spPr>
          <a:xfrm>
            <a:off x="6800929" y="4277487"/>
            <a:ext cx="917617" cy="270010"/>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445469"/>
                </a:solidFill>
                <a:latin typeface="Arial" pitchFamily="34" charset="0"/>
                <a:ea typeface="微软雅黑" pitchFamily="34" charset="-122"/>
                <a:cs typeface="+mn-ea"/>
              </a:defRPr>
            </a:lvl1pPr>
          </a:lstStyle>
          <a:p>
            <a:pPr algn="ctr"/>
            <a:r>
              <a:rPr lang="zh-CN" altLang="en-US" sz="1600" b="1">
                <a:solidFill>
                  <a:schemeClr val="bg1">
                    <a:lumMod val="50000"/>
                  </a:schemeClr>
                </a:solidFill>
                <a:sym typeface="Arial" pitchFamily="34" charset="0"/>
              </a:rPr>
              <a:t>关键词</a:t>
            </a:r>
            <a:endParaRPr lang="zh-CN" altLang="en-US" sz="1600" b="1" dirty="0">
              <a:solidFill>
                <a:schemeClr val="bg1">
                  <a:lumMod val="50000"/>
                </a:schemeClr>
              </a:solidFill>
              <a:sym typeface="Arial" pitchFamily="34" charset="0"/>
            </a:endParaRPr>
          </a:p>
        </p:txBody>
      </p:sp>
      <p:sp>
        <p:nvSpPr>
          <p:cNvPr id="29" name="文本框 20"/>
          <p:cNvSpPr txBox="1"/>
          <p:nvPr/>
        </p:nvSpPr>
        <p:spPr>
          <a:xfrm>
            <a:off x="9176128" y="4277487"/>
            <a:ext cx="917617" cy="270010"/>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445469"/>
                </a:solidFill>
                <a:latin typeface="Arial" pitchFamily="34" charset="0"/>
                <a:ea typeface="微软雅黑" pitchFamily="34" charset="-122"/>
                <a:cs typeface="+mn-ea"/>
              </a:defRPr>
            </a:lvl1pPr>
          </a:lstStyle>
          <a:p>
            <a:pPr algn="ctr"/>
            <a:r>
              <a:rPr lang="zh-CN" altLang="en-US" sz="1600" b="1">
                <a:solidFill>
                  <a:schemeClr val="bg1">
                    <a:lumMod val="50000"/>
                  </a:schemeClr>
                </a:solidFill>
                <a:sym typeface="Arial" pitchFamily="34" charset="0"/>
              </a:rPr>
              <a:t>关键词</a:t>
            </a:r>
            <a:endParaRPr lang="zh-CN" altLang="en-US" sz="1600" b="1" dirty="0">
              <a:solidFill>
                <a:schemeClr val="bg1">
                  <a:lumMod val="50000"/>
                </a:schemeClr>
              </a:solidFill>
              <a:sym typeface="Arial" pitchFamily="34" charset="0"/>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50"/>
                                        <p:tgtEl>
                                          <p:spTgt spid="19"/>
                                        </p:tgtEl>
                                      </p:cBhvr>
                                    </p:animEffect>
                                    <p:anim calcmode="lin" valueType="num">
                                      <p:cBhvr>
                                        <p:cTn id="20" dur="250" fill="hold"/>
                                        <p:tgtEl>
                                          <p:spTgt spid="19"/>
                                        </p:tgtEl>
                                        <p:attrNameLst>
                                          <p:attrName>ppt_x</p:attrName>
                                        </p:attrNameLst>
                                      </p:cBhvr>
                                      <p:tavLst>
                                        <p:tav tm="0">
                                          <p:val>
                                            <p:strVal val="#ppt_x"/>
                                          </p:val>
                                        </p:tav>
                                        <p:tav tm="100000">
                                          <p:val>
                                            <p:strVal val="#ppt_x"/>
                                          </p:val>
                                        </p:tav>
                                      </p:tavLst>
                                    </p:anim>
                                    <p:anim calcmode="lin" valueType="num">
                                      <p:cBhvr>
                                        <p:cTn id="21" dur="25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anim calcmode="lin" valueType="num">
                                      <p:cBhvr>
                                        <p:cTn id="26" dur="250" fill="hold"/>
                                        <p:tgtEl>
                                          <p:spTgt spid="20"/>
                                        </p:tgtEl>
                                        <p:attrNameLst>
                                          <p:attrName>ppt_x</p:attrName>
                                        </p:attrNameLst>
                                      </p:cBhvr>
                                      <p:tavLst>
                                        <p:tav tm="0">
                                          <p:val>
                                            <p:strVal val="#ppt_x"/>
                                          </p:val>
                                        </p:tav>
                                        <p:tav tm="100000">
                                          <p:val>
                                            <p:strVal val="#ppt_x"/>
                                          </p:val>
                                        </p:tav>
                                      </p:tavLst>
                                    </p:anim>
                                    <p:anim calcmode="lin" valueType="num">
                                      <p:cBhvr>
                                        <p:cTn id="27" dur="25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anim calcmode="lin" valueType="num">
                                      <p:cBhvr>
                                        <p:cTn id="32" dur="250" fill="hold"/>
                                        <p:tgtEl>
                                          <p:spTgt spid="21"/>
                                        </p:tgtEl>
                                        <p:attrNameLst>
                                          <p:attrName>ppt_x</p:attrName>
                                        </p:attrNameLst>
                                      </p:cBhvr>
                                      <p:tavLst>
                                        <p:tav tm="0">
                                          <p:val>
                                            <p:strVal val="#ppt_x"/>
                                          </p:val>
                                        </p:tav>
                                        <p:tav tm="100000">
                                          <p:val>
                                            <p:strVal val="#ppt_x"/>
                                          </p:val>
                                        </p:tav>
                                      </p:tavLst>
                                    </p:anim>
                                    <p:anim calcmode="lin" valueType="num">
                                      <p:cBhvr>
                                        <p:cTn id="33" dur="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50"/>
                                        <p:tgtEl>
                                          <p:spTgt spid="22"/>
                                        </p:tgtEl>
                                      </p:cBhvr>
                                    </p:animEffect>
                                    <p:anim calcmode="lin" valueType="num">
                                      <p:cBhvr>
                                        <p:cTn id="38" dur="250" fill="hold"/>
                                        <p:tgtEl>
                                          <p:spTgt spid="22"/>
                                        </p:tgtEl>
                                        <p:attrNameLst>
                                          <p:attrName>ppt_x</p:attrName>
                                        </p:attrNameLst>
                                      </p:cBhvr>
                                      <p:tavLst>
                                        <p:tav tm="0">
                                          <p:val>
                                            <p:strVal val="#ppt_x"/>
                                          </p:val>
                                        </p:tav>
                                        <p:tav tm="100000">
                                          <p:val>
                                            <p:strVal val="#ppt_x"/>
                                          </p:val>
                                        </p:tav>
                                      </p:tavLst>
                                    </p:anim>
                                    <p:anim calcmode="lin" valueType="num">
                                      <p:cBhvr>
                                        <p:cTn id="39" dur="25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50"/>
                                        <p:tgtEl>
                                          <p:spTgt spid="23"/>
                                        </p:tgtEl>
                                      </p:cBhvr>
                                    </p:animEffect>
                                    <p:anim calcmode="lin" valueType="num">
                                      <p:cBhvr>
                                        <p:cTn id="44" dur="250" fill="hold"/>
                                        <p:tgtEl>
                                          <p:spTgt spid="23"/>
                                        </p:tgtEl>
                                        <p:attrNameLst>
                                          <p:attrName>ppt_x</p:attrName>
                                        </p:attrNameLst>
                                      </p:cBhvr>
                                      <p:tavLst>
                                        <p:tav tm="0">
                                          <p:val>
                                            <p:strVal val="#ppt_x"/>
                                          </p:val>
                                        </p:tav>
                                        <p:tav tm="100000">
                                          <p:val>
                                            <p:strVal val="#ppt_x"/>
                                          </p:val>
                                        </p:tav>
                                      </p:tavLst>
                                    </p:anim>
                                    <p:anim calcmode="lin" valueType="num">
                                      <p:cBhvr>
                                        <p:cTn id="45" dur="25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anim calcmode="lin" valueType="num">
                                      <p:cBhvr>
                                        <p:cTn id="50" dur="250" fill="hold"/>
                                        <p:tgtEl>
                                          <p:spTgt spid="24"/>
                                        </p:tgtEl>
                                        <p:attrNameLst>
                                          <p:attrName>ppt_x</p:attrName>
                                        </p:attrNameLst>
                                      </p:cBhvr>
                                      <p:tavLst>
                                        <p:tav tm="0">
                                          <p:val>
                                            <p:strVal val="#ppt_x"/>
                                          </p:val>
                                        </p:tav>
                                        <p:tav tm="100000">
                                          <p:val>
                                            <p:strVal val="#ppt_x"/>
                                          </p:val>
                                        </p:tav>
                                      </p:tavLst>
                                    </p:anim>
                                    <p:anim calcmode="lin" valueType="num">
                                      <p:cBhvr>
                                        <p:cTn id="51" dur="25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50"/>
                                        <p:tgtEl>
                                          <p:spTgt spid="25"/>
                                        </p:tgtEl>
                                      </p:cBhvr>
                                    </p:animEffect>
                                    <p:anim calcmode="lin" valueType="num">
                                      <p:cBhvr>
                                        <p:cTn id="56" dur="250" fill="hold"/>
                                        <p:tgtEl>
                                          <p:spTgt spid="25"/>
                                        </p:tgtEl>
                                        <p:attrNameLst>
                                          <p:attrName>ppt_x</p:attrName>
                                        </p:attrNameLst>
                                      </p:cBhvr>
                                      <p:tavLst>
                                        <p:tav tm="0">
                                          <p:val>
                                            <p:strVal val="#ppt_x"/>
                                          </p:val>
                                        </p:tav>
                                        <p:tav tm="100000">
                                          <p:val>
                                            <p:strVal val="#ppt_x"/>
                                          </p:val>
                                        </p:tav>
                                      </p:tavLst>
                                    </p:anim>
                                    <p:anim calcmode="lin" valueType="num">
                                      <p:cBhvr>
                                        <p:cTn id="57" dur="250" fill="hold"/>
                                        <p:tgtEl>
                                          <p:spTgt spid="2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50"/>
                                        <p:tgtEl>
                                          <p:spTgt spid="26"/>
                                        </p:tgtEl>
                                      </p:cBhvr>
                                    </p:animEffect>
                                    <p:anim calcmode="lin" valueType="num">
                                      <p:cBhvr>
                                        <p:cTn id="62" dur="250" fill="hold"/>
                                        <p:tgtEl>
                                          <p:spTgt spid="26"/>
                                        </p:tgtEl>
                                        <p:attrNameLst>
                                          <p:attrName>ppt_x</p:attrName>
                                        </p:attrNameLst>
                                      </p:cBhvr>
                                      <p:tavLst>
                                        <p:tav tm="0">
                                          <p:val>
                                            <p:strVal val="#ppt_x"/>
                                          </p:val>
                                        </p:tav>
                                        <p:tav tm="100000">
                                          <p:val>
                                            <p:strVal val="#ppt_x"/>
                                          </p:val>
                                        </p:tav>
                                      </p:tavLst>
                                    </p:anim>
                                    <p:anim calcmode="lin" valueType="num">
                                      <p:cBhvr>
                                        <p:cTn id="63" dur="25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50"/>
                                        <p:tgtEl>
                                          <p:spTgt spid="27"/>
                                        </p:tgtEl>
                                      </p:cBhvr>
                                    </p:animEffect>
                                    <p:anim calcmode="lin" valueType="num">
                                      <p:cBhvr>
                                        <p:cTn id="68" dur="250" fill="hold"/>
                                        <p:tgtEl>
                                          <p:spTgt spid="27"/>
                                        </p:tgtEl>
                                        <p:attrNameLst>
                                          <p:attrName>ppt_x</p:attrName>
                                        </p:attrNameLst>
                                      </p:cBhvr>
                                      <p:tavLst>
                                        <p:tav tm="0">
                                          <p:val>
                                            <p:strVal val="#ppt_x"/>
                                          </p:val>
                                        </p:tav>
                                        <p:tav tm="100000">
                                          <p:val>
                                            <p:strVal val="#ppt_x"/>
                                          </p:val>
                                        </p:tav>
                                      </p:tavLst>
                                    </p:anim>
                                    <p:anim calcmode="lin" valueType="num">
                                      <p:cBhvr>
                                        <p:cTn id="69" dur="250" fill="hold"/>
                                        <p:tgtEl>
                                          <p:spTgt spid="2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250"/>
                                        <p:tgtEl>
                                          <p:spTgt spid="28"/>
                                        </p:tgtEl>
                                      </p:cBhvr>
                                    </p:animEffect>
                                    <p:anim calcmode="lin" valueType="num">
                                      <p:cBhvr>
                                        <p:cTn id="74" dur="250" fill="hold"/>
                                        <p:tgtEl>
                                          <p:spTgt spid="28"/>
                                        </p:tgtEl>
                                        <p:attrNameLst>
                                          <p:attrName>ppt_x</p:attrName>
                                        </p:attrNameLst>
                                      </p:cBhvr>
                                      <p:tavLst>
                                        <p:tav tm="0">
                                          <p:val>
                                            <p:strVal val="#ppt_x"/>
                                          </p:val>
                                        </p:tav>
                                        <p:tav tm="100000">
                                          <p:val>
                                            <p:strVal val="#ppt_x"/>
                                          </p:val>
                                        </p:tav>
                                      </p:tavLst>
                                    </p:anim>
                                    <p:anim calcmode="lin" valueType="num">
                                      <p:cBhvr>
                                        <p:cTn id="75" dur="25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250"/>
                                        <p:tgtEl>
                                          <p:spTgt spid="29"/>
                                        </p:tgtEl>
                                      </p:cBhvr>
                                    </p:animEffect>
                                    <p:anim calcmode="lin" valueType="num">
                                      <p:cBhvr>
                                        <p:cTn id="80" dur="250" fill="hold"/>
                                        <p:tgtEl>
                                          <p:spTgt spid="29"/>
                                        </p:tgtEl>
                                        <p:attrNameLst>
                                          <p:attrName>ppt_x</p:attrName>
                                        </p:attrNameLst>
                                      </p:cBhvr>
                                      <p:tavLst>
                                        <p:tav tm="0">
                                          <p:val>
                                            <p:strVal val="#ppt_x"/>
                                          </p:val>
                                        </p:tav>
                                        <p:tav tm="100000">
                                          <p:val>
                                            <p:strVal val="#ppt_x"/>
                                          </p:val>
                                        </p:tav>
                                      </p:tavLst>
                                    </p:anim>
                                    <p:anim calcmode="lin" valueType="num">
                                      <p:cBhvr>
                                        <p:cTn id="81"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9"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167" y="465856"/>
            <a:ext cx="2472077" cy="2186836"/>
          </a:xfrm>
          <a:prstGeom prst="rect">
            <a:avLst/>
          </a:prstGeom>
        </p:spPr>
      </p:pic>
      <p:sp>
        <p:nvSpPr>
          <p:cNvPr id="16" name="矩形 11"/>
          <p:cNvSpPr>
            <a:spLocks noChangeArrowheads="1"/>
          </p:cNvSpPr>
          <p:nvPr/>
        </p:nvSpPr>
        <p:spPr bwMode="auto">
          <a:xfrm>
            <a:off x="2863628" y="2703287"/>
            <a:ext cx="5758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6000" dirty="0">
                <a:solidFill>
                  <a:schemeClr val="tx2">
                    <a:lumMod val="50000"/>
                  </a:schemeClr>
                </a:solidFill>
                <a:latin typeface="华文新魏" pitchFamily="2" charset="-122"/>
                <a:ea typeface="华文新魏" pitchFamily="2" charset="-122"/>
                <a:sym typeface="迷你简剪纸"/>
              </a:rPr>
              <a:t>第三章</a:t>
            </a:r>
            <a:r>
              <a:rPr lang="en-US" altLang="zh-CN" sz="6000" dirty="0">
                <a:solidFill>
                  <a:schemeClr val="tx2">
                    <a:lumMod val="50000"/>
                  </a:schemeClr>
                </a:solidFill>
                <a:latin typeface="华文新魏" pitchFamily="2" charset="-122"/>
                <a:ea typeface="华文新魏" pitchFamily="2" charset="-122"/>
                <a:sym typeface="迷你简剪纸"/>
              </a:rPr>
              <a:t> </a:t>
            </a:r>
            <a:r>
              <a:rPr lang="zh-CN" altLang="en-US" sz="6000" dirty="0">
                <a:solidFill>
                  <a:schemeClr val="tx2">
                    <a:lumMod val="50000"/>
                  </a:schemeClr>
                </a:solidFill>
                <a:latin typeface="华文新魏" pitchFamily="2" charset="-122"/>
                <a:ea typeface="华文新魏" pitchFamily="2" charset="-122"/>
                <a:sym typeface="迷你简剪纸"/>
              </a:rPr>
              <a:t>输入标题</a:t>
            </a:r>
          </a:p>
        </p:txBody>
      </p:sp>
      <p:cxnSp>
        <p:nvCxnSpPr>
          <p:cNvPr id="17" name="直接箭头连接符 15"/>
          <p:cNvCxnSpPr>
            <a:cxnSpLocks noChangeShapeType="1"/>
          </p:cNvCxnSpPr>
          <p:nvPr/>
        </p:nvCxnSpPr>
        <p:spPr bwMode="auto">
          <a:xfrm flipV="1">
            <a:off x="3211289" y="3876598"/>
            <a:ext cx="5148939" cy="22077"/>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par>
                                <p:cTn id="8" presetID="42"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anim calcmode="lin" valueType="num">
                                      <p:cBhvr>
                                        <p:cTn id="11" dur="750" fill="hold"/>
                                        <p:tgtEl>
                                          <p:spTgt spid="9"/>
                                        </p:tgtEl>
                                        <p:attrNameLst>
                                          <p:attrName>ppt_x</p:attrName>
                                        </p:attrNameLst>
                                      </p:cBhvr>
                                      <p:tavLst>
                                        <p:tav tm="0">
                                          <p:val>
                                            <p:strVal val="#ppt_x"/>
                                          </p:val>
                                        </p:tav>
                                        <p:tav tm="100000">
                                          <p:val>
                                            <p:strVal val="#ppt_x"/>
                                          </p:val>
                                        </p:tav>
                                      </p:tavLst>
                                    </p:anim>
                                    <p:anim calcmode="lin" valueType="num">
                                      <p:cBhvr>
                                        <p:cTn id="12" dur="75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filter="wipe(left)">
                                      <p:cBhvr>
                                        <p:cTn id="21" dur="259"/>
                                        <p:tgtEl>
                                          <p:spTgt spid="17"/>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filter="fade">
                                      <p:cBhvr>
                                        <p:cTn id="25" dur="519"/>
                                        <p:tgtEl>
                                          <p:spTgt spid="16"/>
                                        </p:tgtEl>
                                      </p:cBhvr>
                                    </p:animEffect>
                                    <p:anim calcmode="lin" valueType="num">
                                      <p:cBhvr>
                                        <p:cTn id="26" dur="519" fill="hold"/>
                                        <p:tgtEl>
                                          <p:spTgt spid="16"/>
                                        </p:tgtEl>
                                        <p:attrNameLst>
                                          <p:attrName>ppt_x</p:attrName>
                                        </p:attrNameLst>
                                      </p:cBhvr>
                                      <p:tavLst>
                                        <p:tav tm="0">
                                          <p:val>
                                            <p:strVal val="#ppt_x"/>
                                          </p:val>
                                        </p:tav>
                                        <p:tav tm="100000">
                                          <p:val>
                                            <p:strVal val="#ppt_x"/>
                                          </p:val>
                                        </p:tav>
                                      </p:tavLst>
                                    </p:anim>
                                    <p:anim calcmode="lin" valueType="num">
                                      <p:cBhvr>
                                        <p:cTn id="27" dur="519"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38"/>
          <p:cNvSpPr/>
          <p:nvPr/>
        </p:nvSpPr>
        <p:spPr>
          <a:xfrm>
            <a:off x="1606550" y="3983131"/>
            <a:ext cx="673100" cy="669925"/>
          </a:xfrm>
          <a:prstGeom prst="ellipse">
            <a:avLst/>
          </a:prstGeom>
          <a:solidFill>
            <a:schemeClr val="bg1"/>
          </a:solidFill>
          <a:ln w="12700" cap="flat" cmpd="sng">
            <a:solidFill>
              <a:srgbClr val="C00000"/>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latin typeface="Calibri" pitchFamily="34" charset="0"/>
              <a:ea typeface="宋体" pitchFamily="2" charset="-122"/>
              <a:sym typeface="宋体" pitchFamily="2" charset="-122"/>
            </a:endParaRPr>
          </a:p>
        </p:txBody>
      </p:sp>
      <p:sp>
        <p:nvSpPr>
          <p:cNvPr id="13" name="Freeform 39"/>
          <p:cNvSpPr>
            <a:spLocks noEditPoints="1"/>
          </p:cNvSpPr>
          <p:nvPr/>
        </p:nvSpPr>
        <p:spPr>
          <a:xfrm>
            <a:off x="1766888" y="4138706"/>
            <a:ext cx="357187" cy="358775"/>
          </a:xfrm>
          <a:custGeom>
            <a:avLst/>
            <a:gdLst>
              <a:gd name="txL" fmla="*/ 0 w 57"/>
              <a:gd name="txT" fmla="*/ 0 h 58"/>
              <a:gd name="txR" fmla="*/ 57 w 57"/>
              <a:gd name="txB" fmla="*/ 58 h 5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C00000"/>
          </a:solidFill>
          <a:ln w="9525">
            <a:noFill/>
          </a:ln>
        </p:spPr>
        <p:txBody>
          <a:bodyPr/>
          <a:lstStyle/>
          <a:p>
            <a:endParaRPr lang="zh-CN" altLang="en-US"/>
          </a:p>
        </p:txBody>
      </p:sp>
      <p:sp>
        <p:nvSpPr>
          <p:cNvPr id="14" name="Oval 40"/>
          <p:cNvSpPr/>
          <p:nvPr/>
        </p:nvSpPr>
        <p:spPr>
          <a:xfrm>
            <a:off x="4457700" y="3987006"/>
            <a:ext cx="674688" cy="669925"/>
          </a:xfrm>
          <a:prstGeom prst="ellipse">
            <a:avLst/>
          </a:prstGeom>
          <a:solidFill>
            <a:schemeClr val="bg1"/>
          </a:solidFill>
          <a:ln w="12700" cap="flat" cmpd="sng">
            <a:solidFill>
              <a:schemeClr val="tx2">
                <a:lumMod val="50000"/>
              </a:schemeClr>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latin typeface="Calibri" pitchFamily="34" charset="0"/>
              <a:ea typeface="宋体" pitchFamily="2" charset="-122"/>
              <a:sym typeface="宋体" pitchFamily="2" charset="-122"/>
            </a:endParaRPr>
          </a:p>
        </p:txBody>
      </p:sp>
      <p:sp>
        <p:nvSpPr>
          <p:cNvPr id="15" name="Oval 41"/>
          <p:cNvSpPr/>
          <p:nvPr/>
        </p:nvSpPr>
        <p:spPr>
          <a:xfrm>
            <a:off x="7235825" y="3987006"/>
            <a:ext cx="673100" cy="669925"/>
          </a:xfrm>
          <a:prstGeom prst="ellipse">
            <a:avLst/>
          </a:prstGeom>
          <a:solidFill>
            <a:schemeClr val="bg1"/>
          </a:solidFill>
          <a:ln w="12700" cap="flat" cmpd="sng">
            <a:solidFill>
              <a:srgbClr val="C00000"/>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latin typeface="Calibri" pitchFamily="34" charset="0"/>
              <a:ea typeface="宋体" pitchFamily="2" charset="-122"/>
              <a:sym typeface="宋体" pitchFamily="2" charset="-122"/>
            </a:endParaRPr>
          </a:p>
        </p:txBody>
      </p:sp>
      <p:sp>
        <p:nvSpPr>
          <p:cNvPr id="16" name="Oval 42"/>
          <p:cNvSpPr/>
          <p:nvPr/>
        </p:nvSpPr>
        <p:spPr>
          <a:xfrm>
            <a:off x="10018713" y="3987006"/>
            <a:ext cx="673100" cy="669925"/>
          </a:xfrm>
          <a:prstGeom prst="ellipse">
            <a:avLst/>
          </a:prstGeom>
          <a:solidFill>
            <a:schemeClr val="bg1"/>
          </a:solidFill>
          <a:ln w="12700" cap="flat" cmpd="sng">
            <a:solidFill>
              <a:schemeClr val="tx2">
                <a:lumMod val="50000"/>
              </a:schemeClr>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latin typeface="Calibri" pitchFamily="34" charset="0"/>
              <a:ea typeface="宋体" pitchFamily="2" charset="-122"/>
              <a:sym typeface="宋体" pitchFamily="2" charset="-122"/>
            </a:endParaRPr>
          </a:p>
        </p:txBody>
      </p:sp>
      <p:sp>
        <p:nvSpPr>
          <p:cNvPr id="17" name="Freeform 43"/>
          <p:cNvSpPr>
            <a:spLocks noEditPoints="1"/>
          </p:cNvSpPr>
          <p:nvPr/>
        </p:nvSpPr>
        <p:spPr>
          <a:xfrm>
            <a:off x="7432675" y="4209256"/>
            <a:ext cx="279400" cy="223838"/>
          </a:xfrm>
          <a:custGeom>
            <a:avLst/>
            <a:gdLst>
              <a:gd name="txL" fmla="*/ 0 w 45"/>
              <a:gd name="txT" fmla="*/ 0 h 36"/>
              <a:gd name="txR" fmla="*/ 45 w 45"/>
              <a:gd name="txB" fmla="*/ 36 h 3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rect l="txL" t="txT" r="txR" b="tx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00000"/>
          </a:solidFill>
          <a:ln w="9525">
            <a:noFill/>
          </a:ln>
        </p:spPr>
        <p:txBody>
          <a:bodyPr/>
          <a:lstStyle/>
          <a:p>
            <a:endParaRPr lang="zh-CN" altLang="en-US"/>
          </a:p>
        </p:txBody>
      </p:sp>
      <p:sp>
        <p:nvSpPr>
          <p:cNvPr id="18" name="Freeform 44"/>
          <p:cNvSpPr>
            <a:spLocks noEditPoints="1"/>
          </p:cNvSpPr>
          <p:nvPr/>
        </p:nvSpPr>
        <p:spPr>
          <a:xfrm>
            <a:off x="4600575" y="4155281"/>
            <a:ext cx="387350" cy="334963"/>
          </a:xfrm>
          <a:custGeom>
            <a:avLst/>
            <a:gdLst>
              <a:gd name="txL" fmla="*/ 0 w 62"/>
              <a:gd name="txT" fmla="*/ 0 h 54"/>
              <a:gd name="txR" fmla="*/ 62 w 62"/>
              <a:gd name="txB" fmla="*/ 54 h 5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2">
              <a:lumMod val="50000"/>
            </a:schemeClr>
          </a:solidFill>
          <a:ln w="9525">
            <a:noFill/>
          </a:ln>
        </p:spPr>
        <p:txBody>
          <a:bodyPr/>
          <a:lstStyle/>
          <a:p>
            <a:endParaRPr lang="zh-CN" altLang="en-US"/>
          </a:p>
        </p:txBody>
      </p:sp>
      <p:sp>
        <p:nvSpPr>
          <p:cNvPr id="19" name="Freeform 45"/>
          <p:cNvSpPr>
            <a:spLocks noEditPoints="1"/>
          </p:cNvSpPr>
          <p:nvPr/>
        </p:nvSpPr>
        <p:spPr>
          <a:xfrm>
            <a:off x="10196513" y="4161631"/>
            <a:ext cx="285750" cy="315913"/>
          </a:xfrm>
          <a:custGeom>
            <a:avLst/>
            <a:gdLst>
              <a:gd name="txL" fmla="*/ 0 w 46"/>
              <a:gd name="txT" fmla="*/ 0 h 51"/>
              <a:gd name="txR" fmla="*/ 46 w 46"/>
              <a:gd name="txB" fmla="*/ 51 h 5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lumMod val="50000"/>
            </a:schemeClr>
          </a:solidFill>
          <a:ln w="9525">
            <a:noFill/>
          </a:ln>
        </p:spPr>
        <p:txBody>
          <a:bodyPr/>
          <a:lstStyle/>
          <a:p>
            <a:endParaRPr lang="zh-CN" altLang="en-US"/>
          </a:p>
        </p:txBody>
      </p:sp>
      <p:sp>
        <p:nvSpPr>
          <p:cNvPr id="20" name="TextBox 96"/>
          <p:cNvSpPr/>
          <p:nvPr/>
        </p:nvSpPr>
        <p:spPr>
          <a:xfrm>
            <a:off x="1001713" y="5091206"/>
            <a:ext cx="1884362" cy="1384986"/>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rPr>
              <a:t>您的内容打在这里，或者通过复制您的文本后。您的内容打在这里，或者通过复制您的文本后。</a:t>
            </a:r>
            <a:endParaRPr lang="zh-CN" altLang="en-US" dirty="0">
              <a:solidFill>
                <a:schemeClr val="bg1">
                  <a:lumMod val="50000"/>
                </a:schemeClr>
              </a:solidFill>
              <a:latin typeface="Arial" pitchFamily="34" charset="0"/>
              <a:ea typeface="宋体" pitchFamily="2" charset="-122"/>
            </a:endParaRPr>
          </a:p>
        </p:txBody>
      </p:sp>
      <p:sp>
        <p:nvSpPr>
          <p:cNvPr id="21" name="TextBox 97"/>
          <p:cNvSpPr/>
          <p:nvPr/>
        </p:nvSpPr>
        <p:spPr>
          <a:xfrm>
            <a:off x="1338263" y="4748306"/>
            <a:ext cx="1209675"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itchFamily="34" charset="-122"/>
                <a:ea typeface="微软雅黑" pitchFamily="34" charset="-122"/>
              </a:rPr>
              <a:t>添加标题</a:t>
            </a:r>
            <a:endParaRPr lang="zh-CN" altLang="en-US" dirty="0">
              <a:solidFill>
                <a:schemeClr val="bg1">
                  <a:lumMod val="50000"/>
                </a:schemeClr>
              </a:solidFill>
              <a:latin typeface="Arial" pitchFamily="34" charset="0"/>
              <a:ea typeface="宋体" pitchFamily="2" charset="-122"/>
            </a:endParaRPr>
          </a:p>
        </p:txBody>
      </p:sp>
      <p:sp>
        <p:nvSpPr>
          <p:cNvPr id="22" name="TextBox 98"/>
          <p:cNvSpPr/>
          <p:nvPr/>
        </p:nvSpPr>
        <p:spPr>
          <a:xfrm>
            <a:off x="3871913" y="5095081"/>
            <a:ext cx="1884362" cy="1374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rPr>
              <a:t>您的内容打在这里，或者通过复制您的文本后。您的内容打在这里，或者通过复制您的文本后。</a:t>
            </a:r>
            <a:endParaRPr lang="zh-CN" altLang="en-US" dirty="0">
              <a:solidFill>
                <a:schemeClr val="bg1">
                  <a:lumMod val="50000"/>
                </a:schemeClr>
              </a:solidFill>
              <a:latin typeface="Arial" pitchFamily="34" charset="0"/>
              <a:ea typeface="宋体" pitchFamily="2" charset="-122"/>
            </a:endParaRPr>
          </a:p>
        </p:txBody>
      </p:sp>
      <p:sp>
        <p:nvSpPr>
          <p:cNvPr id="23" name="TextBox 99"/>
          <p:cNvSpPr/>
          <p:nvPr/>
        </p:nvSpPr>
        <p:spPr>
          <a:xfrm>
            <a:off x="4208463" y="47871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itchFamily="34" charset="-122"/>
                <a:ea typeface="微软雅黑" pitchFamily="34" charset="-122"/>
              </a:rPr>
              <a:t>添加标题</a:t>
            </a:r>
            <a:endParaRPr lang="zh-CN" altLang="en-US" dirty="0">
              <a:solidFill>
                <a:schemeClr val="bg1">
                  <a:lumMod val="50000"/>
                </a:schemeClr>
              </a:solidFill>
              <a:latin typeface="Arial" pitchFamily="34" charset="0"/>
              <a:ea typeface="宋体" pitchFamily="2" charset="-122"/>
            </a:endParaRPr>
          </a:p>
        </p:txBody>
      </p:sp>
      <p:sp>
        <p:nvSpPr>
          <p:cNvPr id="24" name="TextBox 100"/>
          <p:cNvSpPr/>
          <p:nvPr/>
        </p:nvSpPr>
        <p:spPr>
          <a:xfrm>
            <a:off x="6662738" y="5095081"/>
            <a:ext cx="1884362" cy="1374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rPr>
              <a:t>您的内容打在这里，或者通过复制您的文本后。您的内容打在这里，或者通过复制您的文本后。</a:t>
            </a:r>
            <a:endParaRPr lang="zh-CN" altLang="en-US" dirty="0">
              <a:solidFill>
                <a:schemeClr val="bg1">
                  <a:lumMod val="50000"/>
                </a:schemeClr>
              </a:solidFill>
              <a:latin typeface="Arial" pitchFamily="34" charset="0"/>
              <a:ea typeface="宋体" pitchFamily="2" charset="-122"/>
            </a:endParaRPr>
          </a:p>
        </p:txBody>
      </p:sp>
      <p:sp>
        <p:nvSpPr>
          <p:cNvPr id="25" name="TextBox 101"/>
          <p:cNvSpPr/>
          <p:nvPr/>
        </p:nvSpPr>
        <p:spPr>
          <a:xfrm>
            <a:off x="6999288" y="47871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itchFamily="34" charset="-122"/>
                <a:ea typeface="微软雅黑" pitchFamily="34" charset="-122"/>
              </a:rPr>
              <a:t>添加标题</a:t>
            </a:r>
            <a:endParaRPr lang="zh-CN" altLang="en-US" dirty="0">
              <a:solidFill>
                <a:schemeClr val="bg1">
                  <a:lumMod val="50000"/>
                </a:schemeClr>
              </a:solidFill>
              <a:latin typeface="Arial" pitchFamily="34" charset="0"/>
              <a:ea typeface="宋体" pitchFamily="2" charset="-122"/>
            </a:endParaRPr>
          </a:p>
        </p:txBody>
      </p:sp>
      <p:sp>
        <p:nvSpPr>
          <p:cNvPr id="26" name="TextBox 102"/>
          <p:cNvSpPr/>
          <p:nvPr/>
        </p:nvSpPr>
        <p:spPr>
          <a:xfrm>
            <a:off x="9421813" y="5095081"/>
            <a:ext cx="1884362" cy="1374775"/>
          </a:xfrm>
          <a:prstGeom prst="rect">
            <a:avLst/>
          </a:prstGeom>
          <a:noFill/>
          <a:ln w="9525">
            <a:noFill/>
            <a:miter/>
          </a:ln>
        </p:spPr>
        <p:txBody>
          <a:bodyPr lIns="81887" tIns="40943" rIns="81887" bIns="40943">
            <a:spAutoFit/>
          </a:bodyPr>
          <a:lstStyle/>
          <a:p>
            <a:pPr lvl="0" eaLnBrk="1" hangingPunct="1">
              <a:lnSpc>
                <a:spcPct val="120000"/>
              </a:lnSpc>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您的内容打在这里，或者通过复制您的文本后。您的内容打在这里，或者通过复制您的文本后。</a:t>
            </a:r>
            <a:endParaRPr lang="zh-CN" altLang="en-US" dirty="0">
              <a:solidFill>
                <a:schemeClr val="bg1">
                  <a:lumMod val="50000"/>
                </a:schemeClr>
              </a:solidFill>
              <a:latin typeface="Arial" pitchFamily="34" charset="0"/>
              <a:ea typeface="宋体" pitchFamily="2" charset="-122"/>
            </a:endParaRPr>
          </a:p>
        </p:txBody>
      </p:sp>
      <p:sp>
        <p:nvSpPr>
          <p:cNvPr id="27" name="TextBox 103"/>
          <p:cNvSpPr/>
          <p:nvPr/>
        </p:nvSpPr>
        <p:spPr>
          <a:xfrm>
            <a:off x="9758363" y="47871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latin typeface="微软雅黑" pitchFamily="34" charset="-122"/>
                <a:ea typeface="微软雅黑" pitchFamily="34" charset="-122"/>
              </a:rPr>
              <a:t>添加标题</a:t>
            </a:r>
            <a:endParaRPr lang="zh-CN" altLang="en-US" dirty="0">
              <a:solidFill>
                <a:schemeClr val="bg1">
                  <a:lumMod val="50000"/>
                </a:schemeClr>
              </a:solidFill>
              <a:latin typeface="Arial" pitchFamily="34" charset="0"/>
              <a:ea typeface="宋体" pitchFamily="2" charset="-122"/>
            </a:endParaRPr>
          </a:p>
        </p:txBody>
      </p:sp>
      <p:sp>
        <p:nvSpPr>
          <p:cNvPr id="28" name="矩形 17"/>
          <p:cNvSpPr>
            <a:spLocks noChangeArrowheads="1"/>
          </p:cNvSpPr>
          <p:nvPr/>
        </p:nvSpPr>
        <p:spPr bwMode="auto">
          <a:xfrm>
            <a:off x="668374" y="2015466"/>
            <a:ext cx="2607105" cy="1756573"/>
          </a:xfrm>
          <a:prstGeom prst="rect">
            <a:avLst/>
          </a:prstGeom>
          <a:blipFill dpi="0" rotWithShape="1">
            <a:blip r:embed="rId6"/>
            <a:srcRect/>
            <a:tile tx="0" ty="0" sx="55000" sy="55000" flip="none" algn="ctr"/>
          </a:blipFill>
          <a:ln w="9525">
            <a:solidFill>
              <a:srgbClr val="C00000"/>
            </a:solidFill>
            <a:miter lim="800000"/>
          </a:ln>
        </p:spPr>
        <p:txBody>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sz="1400"/>
          </a:p>
        </p:txBody>
      </p:sp>
      <p:sp>
        <p:nvSpPr>
          <p:cNvPr id="29" name="矩形 17"/>
          <p:cNvSpPr>
            <a:spLocks noChangeArrowheads="1"/>
          </p:cNvSpPr>
          <p:nvPr/>
        </p:nvSpPr>
        <p:spPr bwMode="auto">
          <a:xfrm>
            <a:off x="6190734" y="2035181"/>
            <a:ext cx="2607105" cy="1756573"/>
          </a:xfrm>
          <a:prstGeom prst="rect">
            <a:avLst/>
          </a:prstGeom>
          <a:blipFill dpi="0" rotWithShape="1">
            <a:blip r:embed="rId7">
              <a:grayscl/>
            </a:blip>
            <a:srcRect/>
            <a:stretch>
              <a:fillRect/>
            </a:stretch>
          </a:blipFill>
          <a:ln w="9525">
            <a:solidFill>
              <a:srgbClr val="C00000"/>
            </a:solidFill>
            <a:miter lim="800000"/>
          </a:ln>
        </p:spPr>
        <p:txBody>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sz="1400"/>
          </a:p>
        </p:txBody>
      </p:sp>
      <p:sp>
        <p:nvSpPr>
          <p:cNvPr id="30" name="矩形 17"/>
          <p:cNvSpPr>
            <a:spLocks noChangeArrowheads="1"/>
          </p:cNvSpPr>
          <p:nvPr/>
        </p:nvSpPr>
        <p:spPr bwMode="auto">
          <a:xfrm>
            <a:off x="8951913" y="2026450"/>
            <a:ext cx="2607105" cy="1756573"/>
          </a:xfrm>
          <a:prstGeom prst="rect">
            <a:avLst/>
          </a:prstGeom>
          <a:blipFill dpi="0" rotWithShape="1">
            <a:blip r:embed="rId8">
              <a:grayscl/>
            </a:blip>
            <a:srcRect/>
            <a:stretch>
              <a:fillRect/>
            </a:stretch>
          </a:blipFill>
          <a:ln w="9525">
            <a:solidFill>
              <a:schemeClr val="tx2">
                <a:lumMod val="50000"/>
              </a:schemeClr>
            </a:solidFill>
            <a:miter lim="800000"/>
          </a:ln>
        </p:spPr>
        <p:txBody>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sz="1400"/>
          </a:p>
        </p:txBody>
      </p:sp>
      <p:sp>
        <p:nvSpPr>
          <p:cNvPr id="31" name="矩形 17"/>
          <p:cNvSpPr>
            <a:spLocks noChangeArrowheads="1"/>
          </p:cNvSpPr>
          <p:nvPr/>
        </p:nvSpPr>
        <p:spPr bwMode="auto">
          <a:xfrm>
            <a:off x="3429554" y="2035181"/>
            <a:ext cx="2607105" cy="1756573"/>
          </a:xfrm>
          <a:prstGeom prst="rect">
            <a:avLst/>
          </a:prstGeom>
          <a:blipFill dpi="0" rotWithShape="1">
            <a:blip r:embed="rId9">
              <a:grayscl/>
            </a:blip>
            <a:srcRect/>
            <a:stretch>
              <a:fillRect/>
            </a:stretch>
          </a:blipFill>
          <a:ln w="9525">
            <a:solidFill>
              <a:schemeClr val="tx2">
                <a:lumMod val="50000"/>
              </a:schemeClr>
            </a:solidFill>
            <a:miter lim="800000"/>
          </a:ln>
        </p:spPr>
        <p:txBody>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zh-CN" sz="140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filter="fade">
                                      <p:cBhvr>
                                        <p:cTn id="13" dur="500"/>
                                        <p:tgtEl>
                                          <p:spTgt spid="12"/>
                                        </p:tgtEl>
                                      </p:cBhvr>
                                    </p:animEffect>
                                    <p:anim calcmode="lin" valueType="num">
                                      <p:cBhvr>
                                        <p:cTn id="14" dur="500" fill="hold"/>
                                        <p:tgtEl>
                                          <p:spTgt spid="12"/>
                                        </p:tgtEl>
                                        <p:attrNameLst>
                                          <p:attrName>ppt_w</p:attrName>
                                        </p:attrNameLst>
                                      </p:cBhvr>
                                      <p:tavLst>
                                        <p:tav tm="0" fmla="#ppt_w*sin(2.5*pi*$)">
                                          <p:val>
                                            <p:fltVal val="0"/>
                                          </p:val>
                                        </p:tav>
                                        <p:tav tm="100000">
                                          <p:val>
                                            <p:fltVal val="1"/>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filter="fade">
                                      <p:cBhvr>
                                        <p:cTn id="18" dur="500"/>
                                        <p:tgtEl>
                                          <p:spTgt spid="13"/>
                                        </p:tgtEl>
                                      </p:cBhvr>
                                    </p:animEffect>
                                    <p:anim calcmode="lin" valueType="num">
                                      <p:cBhvr>
                                        <p:cTn id="19" dur="500" fill="hold"/>
                                        <p:tgtEl>
                                          <p:spTgt spid="13"/>
                                        </p:tgtEl>
                                        <p:attrNameLst>
                                          <p:attrName>ppt_w</p:attrName>
                                        </p:attrNameLst>
                                      </p:cBhvr>
                                      <p:tavLst>
                                        <p:tav tm="0" fmla="#ppt_w*sin(2.5*pi*$)">
                                          <p:val>
                                            <p:fltVal val="0"/>
                                          </p:val>
                                        </p:tav>
                                        <p:tav tm="100000">
                                          <p:val>
                                            <p:fltVal val="1"/>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5"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filter="fade">
                                      <p:cBhvr>
                                        <p:cTn id="35" dur="500"/>
                                        <p:tgtEl>
                                          <p:spTgt spid="14"/>
                                        </p:tgtEl>
                                      </p:cBhvr>
                                    </p:animEffect>
                                    <p:anim calcmode="lin" valueType="num">
                                      <p:cBhvr>
                                        <p:cTn id="36" dur="500" fill="hold"/>
                                        <p:tgtEl>
                                          <p:spTgt spid="14"/>
                                        </p:tgtEl>
                                        <p:attrNameLst>
                                          <p:attrName>ppt_w</p:attrName>
                                        </p:attrNameLst>
                                      </p:cBhvr>
                                      <p:tavLst>
                                        <p:tav tm="0" fmla="#ppt_w*sin(2.5*pi*$)">
                                          <p:val>
                                            <p:fltVal val="0"/>
                                          </p:val>
                                        </p:tav>
                                        <p:tav tm="100000">
                                          <p:val>
                                            <p:fltVal val="1"/>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childTnLst>
                          </p:cTn>
                        </p:par>
                        <p:par>
                          <p:cTn id="43" fill="hold">
                            <p:stCondLst>
                              <p:cond delay="2500"/>
                            </p:stCondLst>
                            <p:childTnLst>
                              <p:par>
                                <p:cTn id="44" presetID="47"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filter="fade">
                                      <p:cBhvr>
                                        <p:cTn id="57" dur="500"/>
                                        <p:tgtEl>
                                          <p:spTgt spid="15"/>
                                        </p:tgtEl>
                                      </p:cBhvr>
                                    </p:animEffect>
                                    <p:anim calcmode="lin" valueType="num">
                                      <p:cBhvr>
                                        <p:cTn id="58" dur="500" fill="hold"/>
                                        <p:tgtEl>
                                          <p:spTgt spid="15"/>
                                        </p:tgtEl>
                                        <p:attrNameLst>
                                          <p:attrName>ppt_w</p:attrName>
                                        </p:attrNameLst>
                                      </p:cBhvr>
                                      <p:tavLst>
                                        <p:tav tm="0" fmla="#ppt_w*sin(2.5*pi*$)">
                                          <p:val>
                                            <p:fltVal val="0"/>
                                          </p:val>
                                        </p:tav>
                                        <p:tav tm="100000">
                                          <p:val>
                                            <p:fltVal val="1"/>
                                          </p:val>
                                        </p:tav>
                                      </p:tavLst>
                                    </p:anim>
                                    <p:anim calcmode="lin" valueType="num">
                                      <p:cBhvr>
                                        <p:cTn id="59" dur="500" fill="hold"/>
                                        <p:tgtEl>
                                          <p:spTgt spid="15"/>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filter="fade">
                                      <p:cBhvr>
                                        <p:cTn id="62" dur="500"/>
                                        <p:tgtEl>
                                          <p:spTgt spid="17"/>
                                        </p:tgtEl>
                                      </p:cBhvr>
                                    </p:animEffect>
                                    <p:anim calcmode="lin" valueType="num">
                                      <p:cBhvr>
                                        <p:cTn id="63" dur="500" fill="hold"/>
                                        <p:tgtEl>
                                          <p:spTgt spid="17"/>
                                        </p:tgtEl>
                                        <p:attrNameLst>
                                          <p:attrName>ppt_w</p:attrName>
                                        </p:attrNameLst>
                                      </p:cBhvr>
                                      <p:tavLst>
                                        <p:tav tm="0" fmla="#ppt_w*sin(2.5*pi*$)">
                                          <p:val>
                                            <p:fltVal val="0"/>
                                          </p:val>
                                        </p:tav>
                                        <p:tav tm="100000">
                                          <p:val>
                                            <p:fltVal val="1"/>
                                          </p:val>
                                        </p:tav>
                                      </p:tavLst>
                                    </p:anim>
                                    <p:anim calcmode="lin" valueType="num">
                                      <p:cBhvr>
                                        <p:cTn id="64" dur="500" fill="hold"/>
                                        <p:tgtEl>
                                          <p:spTgt spid="17"/>
                                        </p:tgtEl>
                                        <p:attrNameLst>
                                          <p:attrName>ppt_h</p:attrName>
                                        </p:attrNameLst>
                                      </p:cBhvr>
                                      <p:tavLst>
                                        <p:tav tm="0">
                                          <p:val>
                                            <p:strVal val="#ppt_h"/>
                                          </p:val>
                                        </p:tav>
                                        <p:tav tm="100000">
                                          <p:val>
                                            <p:strVal val="#ppt_h"/>
                                          </p:val>
                                        </p:tav>
                                      </p:tavLst>
                                    </p:anim>
                                  </p:childTnLst>
                                </p:cTn>
                              </p:par>
                            </p:childTnLst>
                          </p:cTn>
                        </p:par>
                        <p:par>
                          <p:cTn id="65" fill="hold">
                            <p:stCondLst>
                              <p:cond delay="4000"/>
                            </p:stCondLst>
                            <p:childTnLst>
                              <p:par>
                                <p:cTn id="66" presetID="47"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45"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filter="fade">
                                      <p:cBhvr>
                                        <p:cTn id="79" dur="500"/>
                                        <p:tgtEl>
                                          <p:spTgt spid="16"/>
                                        </p:tgtEl>
                                      </p:cBhvr>
                                    </p:animEffect>
                                    <p:anim calcmode="lin" valueType="num">
                                      <p:cBhvr>
                                        <p:cTn id="80" dur="500" fill="hold"/>
                                        <p:tgtEl>
                                          <p:spTgt spid="16"/>
                                        </p:tgtEl>
                                        <p:attrNameLst>
                                          <p:attrName>ppt_w</p:attrName>
                                        </p:attrNameLst>
                                      </p:cBhvr>
                                      <p:tavLst>
                                        <p:tav tm="0" fmla="#ppt_w*sin(2.5*pi*$)">
                                          <p:val>
                                            <p:fltVal val="0"/>
                                          </p:val>
                                        </p:tav>
                                        <p:tav tm="100000">
                                          <p:val>
                                            <p:fltVal val="1"/>
                                          </p:val>
                                        </p:tav>
                                      </p:tavLst>
                                    </p:anim>
                                    <p:anim calcmode="lin" valueType="num">
                                      <p:cBhvr>
                                        <p:cTn id="81" dur="500" fill="hold"/>
                                        <p:tgtEl>
                                          <p:spTgt spid="16"/>
                                        </p:tgtEl>
                                        <p:attrNameLst>
                                          <p:attrName>ppt_h</p:attrName>
                                        </p:attrNameLst>
                                      </p:cBhvr>
                                      <p:tavLst>
                                        <p:tav tm="0">
                                          <p:val>
                                            <p:strVal val="#ppt_h"/>
                                          </p:val>
                                        </p:tav>
                                        <p:tav tm="100000">
                                          <p:val>
                                            <p:strVal val="#ppt_h"/>
                                          </p:val>
                                        </p:tav>
                                      </p:tavLst>
                                    </p:anim>
                                  </p:childTnLst>
                                </p:cTn>
                              </p:par>
                              <p:par>
                                <p:cTn id="82" presetID="45"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filter="fade">
                                      <p:cBhvr>
                                        <p:cTn id="84" dur="500"/>
                                        <p:tgtEl>
                                          <p:spTgt spid="19"/>
                                        </p:tgtEl>
                                      </p:cBhvr>
                                    </p:animEffect>
                                    <p:anim calcmode="lin" valueType="num">
                                      <p:cBhvr>
                                        <p:cTn id="85" dur="500" fill="hold"/>
                                        <p:tgtEl>
                                          <p:spTgt spid="19"/>
                                        </p:tgtEl>
                                        <p:attrNameLst>
                                          <p:attrName>ppt_w</p:attrName>
                                        </p:attrNameLst>
                                      </p:cBhvr>
                                      <p:tavLst>
                                        <p:tav tm="0" fmla="#ppt_w*sin(2.5*pi*$)">
                                          <p:val>
                                            <p:fltVal val="0"/>
                                          </p:val>
                                        </p:tav>
                                        <p:tav tm="100000">
                                          <p:val>
                                            <p:fltVal val="1"/>
                                          </p:val>
                                        </p:tav>
                                      </p:tavLst>
                                    </p:anim>
                                    <p:anim calcmode="lin" valueType="num">
                                      <p:cBhvr>
                                        <p:cTn id="86" dur="500" fill="hold"/>
                                        <p:tgtEl>
                                          <p:spTgt spid="19"/>
                                        </p:tgtEl>
                                        <p:attrNameLst>
                                          <p:attrName>ppt_h</p:attrName>
                                        </p:attrNameLst>
                                      </p:cBhvr>
                                      <p:tavLst>
                                        <p:tav tm="0">
                                          <p:val>
                                            <p:strVal val="#ppt_h"/>
                                          </p:val>
                                        </p:tav>
                                        <p:tav tm="100000">
                                          <p:val>
                                            <p:strVal val="#ppt_h"/>
                                          </p:val>
                                        </p:tav>
                                      </p:tavLst>
                                    </p:anim>
                                  </p:childTnLst>
                                </p:cTn>
                              </p:par>
                            </p:childTnLst>
                          </p:cTn>
                        </p:par>
                        <p:par>
                          <p:cTn id="87" fill="hold">
                            <p:stCondLst>
                              <p:cond delay="5500"/>
                            </p:stCondLst>
                            <p:childTnLst>
                              <p:par>
                                <p:cTn id="88" presetID="47"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filter="fade">
                                      <p:cBhvr>
                                        <p:cTn id="95" dur="1000"/>
                                        <p:tgtEl>
                                          <p:spTgt spid="26"/>
                                        </p:tgtEl>
                                      </p:cBhvr>
                                    </p:animEffect>
                                    <p:anim calcmode="lin" valueType="num">
                                      <p:cBhvr>
                                        <p:cTn id="96" dur="1000" fill="hold"/>
                                        <p:tgtEl>
                                          <p:spTgt spid="26"/>
                                        </p:tgtEl>
                                        <p:attrNameLst>
                                          <p:attrName>ppt_x</p:attrName>
                                        </p:attrNameLst>
                                      </p:cBhvr>
                                      <p:tavLst>
                                        <p:tav tm="0">
                                          <p:val>
                                            <p:strVal val="#ppt_x"/>
                                          </p:val>
                                        </p:tav>
                                        <p:tav tm="100000">
                                          <p:val>
                                            <p:strVal val="#ppt_x"/>
                                          </p:val>
                                        </p:tav>
                                      </p:tavLst>
                                    </p:anim>
                                    <p:anim calcmode="lin" valueType="num">
                                      <p:cBhvr>
                                        <p:cTn id="97" dur="1000" fill="hold"/>
                                        <p:tgtEl>
                                          <p:spTgt spid="2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1000"/>
                                        <p:tgtEl>
                                          <p:spTgt spid="28"/>
                                        </p:tgtEl>
                                      </p:cBhvr>
                                    </p:animEffect>
                                    <p:anim calcmode="lin" valueType="num">
                                      <p:cBhvr>
                                        <p:cTn id="101" dur="1000" fill="hold"/>
                                        <p:tgtEl>
                                          <p:spTgt spid="28"/>
                                        </p:tgtEl>
                                        <p:attrNameLst>
                                          <p:attrName>ppt_x</p:attrName>
                                        </p:attrNameLst>
                                      </p:cBhvr>
                                      <p:tavLst>
                                        <p:tav tm="0">
                                          <p:val>
                                            <p:strVal val="#ppt_x"/>
                                          </p:val>
                                        </p:tav>
                                        <p:tav tm="100000">
                                          <p:val>
                                            <p:strVal val="#ppt_x"/>
                                          </p:val>
                                        </p:tav>
                                      </p:tavLst>
                                    </p:anim>
                                    <p:anim calcmode="lin" valueType="num">
                                      <p:cBhvr>
                                        <p:cTn id="102" dur="1000" fill="hold"/>
                                        <p:tgtEl>
                                          <p:spTgt spid="2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1000"/>
                                        <p:tgtEl>
                                          <p:spTgt spid="30"/>
                                        </p:tgtEl>
                                      </p:cBhvr>
                                    </p:animEffect>
                                    <p:anim calcmode="lin" valueType="num">
                                      <p:cBhvr>
                                        <p:cTn id="111" dur="1000" fill="hold"/>
                                        <p:tgtEl>
                                          <p:spTgt spid="30"/>
                                        </p:tgtEl>
                                        <p:attrNameLst>
                                          <p:attrName>ppt_x</p:attrName>
                                        </p:attrNameLst>
                                      </p:cBhvr>
                                      <p:tavLst>
                                        <p:tav tm="0">
                                          <p:val>
                                            <p:strVal val="#ppt_x"/>
                                          </p:val>
                                        </p:tav>
                                        <p:tav tm="100000">
                                          <p:val>
                                            <p:strVal val="#ppt_x"/>
                                          </p:val>
                                        </p:tav>
                                      </p:tavLst>
                                    </p:anim>
                                    <p:anim calcmode="lin" valueType="num">
                                      <p:cBhvr>
                                        <p:cTn id="112" dur="1000" fill="hold"/>
                                        <p:tgtEl>
                                          <p:spTgt spid="3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1000"/>
                                        <p:tgtEl>
                                          <p:spTgt spid="31"/>
                                        </p:tgtEl>
                                      </p:cBhvr>
                                    </p:animEffect>
                                    <p:anim calcmode="lin" valueType="num">
                                      <p:cBhvr>
                                        <p:cTn id="116" dur="1000" fill="hold"/>
                                        <p:tgtEl>
                                          <p:spTgt spid="31"/>
                                        </p:tgtEl>
                                        <p:attrNameLst>
                                          <p:attrName>ppt_x</p:attrName>
                                        </p:attrNameLst>
                                      </p:cBhvr>
                                      <p:tavLst>
                                        <p:tav tm="0">
                                          <p:val>
                                            <p:strVal val="#ppt_x"/>
                                          </p:val>
                                        </p:tav>
                                        <p:tav tm="100000">
                                          <p:val>
                                            <p:strVal val="#ppt_x"/>
                                          </p:val>
                                        </p:tav>
                                      </p:tavLst>
                                    </p:anim>
                                    <p:anim calcmode="lin" valueType="num">
                                      <p:cBhvr>
                                        <p:cTn id="1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15" grpId="0" bldLvl="0" animBg="1"/>
      <p:bldP spid="16" grpId="0" bldLvl="0" animBg="1"/>
      <p:bldP spid="20" grpId="0" bldLvl="0"/>
      <p:bldP spid="21" grpId="0" bldLvl="0"/>
      <p:bldP spid="22" grpId="0" bldLvl="0"/>
      <p:bldP spid="23" grpId="0" bldLvl="0"/>
      <p:bldP spid="24" grpId="0" bldLvl="0"/>
      <p:bldP spid="25" grpId="0" bldLvl="0"/>
      <p:bldP spid="26" grpId="0" bldLvl="0"/>
      <p:bldP spid="27" grpId="0" bldLvl="0"/>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4"/>
          <p:cNvGrpSpPr/>
          <p:nvPr/>
        </p:nvGrpSpPr>
        <p:grpSpPr bwMode="auto">
          <a:xfrm>
            <a:off x="1667678" y="2216378"/>
            <a:ext cx="2282825" cy="1970087"/>
            <a:chOff x="0" y="0"/>
            <a:chExt cx="2283968" cy="1969178"/>
          </a:xfrm>
          <a:noFill/>
        </p:grpSpPr>
        <p:sp>
          <p:nvSpPr>
            <p:cNvPr id="13" name="六边形 132"/>
            <p:cNvSpPr>
              <a:spLocks noChangeArrowheads="1"/>
            </p:cNvSpPr>
            <p:nvPr/>
          </p:nvSpPr>
          <p:spPr bwMode="auto">
            <a:xfrm>
              <a:off x="0" y="0"/>
              <a:ext cx="2283968" cy="1969178"/>
            </a:xfrm>
            <a:prstGeom prst="hexagon">
              <a:avLst>
                <a:gd name="adj" fmla="val 24996"/>
                <a:gd name="vf" fmla="val 115470"/>
              </a:avLst>
            </a:prstGeom>
            <a:grpFill/>
            <a:ln w="9525">
              <a:solidFill>
                <a:srgbClr val="C00000"/>
              </a:solidFill>
              <a:miter lim="800000"/>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solidFill>
                  <a:schemeClr val="bg1">
                    <a:lumMod val="50000"/>
                  </a:schemeClr>
                </a:solidFill>
              </a:endParaRPr>
            </a:p>
          </p:txBody>
        </p:sp>
        <p:sp>
          <p:nvSpPr>
            <p:cNvPr id="14" name="KSO_Shape"/>
            <p:cNvSpPr>
              <a:spLocks noChangeArrowheads="1"/>
            </p:cNvSpPr>
            <p:nvPr/>
          </p:nvSpPr>
          <p:spPr bwMode="auto">
            <a:xfrm>
              <a:off x="681379" y="172957"/>
              <a:ext cx="906916" cy="1010771"/>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grpFill/>
            <a:ln w="9525">
              <a:solidFill>
                <a:srgbClr val="C00000"/>
              </a:solidFill>
              <a:round/>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solidFill>
                  <a:schemeClr val="bg1">
                    <a:lumMod val="50000"/>
                  </a:schemeClr>
                </a:solidFill>
              </a:endParaRPr>
            </a:p>
          </p:txBody>
        </p:sp>
        <p:sp>
          <p:nvSpPr>
            <p:cNvPr id="15" name="矩形 25"/>
            <p:cNvSpPr>
              <a:spLocks noChangeArrowheads="1"/>
            </p:cNvSpPr>
            <p:nvPr/>
          </p:nvSpPr>
          <p:spPr bwMode="auto">
            <a:xfrm>
              <a:off x="380296" y="1293735"/>
              <a:ext cx="1539302" cy="369332"/>
            </a:xfrm>
            <a:prstGeom prst="rect">
              <a:avLst/>
            </a:prstGeom>
            <a:grpFill/>
            <a:ln w="9525">
              <a:noFill/>
              <a:miter lim="800000"/>
            </a:ln>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b="1" dirty="0">
                  <a:solidFill>
                    <a:schemeClr val="bg1">
                      <a:lumMod val="50000"/>
                    </a:schemeClr>
                  </a:solidFill>
                  <a:latin typeface="微软雅黑" pitchFamily="34" charset="-122"/>
                  <a:ea typeface="微软雅黑" pitchFamily="34" charset="-122"/>
                  <a:sym typeface="微软雅黑" pitchFamily="34" charset="-122"/>
                </a:rPr>
                <a:t>添加标题</a:t>
              </a:r>
            </a:p>
          </p:txBody>
        </p:sp>
      </p:grpSp>
      <p:grpSp>
        <p:nvGrpSpPr>
          <p:cNvPr id="16" name="组合 5"/>
          <p:cNvGrpSpPr/>
          <p:nvPr/>
        </p:nvGrpSpPr>
        <p:grpSpPr bwMode="auto">
          <a:xfrm>
            <a:off x="4954588" y="2216378"/>
            <a:ext cx="2282825" cy="1970087"/>
            <a:chOff x="0" y="0"/>
            <a:chExt cx="2283968" cy="1969178"/>
          </a:xfrm>
          <a:noFill/>
        </p:grpSpPr>
        <p:sp>
          <p:nvSpPr>
            <p:cNvPr id="17" name="六边形 138"/>
            <p:cNvSpPr>
              <a:spLocks noChangeArrowheads="1"/>
            </p:cNvSpPr>
            <p:nvPr/>
          </p:nvSpPr>
          <p:spPr bwMode="auto">
            <a:xfrm>
              <a:off x="0" y="0"/>
              <a:ext cx="2283968" cy="1969178"/>
            </a:xfrm>
            <a:prstGeom prst="hexagon">
              <a:avLst>
                <a:gd name="adj" fmla="val 24996"/>
                <a:gd name="vf" fmla="val 115470"/>
              </a:avLst>
            </a:prstGeom>
            <a:grpFill/>
            <a:ln w="9525">
              <a:solidFill>
                <a:schemeClr val="tx2">
                  <a:lumMod val="50000"/>
                </a:schemeClr>
              </a:solidFill>
              <a:miter lim="800000"/>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8" name="KSO_Shape"/>
            <p:cNvSpPr>
              <a:spLocks noChangeArrowheads="1"/>
            </p:cNvSpPr>
            <p:nvPr/>
          </p:nvSpPr>
          <p:spPr bwMode="auto">
            <a:xfrm>
              <a:off x="635318" y="206280"/>
              <a:ext cx="1010156" cy="944126"/>
            </a:xfrm>
            <a:custGeom>
              <a:avLst/>
              <a:gdLst>
                <a:gd name="T0" fmla="*/ 1370037 w 2063750"/>
                <a:gd name="T1" fmla="*/ 1010728 h 1925638"/>
                <a:gd name="T2" fmla="*/ 1305428 w 2063750"/>
                <a:gd name="T3" fmla="*/ 1062675 h 1925638"/>
                <a:gd name="T4" fmla="*/ 1267107 w 2063750"/>
                <a:gd name="T5" fmla="*/ 989506 h 1925638"/>
                <a:gd name="T6" fmla="*/ 2018930 w 2063750"/>
                <a:gd name="T7" fmla="*/ 670859 h 1925638"/>
                <a:gd name="T8" fmla="*/ 2029121 w 2063750"/>
                <a:gd name="T9" fmla="*/ 722688 h 1925638"/>
                <a:gd name="T10" fmla="*/ 1832322 w 2063750"/>
                <a:gd name="T11" fmla="*/ 724900 h 1925638"/>
                <a:gd name="T12" fmla="*/ 1837417 w 2063750"/>
                <a:gd name="T13" fmla="*/ 672755 h 1925638"/>
                <a:gd name="T14" fmla="*/ 803902 w 2063750"/>
                <a:gd name="T15" fmla="*/ 681920 h 1925638"/>
                <a:gd name="T16" fmla="*/ 788640 w 2063750"/>
                <a:gd name="T17" fmla="*/ 732169 h 1925638"/>
                <a:gd name="T18" fmla="*/ 596903 w 2063750"/>
                <a:gd name="T19" fmla="*/ 710995 h 1925638"/>
                <a:gd name="T20" fmla="*/ 626156 w 2063750"/>
                <a:gd name="T21" fmla="*/ 667066 h 1925638"/>
                <a:gd name="T22" fmla="*/ 1379222 w 2063750"/>
                <a:gd name="T23" fmla="*/ 606557 h 1925638"/>
                <a:gd name="T24" fmla="*/ 1296561 w 2063750"/>
                <a:gd name="T25" fmla="*/ 916654 h 1925638"/>
                <a:gd name="T26" fmla="*/ 1254122 w 2063750"/>
                <a:gd name="T27" fmla="*/ 597055 h 1925638"/>
                <a:gd name="T28" fmla="*/ 1296353 w 2063750"/>
                <a:gd name="T29" fmla="*/ 427761 h 1925638"/>
                <a:gd name="T30" fmla="*/ 1088073 w 2063750"/>
                <a:gd name="T31" fmla="*/ 491338 h 1925638"/>
                <a:gd name="T32" fmla="*/ 992506 w 2063750"/>
                <a:gd name="T33" fmla="*/ 668716 h 1925638"/>
                <a:gd name="T34" fmla="*/ 1020763 w 2063750"/>
                <a:gd name="T35" fmla="*/ 840055 h 1925638"/>
                <a:gd name="T36" fmla="*/ 1153796 w 2063750"/>
                <a:gd name="T37" fmla="*/ 1031739 h 1925638"/>
                <a:gd name="T38" fmla="*/ 1464946 w 2063750"/>
                <a:gd name="T39" fmla="*/ 1093408 h 1925638"/>
                <a:gd name="T40" fmla="*/ 1577341 w 2063750"/>
                <a:gd name="T41" fmla="*/ 900135 h 1925638"/>
                <a:gd name="T42" fmla="*/ 1641158 w 2063750"/>
                <a:gd name="T43" fmla="*/ 752002 h 1925638"/>
                <a:gd name="T44" fmla="*/ 1608456 w 2063750"/>
                <a:gd name="T45" fmla="*/ 548557 h 1925638"/>
                <a:gd name="T46" fmla="*/ 1434148 w 2063750"/>
                <a:gd name="T47" fmla="*/ 441748 h 1925638"/>
                <a:gd name="T48" fmla="*/ 1383666 w 2063750"/>
                <a:gd name="T49" fmla="*/ 358145 h 1925638"/>
                <a:gd name="T50" fmla="*/ 1607186 w 2063750"/>
                <a:gd name="T51" fmla="*/ 442384 h 1925638"/>
                <a:gd name="T52" fmla="*/ 1717993 w 2063750"/>
                <a:gd name="T53" fmla="*/ 647736 h 1925638"/>
                <a:gd name="T54" fmla="*/ 1686243 w 2063750"/>
                <a:gd name="T55" fmla="*/ 866122 h 1925638"/>
                <a:gd name="T56" fmla="*/ 1564958 w 2063750"/>
                <a:gd name="T57" fmla="*/ 1033010 h 1925638"/>
                <a:gd name="T58" fmla="*/ 1494473 w 2063750"/>
                <a:gd name="T59" fmla="*/ 1337542 h 1925638"/>
                <a:gd name="T60" fmla="*/ 1326833 w 2063750"/>
                <a:gd name="T61" fmla="*/ 1407794 h 1925638"/>
                <a:gd name="T62" fmla="*/ 1054580 w 2063750"/>
                <a:gd name="T63" fmla="*/ 1409625 h 1925638"/>
                <a:gd name="T64" fmla="*/ 958363 w 2063750"/>
                <a:gd name="T65" fmla="*/ 1465161 h 1925638"/>
                <a:gd name="T66" fmla="*/ 1268925 w 2063750"/>
                <a:gd name="T67" fmla="*/ 1495944 h 1925638"/>
                <a:gd name="T68" fmla="*/ 1743978 w 2063750"/>
                <a:gd name="T69" fmla="*/ 1305851 h 1925638"/>
                <a:gd name="T70" fmla="*/ 1916725 w 2063750"/>
                <a:gd name="T71" fmla="*/ 1302042 h 1925638"/>
                <a:gd name="T72" fmla="*/ 1839536 w 2063750"/>
                <a:gd name="T73" fmla="*/ 1455101 h 1925638"/>
                <a:gd name="T74" fmla="*/ 1983410 w 2063750"/>
                <a:gd name="T75" fmla="*/ 1418193 h 1925638"/>
                <a:gd name="T76" fmla="*/ 2060892 w 2063750"/>
                <a:gd name="T77" fmla="*/ 1455958 h 1925638"/>
                <a:gd name="T78" fmla="*/ 1956101 w 2063750"/>
                <a:gd name="T79" fmla="*/ 1545451 h 1925638"/>
                <a:gd name="T80" fmla="*/ 1208909 w 2063750"/>
                <a:gd name="T81" fmla="*/ 1905962 h 1925638"/>
                <a:gd name="T82" fmla="*/ 589688 w 2063750"/>
                <a:gd name="T83" fmla="*/ 1856138 h 1925638"/>
                <a:gd name="T84" fmla="*/ 54301 w 2063750"/>
                <a:gd name="T85" fmla="*/ 1503878 h 1925638"/>
                <a:gd name="T86" fmla="*/ 300719 w 2063750"/>
                <a:gd name="T87" fmla="*/ 1478172 h 1925638"/>
                <a:gd name="T88" fmla="*/ 604296 w 2063750"/>
                <a:gd name="T89" fmla="*/ 1309976 h 1925638"/>
                <a:gd name="T90" fmla="*/ 1108711 w 2063750"/>
                <a:gd name="T91" fmla="*/ 1144905 h 1925638"/>
                <a:gd name="T92" fmla="*/ 995681 w 2063750"/>
                <a:gd name="T93" fmla="*/ 936692 h 1925638"/>
                <a:gd name="T94" fmla="*/ 925513 w 2063750"/>
                <a:gd name="T95" fmla="*/ 766624 h 1925638"/>
                <a:gd name="T96" fmla="*/ 961708 w 2063750"/>
                <a:gd name="T97" fmla="*/ 518676 h 1925638"/>
                <a:gd name="T98" fmla="*/ 1153796 w 2063750"/>
                <a:gd name="T99" fmla="*/ 380079 h 1925638"/>
                <a:gd name="T100" fmla="*/ 1830989 w 2063750"/>
                <a:gd name="T101" fmla="*/ 220028 h 1925638"/>
                <a:gd name="T102" fmla="*/ 1841804 w 2063750"/>
                <a:gd name="T103" fmla="*/ 271780 h 1925638"/>
                <a:gd name="T104" fmla="*/ 1687849 w 2063750"/>
                <a:gd name="T105" fmla="*/ 377190 h 1925638"/>
                <a:gd name="T106" fmla="*/ 1793455 w 2063750"/>
                <a:gd name="T107" fmla="*/ 223520 h 1925638"/>
                <a:gd name="T108" fmla="*/ 979863 w 2063750"/>
                <a:gd name="T109" fmla="*/ 331470 h 1925638"/>
                <a:gd name="T110" fmla="*/ 969778 w 2063750"/>
                <a:gd name="T111" fmla="*/ 383223 h 1925638"/>
                <a:gd name="T112" fmla="*/ 820084 w 2063750"/>
                <a:gd name="T113" fmla="*/ 263208 h 1925638"/>
                <a:gd name="T114" fmla="*/ 844981 w 2063750"/>
                <a:gd name="T115" fmla="*/ 216535 h 1925638"/>
                <a:gd name="T116" fmla="*/ 1352551 w 2063750"/>
                <a:gd name="T117" fmla="*/ 30843 h 1925638"/>
                <a:gd name="T118" fmla="*/ 1318578 w 2063750"/>
                <a:gd name="T119" fmla="*/ 214313 h 1925638"/>
                <a:gd name="T120" fmla="*/ 1284288 w 2063750"/>
                <a:gd name="T121" fmla="*/ 30843 h 1925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grpFill/>
            <a:ln w="9525">
              <a:solidFill>
                <a:schemeClr val="tx2">
                  <a:lumMod val="50000"/>
                </a:schemeClr>
              </a:solidFill>
              <a:round/>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9" name="矩形 26"/>
            <p:cNvSpPr>
              <a:spLocks noChangeArrowheads="1"/>
            </p:cNvSpPr>
            <p:nvPr/>
          </p:nvSpPr>
          <p:spPr bwMode="auto">
            <a:xfrm>
              <a:off x="372333" y="1293735"/>
              <a:ext cx="1539302" cy="369332"/>
            </a:xfrm>
            <a:prstGeom prst="rect">
              <a:avLst/>
            </a:prstGeom>
            <a:grpFill/>
            <a:ln w="9525">
              <a:noFill/>
              <a:miter lim="800000"/>
            </a:ln>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b="1" dirty="0">
                  <a:solidFill>
                    <a:schemeClr val="bg1">
                      <a:lumMod val="50000"/>
                    </a:schemeClr>
                  </a:solidFill>
                  <a:latin typeface="微软雅黑" pitchFamily="34" charset="-122"/>
                  <a:ea typeface="微软雅黑" pitchFamily="34" charset="-122"/>
                  <a:sym typeface="微软雅黑" pitchFamily="34" charset="-122"/>
                </a:rPr>
                <a:t>添加标题</a:t>
              </a:r>
            </a:p>
          </p:txBody>
        </p:sp>
      </p:grpSp>
      <p:grpSp>
        <p:nvGrpSpPr>
          <p:cNvPr id="20" name="组合 6"/>
          <p:cNvGrpSpPr/>
          <p:nvPr/>
        </p:nvGrpSpPr>
        <p:grpSpPr bwMode="auto">
          <a:xfrm>
            <a:off x="8274544" y="2216378"/>
            <a:ext cx="2282825" cy="1970087"/>
            <a:chOff x="0" y="0"/>
            <a:chExt cx="2283968" cy="1969178"/>
          </a:xfrm>
          <a:noFill/>
        </p:grpSpPr>
        <p:sp>
          <p:nvSpPr>
            <p:cNvPr id="21" name="六边形 142"/>
            <p:cNvSpPr>
              <a:spLocks noChangeArrowheads="1"/>
            </p:cNvSpPr>
            <p:nvPr/>
          </p:nvSpPr>
          <p:spPr bwMode="auto">
            <a:xfrm>
              <a:off x="0" y="0"/>
              <a:ext cx="2283968" cy="1969178"/>
            </a:xfrm>
            <a:prstGeom prst="hexagon">
              <a:avLst>
                <a:gd name="adj" fmla="val 24996"/>
                <a:gd name="vf" fmla="val 115470"/>
              </a:avLst>
            </a:prstGeom>
            <a:grpFill/>
            <a:ln w="9525">
              <a:solidFill>
                <a:srgbClr val="C00000"/>
              </a:solidFill>
              <a:miter lim="800000"/>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solidFill>
                  <a:schemeClr val="bg1">
                    <a:lumMod val="50000"/>
                  </a:schemeClr>
                </a:solidFill>
              </a:endParaRPr>
            </a:p>
          </p:txBody>
        </p:sp>
        <p:sp>
          <p:nvSpPr>
            <p:cNvPr id="22" name="KSO_Shape"/>
            <p:cNvSpPr>
              <a:spLocks noChangeArrowheads="1"/>
            </p:cNvSpPr>
            <p:nvPr/>
          </p:nvSpPr>
          <p:spPr bwMode="auto">
            <a:xfrm>
              <a:off x="662319" y="325287"/>
              <a:ext cx="1010156" cy="706112"/>
            </a:xfrm>
            <a:custGeom>
              <a:avLst/>
              <a:gdLst>
                <a:gd name="T0" fmla="*/ 1888471 w 2074863"/>
                <a:gd name="T1" fmla="*/ 631729 h 1449388"/>
                <a:gd name="T2" fmla="*/ 1951661 w 2074863"/>
                <a:gd name="T3" fmla="*/ 653967 h 1449388"/>
                <a:gd name="T4" fmla="*/ 1954841 w 2074863"/>
                <a:gd name="T5" fmla="*/ 586857 h 1449388"/>
                <a:gd name="T6" fmla="*/ 556379 w 2074863"/>
                <a:gd name="T7" fmla="*/ 176778 h 1449388"/>
                <a:gd name="T8" fmla="*/ 536843 w 2074863"/>
                <a:gd name="T9" fmla="*/ 242932 h 1449388"/>
                <a:gd name="T10" fmla="*/ 477837 w 2074863"/>
                <a:gd name="T11" fmla="*/ 205353 h 1449388"/>
                <a:gd name="T12" fmla="*/ 1740628 w 2074863"/>
                <a:gd name="T13" fmla="*/ 154806 h 1449388"/>
                <a:gd name="T14" fmla="*/ 2053402 w 2074863"/>
                <a:gd name="T15" fmla="*/ 598770 h 1449388"/>
                <a:gd name="T16" fmla="*/ 1727513 w 2074863"/>
                <a:gd name="T17" fmla="*/ 490360 h 1449388"/>
                <a:gd name="T18" fmla="*/ 529828 w 2074863"/>
                <a:gd name="T19" fmla="*/ 78646 h 1449388"/>
                <a:gd name="T20" fmla="*/ 164703 w 2074863"/>
                <a:gd name="T21" fmla="*/ 389257 h 1449388"/>
                <a:gd name="T22" fmla="*/ 322262 w 2074863"/>
                <a:gd name="T23" fmla="*/ 444071 h 1449388"/>
                <a:gd name="T24" fmla="*/ 529828 w 2074863"/>
                <a:gd name="T25" fmla="*/ 78646 h 1449388"/>
                <a:gd name="T26" fmla="*/ 742553 w 2074863"/>
                <a:gd name="T27" fmla="*/ 228788 h 1449388"/>
                <a:gd name="T28" fmla="*/ 992188 w 2074863"/>
                <a:gd name="T29" fmla="*/ 300284 h 1449388"/>
                <a:gd name="T30" fmla="*/ 1289844 w 2074863"/>
                <a:gd name="T31" fmla="*/ 382902 h 1449388"/>
                <a:gd name="T32" fmla="*/ 1520825 w 2074863"/>
                <a:gd name="T33" fmla="*/ 362645 h 1449388"/>
                <a:gd name="T34" fmla="*/ 1749425 w 2074863"/>
                <a:gd name="T35" fmla="*/ 612882 h 1449388"/>
                <a:gd name="T36" fmla="*/ 1787128 w 2074863"/>
                <a:gd name="T37" fmla="*/ 805922 h 1449388"/>
                <a:gd name="T38" fmla="*/ 1502569 w 2074863"/>
                <a:gd name="T39" fmla="*/ 919521 h 1449388"/>
                <a:gd name="T40" fmla="*/ 1225153 w 2074863"/>
                <a:gd name="T41" fmla="*/ 698677 h 1449388"/>
                <a:gd name="T42" fmla="*/ 784622 w 2074863"/>
                <a:gd name="T43" fmla="*/ 566012 h 1449388"/>
                <a:gd name="T44" fmla="*/ 711994 w 2074863"/>
                <a:gd name="T45" fmla="*/ 339210 h 1449388"/>
                <a:gd name="T46" fmla="*/ 354409 w 2074863"/>
                <a:gd name="T47" fmla="*/ 523909 h 1449388"/>
                <a:gd name="T48" fmla="*/ 474265 w 2074863"/>
                <a:gd name="T49" fmla="*/ 744753 h 1449388"/>
                <a:gd name="T50" fmla="*/ 577850 w 2074863"/>
                <a:gd name="T51" fmla="*/ 865899 h 1449388"/>
                <a:gd name="T52" fmla="*/ 665956 w 2074863"/>
                <a:gd name="T53" fmla="*/ 969966 h 1449388"/>
                <a:gd name="T54" fmla="*/ 750094 w 2074863"/>
                <a:gd name="T55" fmla="*/ 1091112 h 1449388"/>
                <a:gd name="T56" fmla="*/ 871538 w 2074863"/>
                <a:gd name="T57" fmla="*/ 1340158 h 1449388"/>
                <a:gd name="T58" fmla="*/ 994966 w 2074863"/>
                <a:gd name="T59" fmla="*/ 1367962 h 1449388"/>
                <a:gd name="T60" fmla="*/ 837010 w 2074863"/>
                <a:gd name="T61" fmla="*/ 1158637 h 1449388"/>
                <a:gd name="T62" fmla="*/ 869950 w 2074863"/>
                <a:gd name="T63" fmla="*/ 1113753 h 1449388"/>
                <a:gd name="T64" fmla="*/ 1141016 w 2074863"/>
                <a:gd name="T65" fmla="*/ 1356443 h 1449388"/>
                <a:gd name="T66" fmla="*/ 1211660 w 2074863"/>
                <a:gd name="T67" fmla="*/ 1290507 h 1449388"/>
                <a:gd name="T68" fmla="*/ 916781 w 2074863"/>
                <a:gd name="T69" fmla="*/ 976321 h 1449388"/>
                <a:gd name="T70" fmla="*/ 965200 w 2074863"/>
                <a:gd name="T71" fmla="*/ 945737 h 1449388"/>
                <a:gd name="T72" fmla="*/ 1312863 w 2074863"/>
                <a:gd name="T73" fmla="*/ 1240063 h 1449388"/>
                <a:gd name="T74" fmla="*/ 1309688 w 2074863"/>
                <a:gd name="T75" fmla="*/ 1118519 h 1449388"/>
                <a:gd name="T76" fmla="*/ 1041003 w 2074863"/>
                <a:gd name="T77" fmla="*/ 816249 h 1449388"/>
                <a:gd name="T78" fmla="*/ 1096566 w 2074863"/>
                <a:gd name="T79" fmla="*/ 802347 h 1449388"/>
                <a:gd name="T80" fmla="*/ 1427956 w 2074863"/>
                <a:gd name="T81" fmla="*/ 1091112 h 1449388"/>
                <a:gd name="T82" fmla="*/ 1419225 w 2074863"/>
                <a:gd name="T83" fmla="*/ 969966 h 1449388"/>
                <a:gd name="T84" fmla="*/ 1427163 w 2074863"/>
                <a:gd name="T85" fmla="*/ 913563 h 1449388"/>
                <a:gd name="T86" fmla="*/ 1535510 w 2074863"/>
                <a:gd name="T87" fmla="*/ 1001345 h 1449388"/>
                <a:gd name="T88" fmla="*/ 1501775 w 2074863"/>
                <a:gd name="T89" fmla="*/ 1120108 h 1449388"/>
                <a:gd name="T90" fmla="*/ 1422797 w 2074863"/>
                <a:gd name="T91" fmla="*/ 1223778 h 1449388"/>
                <a:gd name="T92" fmla="*/ 1318022 w 2074863"/>
                <a:gd name="T93" fmla="*/ 1313545 h 1449388"/>
                <a:gd name="T94" fmla="*/ 1213247 w 2074863"/>
                <a:gd name="T95" fmla="*/ 1405696 h 1449388"/>
                <a:gd name="T96" fmla="*/ 1107281 w 2074863"/>
                <a:gd name="T97" fmla="*/ 1417215 h 1449388"/>
                <a:gd name="T98" fmla="*/ 977503 w 2074863"/>
                <a:gd name="T99" fmla="*/ 1445813 h 1449388"/>
                <a:gd name="T100" fmla="*/ 681435 w 2074863"/>
                <a:gd name="T101" fmla="*/ 1264689 h 1449388"/>
                <a:gd name="T102" fmla="*/ 535781 w 2074863"/>
                <a:gd name="T103" fmla="*/ 1309970 h 1449388"/>
                <a:gd name="T104" fmla="*/ 499666 w 2074863"/>
                <a:gd name="T105" fmla="*/ 1236091 h 1449388"/>
                <a:gd name="T106" fmla="*/ 398065 w 2074863"/>
                <a:gd name="T107" fmla="*/ 1151884 h 1449388"/>
                <a:gd name="T108" fmla="*/ 345678 w 2074863"/>
                <a:gd name="T109" fmla="*/ 1056556 h 1449388"/>
                <a:gd name="T110" fmla="*/ 254000 w 2074863"/>
                <a:gd name="T111" fmla="*/ 942559 h 1449388"/>
                <a:gd name="T112" fmla="*/ 292894 w 2074863"/>
                <a:gd name="T113" fmla="*/ 799169 h 1449388"/>
                <a:gd name="T114" fmla="*/ 203200 w 2074863"/>
                <a:gd name="T115" fmla="*/ 705827 h 1449388"/>
                <a:gd name="T116" fmla="*/ 1984 w 2074863"/>
                <a:gd name="T117" fmla="*/ 477833 h 1449388"/>
                <a:gd name="T118" fmla="*/ 297259 w 2074863"/>
                <a:gd name="T119" fmla="*/ 152525 h 1449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grpFill/>
            <a:ln w="9525">
              <a:solidFill>
                <a:srgbClr val="C00000"/>
              </a:solidFill>
              <a:round/>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solidFill>
                  <a:schemeClr val="bg1">
                    <a:lumMod val="50000"/>
                  </a:schemeClr>
                </a:solidFill>
              </a:endParaRPr>
            </a:p>
          </p:txBody>
        </p:sp>
        <p:sp>
          <p:nvSpPr>
            <p:cNvPr id="23" name="矩形 27"/>
            <p:cNvSpPr>
              <a:spLocks noChangeArrowheads="1"/>
            </p:cNvSpPr>
            <p:nvPr/>
          </p:nvSpPr>
          <p:spPr bwMode="auto">
            <a:xfrm>
              <a:off x="405224" y="1293735"/>
              <a:ext cx="1539302" cy="369162"/>
            </a:xfrm>
            <a:prstGeom prst="rect">
              <a:avLst/>
            </a:prstGeom>
            <a:grpFill/>
            <a:ln w="9525">
              <a:noFill/>
              <a:miter lim="800000"/>
            </a:ln>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b="1">
                  <a:solidFill>
                    <a:schemeClr val="bg1">
                      <a:lumMod val="50000"/>
                    </a:schemeClr>
                  </a:solidFill>
                  <a:latin typeface="微软雅黑" pitchFamily="34" charset="-122"/>
                  <a:ea typeface="微软雅黑" pitchFamily="34" charset="-122"/>
                  <a:sym typeface="微软雅黑" pitchFamily="34" charset="-122"/>
                </a:rPr>
                <a:t>添加标题</a:t>
              </a:r>
            </a:p>
          </p:txBody>
        </p:sp>
      </p:grpSp>
      <p:sp>
        <p:nvSpPr>
          <p:cNvPr id="24" name="矩形 117"/>
          <p:cNvSpPr>
            <a:spLocks noChangeArrowheads="1"/>
          </p:cNvSpPr>
          <p:nvPr/>
        </p:nvSpPr>
        <p:spPr bwMode="auto">
          <a:xfrm>
            <a:off x="1825625" y="45434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ts val="1000"/>
              </a:spcBef>
            </a:pPr>
            <a:r>
              <a:rPr lang="zh-CN" altLang="en-US" sz="2400" b="1" dirty="0">
                <a:solidFill>
                  <a:schemeClr val="bg1">
                    <a:lumMod val="50000"/>
                  </a:schemeClr>
                </a:solidFill>
                <a:latin typeface="微软雅黑" pitchFamily="34" charset="-122"/>
                <a:ea typeface="微软雅黑" pitchFamily="34" charset="-122"/>
                <a:sym typeface="微软雅黑" pitchFamily="34" charset="-122"/>
              </a:rPr>
              <a:t>点击添加标题</a:t>
            </a:r>
            <a:endParaRPr lang="zh-CN" altLang="en-US" dirty="0">
              <a:solidFill>
                <a:schemeClr val="bg1">
                  <a:lumMod val="50000"/>
                </a:schemeClr>
              </a:solidFill>
            </a:endParaRPr>
          </a:p>
        </p:txBody>
      </p:sp>
      <p:sp>
        <p:nvSpPr>
          <p:cNvPr id="25" name="矩形 124"/>
          <p:cNvSpPr>
            <a:spLocks noChangeArrowheads="1"/>
          </p:cNvSpPr>
          <p:nvPr/>
        </p:nvSpPr>
        <p:spPr bwMode="auto">
          <a:xfrm>
            <a:off x="1825625" y="5056188"/>
            <a:ext cx="8543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600">
                <a:solidFill>
                  <a:schemeClr val="bg1">
                    <a:lumMod val="50000"/>
                  </a:schemeClr>
                </a:solidFill>
                <a:latin typeface="微软雅黑" pitchFamily="34" charset="-122"/>
                <a:ea typeface="微软雅黑" pitchFamily="34" charset="-122"/>
                <a:sym typeface="微软雅黑" pitchFamily="34" charset="-122"/>
              </a:rPr>
              <a:t>商务报告是商贸公司、企业为交流信息而使用的一种文书形式，它以书面形式给阅读者提供有关信息和数据，以供参考。商务报告是商贸公司、企业为交流信息而使用的一种文书形式，它以书面形式给阅读者提供有关信息和数据，以供参考。</a:t>
            </a:r>
          </a:p>
        </p:txBody>
      </p:sp>
      <p:sp>
        <p:nvSpPr>
          <p:cNvPr id="26" name="直接连接符 153"/>
          <p:cNvSpPr>
            <a:spLocks noChangeShapeType="1"/>
          </p:cNvSpPr>
          <p:nvPr/>
        </p:nvSpPr>
        <p:spPr bwMode="auto">
          <a:xfrm>
            <a:off x="1920875" y="5005388"/>
            <a:ext cx="1851025" cy="0"/>
          </a:xfrm>
          <a:prstGeom prst="line">
            <a:avLst/>
          </a:prstGeom>
          <a:noFill/>
          <a:ln w="6350">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50"/>
                                        <p:tgtEl>
                                          <p:spTgt spid="16"/>
                                        </p:tgtEl>
                                      </p:cBhvr>
                                    </p:animEffect>
                                    <p:anim calcmode="lin" valueType="num">
                                      <p:cBhvr>
                                        <p:cTn id="20" dur="250" fill="hold"/>
                                        <p:tgtEl>
                                          <p:spTgt spid="16"/>
                                        </p:tgtEl>
                                        <p:attrNameLst>
                                          <p:attrName>ppt_x</p:attrName>
                                        </p:attrNameLst>
                                      </p:cBhvr>
                                      <p:tavLst>
                                        <p:tav tm="0">
                                          <p:val>
                                            <p:strVal val="#ppt_x"/>
                                          </p:val>
                                        </p:tav>
                                        <p:tav tm="100000">
                                          <p:val>
                                            <p:strVal val="#ppt_x"/>
                                          </p:val>
                                        </p:tav>
                                      </p:tavLst>
                                    </p:anim>
                                    <p:anim calcmode="lin" valueType="num">
                                      <p:cBhvr>
                                        <p:cTn id="21" dur="25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anim calcmode="lin" valueType="num">
                                      <p:cBhvr>
                                        <p:cTn id="26" dur="250" fill="hold"/>
                                        <p:tgtEl>
                                          <p:spTgt spid="20"/>
                                        </p:tgtEl>
                                        <p:attrNameLst>
                                          <p:attrName>ppt_x</p:attrName>
                                        </p:attrNameLst>
                                      </p:cBhvr>
                                      <p:tavLst>
                                        <p:tav tm="0">
                                          <p:val>
                                            <p:strVal val="#ppt_x"/>
                                          </p:val>
                                        </p:tav>
                                        <p:tav tm="100000">
                                          <p:val>
                                            <p:strVal val="#ppt_x"/>
                                          </p:val>
                                        </p:tav>
                                      </p:tavLst>
                                    </p:anim>
                                    <p:anim calcmode="lin" valueType="num">
                                      <p:cBhvr>
                                        <p:cTn id="27" dur="25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50"/>
                                        <p:tgtEl>
                                          <p:spTgt spid="24"/>
                                        </p:tgtEl>
                                      </p:cBhvr>
                                    </p:animEffect>
                                    <p:anim calcmode="lin" valueType="num">
                                      <p:cBhvr>
                                        <p:cTn id="32" dur="250" fill="hold"/>
                                        <p:tgtEl>
                                          <p:spTgt spid="24"/>
                                        </p:tgtEl>
                                        <p:attrNameLst>
                                          <p:attrName>ppt_x</p:attrName>
                                        </p:attrNameLst>
                                      </p:cBhvr>
                                      <p:tavLst>
                                        <p:tav tm="0">
                                          <p:val>
                                            <p:strVal val="#ppt_x"/>
                                          </p:val>
                                        </p:tav>
                                        <p:tav tm="100000">
                                          <p:val>
                                            <p:strVal val="#ppt_x"/>
                                          </p:val>
                                        </p:tav>
                                      </p:tavLst>
                                    </p:anim>
                                    <p:anim calcmode="lin" valueType="num">
                                      <p:cBhvr>
                                        <p:cTn id="33" dur="25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anim calcmode="lin" valueType="num">
                                      <p:cBhvr>
                                        <p:cTn id="38" dur="250" fill="hold"/>
                                        <p:tgtEl>
                                          <p:spTgt spid="25"/>
                                        </p:tgtEl>
                                        <p:attrNameLst>
                                          <p:attrName>ppt_x</p:attrName>
                                        </p:attrNameLst>
                                      </p:cBhvr>
                                      <p:tavLst>
                                        <p:tav tm="0">
                                          <p:val>
                                            <p:strVal val="#ppt_x"/>
                                          </p:val>
                                        </p:tav>
                                        <p:tav tm="100000">
                                          <p:val>
                                            <p:strVal val="#ppt_x"/>
                                          </p:val>
                                        </p:tav>
                                      </p:tavLst>
                                    </p:anim>
                                    <p:anim calcmode="lin" valueType="num">
                                      <p:cBhvr>
                                        <p:cTn id="39" dur="25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50"/>
                                        <p:tgtEl>
                                          <p:spTgt spid="26"/>
                                        </p:tgtEl>
                                      </p:cBhvr>
                                    </p:animEffect>
                                    <p:anim calcmode="lin" valueType="num">
                                      <p:cBhvr>
                                        <p:cTn id="44" dur="250" fill="hold"/>
                                        <p:tgtEl>
                                          <p:spTgt spid="26"/>
                                        </p:tgtEl>
                                        <p:attrNameLst>
                                          <p:attrName>ppt_x</p:attrName>
                                        </p:attrNameLst>
                                      </p:cBhvr>
                                      <p:tavLst>
                                        <p:tav tm="0">
                                          <p:val>
                                            <p:strVal val="#ppt_x"/>
                                          </p:val>
                                        </p:tav>
                                        <p:tav tm="100000">
                                          <p:val>
                                            <p:strVal val="#ppt_x"/>
                                          </p:val>
                                        </p:tav>
                                      </p:tavLst>
                                    </p:anim>
                                    <p:anim calcmode="lin" valueType="num">
                                      <p:cBhvr>
                                        <p:cTn id="4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组合 1"/>
          <p:cNvGrpSpPr/>
          <p:nvPr/>
        </p:nvGrpSpPr>
        <p:grpSpPr>
          <a:xfrm>
            <a:off x="1761160" y="1967798"/>
            <a:ext cx="8988616" cy="4040672"/>
            <a:chOff x="2304917" y="2051315"/>
            <a:chExt cx="7945706" cy="3571852"/>
          </a:xfrm>
          <a:noFill/>
        </p:grpSpPr>
        <p:cxnSp>
          <p:nvCxnSpPr>
            <p:cNvPr id="12" name="直接连接符 72"/>
            <p:cNvCxnSpPr>
              <a:cxnSpLocks noChangeShapeType="1"/>
            </p:cNvCxnSpPr>
            <p:nvPr/>
          </p:nvCxnSpPr>
          <p:spPr bwMode="auto">
            <a:xfrm>
              <a:off x="8547905" y="3129518"/>
              <a:ext cx="559718" cy="184693"/>
            </a:xfrm>
            <a:prstGeom prst="line">
              <a:avLst/>
            </a:prstGeom>
            <a:grpFill/>
            <a:ln w="28575">
              <a:solidFill>
                <a:schemeClr val="bg1">
                  <a:lumMod val="50000"/>
                </a:schemeClr>
              </a:solidFill>
              <a:miter lim="800000"/>
            </a:ln>
            <a:extLst/>
          </p:spPr>
        </p:cxnSp>
        <p:cxnSp>
          <p:nvCxnSpPr>
            <p:cNvPr id="13" name="直接连接符 20"/>
            <p:cNvCxnSpPr>
              <a:cxnSpLocks noChangeShapeType="1"/>
            </p:cNvCxnSpPr>
            <p:nvPr/>
          </p:nvCxnSpPr>
          <p:spPr bwMode="auto">
            <a:xfrm flipV="1">
              <a:off x="6554443" y="3466836"/>
              <a:ext cx="683924" cy="622217"/>
            </a:xfrm>
            <a:prstGeom prst="line">
              <a:avLst/>
            </a:prstGeom>
            <a:grpFill/>
            <a:ln w="28575">
              <a:solidFill>
                <a:schemeClr val="bg1">
                  <a:lumMod val="50000"/>
                </a:schemeClr>
              </a:solidFill>
              <a:miter lim="800000"/>
            </a:ln>
            <a:extLst/>
          </p:spPr>
        </p:cxnSp>
        <p:grpSp>
          <p:nvGrpSpPr>
            <p:cNvPr id="14" name="组合 13"/>
            <p:cNvGrpSpPr/>
            <p:nvPr/>
          </p:nvGrpSpPr>
          <p:grpSpPr>
            <a:xfrm>
              <a:off x="7003538" y="2051315"/>
              <a:ext cx="1656509" cy="1656509"/>
              <a:chOff x="5252030" y="2008764"/>
              <a:chExt cx="809336" cy="809336"/>
            </a:xfrm>
            <a:grpFill/>
          </p:grpSpPr>
          <p:sp>
            <p:nvSpPr>
              <p:cNvPr id="15" name="椭圆 14"/>
              <p:cNvSpPr/>
              <p:nvPr/>
            </p:nvSpPr>
            <p:spPr>
              <a:xfrm>
                <a:off x="5252030" y="2008764"/>
                <a:ext cx="809336" cy="809336"/>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a:ea typeface="宋体"/>
                  <a:cs typeface="+mn-cs"/>
                </a:endParaRPr>
              </a:p>
            </p:txBody>
          </p:sp>
          <p:sp>
            <p:nvSpPr>
              <p:cNvPr id="16" name="椭圆 15"/>
              <p:cNvSpPr/>
              <p:nvPr/>
            </p:nvSpPr>
            <p:spPr>
              <a:xfrm>
                <a:off x="5269270" y="2029388"/>
                <a:ext cx="769580" cy="769580"/>
              </a:xfrm>
              <a:prstGeom prst="ellipse">
                <a:avLst/>
              </a:prstGeom>
              <a:grp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17" name="组合 16"/>
            <p:cNvGrpSpPr/>
            <p:nvPr/>
          </p:nvGrpSpPr>
          <p:grpSpPr>
            <a:xfrm>
              <a:off x="5005619" y="5107648"/>
              <a:ext cx="515519" cy="515519"/>
              <a:chOff x="5252030" y="2008764"/>
              <a:chExt cx="809336" cy="809336"/>
            </a:xfrm>
            <a:grpFill/>
            <a:effectLst/>
          </p:grpSpPr>
          <p:sp>
            <p:nvSpPr>
              <p:cNvPr id="18" name="椭圆 17"/>
              <p:cNvSpPr/>
              <p:nvPr/>
            </p:nvSpPr>
            <p:spPr>
              <a:xfrm>
                <a:off x="5252030" y="2008764"/>
                <a:ext cx="809336" cy="809336"/>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a:ea typeface="宋体"/>
                  <a:cs typeface="+mn-cs"/>
                </a:endParaRPr>
              </a:p>
            </p:txBody>
          </p:sp>
          <p:sp>
            <p:nvSpPr>
              <p:cNvPr id="19" name="椭圆 18"/>
              <p:cNvSpPr/>
              <p:nvPr/>
            </p:nvSpPr>
            <p:spPr>
              <a:xfrm>
                <a:off x="5269270" y="2029388"/>
                <a:ext cx="769580" cy="769580"/>
              </a:xfrm>
              <a:prstGeom prst="ellipse">
                <a:avLst/>
              </a:prstGeom>
              <a:grp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20" name="组合 19"/>
            <p:cNvGrpSpPr/>
            <p:nvPr/>
          </p:nvGrpSpPr>
          <p:grpSpPr>
            <a:xfrm>
              <a:off x="3891486" y="2651542"/>
              <a:ext cx="1244798" cy="1244798"/>
              <a:chOff x="5252030" y="2008764"/>
              <a:chExt cx="809336" cy="809336"/>
            </a:xfrm>
            <a:grpFill/>
            <a:effectLst/>
          </p:grpSpPr>
          <p:sp>
            <p:nvSpPr>
              <p:cNvPr id="21" name="椭圆 20"/>
              <p:cNvSpPr/>
              <p:nvPr/>
            </p:nvSpPr>
            <p:spPr>
              <a:xfrm>
                <a:off x="5252030" y="2008764"/>
                <a:ext cx="809336" cy="809336"/>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a:ea typeface="宋体"/>
                  <a:cs typeface="+mn-cs"/>
                </a:endParaRPr>
              </a:p>
            </p:txBody>
          </p:sp>
          <p:sp>
            <p:nvSpPr>
              <p:cNvPr id="22" name="椭圆 21"/>
              <p:cNvSpPr/>
              <p:nvPr/>
            </p:nvSpPr>
            <p:spPr>
              <a:xfrm>
                <a:off x="5269270" y="2029388"/>
                <a:ext cx="769580" cy="769580"/>
              </a:xfrm>
              <a:prstGeom prst="ellipse">
                <a:avLst/>
              </a:prstGeom>
              <a:grp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cxnSp>
          <p:nvCxnSpPr>
            <p:cNvPr id="23" name="直接连接符 22"/>
            <p:cNvCxnSpPr>
              <a:cxnSpLocks noChangeShapeType="1"/>
            </p:cNvCxnSpPr>
            <p:nvPr/>
          </p:nvCxnSpPr>
          <p:spPr bwMode="auto">
            <a:xfrm flipV="1">
              <a:off x="3656844" y="3734348"/>
              <a:ext cx="413953" cy="322088"/>
            </a:xfrm>
            <a:prstGeom prst="line">
              <a:avLst/>
            </a:prstGeom>
            <a:grpFill/>
            <a:ln w="28575">
              <a:solidFill>
                <a:schemeClr val="bg1">
                  <a:lumMod val="50000"/>
                </a:schemeClr>
              </a:solidFill>
              <a:miter lim="800000"/>
            </a:ln>
            <a:extLst/>
          </p:spPr>
        </p:cxnSp>
        <p:cxnSp>
          <p:nvCxnSpPr>
            <p:cNvPr id="24" name="直接连接符 17"/>
            <p:cNvCxnSpPr>
              <a:cxnSpLocks noChangeShapeType="1"/>
            </p:cNvCxnSpPr>
            <p:nvPr/>
          </p:nvCxnSpPr>
          <p:spPr bwMode="auto">
            <a:xfrm>
              <a:off x="5046269" y="3597082"/>
              <a:ext cx="681323" cy="491172"/>
            </a:xfrm>
            <a:prstGeom prst="line">
              <a:avLst/>
            </a:prstGeom>
            <a:grpFill/>
            <a:ln w="28575">
              <a:solidFill>
                <a:schemeClr val="bg1">
                  <a:lumMod val="50000"/>
                </a:schemeClr>
              </a:solidFill>
              <a:miter lim="800000"/>
            </a:ln>
            <a:extLst/>
          </p:spPr>
        </p:cxnSp>
        <p:cxnSp>
          <p:nvCxnSpPr>
            <p:cNvPr id="25" name="直接连接符 23"/>
            <p:cNvCxnSpPr>
              <a:cxnSpLocks noChangeShapeType="1"/>
              <a:endCxn id="35" idx="1"/>
            </p:cNvCxnSpPr>
            <p:nvPr/>
          </p:nvCxnSpPr>
          <p:spPr bwMode="auto">
            <a:xfrm>
              <a:off x="2684070" y="3842655"/>
              <a:ext cx="363984" cy="242094"/>
            </a:xfrm>
            <a:prstGeom prst="line">
              <a:avLst/>
            </a:prstGeom>
            <a:grpFill/>
            <a:ln w="28575">
              <a:solidFill>
                <a:schemeClr val="bg1">
                  <a:lumMod val="50000"/>
                </a:schemeClr>
              </a:solidFill>
              <a:miter lim="800000"/>
            </a:ln>
            <a:extLst/>
          </p:spPr>
        </p:cxnSp>
        <p:cxnSp>
          <p:nvCxnSpPr>
            <p:cNvPr id="26" name="直接连接符 43"/>
            <p:cNvCxnSpPr>
              <a:cxnSpLocks noChangeShapeType="1"/>
            </p:cNvCxnSpPr>
            <p:nvPr/>
          </p:nvCxnSpPr>
          <p:spPr bwMode="auto">
            <a:xfrm flipV="1">
              <a:off x="5426070" y="4916812"/>
              <a:ext cx="301521" cy="278300"/>
            </a:xfrm>
            <a:prstGeom prst="line">
              <a:avLst/>
            </a:prstGeom>
            <a:grpFill/>
            <a:ln w="28575">
              <a:solidFill>
                <a:schemeClr val="bg1">
                  <a:lumMod val="50000"/>
                </a:schemeClr>
              </a:solidFill>
              <a:miter lim="800000"/>
            </a:ln>
            <a:extLst/>
          </p:spPr>
        </p:cxnSp>
        <p:grpSp>
          <p:nvGrpSpPr>
            <p:cNvPr id="27" name="组合 26"/>
            <p:cNvGrpSpPr/>
            <p:nvPr/>
          </p:nvGrpSpPr>
          <p:grpSpPr>
            <a:xfrm>
              <a:off x="8966685" y="3095740"/>
              <a:ext cx="630230" cy="630230"/>
              <a:chOff x="304800" y="673100"/>
              <a:chExt cx="4000500" cy="4000500"/>
            </a:xfrm>
            <a:grpFill/>
            <a:effectLst/>
          </p:grpSpPr>
          <p:sp>
            <p:nvSpPr>
              <p:cNvPr id="28" name="同心圆 20"/>
              <p:cNvSpPr/>
              <p:nvPr/>
            </p:nvSpPr>
            <p:spPr>
              <a:xfrm>
                <a:off x="304800" y="673100"/>
                <a:ext cx="4000500" cy="4000500"/>
              </a:xfrm>
              <a:prstGeom prst="donut">
                <a:avLst>
                  <a:gd name="adj" fmla="val 4879"/>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endParaRPr>
              </a:p>
            </p:txBody>
          </p:sp>
          <p:sp>
            <p:nvSpPr>
              <p:cNvPr id="29" name="椭圆 28"/>
              <p:cNvSpPr/>
              <p:nvPr/>
            </p:nvSpPr>
            <p:spPr>
              <a:xfrm>
                <a:off x="392112" y="760412"/>
                <a:ext cx="3825874" cy="3825874"/>
              </a:xfrm>
              <a:prstGeom prst="ellipse">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endParaRPr>
              </a:p>
            </p:txBody>
          </p:sp>
        </p:grpSp>
        <p:grpSp>
          <p:nvGrpSpPr>
            <p:cNvPr id="30" name="组合 29"/>
            <p:cNvGrpSpPr/>
            <p:nvPr/>
          </p:nvGrpSpPr>
          <p:grpSpPr>
            <a:xfrm>
              <a:off x="5528139" y="3876946"/>
              <a:ext cx="1226559" cy="1226559"/>
              <a:chOff x="304800" y="673100"/>
              <a:chExt cx="4000500" cy="4000500"/>
            </a:xfrm>
            <a:grpFill/>
            <a:effectLst/>
          </p:grpSpPr>
          <p:sp>
            <p:nvSpPr>
              <p:cNvPr id="31" name="同心圆 23"/>
              <p:cNvSpPr/>
              <p:nvPr/>
            </p:nvSpPr>
            <p:spPr>
              <a:xfrm>
                <a:off x="304800" y="673100"/>
                <a:ext cx="4000500" cy="4000500"/>
              </a:xfrm>
              <a:prstGeom prst="donut">
                <a:avLst>
                  <a:gd name="adj" fmla="val 4879"/>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2" name="椭圆 31"/>
              <p:cNvSpPr/>
              <p:nvPr/>
            </p:nvSpPr>
            <p:spPr>
              <a:xfrm>
                <a:off x="392112" y="760412"/>
                <a:ext cx="3825874" cy="3825874"/>
              </a:xfrm>
              <a:prstGeom prst="ellipse">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33" name="组合 32"/>
            <p:cNvGrpSpPr/>
            <p:nvPr/>
          </p:nvGrpSpPr>
          <p:grpSpPr>
            <a:xfrm>
              <a:off x="2907682" y="3944377"/>
              <a:ext cx="867139" cy="867139"/>
              <a:chOff x="304800" y="673100"/>
              <a:chExt cx="4000500" cy="4000500"/>
            </a:xfrm>
            <a:grpFill/>
            <a:effectLst/>
          </p:grpSpPr>
          <p:sp>
            <p:nvSpPr>
              <p:cNvPr id="34" name="同心圆 26"/>
              <p:cNvSpPr/>
              <p:nvPr/>
            </p:nvSpPr>
            <p:spPr>
              <a:xfrm>
                <a:off x="304800" y="673100"/>
                <a:ext cx="4000500" cy="4000500"/>
              </a:xfrm>
              <a:prstGeom prst="donut">
                <a:avLst>
                  <a:gd name="adj" fmla="val 4879"/>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5" name="椭圆 34"/>
              <p:cNvSpPr/>
              <p:nvPr/>
            </p:nvSpPr>
            <p:spPr>
              <a:xfrm>
                <a:off x="392112" y="760412"/>
                <a:ext cx="3825874" cy="3825874"/>
              </a:xfrm>
              <a:prstGeom prst="ellipse">
                <a:avLst/>
              </a:prstGeom>
              <a:grp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36" name="文本框 37"/>
            <p:cNvSpPr>
              <a:spLocks noChangeArrowheads="1"/>
            </p:cNvSpPr>
            <p:nvPr/>
          </p:nvSpPr>
          <p:spPr bwMode="auto">
            <a:xfrm>
              <a:off x="7503547" y="2491701"/>
              <a:ext cx="707373" cy="734580"/>
            </a:xfrm>
            <a:prstGeom prst="rect">
              <a:avLst/>
            </a:prstGeom>
            <a:grpFill/>
            <a:ln w="9525">
              <a:noFill/>
              <a:miter lim="800000"/>
            </a:ln>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2400" dirty="0">
                  <a:solidFill>
                    <a:schemeClr val="bg1">
                      <a:lumMod val="50000"/>
                    </a:schemeClr>
                  </a:solidFill>
                  <a:sym typeface="微软雅黑" pitchFamily="34" charset="-122"/>
                </a:rPr>
                <a:t>加入</a:t>
              </a:r>
              <a:endParaRPr lang="en-US" altLang="zh-CN" sz="2400" dirty="0">
                <a:solidFill>
                  <a:schemeClr val="bg1">
                    <a:lumMod val="50000"/>
                  </a:schemeClr>
                </a:solidFill>
                <a:sym typeface="微软雅黑" pitchFamily="34" charset="-122"/>
              </a:endParaRPr>
            </a:p>
            <a:p>
              <a:pPr algn="ctr">
                <a:spcBef>
                  <a:spcPct val="0"/>
                </a:spcBef>
                <a:buNone/>
              </a:pPr>
              <a:r>
                <a:rPr lang="zh-CN" altLang="en-US" sz="2400" dirty="0">
                  <a:solidFill>
                    <a:schemeClr val="bg1">
                      <a:lumMod val="50000"/>
                    </a:schemeClr>
                  </a:solidFill>
                  <a:sym typeface="微软雅黑" pitchFamily="34" charset="-122"/>
                </a:rPr>
                <a:t>标题</a:t>
              </a:r>
            </a:p>
          </p:txBody>
        </p:sp>
        <p:sp>
          <p:nvSpPr>
            <p:cNvPr id="37" name="文本框 37"/>
            <p:cNvSpPr>
              <a:spLocks noChangeArrowheads="1"/>
            </p:cNvSpPr>
            <p:nvPr/>
          </p:nvSpPr>
          <p:spPr bwMode="auto">
            <a:xfrm>
              <a:off x="5844412" y="4184234"/>
              <a:ext cx="594012" cy="598546"/>
            </a:xfrm>
            <a:prstGeom prst="rect">
              <a:avLst/>
            </a:prstGeom>
            <a:grpFill/>
            <a:ln w="9525">
              <a:noFill/>
              <a:miter lim="800000"/>
            </a:ln>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1900" dirty="0">
                  <a:solidFill>
                    <a:schemeClr val="bg1">
                      <a:lumMod val="50000"/>
                    </a:schemeClr>
                  </a:solidFill>
                  <a:sym typeface="微软雅黑" pitchFamily="34" charset="-122"/>
                </a:rPr>
                <a:t>加入</a:t>
              </a:r>
              <a:endParaRPr lang="en-US" altLang="zh-CN" sz="1900" dirty="0">
                <a:solidFill>
                  <a:schemeClr val="bg1">
                    <a:lumMod val="50000"/>
                  </a:schemeClr>
                </a:solidFill>
                <a:sym typeface="微软雅黑" pitchFamily="34" charset="-122"/>
              </a:endParaRPr>
            </a:p>
            <a:p>
              <a:pPr algn="ctr">
                <a:spcBef>
                  <a:spcPct val="0"/>
                </a:spcBef>
                <a:buNone/>
              </a:pPr>
              <a:r>
                <a:rPr lang="zh-CN" altLang="en-US" sz="1900" dirty="0">
                  <a:solidFill>
                    <a:schemeClr val="bg1">
                      <a:lumMod val="50000"/>
                    </a:schemeClr>
                  </a:solidFill>
                  <a:sym typeface="微软雅黑" pitchFamily="34" charset="-122"/>
                </a:rPr>
                <a:t>标题</a:t>
              </a:r>
            </a:p>
          </p:txBody>
        </p:sp>
        <p:sp>
          <p:nvSpPr>
            <p:cNvPr id="38" name="文本框 37"/>
            <p:cNvSpPr>
              <a:spLocks noChangeArrowheads="1"/>
            </p:cNvSpPr>
            <p:nvPr/>
          </p:nvSpPr>
          <p:spPr bwMode="auto">
            <a:xfrm>
              <a:off x="4213917" y="2975657"/>
              <a:ext cx="594012" cy="598546"/>
            </a:xfrm>
            <a:prstGeom prst="rect">
              <a:avLst/>
            </a:prstGeom>
            <a:grpFill/>
            <a:ln w="9525">
              <a:noFill/>
              <a:miter lim="800000"/>
            </a:ln>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900" b="0" dirty="0">
                  <a:solidFill>
                    <a:schemeClr val="bg1">
                      <a:lumMod val="50000"/>
                    </a:schemeClr>
                  </a:solidFill>
                  <a:sym typeface="微软雅黑" pitchFamily="34" charset="-122"/>
                </a:rPr>
                <a:t>加入</a:t>
              </a:r>
              <a:endParaRPr lang="en-US" altLang="zh-CN" sz="1900" b="0" dirty="0">
                <a:solidFill>
                  <a:schemeClr val="bg1">
                    <a:lumMod val="50000"/>
                  </a:schemeClr>
                </a:solidFill>
                <a:sym typeface="微软雅黑" pitchFamily="34" charset="-122"/>
              </a:endParaRPr>
            </a:p>
            <a:p>
              <a:pPr algn="ctr" eaLnBrk="1" hangingPunct="1">
                <a:spcBef>
                  <a:spcPct val="0"/>
                </a:spcBef>
                <a:buFont typeface="Arial" charset="0"/>
                <a:buNone/>
              </a:pPr>
              <a:r>
                <a:rPr lang="zh-CN" altLang="en-US" sz="1900" b="0" dirty="0">
                  <a:solidFill>
                    <a:schemeClr val="bg1">
                      <a:lumMod val="50000"/>
                    </a:schemeClr>
                  </a:solidFill>
                  <a:sym typeface="微软雅黑" pitchFamily="34" charset="-122"/>
                </a:rPr>
                <a:t>标题</a:t>
              </a:r>
            </a:p>
          </p:txBody>
        </p:sp>
        <p:sp>
          <p:nvSpPr>
            <p:cNvPr id="39" name="文本框 37"/>
            <p:cNvSpPr>
              <a:spLocks noChangeArrowheads="1"/>
            </p:cNvSpPr>
            <p:nvPr/>
          </p:nvSpPr>
          <p:spPr bwMode="auto">
            <a:xfrm>
              <a:off x="3123598" y="4171077"/>
              <a:ext cx="435307" cy="408100"/>
            </a:xfrm>
            <a:prstGeom prst="rect">
              <a:avLst/>
            </a:prstGeom>
            <a:grpFill/>
            <a:ln w="9525">
              <a:noFill/>
              <a:miter lim="800000"/>
            </a:ln>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1200" dirty="0">
                  <a:solidFill>
                    <a:schemeClr val="bg1">
                      <a:lumMod val="50000"/>
                    </a:schemeClr>
                  </a:solidFill>
                  <a:sym typeface="微软雅黑" pitchFamily="34" charset="-122"/>
                </a:rPr>
                <a:t>加入</a:t>
              </a:r>
              <a:endParaRPr lang="en-US" altLang="zh-CN" sz="1200" dirty="0">
                <a:solidFill>
                  <a:schemeClr val="bg1">
                    <a:lumMod val="50000"/>
                  </a:schemeClr>
                </a:solidFill>
                <a:sym typeface="微软雅黑" pitchFamily="34" charset="-122"/>
              </a:endParaRPr>
            </a:p>
            <a:p>
              <a:pPr algn="ctr">
                <a:spcBef>
                  <a:spcPct val="0"/>
                </a:spcBef>
                <a:buNone/>
              </a:pPr>
              <a:r>
                <a:rPr lang="zh-CN" altLang="en-US" sz="1200" dirty="0">
                  <a:solidFill>
                    <a:schemeClr val="bg1">
                      <a:lumMod val="50000"/>
                    </a:schemeClr>
                  </a:solidFill>
                  <a:sym typeface="微软雅黑" pitchFamily="34" charset="-122"/>
                </a:rPr>
                <a:t>标题</a:t>
              </a:r>
            </a:p>
          </p:txBody>
        </p:sp>
        <p:sp>
          <p:nvSpPr>
            <p:cNvPr id="40" name="矩形 76"/>
            <p:cNvSpPr>
              <a:spLocks noChangeArrowheads="1"/>
            </p:cNvSpPr>
            <p:nvPr/>
          </p:nvSpPr>
          <p:spPr bwMode="auto">
            <a:xfrm>
              <a:off x="2598371" y="4899560"/>
              <a:ext cx="1366485" cy="212386"/>
            </a:xfrm>
            <a:prstGeom prst="rect">
              <a:avLst/>
            </a:prstGeom>
            <a:grpFill/>
            <a:ln w="9525">
              <a:noFill/>
              <a:miter lim="800000"/>
            </a:ln>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355"/>
                </a:lnSpc>
                <a:spcBef>
                  <a:spcPct val="0"/>
                </a:spcBef>
                <a:buNone/>
              </a:pPr>
              <a:r>
                <a:rPr lang="zh-CN" altLang="en-US" sz="900" dirty="0">
                  <a:solidFill>
                    <a:schemeClr val="bg1">
                      <a:lumMod val="50000"/>
                    </a:schemeClr>
                  </a:solidFill>
                  <a:sym typeface="微软雅黑" pitchFamily="34" charset="-122"/>
                </a:rPr>
                <a:t>点击添加描述总结</a:t>
              </a:r>
              <a:r>
                <a:rPr lang="en-US" altLang="zh-CN" sz="900" dirty="0">
                  <a:solidFill>
                    <a:schemeClr val="bg1">
                      <a:lumMod val="50000"/>
                    </a:schemeClr>
                  </a:solidFill>
                  <a:sym typeface="微软雅黑" pitchFamily="34" charset="-122"/>
                </a:rPr>
                <a:t> </a:t>
              </a:r>
              <a:endParaRPr lang="zh-CN" altLang="en-US" sz="900" dirty="0">
                <a:solidFill>
                  <a:schemeClr val="bg1">
                    <a:lumMod val="50000"/>
                  </a:schemeClr>
                </a:solidFill>
                <a:sym typeface="微软雅黑" pitchFamily="34" charset="-122"/>
              </a:endParaRPr>
            </a:p>
          </p:txBody>
        </p:sp>
        <p:sp>
          <p:nvSpPr>
            <p:cNvPr id="41" name="矩形 80"/>
            <p:cNvSpPr>
              <a:spLocks noChangeArrowheads="1"/>
            </p:cNvSpPr>
            <p:nvPr/>
          </p:nvSpPr>
          <p:spPr bwMode="auto">
            <a:xfrm>
              <a:off x="3784245" y="4001116"/>
              <a:ext cx="1366485" cy="212386"/>
            </a:xfrm>
            <a:prstGeom prst="rect">
              <a:avLst/>
            </a:prstGeom>
            <a:grpFill/>
            <a:ln w="9525">
              <a:noFill/>
              <a:miter lim="800000"/>
            </a:ln>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355"/>
                </a:lnSpc>
                <a:spcBef>
                  <a:spcPct val="0"/>
                </a:spcBef>
                <a:buNone/>
              </a:pPr>
              <a:r>
                <a:rPr lang="zh-CN" altLang="en-US" sz="900" dirty="0">
                  <a:solidFill>
                    <a:schemeClr val="bg1">
                      <a:lumMod val="50000"/>
                    </a:schemeClr>
                  </a:solidFill>
                  <a:sym typeface="微软雅黑" pitchFamily="34" charset="-122"/>
                </a:rPr>
                <a:t>点击添加描述总结</a:t>
              </a:r>
              <a:r>
                <a:rPr lang="en-US" altLang="zh-CN" sz="900" dirty="0">
                  <a:solidFill>
                    <a:schemeClr val="bg1">
                      <a:lumMod val="50000"/>
                    </a:schemeClr>
                  </a:solidFill>
                  <a:sym typeface="微软雅黑" pitchFamily="34" charset="-122"/>
                </a:rPr>
                <a:t> </a:t>
              </a:r>
              <a:endParaRPr lang="zh-CN" altLang="en-US" sz="900" dirty="0">
                <a:solidFill>
                  <a:schemeClr val="bg1">
                    <a:lumMod val="50000"/>
                  </a:schemeClr>
                </a:solidFill>
                <a:sym typeface="微软雅黑" pitchFamily="34" charset="-122"/>
              </a:endParaRPr>
            </a:p>
          </p:txBody>
        </p:sp>
        <p:sp>
          <p:nvSpPr>
            <p:cNvPr id="42" name="矩形 81"/>
            <p:cNvSpPr>
              <a:spLocks noChangeArrowheads="1"/>
            </p:cNvSpPr>
            <p:nvPr/>
          </p:nvSpPr>
          <p:spPr bwMode="auto">
            <a:xfrm>
              <a:off x="5488152" y="5143443"/>
              <a:ext cx="1366485" cy="212386"/>
            </a:xfrm>
            <a:prstGeom prst="rect">
              <a:avLst/>
            </a:prstGeom>
            <a:grpFill/>
            <a:ln w="9525">
              <a:noFill/>
              <a:miter lim="800000"/>
            </a:ln>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355"/>
                </a:lnSpc>
                <a:spcBef>
                  <a:spcPct val="0"/>
                </a:spcBef>
                <a:buNone/>
              </a:pPr>
              <a:r>
                <a:rPr lang="zh-CN" altLang="en-US" sz="900" dirty="0">
                  <a:solidFill>
                    <a:schemeClr val="bg1">
                      <a:lumMod val="50000"/>
                    </a:schemeClr>
                  </a:solidFill>
                  <a:sym typeface="微软雅黑" pitchFamily="34" charset="-122"/>
                </a:rPr>
                <a:t>点击添加描述总结</a:t>
              </a:r>
              <a:r>
                <a:rPr lang="en-US" altLang="zh-CN" sz="900" dirty="0">
                  <a:solidFill>
                    <a:schemeClr val="bg1">
                      <a:lumMod val="50000"/>
                    </a:schemeClr>
                  </a:solidFill>
                  <a:sym typeface="微软雅黑" pitchFamily="34" charset="-122"/>
                </a:rPr>
                <a:t> </a:t>
              </a:r>
              <a:endParaRPr lang="zh-CN" altLang="en-US" sz="900" dirty="0">
                <a:solidFill>
                  <a:schemeClr val="bg1">
                    <a:lumMod val="50000"/>
                  </a:schemeClr>
                </a:solidFill>
                <a:sym typeface="微软雅黑" pitchFamily="34" charset="-122"/>
              </a:endParaRPr>
            </a:p>
          </p:txBody>
        </p:sp>
        <p:sp>
          <p:nvSpPr>
            <p:cNvPr id="43" name="矩形 82"/>
            <p:cNvSpPr>
              <a:spLocks noChangeArrowheads="1"/>
            </p:cNvSpPr>
            <p:nvPr/>
          </p:nvSpPr>
          <p:spPr bwMode="auto">
            <a:xfrm>
              <a:off x="7122052" y="3834322"/>
              <a:ext cx="1366485" cy="227802"/>
            </a:xfrm>
            <a:prstGeom prst="rect">
              <a:avLst/>
            </a:prstGeom>
            <a:grpFill/>
            <a:ln w="9525">
              <a:noFill/>
              <a:miter lim="800000"/>
            </a:ln>
            <a:extLst/>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355"/>
                </a:lnSpc>
                <a:spcBef>
                  <a:spcPct val="0"/>
                </a:spcBef>
                <a:buNone/>
              </a:pPr>
              <a:r>
                <a:rPr lang="zh-CN" altLang="en-US" sz="900" dirty="0">
                  <a:solidFill>
                    <a:schemeClr val="bg1">
                      <a:lumMod val="50000"/>
                    </a:schemeClr>
                  </a:solidFill>
                  <a:sym typeface="微软雅黑" pitchFamily="34" charset="-122"/>
                </a:rPr>
                <a:t>点击添加描述总结</a:t>
              </a:r>
            </a:p>
          </p:txBody>
        </p:sp>
        <p:sp>
          <p:nvSpPr>
            <p:cNvPr id="44" name="矩形 43"/>
            <p:cNvSpPr>
              <a:spLocks noChangeArrowheads="1"/>
            </p:cNvSpPr>
            <p:nvPr/>
          </p:nvSpPr>
          <p:spPr bwMode="auto">
            <a:xfrm>
              <a:off x="7891240" y="4537914"/>
              <a:ext cx="2323291" cy="291682"/>
            </a:xfrm>
            <a:prstGeom prst="rect">
              <a:avLst/>
            </a:prstGeom>
            <a:grpFill/>
            <a:ln w="9525">
              <a:noFill/>
              <a:miter lim="800000"/>
            </a:ln>
            <a:extLst/>
          </p:spPr>
          <p:txBody>
            <a:bodyPr lIns="82938" tIns="41468" rIns="82938" bIns="4146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eaLnBrk="1" hangingPunct="1">
                <a:spcBef>
                  <a:spcPct val="0"/>
                </a:spcBef>
                <a:buFont typeface="Arial" charset="0"/>
                <a:buNone/>
              </a:pPr>
              <a:r>
                <a:rPr lang="zh-CN" altLang="en-US" sz="1600" b="1" dirty="0">
                  <a:solidFill>
                    <a:schemeClr val="bg1">
                      <a:lumMod val="50000"/>
                    </a:schemeClr>
                  </a:solidFill>
                  <a:sym typeface="微软雅黑" pitchFamily="34" charset="-122"/>
                </a:rPr>
                <a:t>添加主要标题内容</a:t>
              </a:r>
              <a:endParaRPr lang="zh-CN" altLang="en-US" sz="1600" dirty="0">
                <a:solidFill>
                  <a:schemeClr val="bg1">
                    <a:lumMod val="50000"/>
                  </a:schemeClr>
                </a:solidFill>
                <a:latin typeface="Arial" charset="0"/>
                <a:ea typeface="宋体" pitchFamily="2" charset="-122"/>
              </a:endParaRPr>
            </a:p>
          </p:txBody>
        </p:sp>
        <p:sp>
          <p:nvSpPr>
            <p:cNvPr id="45" name="文本框 13"/>
            <p:cNvSpPr txBox="1"/>
            <p:nvPr/>
          </p:nvSpPr>
          <p:spPr>
            <a:xfrm>
              <a:off x="7509997" y="4894413"/>
              <a:ext cx="2740626" cy="711714"/>
            </a:xfrm>
            <a:prstGeom prst="rect">
              <a:avLst/>
            </a:prstGeom>
            <a:grpFill/>
            <a:ln>
              <a:noFill/>
            </a:ln>
          </p:spPr>
          <p:txBody>
            <a:bodyPr wrap="square" lIns="65824" tIns="32911" rIns="65824" bIns="32911" rtlCol="0">
              <a:spAutoFit/>
            </a:bodyPr>
            <a:lstStyle/>
            <a:p>
              <a:pPr>
                <a:lnSpc>
                  <a:spcPct val="120000"/>
                </a:lnSpc>
                <a:spcBef>
                  <a:spcPct val="0"/>
                </a:spcBef>
                <a:buNone/>
              </a:pPr>
              <a:r>
                <a:rPr lang="zh-CN" altLang="en-US" sz="1000" dirty="0">
                  <a:solidFill>
                    <a:schemeClr val="bg1">
                      <a:lumMod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46" name="组合 45"/>
            <p:cNvGrpSpPr/>
            <p:nvPr/>
          </p:nvGrpSpPr>
          <p:grpSpPr>
            <a:xfrm>
              <a:off x="2304917" y="3511502"/>
              <a:ext cx="420958" cy="420958"/>
              <a:chOff x="5252030" y="2008764"/>
              <a:chExt cx="809336" cy="809336"/>
            </a:xfrm>
            <a:grpFill/>
            <a:effectLst/>
          </p:grpSpPr>
          <p:sp>
            <p:nvSpPr>
              <p:cNvPr id="47" name="椭圆 46"/>
              <p:cNvSpPr/>
              <p:nvPr/>
            </p:nvSpPr>
            <p:spPr>
              <a:xfrm>
                <a:off x="5252030" y="2008764"/>
                <a:ext cx="809336" cy="809336"/>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Calibri"/>
                  <a:ea typeface="宋体"/>
                  <a:cs typeface="+mn-cs"/>
                </a:endParaRPr>
              </a:p>
            </p:txBody>
          </p:sp>
          <p:sp>
            <p:nvSpPr>
              <p:cNvPr id="48" name="椭圆 47"/>
              <p:cNvSpPr/>
              <p:nvPr/>
            </p:nvSpPr>
            <p:spPr>
              <a:xfrm>
                <a:off x="5269270" y="2029388"/>
                <a:ext cx="769580" cy="769580"/>
              </a:xfrm>
              <a:prstGeom prst="ellipse">
                <a:avLst/>
              </a:prstGeom>
              <a:grp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p:nvGrpSpPr>
        <p:grpSpPr>
          <a:xfrm>
            <a:off x="4266996" y="3004272"/>
            <a:ext cx="2158360" cy="2202622"/>
            <a:chOff x="4091509" y="2726388"/>
            <a:chExt cx="2158360" cy="2202623"/>
          </a:xfrm>
          <a:noFill/>
        </p:grpSpPr>
        <p:sp>
          <p:nvSpPr>
            <p:cNvPr id="13" name="Oval 49"/>
            <p:cNvSpPr>
              <a:spLocks noChangeArrowheads="1"/>
            </p:cNvSpPr>
            <p:nvPr/>
          </p:nvSpPr>
          <p:spPr bwMode="auto">
            <a:xfrm>
              <a:off x="4420932" y="4751480"/>
              <a:ext cx="1499516" cy="177531"/>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4" name="Oval 50"/>
            <p:cNvSpPr>
              <a:spLocks noChangeArrowheads="1"/>
            </p:cNvSpPr>
            <p:nvPr/>
          </p:nvSpPr>
          <p:spPr bwMode="auto">
            <a:xfrm>
              <a:off x="4440183" y="4751480"/>
              <a:ext cx="1461011" cy="177531"/>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5" name="Oval 51"/>
            <p:cNvSpPr>
              <a:spLocks noChangeArrowheads="1"/>
            </p:cNvSpPr>
            <p:nvPr/>
          </p:nvSpPr>
          <p:spPr bwMode="auto">
            <a:xfrm>
              <a:off x="4459435" y="4757674"/>
              <a:ext cx="1422507" cy="165145"/>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6" name="Oval 52"/>
            <p:cNvSpPr>
              <a:spLocks noChangeArrowheads="1"/>
            </p:cNvSpPr>
            <p:nvPr/>
          </p:nvSpPr>
          <p:spPr bwMode="auto">
            <a:xfrm>
              <a:off x="4478686" y="4757674"/>
              <a:ext cx="1381864" cy="165145"/>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7" name="Oval 53"/>
            <p:cNvSpPr>
              <a:spLocks noChangeArrowheads="1"/>
            </p:cNvSpPr>
            <p:nvPr/>
          </p:nvSpPr>
          <p:spPr bwMode="auto">
            <a:xfrm>
              <a:off x="4506495" y="4757674"/>
              <a:ext cx="1334804" cy="158953"/>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8" name="Oval 54"/>
            <p:cNvSpPr>
              <a:spLocks noChangeArrowheads="1"/>
            </p:cNvSpPr>
            <p:nvPr/>
          </p:nvSpPr>
          <p:spPr bwMode="auto">
            <a:xfrm>
              <a:off x="4525746" y="4763866"/>
              <a:ext cx="1289882" cy="152759"/>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9" name="Oval 55"/>
            <p:cNvSpPr>
              <a:spLocks noChangeArrowheads="1"/>
            </p:cNvSpPr>
            <p:nvPr/>
          </p:nvSpPr>
          <p:spPr bwMode="auto">
            <a:xfrm>
              <a:off x="4545000" y="4763866"/>
              <a:ext cx="1251379" cy="152759"/>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0" name="Oval 56"/>
            <p:cNvSpPr>
              <a:spLocks noChangeArrowheads="1"/>
            </p:cNvSpPr>
            <p:nvPr/>
          </p:nvSpPr>
          <p:spPr bwMode="auto">
            <a:xfrm>
              <a:off x="4564251" y="4770059"/>
              <a:ext cx="1210735" cy="140374"/>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1" name="Oval 57"/>
            <p:cNvSpPr>
              <a:spLocks noChangeArrowheads="1"/>
            </p:cNvSpPr>
            <p:nvPr/>
          </p:nvSpPr>
          <p:spPr bwMode="auto">
            <a:xfrm>
              <a:off x="4583504" y="4770059"/>
              <a:ext cx="1172230" cy="140374"/>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2" name="Oval 58"/>
            <p:cNvSpPr>
              <a:spLocks noChangeArrowheads="1"/>
            </p:cNvSpPr>
            <p:nvPr/>
          </p:nvSpPr>
          <p:spPr bwMode="auto">
            <a:xfrm>
              <a:off x="4604895" y="4770059"/>
              <a:ext cx="1131588" cy="140374"/>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3" name="Oval 59"/>
            <p:cNvSpPr>
              <a:spLocks noChangeArrowheads="1"/>
            </p:cNvSpPr>
            <p:nvPr/>
          </p:nvSpPr>
          <p:spPr bwMode="auto">
            <a:xfrm>
              <a:off x="4624146" y="4776252"/>
              <a:ext cx="1093085" cy="127988"/>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5" name="Oval 61"/>
            <p:cNvSpPr>
              <a:spLocks noChangeArrowheads="1"/>
            </p:cNvSpPr>
            <p:nvPr/>
          </p:nvSpPr>
          <p:spPr bwMode="auto">
            <a:xfrm>
              <a:off x="4662649" y="4782445"/>
              <a:ext cx="1013938" cy="115601"/>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6" name="Oval 62"/>
            <p:cNvSpPr>
              <a:spLocks noChangeArrowheads="1"/>
            </p:cNvSpPr>
            <p:nvPr/>
          </p:nvSpPr>
          <p:spPr bwMode="auto">
            <a:xfrm>
              <a:off x="4684041" y="4782445"/>
              <a:ext cx="973295" cy="115601"/>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7" name="Oval 63"/>
            <p:cNvSpPr>
              <a:spLocks noChangeArrowheads="1"/>
            </p:cNvSpPr>
            <p:nvPr/>
          </p:nvSpPr>
          <p:spPr bwMode="auto">
            <a:xfrm>
              <a:off x="4709710" y="4782445"/>
              <a:ext cx="928372" cy="115601"/>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9" name="Oval 65"/>
            <p:cNvSpPr>
              <a:spLocks noChangeArrowheads="1"/>
            </p:cNvSpPr>
            <p:nvPr/>
          </p:nvSpPr>
          <p:spPr bwMode="auto">
            <a:xfrm>
              <a:off x="4748214" y="4788637"/>
              <a:ext cx="842809" cy="103215"/>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2" name="Oval 68"/>
            <p:cNvSpPr>
              <a:spLocks noChangeArrowheads="1"/>
            </p:cNvSpPr>
            <p:nvPr/>
          </p:nvSpPr>
          <p:spPr bwMode="auto">
            <a:xfrm>
              <a:off x="4808109" y="4796895"/>
              <a:ext cx="723018" cy="88767"/>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3" name="Oval 69"/>
            <p:cNvSpPr>
              <a:spLocks noChangeArrowheads="1"/>
            </p:cNvSpPr>
            <p:nvPr/>
          </p:nvSpPr>
          <p:spPr bwMode="auto">
            <a:xfrm>
              <a:off x="4827362" y="4803088"/>
              <a:ext cx="684515" cy="76380"/>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4" name="Oval 70"/>
            <p:cNvSpPr>
              <a:spLocks noChangeArrowheads="1"/>
            </p:cNvSpPr>
            <p:nvPr/>
          </p:nvSpPr>
          <p:spPr bwMode="auto">
            <a:xfrm>
              <a:off x="4848753" y="4803088"/>
              <a:ext cx="643872" cy="76380"/>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5" name="Freeform 71"/>
            <p:cNvSpPr/>
            <p:nvPr/>
          </p:nvSpPr>
          <p:spPr bwMode="auto">
            <a:xfrm>
              <a:off x="4091509" y="2726388"/>
              <a:ext cx="2158360" cy="2089085"/>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grpFill/>
            <a:ln>
              <a:solidFill>
                <a:srgbClr val="C00000"/>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6" name="TextBox 32"/>
            <p:cNvSpPr txBox="1"/>
            <p:nvPr/>
          </p:nvSpPr>
          <p:spPr>
            <a:xfrm>
              <a:off x="4754632" y="3266298"/>
              <a:ext cx="1480262" cy="923330"/>
            </a:xfrm>
            <a:prstGeom prst="rect">
              <a:avLst/>
            </a:prstGeom>
            <a:grpFill/>
            <a:ln>
              <a:noFill/>
            </a:ln>
          </p:spPr>
          <p:txBody>
            <a:bodyPr wrap="square" rtlCol="0">
              <a:spAutoFit/>
            </a:bodyPr>
            <a:lstStyle/>
            <a:p>
              <a:r>
                <a:rPr lang="en-US" altLang="zh-CN" sz="5400" b="1" dirty="0">
                  <a:solidFill>
                    <a:schemeClr val="bg1">
                      <a:lumMod val="50000"/>
                    </a:schemeClr>
                  </a:solidFill>
                </a:rPr>
                <a:t>39%</a:t>
              </a:r>
              <a:endParaRPr lang="zh-CN" altLang="en-US" sz="5400" b="1" dirty="0">
                <a:solidFill>
                  <a:schemeClr val="bg1">
                    <a:lumMod val="50000"/>
                  </a:schemeClr>
                </a:solidFill>
              </a:endParaRPr>
            </a:p>
          </p:txBody>
        </p:sp>
        <p:sp>
          <p:nvSpPr>
            <p:cNvPr id="37" name="TextBox 33"/>
            <p:cNvSpPr txBox="1"/>
            <p:nvPr/>
          </p:nvSpPr>
          <p:spPr>
            <a:xfrm>
              <a:off x="4669067" y="2953673"/>
              <a:ext cx="1565827" cy="276999"/>
            </a:xfrm>
            <a:prstGeom prst="rect">
              <a:avLst/>
            </a:prstGeom>
            <a:grpFill/>
            <a:ln>
              <a:noFill/>
            </a:ln>
          </p:spPr>
          <p:txBody>
            <a:bodyPr wrap="square" rtlCol="0">
              <a:spAutoFit/>
            </a:bodyPr>
            <a:lstStyle/>
            <a:p>
              <a:r>
                <a:rPr lang="zh-CN" altLang="en-US" sz="1200" dirty="0">
                  <a:solidFill>
                    <a:schemeClr val="bg1">
                      <a:lumMod val="50000"/>
                    </a:schemeClr>
                  </a:solidFill>
                  <a:latin typeface="微软雅黑" pitchFamily="34" charset="-122"/>
                  <a:ea typeface="微软雅黑" pitchFamily="34" charset="-122"/>
                </a:rPr>
                <a:t>单击此处添加文本</a:t>
              </a:r>
            </a:p>
          </p:txBody>
        </p:sp>
      </p:grpSp>
      <p:grpSp>
        <p:nvGrpSpPr>
          <p:cNvPr id="38" name="组合 37"/>
          <p:cNvGrpSpPr/>
          <p:nvPr/>
        </p:nvGrpSpPr>
        <p:grpSpPr>
          <a:xfrm>
            <a:off x="2613468" y="3004272"/>
            <a:ext cx="2166918" cy="2202622"/>
            <a:chOff x="2437978" y="2726388"/>
            <a:chExt cx="2166917" cy="2202623"/>
          </a:xfrm>
          <a:noFill/>
        </p:grpSpPr>
        <p:sp>
          <p:nvSpPr>
            <p:cNvPr id="39" name="Oval 27"/>
            <p:cNvSpPr>
              <a:spLocks noChangeArrowheads="1"/>
            </p:cNvSpPr>
            <p:nvPr/>
          </p:nvSpPr>
          <p:spPr bwMode="auto">
            <a:xfrm>
              <a:off x="2773819" y="4751480"/>
              <a:ext cx="1495237" cy="177531"/>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0" name="Oval 28"/>
            <p:cNvSpPr>
              <a:spLocks noChangeArrowheads="1"/>
            </p:cNvSpPr>
            <p:nvPr/>
          </p:nvSpPr>
          <p:spPr bwMode="auto">
            <a:xfrm>
              <a:off x="2795210" y="4751480"/>
              <a:ext cx="1454593" cy="177531"/>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1" name="Oval 29"/>
            <p:cNvSpPr>
              <a:spLocks noChangeArrowheads="1"/>
            </p:cNvSpPr>
            <p:nvPr/>
          </p:nvSpPr>
          <p:spPr bwMode="auto">
            <a:xfrm>
              <a:off x="2814461" y="4757674"/>
              <a:ext cx="1413951" cy="165145"/>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2" name="Oval 30"/>
            <p:cNvSpPr>
              <a:spLocks noChangeArrowheads="1"/>
            </p:cNvSpPr>
            <p:nvPr/>
          </p:nvSpPr>
          <p:spPr bwMode="auto">
            <a:xfrm>
              <a:off x="2833714" y="4757674"/>
              <a:ext cx="1375447" cy="165145"/>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3" name="Oval 31"/>
            <p:cNvSpPr>
              <a:spLocks noChangeArrowheads="1"/>
            </p:cNvSpPr>
            <p:nvPr/>
          </p:nvSpPr>
          <p:spPr bwMode="auto">
            <a:xfrm>
              <a:off x="2852965" y="4757674"/>
              <a:ext cx="1336942" cy="158953"/>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4" name="Oval 32"/>
            <p:cNvSpPr>
              <a:spLocks noChangeArrowheads="1"/>
            </p:cNvSpPr>
            <p:nvPr/>
          </p:nvSpPr>
          <p:spPr bwMode="auto">
            <a:xfrm>
              <a:off x="2874356" y="4763866"/>
              <a:ext cx="1296299" cy="152759"/>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5" name="Oval 33"/>
            <p:cNvSpPr>
              <a:spLocks noChangeArrowheads="1"/>
            </p:cNvSpPr>
            <p:nvPr/>
          </p:nvSpPr>
          <p:spPr bwMode="auto">
            <a:xfrm>
              <a:off x="2893608" y="4763866"/>
              <a:ext cx="1255656" cy="152759"/>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6" name="Oval 34"/>
            <p:cNvSpPr>
              <a:spLocks noChangeArrowheads="1"/>
            </p:cNvSpPr>
            <p:nvPr/>
          </p:nvSpPr>
          <p:spPr bwMode="auto">
            <a:xfrm>
              <a:off x="2912859" y="4770059"/>
              <a:ext cx="1217153" cy="140374"/>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7" name="Oval 35"/>
            <p:cNvSpPr>
              <a:spLocks noChangeArrowheads="1"/>
            </p:cNvSpPr>
            <p:nvPr/>
          </p:nvSpPr>
          <p:spPr bwMode="auto">
            <a:xfrm>
              <a:off x="2932113" y="4770059"/>
              <a:ext cx="1178648" cy="140374"/>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48" name="Oval 36"/>
            <p:cNvSpPr>
              <a:spLocks noChangeArrowheads="1"/>
            </p:cNvSpPr>
            <p:nvPr/>
          </p:nvSpPr>
          <p:spPr bwMode="auto">
            <a:xfrm>
              <a:off x="2951364" y="4770059"/>
              <a:ext cx="1133727" cy="140374"/>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0" name="Oval 38"/>
            <p:cNvSpPr>
              <a:spLocks noChangeArrowheads="1"/>
            </p:cNvSpPr>
            <p:nvPr/>
          </p:nvSpPr>
          <p:spPr bwMode="auto">
            <a:xfrm>
              <a:off x="2998424" y="4776252"/>
              <a:ext cx="1046024" cy="127988"/>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1" name="Oval 39"/>
            <p:cNvSpPr>
              <a:spLocks noChangeArrowheads="1"/>
            </p:cNvSpPr>
            <p:nvPr/>
          </p:nvSpPr>
          <p:spPr bwMode="auto">
            <a:xfrm>
              <a:off x="3017677" y="4782445"/>
              <a:ext cx="1007521" cy="115601"/>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2" name="Oval 40"/>
            <p:cNvSpPr>
              <a:spLocks noChangeArrowheads="1"/>
            </p:cNvSpPr>
            <p:nvPr/>
          </p:nvSpPr>
          <p:spPr bwMode="auto">
            <a:xfrm>
              <a:off x="3036928" y="4782445"/>
              <a:ext cx="969016" cy="115601"/>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3" name="Oval 41"/>
            <p:cNvSpPr>
              <a:spLocks noChangeArrowheads="1"/>
            </p:cNvSpPr>
            <p:nvPr/>
          </p:nvSpPr>
          <p:spPr bwMode="auto">
            <a:xfrm>
              <a:off x="3058319" y="4782445"/>
              <a:ext cx="926234" cy="115601"/>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4" name="Oval 42"/>
            <p:cNvSpPr>
              <a:spLocks noChangeArrowheads="1"/>
            </p:cNvSpPr>
            <p:nvPr/>
          </p:nvSpPr>
          <p:spPr bwMode="auto">
            <a:xfrm>
              <a:off x="3077571" y="4788637"/>
              <a:ext cx="887730" cy="103215"/>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5" name="Oval 43"/>
            <p:cNvSpPr>
              <a:spLocks noChangeArrowheads="1"/>
            </p:cNvSpPr>
            <p:nvPr/>
          </p:nvSpPr>
          <p:spPr bwMode="auto">
            <a:xfrm>
              <a:off x="3096822" y="4788637"/>
              <a:ext cx="849227" cy="103215"/>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6" name="Oval 44"/>
            <p:cNvSpPr>
              <a:spLocks noChangeArrowheads="1"/>
            </p:cNvSpPr>
            <p:nvPr/>
          </p:nvSpPr>
          <p:spPr bwMode="auto">
            <a:xfrm>
              <a:off x="3116076" y="4788637"/>
              <a:ext cx="810722" cy="97023"/>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7" name="Oval 45"/>
            <p:cNvSpPr>
              <a:spLocks noChangeArrowheads="1"/>
            </p:cNvSpPr>
            <p:nvPr/>
          </p:nvSpPr>
          <p:spPr bwMode="auto">
            <a:xfrm>
              <a:off x="3137466" y="4796895"/>
              <a:ext cx="770078" cy="88767"/>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8" name="Oval 46"/>
            <p:cNvSpPr>
              <a:spLocks noChangeArrowheads="1"/>
            </p:cNvSpPr>
            <p:nvPr/>
          </p:nvSpPr>
          <p:spPr bwMode="auto">
            <a:xfrm>
              <a:off x="3156719" y="4796895"/>
              <a:ext cx="723018" cy="88767"/>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9" name="Oval 47"/>
            <p:cNvSpPr>
              <a:spLocks noChangeArrowheads="1"/>
            </p:cNvSpPr>
            <p:nvPr/>
          </p:nvSpPr>
          <p:spPr bwMode="auto">
            <a:xfrm>
              <a:off x="3175971" y="4803088"/>
              <a:ext cx="684515" cy="76380"/>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60" name="Oval 48"/>
            <p:cNvSpPr>
              <a:spLocks noChangeArrowheads="1"/>
            </p:cNvSpPr>
            <p:nvPr/>
          </p:nvSpPr>
          <p:spPr bwMode="auto">
            <a:xfrm>
              <a:off x="3201640" y="4803088"/>
              <a:ext cx="639593" cy="76380"/>
            </a:xfrm>
            <a:prstGeom prst="ellipse">
              <a:avLst/>
            </a:prstGeom>
            <a:grpFill/>
            <a:ln w="9525">
              <a:solidFill>
                <a:srgbClr val="0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61" name="Freeform 72"/>
            <p:cNvSpPr/>
            <p:nvPr/>
          </p:nvSpPr>
          <p:spPr bwMode="auto">
            <a:xfrm>
              <a:off x="2437978" y="2726388"/>
              <a:ext cx="2166917" cy="2089085"/>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grpFill/>
            <a:ln>
              <a:solidFill>
                <a:schemeClr val="tx2">
                  <a:lumMod val="50000"/>
                </a:schemeClr>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62" name="TextBox 58"/>
            <p:cNvSpPr txBox="1"/>
            <p:nvPr/>
          </p:nvSpPr>
          <p:spPr>
            <a:xfrm>
              <a:off x="3009118" y="3266298"/>
              <a:ext cx="1480262" cy="923330"/>
            </a:xfrm>
            <a:prstGeom prst="rect">
              <a:avLst/>
            </a:prstGeom>
            <a:grpFill/>
            <a:ln>
              <a:noFill/>
            </a:ln>
          </p:spPr>
          <p:txBody>
            <a:bodyPr wrap="square" rtlCol="0">
              <a:spAutoFit/>
            </a:bodyPr>
            <a:lstStyle/>
            <a:p>
              <a:r>
                <a:rPr lang="en-US" altLang="zh-CN" sz="5400" b="1" dirty="0">
                  <a:solidFill>
                    <a:schemeClr val="bg1">
                      <a:lumMod val="50000"/>
                    </a:schemeClr>
                  </a:solidFill>
                </a:rPr>
                <a:t>34%</a:t>
              </a:r>
              <a:endParaRPr lang="zh-CN" altLang="en-US" sz="5400" b="1" dirty="0">
                <a:solidFill>
                  <a:schemeClr val="bg1">
                    <a:lumMod val="50000"/>
                  </a:schemeClr>
                </a:solidFill>
              </a:endParaRPr>
            </a:p>
          </p:txBody>
        </p:sp>
        <p:sp>
          <p:nvSpPr>
            <p:cNvPr id="63" name="TextBox 59"/>
            <p:cNvSpPr txBox="1"/>
            <p:nvPr/>
          </p:nvSpPr>
          <p:spPr>
            <a:xfrm>
              <a:off x="2954942" y="2953673"/>
              <a:ext cx="1565826" cy="276999"/>
            </a:xfrm>
            <a:prstGeom prst="rect">
              <a:avLst/>
            </a:prstGeom>
            <a:grpFill/>
            <a:ln>
              <a:noFill/>
            </a:ln>
          </p:spPr>
          <p:txBody>
            <a:bodyPr wrap="square" rtlCol="0">
              <a:spAutoFit/>
            </a:bodyPr>
            <a:lstStyle/>
            <a:p>
              <a:r>
                <a:rPr lang="zh-CN" altLang="en-US" sz="1200" dirty="0">
                  <a:solidFill>
                    <a:schemeClr val="bg1">
                      <a:lumMod val="50000"/>
                    </a:schemeClr>
                  </a:solidFill>
                  <a:latin typeface="微软雅黑" pitchFamily="34" charset="-122"/>
                  <a:ea typeface="微软雅黑" pitchFamily="34" charset="-122"/>
                </a:rPr>
                <a:t>单击此处添加文本</a:t>
              </a:r>
            </a:p>
          </p:txBody>
        </p:sp>
      </p:grpSp>
      <p:grpSp>
        <p:nvGrpSpPr>
          <p:cNvPr id="64" name="组合 63"/>
          <p:cNvGrpSpPr/>
          <p:nvPr/>
        </p:nvGrpSpPr>
        <p:grpSpPr>
          <a:xfrm>
            <a:off x="870092" y="3004272"/>
            <a:ext cx="2158360" cy="2202622"/>
            <a:chOff x="694606" y="2726388"/>
            <a:chExt cx="2158360" cy="2202623"/>
          </a:xfrm>
          <a:noFill/>
        </p:grpSpPr>
        <p:sp>
          <p:nvSpPr>
            <p:cNvPr id="65" name="Oval 5"/>
            <p:cNvSpPr>
              <a:spLocks noChangeArrowheads="1"/>
            </p:cNvSpPr>
            <p:nvPr/>
          </p:nvSpPr>
          <p:spPr bwMode="auto">
            <a:xfrm>
              <a:off x="1024029" y="4751480"/>
              <a:ext cx="1499516" cy="177531"/>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66" name="Oval 6"/>
            <p:cNvSpPr>
              <a:spLocks noChangeArrowheads="1"/>
            </p:cNvSpPr>
            <p:nvPr/>
          </p:nvSpPr>
          <p:spPr bwMode="auto">
            <a:xfrm>
              <a:off x="1043280" y="4751480"/>
              <a:ext cx="1461011" cy="177531"/>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67" name="Oval 7"/>
            <p:cNvSpPr>
              <a:spLocks noChangeArrowheads="1"/>
            </p:cNvSpPr>
            <p:nvPr/>
          </p:nvSpPr>
          <p:spPr bwMode="auto">
            <a:xfrm>
              <a:off x="1062532" y="4757674"/>
              <a:ext cx="1422507" cy="165145"/>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68" name="Oval 8"/>
            <p:cNvSpPr>
              <a:spLocks noChangeArrowheads="1"/>
            </p:cNvSpPr>
            <p:nvPr/>
          </p:nvSpPr>
          <p:spPr bwMode="auto">
            <a:xfrm>
              <a:off x="1083924" y="4757674"/>
              <a:ext cx="1381864" cy="165145"/>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69" name="Oval 9"/>
            <p:cNvSpPr>
              <a:spLocks noChangeArrowheads="1"/>
            </p:cNvSpPr>
            <p:nvPr/>
          </p:nvSpPr>
          <p:spPr bwMode="auto">
            <a:xfrm>
              <a:off x="1103175" y="4757674"/>
              <a:ext cx="1343359" cy="158953"/>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0" name="Oval 10"/>
            <p:cNvSpPr>
              <a:spLocks noChangeArrowheads="1"/>
            </p:cNvSpPr>
            <p:nvPr/>
          </p:nvSpPr>
          <p:spPr bwMode="auto">
            <a:xfrm>
              <a:off x="1128844" y="4763866"/>
              <a:ext cx="1289882" cy="152759"/>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1" name="Oval 11"/>
            <p:cNvSpPr>
              <a:spLocks noChangeArrowheads="1"/>
            </p:cNvSpPr>
            <p:nvPr/>
          </p:nvSpPr>
          <p:spPr bwMode="auto">
            <a:xfrm>
              <a:off x="1148097" y="4763866"/>
              <a:ext cx="1251379" cy="152759"/>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2" name="Oval 12"/>
            <p:cNvSpPr>
              <a:spLocks noChangeArrowheads="1"/>
            </p:cNvSpPr>
            <p:nvPr/>
          </p:nvSpPr>
          <p:spPr bwMode="auto">
            <a:xfrm>
              <a:off x="1169489" y="4770059"/>
              <a:ext cx="1210735" cy="140374"/>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3" name="Oval 13"/>
            <p:cNvSpPr>
              <a:spLocks noChangeArrowheads="1"/>
            </p:cNvSpPr>
            <p:nvPr/>
          </p:nvSpPr>
          <p:spPr bwMode="auto">
            <a:xfrm>
              <a:off x="1188740" y="4770059"/>
              <a:ext cx="1172230" cy="140374"/>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4" name="Oval 14"/>
            <p:cNvSpPr>
              <a:spLocks noChangeArrowheads="1"/>
            </p:cNvSpPr>
            <p:nvPr/>
          </p:nvSpPr>
          <p:spPr bwMode="auto">
            <a:xfrm>
              <a:off x="1207992" y="4770059"/>
              <a:ext cx="1131588" cy="140374"/>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5" name="Oval 15"/>
            <p:cNvSpPr>
              <a:spLocks noChangeArrowheads="1"/>
            </p:cNvSpPr>
            <p:nvPr/>
          </p:nvSpPr>
          <p:spPr bwMode="auto">
            <a:xfrm>
              <a:off x="1227243" y="4776252"/>
              <a:ext cx="1093085" cy="127988"/>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6" name="Oval 17"/>
            <p:cNvSpPr>
              <a:spLocks noChangeArrowheads="1"/>
            </p:cNvSpPr>
            <p:nvPr/>
          </p:nvSpPr>
          <p:spPr bwMode="auto">
            <a:xfrm>
              <a:off x="1267887" y="4782445"/>
              <a:ext cx="1013938" cy="115601"/>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7" name="Oval 18"/>
            <p:cNvSpPr>
              <a:spLocks noChangeArrowheads="1"/>
            </p:cNvSpPr>
            <p:nvPr/>
          </p:nvSpPr>
          <p:spPr bwMode="auto">
            <a:xfrm>
              <a:off x="1287138" y="4782445"/>
              <a:ext cx="973295" cy="115601"/>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8" name="Oval 19"/>
            <p:cNvSpPr>
              <a:spLocks noChangeArrowheads="1"/>
            </p:cNvSpPr>
            <p:nvPr/>
          </p:nvSpPr>
          <p:spPr bwMode="auto">
            <a:xfrm>
              <a:off x="1306390" y="4782445"/>
              <a:ext cx="934790" cy="115601"/>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9" name="Oval 20"/>
            <p:cNvSpPr>
              <a:spLocks noChangeArrowheads="1"/>
            </p:cNvSpPr>
            <p:nvPr/>
          </p:nvSpPr>
          <p:spPr bwMode="auto">
            <a:xfrm>
              <a:off x="1334198" y="4788637"/>
              <a:ext cx="881312" cy="103215"/>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80" name="Oval 21"/>
            <p:cNvSpPr>
              <a:spLocks noChangeArrowheads="1"/>
            </p:cNvSpPr>
            <p:nvPr/>
          </p:nvSpPr>
          <p:spPr bwMode="auto">
            <a:xfrm>
              <a:off x="1353452" y="4788637"/>
              <a:ext cx="842809" cy="103215"/>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81" name="Oval 23"/>
            <p:cNvSpPr>
              <a:spLocks noChangeArrowheads="1"/>
            </p:cNvSpPr>
            <p:nvPr/>
          </p:nvSpPr>
          <p:spPr bwMode="auto">
            <a:xfrm>
              <a:off x="1391955" y="4796895"/>
              <a:ext cx="763662" cy="88767"/>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82" name="Oval 24"/>
            <p:cNvSpPr>
              <a:spLocks noChangeArrowheads="1"/>
            </p:cNvSpPr>
            <p:nvPr/>
          </p:nvSpPr>
          <p:spPr bwMode="auto">
            <a:xfrm>
              <a:off x="1411206" y="4796895"/>
              <a:ext cx="725158" cy="88767"/>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83" name="Oval 25"/>
            <p:cNvSpPr>
              <a:spLocks noChangeArrowheads="1"/>
            </p:cNvSpPr>
            <p:nvPr/>
          </p:nvSpPr>
          <p:spPr bwMode="auto">
            <a:xfrm>
              <a:off x="1432597" y="4803088"/>
              <a:ext cx="684515" cy="76380"/>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grpSp>
          <p:nvGrpSpPr>
            <p:cNvPr id="84" name="组合 83"/>
            <p:cNvGrpSpPr/>
            <p:nvPr/>
          </p:nvGrpSpPr>
          <p:grpSpPr>
            <a:xfrm>
              <a:off x="694606" y="2726388"/>
              <a:ext cx="2158360" cy="2159272"/>
              <a:chOff x="694606" y="2726388"/>
              <a:chExt cx="2158360" cy="2159272"/>
            </a:xfrm>
            <a:grpFill/>
          </p:grpSpPr>
          <p:sp>
            <p:nvSpPr>
              <p:cNvPr id="86" name="Oval 22"/>
              <p:cNvSpPr>
                <a:spLocks noChangeArrowheads="1"/>
              </p:cNvSpPr>
              <p:nvPr/>
            </p:nvSpPr>
            <p:spPr bwMode="auto">
              <a:xfrm>
                <a:off x="1372703" y="4788637"/>
                <a:ext cx="802167" cy="97023"/>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grpSp>
            <p:nvGrpSpPr>
              <p:cNvPr id="87" name="组合 86"/>
              <p:cNvGrpSpPr/>
              <p:nvPr/>
            </p:nvGrpSpPr>
            <p:grpSpPr>
              <a:xfrm>
                <a:off x="694606" y="2726388"/>
                <a:ext cx="2158360" cy="2153080"/>
                <a:chOff x="694606" y="2726388"/>
                <a:chExt cx="2158360" cy="2153080"/>
              </a:xfrm>
              <a:grpFill/>
            </p:grpSpPr>
            <p:sp>
              <p:nvSpPr>
                <p:cNvPr id="88" name="Oval 26"/>
                <p:cNvSpPr>
                  <a:spLocks noChangeArrowheads="1"/>
                </p:cNvSpPr>
                <p:nvPr/>
              </p:nvSpPr>
              <p:spPr bwMode="auto">
                <a:xfrm>
                  <a:off x="1451850" y="4803088"/>
                  <a:ext cx="643872" cy="76380"/>
                </a:xfrm>
                <a:prstGeom prst="ellipse">
                  <a:avLst/>
                </a:prstGeom>
                <a:grpFill/>
                <a:ln w="9525">
                  <a:solidFill>
                    <a:srgbClr val="C00000"/>
                  </a:solidFill>
                  <a:round/>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89" name="Freeform 73"/>
                <p:cNvSpPr/>
                <p:nvPr/>
              </p:nvSpPr>
              <p:spPr bwMode="auto">
                <a:xfrm>
                  <a:off x="694606" y="2726388"/>
                  <a:ext cx="2158360" cy="2089085"/>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grpFill/>
                <a:ln>
                  <a:solidFill>
                    <a:srgbClr val="C00000"/>
                  </a:solidFill>
                </a:ln>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90" name="TextBox 86"/>
                <p:cNvSpPr txBox="1"/>
                <p:nvPr/>
              </p:nvSpPr>
              <p:spPr>
                <a:xfrm>
                  <a:off x="1128843" y="3266298"/>
                  <a:ext cx="1480262" cy="923330"/>
                </a:xfrm>
                <a:prstGeom prst="rect">
                  <a:avLst/>
                </a:prstGeom>
                <a:grpFill/>
                <a:ln>
                  <a:noFill/>
                </a:ln>
              </p:spPr>
              <p:txBody>
                <a:bodyPr wrap="square" rtlCol="0">
                  <a:spAutoFit/>
                </a:bodyPr>
                <a:lstStyle/>
                <a:p>
                  <a:r>
                    <a:rPr lang="en-US" altLang="zh-CN" sz="5400" b="1" dirty="0">
                      <a:solidFill>
                        <a:schemeClr val="bg1">
                          <a:lumMod val="50000"/>
                        </a:schemeClr>
                      </a:solidFill>
                    </a:rPr>
                    <a:t>27%</a:t>
                  </a:r>
                  <a:endParaRPr lang="zh-CN" altLang="en-US" sz="5400" b="1" dirty="0">
                    <a:solidFill>
                      <a:schemeClr val="bg1">
                        <a:lumMod val="50000"/>
                      </a:schemeClr>
                    </a:solidFill>
                  </a:endParaRPr>
                </a:p>
              </p:txBody>
            </p:sp>
            <p:sp>
              <p:nvSpPr>
                <p:cNvPr id="91" name="TextBox 87"/>
                <p:cNvSpPr txBox="1"/>
                <p:nvPr/>
              </p:nvSpPr>
              <p:spPr>
                <a:xfrm>
                  <a:off x="1132420" y="2953675"/>
                  <a:ext cx="1565827" cy="276999"/>
                </a:xfrm>
                <a:prstGeom prst="rect">
                  <a:avLst/>
                </a:prstGeom>
                <a:grpFill/>
                <a:ln>
                  <a:noFill/>
                </a:ln>
              </p:spPr>
              <p:txBody>
                <a:bodyPr wrap="square" rtlCol="0">
                  <a:spAutoFit/>
                </a:bodyPr>
                <a:lstStyle/>
                <a:p>
                  <a:r>
                    <a:rPr lang="zh-CN" altLang="en-US" sz="1200" dirty="0">
                      <a:solidFill>
                        <a:schemeClr val="bg1">
                          <a:lumMod val="50000"/>
                        </a:schemeClr>
                      </a:solidFill>
                      <a:latin typeface="微软雅黑" pitchFamily="34" charset="-122"/>
                      <a:ea typeface="微软雅黑" pitchFamily="34" charset="-122"/>
                    </a:rPr>
                    <a:t>单击此处添加文本</a:t>
                  </a:r>
                </a:p>
              </p:txBody>
            </p:sp>
          </p:grpSp>
        </p:grpSp>
      </p:grpSp>
      <p:sp>
        <p:nvSpPr>
          <p:cNvPr id="92" name="矩形 1"/>
          <p:cNvSpPr>
            <a:spLocks noChangeArrowheads="1"/>
          </p:cNvSpPr>
          <p:nvPr/>
        </p:nvSpPr>
        <p:spPr bwMode="auto">
          <a:xfrm>
            <a:off x="7133668" y="2771572"/>
            <a:ext cx="4465620" cy="3032532"/>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122843" tIns="61422" rIns="122843" bIns="61422">
            <a:spAutoFit/>
          </a:bodyPr>
          <a:lstStyle/>
          <a:p>
            <a:pPr algn="just">
              <a:lnSpc>
                <a:spcPct val="150000"/>
              </a:lnSpc>
            </a:pPr>
            <a:r>
              <a:rPr lang="zh-CN" altLang="en-US" sz="1800" dirty="0">
                <a:solidFill>
                  <a:schemeClr val="bg1">
                    <a:lumMod val="50000"/>
                  </a:schemeClr>
                </a:solidFill>
                <a:latin typeface="微软雅黑" pitchFamily="34" charset="-122"/>
                <a:ea typeface="微软雅黑" pitchFamily="34" charset="-122"/>
              </a:rPr>
              <a:t>点击增加文本内容    点击增加文本内容</a:t>
            </a:r>
            <a:endParaRPr lang="en-US" altLang="zh-CN" sz="1800" dirty="0">
              <a:solidFill>
                <a:schemeClr val="bg1">
                  <a:lumMod val="50000"/>
                </a:schemeClr>
              </a:solidFill>
              <a:latin typeface="微软雅黑" pitchFamily="34" charset="-122"/>
              <a:ea typeface="微软雅黑" pitchFamily="34" charset="-122"/>
            </a:endParaRPr>
          </a:p>
          <a:p>
            <a:pPr algn="just">
              <a:lnSpc>
                <a:spcPct val="150000"/>
              </a:lnSpc>
            </a:pPr>
            <a:r>
              <a:rPr lang="zh-CN" altLang="en-US" sz="1800" dirty="0">
                <a:solidFill>
                  <a:schemeClr val="bg1">
                    <a:lumMod val="50000"/>
                  </a:schemeClr>
                </a:solidFill>
                <a:latin typeface="微软雅黑" pitchFamily="34" charset="-122"/>
                <a:ea typeface="微软雅黑" pitchFamily="34" charset="-122"/>
              </a:rPr>
              <a:t>点击增加文本内容    点击增加文本内容</a:t>
            </a:r>
            <a:endParaRPr lang="zh-CN" altLang="zh-CN" sz="1800" dirty="0">
              <a:solidFill>
                <a:schemeClr val="bg1">
                  <a:lumMod val="50000"/>
                </a:schemeClr>
              </a:solidFill>
              <a:latin typeface="微软雅黑" pitchFamily="34" charset="-122"/>
              <a:ea typeface="微软雅黑" pitchFamily="34" charset="-122"/>
            </a:endParaRPr>
          </a:p>
          <a:p>
            <a:pPr algn="just">
              <a:lnSpc>
                <a:spcPct val="150000"/>
              </a:lnSpc>
            </a:pPr>
            <a:r>
              <a:rPr lang="zh-CN" altLang="en-US" sz="1800" dirty="0">
                <a:solidFill>
                  <a:schemeClr val="bg1">
                    <a:lumMod val="50000"/>
                  </a:schemeClr>
                </a:solidFill>
                <a:latin typeface="微软雅黑" pitchFamily="34" charset="-122"/>
                <a:ea typeface="微软雅黑" pitchFamily="34" charset="-122"/>
              </a:rPr>
              <a:t>点击增加文本内容    点击增加文本内容</a:t>
            </a:r>
            <a:endParaRPr lang="zh-CN" altLang="zh-CN" sz="1800" dirty="0">
              <a:solidFill>
                <a:schemeClr val="bg1">
                  <a:lumMod val="50000"/>
                </a:schemeClr>
              </a:solidFill>
              <a:latin typeface="微软雅黑" pitchFamily="34" charset="-122"/>
              <a:ea typeface="微软雅黑" pitchFamily="34" charset="-122"/>
            </a:endParaRPr>
          </a:p>
          <a:p>
            <a:pPr algn="just">
              <a:lnSpc>
                <a:spcPct val="150000"/>
              </a:lnSpc>
            </a:pPr>
            <a:r>
              <a:rPr lang="zh-CN" altLang="en-US" sz="1800" dirty="0">
                <a:solidFill>
                  <a:schemeClr val="bg1">
                    <a:lumMod val="50000"/>
                  </a:schemeClr>
                </a:solidFill>
                <a:latin typeface="微软雅黑" pitchFamily="34" charset="-122"/>
                <a:ea typeface="微软雅黑" pitchFamily="34" charset="-122"/>
              </a:rPr>
              <a:t>点击增加文本内容    点击增加文本内容</a:t>
            </a:r>
            <a:endParaRPr lang="zh-CN" altLang="zh-CN" sz="1800" dirty="0">
              <a:solidFill>
                <a:schemeClr val="bg1">
                  <a:lumMod val="50000"/>
                </a:schemeClr>
              </a:solidFill>
              <a:latin typeface="微软雅黑" pitchFamily="34" charset="-122"/>
              <a:ea typeface="微软雅黑" pitchFamily="34" charset="-122"/>
            </a:endParaRPr>
          </a:p>
          <a:p>
            <a:pPr algn="just">
              <a:lnSpc>
                <a:spcPct val="150000"/>
              </a:lnSpc>
            </a:pPr>
            <a:r>
              <a:rPr lang="zh-CN" altLang="en-US" sz="1800" dirty="0">
                <a:solidFill>
                  <a:schemeClr val="bg1">
                    <a:lumMod val="50000"/>
                  </a:schemeClr>
                </a:solidFill>
                <a:latin typeface="微软雅黑" pitchFamily="34" charset="-122"/>
                <a:ea typeface="微软雅黑" pitchFamily="34" charset="-122"/>
              </a:rPr>
              <a:t>点击增加文本内容    点击增加文本内容</a:t>
            </a:r>
            <a:endParaRPr lang="zh-CN" altLang="zh-CN" sz="1800" dirty="0">
              <a:solidFill>
                <a:schemeClr val="bg1">
                  <a:lumMod val="50000"/>
                </a:schemeClr>
              </a:solidFill>
              <a:latin typeface="微软雅黑" pitchFamily="34" charset="-122"/>
              <a:ea typeface="微软雅黑" pitchFamily="34" charset="-122"/>
            </a:endParaRPr>
          </a:p>
          <a:p>
            <a:pPr algn="just">
              <a:lnSpc>
                <a:spcPct val="150000"/>
              </a:lnSpc>
            </a:pPr>
            <a:r>
              <a:rPr lang="zh-CN" altLang="en-US" sz="1800" dirty="0">
                <a:solidFill>
                  <a:schemeClr val="bg1">
                    <a:lumMod val="50000"/>
                  </a:schemeClr>
                </a:solidFill>
                <a:latin typeface="微软雅黑" pitchFamily="34" charset="-122"/>
                <a:ea typeface="微软雅黑" pitchFamily="34" charset="-122"/>
              </a:rPr>
              <a:t>点击增加文本内容    点击增加文本内容</a:t>
            </a:r>
            <a:endParaRPr lang="zh-CN" altLang="zh-CN" sz="1800" dirty="0">
              <a:solidFill>
                <a:schemeClr val="bg1">
                  <a:lumMod val="50000"/>
                </a:schemeClr>
              </a:solidFill>
              <a:latin typeface="微软雅黑" pitchFamily="34" charset="-122"/>
              <a:ea typeface="微软雅黑" pitchFamily="34" charset="-122"/>
            </a:endParaRPr>
          </a:p>
          <a:p>
            <a:pPr algn="just">
              <a:lnSpc>
                <a:spcPct val="150000"/>
              </a:lnSpc>
            </a:pPr>
            <a:endParaRPr lang="zh-CN" altLang="zh-CN" sz="1800" dirty="0">
              <a:solidFill>
                <a:schemeClr val="bg1">
                  <a:lumMod val="50000"/>
                </a:schemeClr>
              </a:solidFill>
              <a:latin typeface="微软雅黑" pitchFamily="34" charset="-122"/>
              <a:ea typeface="微软雅黑" pitchFamily="34"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0-#ppt_w/2"/>
                                          </p:val>
                                        </p:tav>
                                        <p:tav tm="100000">
                                          <p:val>
                                            <p:strVal val="#ppt_x"/>
                                          </p:val>
                                        </p:tav>
                                      </p:tavLst>
                                    </p:anim>
                                    <p:anim calcmode="lin" valueType="num">
                                      <p:cBhvr additive="base">
                                        <p:cTn id="14" dur="500" fill="hold"/>
                                        <p:tgtEl>
                                          <p:spTgt spid="6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0-#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p:cTn id="28" dur="500" fill="hold"/>
                                        <p:tgtEl>
                                          <p:spTgt spid="92"/>
                                        </p:tgtEl>
                                        <p:attrNameLst>
                                          <p:attrName>ppt_w</p:attrName>
                                        </p:attrNameLst>
                                      </p:cBhvr>
                                      <p:tavLst>
                                        <p:tav tm="0">
                                          <p:val>
                                            <p:fltVal val="0"/>
                                          </p:val>
                                        </p:tav>
                                        <p:tav tm="100000">
                                          <p:val>
                                            <p:strVal val="#ppt_w"/>
                                          </p:val>
                                        </p:tav>
                                      </p:tavLst>
                                    </p:anim>
                                    <p:anim calcmode="lin" valueType="num">
                                      <p:cBhvr>
                                        <p:cTn id="29" dur="500" fill="hold"/>
                                        <p:tgtEl>
                                          <p:spTgt spid="92"/>
                                        </p:tgtEl>
                                        <p:attrNameLst>
                                          <p:attrName>ppt_h</p:attrName>
                                        </p:attrNameLst>
                                      </p:cBhvr>
                                      <p:tavLst>
                                        <p:tav tm="0">
                                          <p:val>
                                            <p:fltVal val="0"/>
                                          </p:val>
                                        </p:tav>
                                        <p:tav tm="100000">
                                          <p:val>
                                            <p:strVal val="#ppt_h"/>
                                          </p:val>
                                        </p:tav>
                                      </p:tavLst>
                                    </p:anim>
                                    <p:animEffect transition="in" filter="fade">
                                      <p:cBhvr>
                                        <p:cTn id="3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5"/>
          <p:cNvSpPr>
            <a:spLocks noChangeArrowheads="1"/>
          </p:cNvSpPr>
          <p:nvPr/>
        </p:nvSpPr>
        <p:spPr bwMode="auto">
          <a:xfrm>
            <a:off x="1917272" y="2615249"/>
            <a:ext cx="1687052" cy="1688012"/>
          </a:xfrm>
          <a:prstGeom prst="ellipse">
            <a:avLst/>
          </a:prstGeom>
          <a:noFill/>
          <a:ln>
            <a:solidFill>
              <a:srgbClr val="C00000"/>
            </a:solidFill>
          </a:ln>
        </p:spPr>
        <p:txBody>
          <a:bodyPr lIns="68584" tIns="34292" rIns="68584" bIns="34292"/>
          <a:lstStyle/>
          <a:p>
            <a:endParaRPr lang="id-ID">
              <a:solidFill>
                <a:schemeClr val="bg1">
                  <a:lumMod val="50000"/>
                </a:schemeClr>
              </a:solidFill>
            </a:endParaRPr>
          </a:p>
        </p:txBody>
      </p:sp>
      <p:grpSp>
        <p:nvGrpSpPr>
          <p:cNvPr id="13" name="Group 24"/>
          <p:cNvGrpSpPr/>
          <p:nvPr/>
        </p:nvGrpSpPr>
        <p:grpSpPr bwMode="auto">
          <a:xfrm>
            <a:off x="1725422" y="2422795"/>
            <a:ext cx="2070752" cy="2071730"/>
            <a:chOff x="1119258" y="2257147"/>
            <a:chExt cx="1868076" cy="1868076"/>
          </a:xfrm>
          <a:noFill/>
        </p:grpSpPr>
        <p:sp>
          <p:nvSpPr>
            <p:cNvPr id="14" name="Freeform 6"/>
            <p:cNvSpPr/>
            <p:nvPr/>
          </p:nvSpPr>
          <p:spPr bwMode="auto">
            <a:xfrm>
              <a:off x="2495041"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15" name="Freeform 7"/>
            <p:cNvSpPr/>
            <p:nvPr/>
          </p:nvSpPr>
          <p:spPr bwMode="auto">
            <a:xfrm>
              <a:off x="2075273"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16" name="Freeform 8"/>
            <p:cNvSpPr/>
            <p:nvPr/>
          </p:nvSpPr>
          <p:spPr bwMode="auto">
            <a:xfrm>
              <a:off x="2796131"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17" name="Freeform 9"/>
            <p:cNvSpPr/>
            <p:nvPr/>
          </p:nvSpPr>
          <p:spPr bwMode="auto">
            <a:xfrm>
              <a:off x="2796131"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18" name="Freeform 10"/>
            <p:cNvSpPr/>
            <p:nvPr/>
          </p:nvSpPr>
          <p:spPr bwMode="auto">
            <a:xfrm>
              <a:off x="2495041"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19" name="Freeform 11"/>
            <p:cNvSpPr/>
            <p:nvPr/>
          </p:nvSpPr>
          <p:spPr bwMode="auto">
            <a:xfrm>
              <a:off x="2075273"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20" name="Freeform 12"/>
            <p:cNvSpPr/>
            <p:nvPr/>
          </p:nvSpPr>
          <p:spPr bwMode="auto">
            <a:xfrm>
              <a:off x="1605927"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solidFill>
                <a:srgbClr val="C00000"/>
              </a:solidFill>
            </a:ln>
          </p:spPr>
          <p:txBody>
            <a:bodyPr/>
            <a:lstStyle/>
            <a:p>
              <a:pPr defTabSz="685800">
                <a:defRPr/>
              </a:pPr>
              <a:endParaRPr lang="id-ID">
                <a:solidFill>
                  <a:schemeClr val="bg1">
                    <a:lumMod val="50000"/>
                  </a:schemeClr>
                </a:solidFill>
                <a:latin typeface="+mn-lt"/>
                <a:ea typeface="+mn-ea"/>
              </a:endParaRPr>
            </a:p>
          </p:txBody>
        </p:sp>
        <p:sp>
          <p:nvSpPr>
            <p:cNvPr id="21" name="Freeform 13"/>
            <p:cNvSpPr/>
            <p:nvPr/>
          </p:nvSpPr>
          <p:spPr bwMode="auto">
            <a:xfrm>
              <a:off x="1256605"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solidFill>
                <a:srgbClr val="C00000"/>
              </a:solidFill>
            </a:ln>
          </p:spPr>
          <p:txBody>
            <a:bodyPr/>
            <a:lstStyle/>
            <a:p>
              <a:pPr defTabSz="685800">
                <a:defRPr/>
              </a:pPr>
              <a:endParaRPr lang="id-ID">
                <a:solidFill>
                  <a:schemeClr val="bg1">
                    <a:lumMod val="50000"/>
                  </a:schemeClr>
                </a:solidFill>
                <a:latin typeface="+mn-lt"/>
                <a:ea typeface="+mn-ea"/>
              </a:endParaRPr>
            </a:p>
          </p:txBody>
        </p:sp>
        <p:sp>
          <p:nvSpPr>
            <p:cNvPr id="22" name="Freeform 14"/>
            <p:cNvSpPr/>
            <p:nvPr/>
          </p:nvSpPr>
          <p:spPr bwMode="auto">
            <a:xfrm>
              <a:off x="1119258"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solidFill>
                <a:srgbClr val="C00000"/>
              </a:solidFill>
            </a:ln>
          </p:spPr>
          <p:txBody>
            <a:bodyPr/>
            <a:lstStyle/>
            <a:p>
              <a:pPr defTabSz="685800">
                <a:defRPr/>
              </a:pPr>
              <a:endParaRPr lang="id-ID">
                <a:solidFill>
                  <a:schemeClr val="bg1">
                    <a:lumMod val="50000"/>
                  </a:schemeClr>
                </a:solidFill>
                <a:latin typeface="+mn-lt"/>
                <a:ea typeface="+mn-ea"/>
              </a:endParaRPr>
            </a:p>
          </p:txBody>
        </p:sp>
        <p:sp>
          <p:nvSpPr>
            <p:cNvPr id="23" name="Freeform 15"/>
            <p:cNvSpPr/>
            <p:nvPr/>
          </p:nvSpPr>
          <p:spPr bwMode="auto">
            <a:xfrm>
              <a:off x="1119258"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solidFill>
                <a:srgbClr val="C00000"/>
              </a:solidFill>
            </a:ln>
          </p:spPr>
          <p:txBody>
            <a:bodyPr/>
            <a:lstStyle/>
            <a:p>
              <a:pPr defTabSz="685800">
                <a:defRPr/>
              </a:pPr>
              <a:endParaRPr lang="id-ID">
                <a:solidFill>
                  <a:schemeClr val="bg1">
                    <a:lumMod val="50000"/>
                  </a:schemeClr>
                </a:solidFill>
                <a:latin typeface="+mn-lt"/>
                <a:ea typeface="+mn-ea"/>
              </a:endParaRPr>
            </a:p>
          </p:txBody>
        </p:sp>
        <p:sp>
          <p:nvSpPr>
            <p:cNvPr id="24" name="Freeform 16"/>
            <p:cNvSpPr/>
            <p:nvPr/>
          </p:nvSpPr>
          <p:spPr bwMode="auto">
            <a:xfrm>
              <a:off x="1256605"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solidFill>
                <a:srgbClr val="C00000"/>
              </a:solidFill>
            </a:ln>
          </p:spPr>
          <p:txBody>
            <a:bodyPr/>
            <a:lstStyle/>
            <a:p>
              <a:pPr defTabSz="685800">
                <a:defRPr/>
              </a:pPr>
              <a:endParaRPr lang="id-ID">
                <a:solidFill>
                  <a:schemeClr val="bg1">
                    <a:lumMod val="50000"/>
                  </a:schemeClr>
                </a:solidFill>
                <a:latin typeface="+mn-lt"/>
                <a:ea typeface="+mn-ea"/>
              </a:endParaRPr>
            </a:p>
          </p:txBody>
        </p:sp>
        <p:sp>
          <p:nvSpPr>
            <p:cNvPr id="25" name="Freeform 17"/>
            <p:cNvSpPr/>
            <p:nvPr/>
          </p:nvSpPr>
          <p:spPr bwMode="auto">
            <a:xfrm>
              <a:off x="1605927"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solidFill>
                <a:srgbClr val="C00000"/>
              </a:solidFill>
            </a:ln>
          </p:spPr>
          <p:txBody>
            <a:bodyPr/>
            <a:lstStyle/>
            <a:p>
              <a:pPr defTabSz="685800">
                <a:defRPr/>
              </a:pPr>
              <a:endParaRPr lang="id-ID">
                <a:solidFill>
                  <a:schemeClr val="bg1">
                    <a:lumMod val="50000"/>
                  </a:schemeClr>
                </a:solidFill>
                <a:latin typeface="+mn-lt"/>
                <a:ea typeface="+mn-ea"/>
              </a:endParaRPr>
            </a:p>
          </p:txBody>
        </p:sp>
      </p:grpSp>
      <p:sp>
        <p:nvSpPr>
          <p:cNvPr id="26" name="Oval 5"/>
          <p:cNvSpPr>
            <a:spLocks noChangeArrowheads="1"/>
          </p:cNvSpPr>
          <p:nvPr/>
        </p:nvSpPr>
        <p:spPr bwMode="auto">
          <a:xfrm>
            <a:off x="4174904" y="2615249"/>
            <a:ext cx="1687052" cy="1688012"/>
          </a:xfrm>
          <a:prstGeom prst="ellipse">
            <a:avLst/>
          </a:prstGeom>
          <a:noFill/>
          <a:ln>
            <a:solidFill>
              <a:schemeClr val="tx2">
                <a:lumMod val="50000"/>
              </a:schemeClr>
            </a:solidFill>
          </a:ln>
        </p:spPr>
        <p:txBody>
          <a:bodyPr lIns="68584" tIns="34292" rIns="68584" bIns="34292"/>
          <a:lstStyle/>
          <a:p>
            <a:endParaRPr lang="id-ID">
              <a:solidFill>
                <a:schemeClr val="bg1">
                  <a:lumMod val="50000"/>
                </a:schemeClr>
              </a:solidFill>
            </a:endParaRPr>
          </a:p>
        </p:txBody>
      </p:sp>
      <p:grpSp>
        <p:nvGrpSpPr>
          <p:cNvPr id="27" name="Group 38"/>
          <p:cNvGrpSpPr/>
          <p:nvPr/>
        </p:nvGrpSpPr>
        <p:grpSpPr bwMode="auto">
          <a:xfrm>
            <a:off x="3982459" y="2422795"/>
            <a:ext cx="2070752" cy="2071730"/>
            <a:chOff x="3800237" y="2257147"/>
            <a:chExt cx="1868076" cy="1868076"/>
          </a:xfrm>
          <a:noFill/>
        </p:grpSpPr>
        <p:sp>
          <p:nvSpPr>
            <p:cNvPr id="28" name="Freeform 6"/>
            <p:cNvSpPr/>
            <p:nvPr/>
          </p:nvSpPr>
          <p:spPr bwMode="auto">
            <a:xfrm>
              <a:off x="5176087"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29" name="Freeform 7"/>
            <p:cNvSpPr/>
            <p:nvPr/>
          </p:nvSpPr>
          <p:spPr bwMode="auto">
            <a:xfrm>
              <a:off x="4756107"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30" name="Freeform 8"/>
            <p:cNvSpPr/>
            <p:nvPr/>
          </p:nvSpPr>
          <p:spPr bwMode="auto">
            <a:xfrm>
              <a:off x="5476980"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31" name="Freeform 9"/>
            <p:cNvSpPr/>
            <p:nvPr/>
          </p:nvSpPr>
          <p:spPr bwMode="auto">
            <a:xfrm>
              <a:off x="5476980"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32" name="Freeform 10"/>
            <p:cNvSpPr/>
            <p:nvPr/>
          </p:nvSpPr>
          <p:spPr bwMode="auto">
            <a:xfrm>
              <a:off x="5176087"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33" name="Freeform 11"/>
            <p:cNvSpPr/>
            <p:nvPr/>
          </p:nvSpPr>
          <p:spPr bwMode="auto">
            <a:xfrm>
              <a:off x="4756107"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34" name="Freeform 12"/>
            <p:cNvSpPr/>
            <p:nvPr/>
          </p:nvSpPr>
          <p:spPr bwMode="auto">
            <a:xfrm>
              <a:off x="4286906"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35" name="Freeform 13"/>
            <p:cNvSpPr/>
            <p:nvPr/>
          </p:nvSpPr>
          <p:spPr bwMode="auto">
            <a:xfrm>
              <a:off x="3937584"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36" name="Freeform 14"/>
            <p:cNvSpPr/>
            <p:nvPr/>
          </p:nvSpPr>
          <p:spPr bwMode="auto">
            <a:xfrm>
              <a:off x="3800237"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37" name="Freeform 15"/>
            <p:cNvSpPr/>
            <p:nvPr/>
          </p:nvSpPr>
          <p:spPr bwMode="auto">
            <a:xfrm>
              <a:off x="3800237"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38" name="Freeform 16"/>
            <p:cNvSpPr/>
            <p:nvPr/>
          </p:nvSpPr>
          <p:spPr bwMode="auto">
            <a:xfrm>
              <a:off x="3937584"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39" name="Freeform 17"/>
            <p:cNvSpPr/>
            <p:nvPr/>
          </p:nvSpPr>
          <p:spPr bwMode="auto">
            <a:xfrm>
              <a:off x="4286906"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grpSp>
      <p:sp>
        <p:nvSpPr>
          <p:cNvPr id="40" name="Oval 5"/>
          <p:cNvSpPr>
            <a:spLocks noChangeArrowheads="1"/>
          </p:cNvSpPr>
          <p:nvPr/>
        </p:nvSpPr>
        <p:spPr bwMode="auto">
          <a:xfrm>
            <a:off x="6408794" y="2615249"/>
            <a:ext cx="1687052" cy="1688012"/>
          </a:xfrm>
          <a:prstGeom prst="ellipse">
            <a:avLst/>
          </a:prstGeom>
          <a:noFill/>
          <a:ln>
            <a:solidFill>
              <a:srgbClr val="C00000"/>
            </a:solidFill>
          </a:ln>
        </p:spPr>
        <p:txBody>
          <a:bodyPr lIns="68584" tIns="34292" rIns="68584" bIns="34292"/>
          <a:lstStyle/>
          <a:p>
            <a:endParaRPr lang="id-ID">
              <a:solidFill>
                <a:schemeClr val="bg1">
                  <a:lumMod val="50000"/>
                </a:schemeClr>
              </a:solidFill>
            </a:endParaRPr>
          </a:p>
        </p:txBody>
      </p:sp>
      <p:grpSp>
        <p:nvGrpSpPr>
          <p:cNvPr id="41" name="Group 61"/>
          <p:cNvGrpSpPr/>
          <p:nvPr/>
        </p:nvGrpSpPr>
        <p:grpSpPr bwMode="auto">
          <a:xfrm>
            <a:off x="6216349" y="2422795"/>
            <a:ext cx="2070752" cy="2071730"/>
            <a:chOff x="6546413" y="2257147"/>
            <a:chExt cx="1868076" cy="1868076"/>
          </a:xfrm>
          <a:noFill/>
        </p:grpSpPr>
        <p:sp>
          <p:nvSpPr>
            <p:cNvPr id="42" name="Freeform 6"/>
            <p:cNvSpPr/>
            <p:nvPr/>
          </p:nvSpPr>
          <p:spPr bwMode="auto">
            <a:xfrm>
              <a:off x="7922196"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43" name="Freeform 7"/>
            <p:cNvSpPr/>
            <p:nvPr/>
          </p:nvSpPr>
          <p:spPr bwMode="auto">
            <a:xfrm>
              <a:off x="7502428"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44" name="Freeform 8"/>
            <p:cNvSpPr/>
            <p:nvPr/>
          </p:nvSpPr>
          <p:spPr bwMode="auto">
            <a:xfrm>
              <a:off x="8223286"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45" name="Freeform 9"/>
            <p:cNvSpPr/>
            <p:nvPr/>
          </p:nvSpPr>
          <p:spPr bwMode="auto">
            <a:xfrm>
              <a:off x="8223286"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46" name="Freeform 10"/>
            <p:cNvSpPr/>
            <p:nvPr/>
          </p:nvSpPr>
          <p:spPr bwMode="auto">
            <a:xfrm>
              <a:off x="7922196"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47" name="Freeform 11"/>
            <p:cNvSpPr/>
            <p:nvPr/>
          </p:nvSpPr>
          <p:spPr bwMode="auto">
            <a:xfrm>
              <a:off x="7502428"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48" name="Freeform 12"/>
            <p:cNvSpPr/>
            <p:nvPr/>
          </p:nvSpPr>
          <p:spPr bwMode="auto">
            <a:xfrm>
              <a:off x="7033212" y="3936217"/>
              <a:ext cx="425262" cy="189006"/>
            </a:xfrm>
            <a:custGeom>
              <a:avLst/>
              <a:gdLst>
                <a:gd name="T0" fmla="*/ 0 w 247"/>
                <a:gd name="T1" fmla="*/ 129902106 h 110"/>
                <a:gd name="T2" fmla="*/ 732177201 w 247"/>
                <a:gd name="T3" fmla="*/ 324756982 h 110"/>
                <a:gd name="T4" fmla="*/ 732177201 w 247"/>
                <a:gd name="T5" fmla="*/ 174187930 h 110"/>
                <a:gd name="T6" fmla="*/ 77070559 w 247"/>
                <a:gd name="T7" fmla="*/ 0 h 110"/>
                <a:gd name="T8" fmla="*/ 0 w 247"/>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49" name="Freeform 13"/>
            <p:cNvSpPr/>
            <p:nvPr/>
          </p:nvSpPr>
          <p:spPr bwMode="auto">
            <a:xfrm>
              <a:off x="6683771" y="3632930"/>
              <a:ext cx="354935" cy="356034"/>
            </a:xfrm>
            <a:custGeom>
              <a:avLst/>
              <a:gdLst>
                <a:gd name="T0" fmla="*/ 130621249 w 206"/>
                <a:gd name="T1" fmla="*/ 0 h 207"/>
                <a:gd name="T2" fmla="*/ 0 w 206"/>
                <a:gd name="T3" fmla="*/ 76915384 h 207"/>
                <a:gd name="T4" fmla="*/ 537330238 w 206"/>
                <a:gd name="T5" fmla="*/ 612368160 h 207"/>
                <a:gd name="T6" fmla="*/ 611547836 w 206"/>
                <a:gd name="T7" fmla="*/ 482202474 h 207"/>
                <a:gd name="T8" fmla="*/ 130621249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50" name="Freeform 14"/>
            <p:cNvSpPr/>
            <p:nvPr/>
          </p:nvSpPr>
          <p:spPr bwMode="auto">
            <a:xfrm>
              <a:off x="6546413" y="3213162"/>
              <a:ext cx="191203" cy="427460"/>
            </a:xfrm>
            <a:custGeom>
              <a:avLst/>
              <a:gdLst>
                <a:gd name="T0" fmla="*/ 0 w 111"/>
                <a:gd name="T1" fmla="*/ 0 h 248"/>
                <a:gd name="T2" fmla="*/ 198801166 w 111"/>
                <a:gd name="T3" fmla="*/ 736782466 h 248"/>
                <a:gd name="T4" fmla="*/ 329356642 w 111"/>
                <a:gd name="T5" fmla="*/ 659539755 h 248"/>
                <a:gd name="T6" fmla="*/ 151325978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51" name="Freeform 15"/>
            <p:cNvSpPr/>
            <p:nvPr/>
          </p:nvSpPr>
          <p:spPr bwMode="auto">
            <a:xfrm>
              <a:off x="6546413" y="2743946"/>
              <a:ext cx="191203" cy="425262"/>
            </a:xfrm>
            <a:custGeom>
              <a:avLst/>
              <a:gdLst>
                <a:gd name="T0" fmla="*/ 151325978 w 111"/>
                <a:gd name="T1" fmla="*/ 732177201 h 247"/>
                <a:gd name="T2" fmla="*/ 329356642 w 111"/>
                <a:gd name="T3" fmla="*/ 77070559 h 247"/>
                <a:gd name="T4" fmla="*/ 198801166 w 111"/>
                <a:gd name="T5" fmla="*/ 0 h 247"/>
                <a:gd name="T6" fmla="*/ 0 w 111"/>
                <a:gd name="T7" fmla="*/ 732177201 h 247"/>
                <a:gd name="T8" fmla="*/ 151325978 w 111"/>
                <a:gd name="T9" fmla="*/ 732177201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52" name="Freeform 16"/>
            <p:cNvSpPr/>
            <p:nvPr/>
          </p:nvSpPr>
          <p:spPr bwMode="auto">
            <a:xfrm>
              <a:off x="6683771" y="2394505"/>
              <a:ext cx="354935" cy="354935"/>
            </a:xfrm>
            <a:custGeom>
              <a:avLst/>
              <a:gdLst>
                <a:gd name="T0" fmla="*/ 0 w 206"/>
                <a:gd name="T1" fmla="*/ 537330238 h 206"/>
                <a:gd name="T2" fmla="*/ 130621249 w 206"/>
                <a:gd name="T3" fmla="*/ 611547836 h 206"/>
                <a:gd name="T4" fmla="*/ 611547836 w 206"/>
                <a:gd name="T5" fmla="*/ 130621249 h 206"/>
                <a:gd name="T6" fmla="*/ 537330238 w 206"/>
                <a:gd name="T7" fmla="*/ 0 h 206"/>
                <a:gd name="T8" fmla="*/ 0 w 206"/>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sp>
          <p:nvSpPr>
            <p:cNvPr id="53" name="Freeform 17"/>
            <p:cNvSpPr/>
            <p:nvPr/>
          </p:nvSpPr>
          <p:spPr bwMode="auto">
            <a:xfrm>
              <a:off x="7033212" y="2257147"/>
              <a:ext cx="425262" cy="191203"/>
            </a:xfrm>
            <a:custGeom>
              <a:avLst/>
              <a:gdLst>
                <a:gd name="T0" fmla="*/ 0 w 247"/>
                <a:gd name="T1" fmla="*/ 198801166 h 111"/>
                <a:gd name="T2" fmla="*/ 74107499 w 247"/>
                <a:gd name="T3" fmla="*/ 329356642 h 111"/>
                <a:gd name="T4" fmla="*/ 732177201 w 247"/>
                <a:gd name="T5" fmla="*/ 151325978 h 111"/>
                <a:gd name="T6" fmla="*/ 732177201 w 247"/>
                <a:gd name="T7" fmla="*/ 0 h 111"/>
                <a:gd name="T8" fmla="*/ 0 w 247"/>
                <a:gd name="T9" fmla="*/ 198801166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w="9525">
              <a:solidFill>
                <a:srgbClr val="C00000"/>
              </a:solidFill>
              <a:round/>
            </a:ln>
          </p:spPr>
          <p:txBody>
            <a:bodyPr/>
            <a:lstStyle/>
            <a:p>
              <a:endParaRPr lang="zh-CN" altLang="en-US">
                <a:solidFill>
                  <a:schemeClr val="bg1">
                    <a:lumMod val="50000"/>
                  </a:schemeClr>
                </a:solidFill>
              </a:endParaRPr>
            </a:p>
          </p:txBody>
        </p:sp>
      </p:grpSp>
      <p:sp>
        <p:nvSpPr>
          <p:cNvPr id="54" name="Oval 5"/>
          <p:cNvSpPr>
            <a:spLocks noChangeArrowheads="1"/>
          </p:cNvSpPr>
          <p:nvPr/>
        </p:nvSpPr>
        <p:spPr bwMode="auto">
          <a:xfrm>
            <a:off x="8673572" y="2615249"/>
            <a:ext cx="1687052" cy="1688012"/>
          </a:xfrm>
          <a:prstGeom prst="ellipse">
            <a:avLst/>
          </a:prstGeom>
          <a:noFill/>
          <a:ln>
            <a:solidFill>
              <a:schemeClr val="tx2">
                <a:lumMod val="50000"/>
              </a:schemeClr>
            </a:solidFill>
          </a:ln>
        </p:spPr>
        <p:txBody>
          <a:bodyPr lIns="68584" tIns="34292" rIns="68584" bIns="34292"/>
          <a:lstStyle/>
          <a:p>
            <a:endParaRPr lang="id-ID">
              <a:solidFill>
                <a:schemeClr val="bg1">
                  <a:lumMod val="50000"/>
                </a:schemeClr>
              </a:solidFill>
            </a:endParaRPr>
          </a:p>
        </p:txBody>
      </p:sp>
      <p:grpSp>
        <p:nvGrpSpPr>
          <p:cNvPr id="55" name="Group 86"/>
          <p:cNvGrpSpPr/>
          <p:nvPr/>
        </p:nvGrpSpPr>
        <p:grpSpPr bwMode="auto">
          <a:xfrm>
            <a:off x="8481126" y="2422795"/>
            <a:ext cx="2070752" cy="2071730"/>
            <a:chOff x="9237196" y="2257147"/>
            <a:chExt cx="1868076" cy="1868076"/>
          </a:xfrm>
          <a:noFill/>
        </p:grpSpPr>
        <p:sp>
          <p:nvSpPr>
            <p:cNvPr id="56" name="Freeform 6"/>
            <p:cNvSpPr/>
            <p:nvPr/>
          </p:nvSpPr>
          <p:spPr bwMode="auto">
            <a:xfrm>
              <a:off x="10613046"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57" name="Freeform 7"/>
            <p:cNvSpPr/>
            <p:nvPr/>
          </p:nvSpPr>
          <p:spPr bwMode="auto">
            <a:xfrm>
              <a:off x="10193066"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58" name="Freeform 8"/>
            <p:cNvSpPr/>
            <p:nvPr/>
          </p:nvSpPr>
          <p:spPr bwMode="auto">
            <a:xfrm>
              <a:off x="10913939"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59" name="Freeform 9"/>
            <p:cNvSpPr/>
            <p:nvPr/>
          </p:nvSpPr>
          <p:spPr bwMode="auto">
            <a:xfrm>
              <a:off x="10913939"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60" name="Freeform 10"/>
            <p:cNvSpPr/>
            <p:nvPr/>
          </p:nvSpPr>
          <p:spPr bwMode="auto">
            <a:xfrm>
              <a:off x="10613046"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61" name="Freeform 11"/>
            <p:cNvSpPr/>
            <p:nvPr/>
          </p:nvSpPr>
          <p:spPr bwMode="auto">
            <a:xfrm>
              <a:off x="10193066"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62" name="Freeform 12"/>
            <p:cNvSpPr/>
            <p:nvPr/>
          </p:nvSpPr>
          <p:spPr bwMode="auto">
            <a:xfrm>
              <a:off x="9723865"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63" name="Freeform 13"/>
            <p:cNvSpPr/>
            <p:nvPr/>
          </p:nvSpPr>
          <p:spPr bwMode="auto">
            <a:xfrm>
              <a:off x="9374543"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64" name="Freeform 14"/>
            <p:cNvSpPr/>
            <p:nvPr/>
          </p:nvSpPr>
          <p:spPr bwMode="auto">
            <a:xfrm>
              <a:off x="9237196"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65" name="Freeform 15"/>
            <p:cNvSpPr/>
            <p:nvPr/>
          </p:nvSpPr>
          <p:spPr bwMode="auto">
            <a:xfrm>
              <a:off x="9237196"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66" name="Freeform 16"/>
            <p:cNvSpPr/>
            <p:nvPr/>
          </p:nvSpPr>
          <p:spPr bwMode="auto">
            <a:xfrm>
              <a:off x="9374543"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sp>
          <p:nvSpPr>
            <p:cNvPr id="67" name="Freeform 17"/>
            <p:cNvSpPr/>
            <p:nvPr/>
          </p:nvSpPr>
          <p:spPr bwMode="auto">
            <a:xfrm>
              <a:off x="9723865"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solidFill>
                <a:schemeClr val="tx2">
                  <a:lumMod val="50000"/>
                </a:schemeClr>
              </a:solidFill>
            </a:ln>
          </p:spPr>
          <p:txBody>
            <a:bodyPr/>
            <a:lstStyle/>
            <a:p>
              <a:pPr defTabSz="685800">
                <a:defRPr/>
              </a:pPr>
              <a:endParaRPr lang="id-ID">
                <a:solidFill>
                  <a:schemeClr val="bg1">
                    <a:lumMod val="50000"/>
                  </a:schemeClr>
                </a:solidFill>
                <a:latin typeface="+mn-lt"/>
                <a:ea typeface="+mn-ea"/>
              </a:endParaRPr>
            </a:p>
          </p:txBody>
        </p:sp>
      </p:grpSp>
      <p:sp>
        <p:nvSpPr>
          <p:cNvPr id="68" name="TextBox 142"/>
          <p:cNvSpPr txBox="1"/>
          <p:nvPr/>
        </p:nvSpPr>
        <p:spPr>
          <a:xfrm>
            <a:off x="1725422" y="4784372"/>
            <a:ext cx="2070752" cy="931028"/>
          </a:xfrm>
          <a:prstGeom prst="rect">
            <a:avLst/>
          </a:prstGeom>
          <a:noFill/>
        </p:spPr>
        <p:txBody>
          <a:bodyPr wrap="square" lIns="68584" tIns="34292" rIns="68584" bIns="34292">
            <a:spAutoFit/>
          </a:bodyPr>
          <a:lstStyle>
            <a:lvl1pPr eaLnBrk="0" hangingPunct="0">
              <a:defRPr sz="3600">
                <a:solidFill>
                  <a:schemeClr val="tx1"/>
                </a:solidFill>
                <a:latin typeface="Lato Light" charset="0"/>
                <a:ea typeface="MS PGothic" pitchFamily="34" charset="-128"/>
              </a:defRPr>
            </a:lvl1pPr>
            <a:lvl2pPr marL="742950" indent="-285750" eaLnBrk="0" hangingPunct="0">
              <a:defRPr sz="3600">
                <a:solidFill>
                  <a:schemeClr val="tx1"/>
                </a:solidFill>
                <a:latin typeface="Lato Light" charset="0"/>
                <a:ea typeface="MS PGothic" pitchFamily="34" charset="-128"/>
              </a:defRPr>
            </a:lvl2pPr>
            <a:lvl3pPr marL="1143000" indent="-228600" eaLnBrk="0" hangingPunct="0">
              <a:defRPr sz="3600">
                <a:solidFill>
                  <a:schemeClr val="tx1"/>
                </a:solidFill>
                <a:latin typeface="Lato Light" charset="0"/>
                <a:ea typeface="MS PGothic" pitchFamily="34" charset="-128"/>
              </a:defRPr>
            </a:lvl3pPr>
            <a:lvl4pPr marL="1600200" indent="-228600" eaLnBrk="0" hangingPunct="0">
              <a:defRPr sz="3600">
                <a:solidFill>
                  <a:schemeClr val="tx1"/>
                </a:solidFill>
                <a:latin typeface="Lato Light" charset="0"/>
                <a:ea typeface="MS PGothic" pitchFamily="34" charset="-128"/>
              </a:defRPr>
            </a:lvl4pPr>
            <a:lvl5pPr marL="2057400" indent="-228600" eaLnBrk="0" hangingPunct="0">
              <a:defRPr sz="3600">
                <a:solidFill>
                  <a:schemeClr val="tx1"/>
                </a:solidFill>
                <a:latin typeface="Lato Light" charset="0"/>
                <a:ea typeface="MS PGothic"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itchFamily="34" charset="-128"/>
              </a:defRPr>
            </a:lvl9pPr>
          </a:lstStyle>
          <a:p>
            <a:pPr algn="ctr" eaLnBrk="1" hangingPunct="1">
              <a:buFont typeface="Arial" pitchFamily="34" charset="0"/>
              <a:buNone/>
            </a:pPr>
            <a:r>
              <a:rPr lang="zh-CN" altLang="en-US" sz="1400" dirty="0">
                <a:solidFill>
                  <a:schemeClr val="bg1">
                    <a:lumMod val="50000"/>
                  </a:schemeClr>
                </a:solidFill>
                <a:latin typeface="微软雅黑" pitchFamily="34" charset="-122"/>
                <a:ea typeface="微软雅黑" pitchFamily="34" charset="-122"/>
              </a:rPr>
              <a:t>请在这里输入内容</a:t>
            </a:r>
            <a:endParaRPr lang="en-US" altLang="zh-CN" sz="1400" dirty="0">
              <a:solidFill>
                <a:schemeClr val="bg1">
                  <a:lumMod val="50000"/>
                </a:schemeClr>
              </a:solidFill>
              <a:latin typeface="微软雅黑" pitchFamily="34" charset="-122"/>
              <a:ea typeface="微软雅黑" pitchFamily="34" charset="-122"/>
            </a:endParaRPr>
          </a:p>
          <a:p>
            <a:pPr algn="ctr" eaLnBrk="1" hangingPunct="1"/>
            <a:endParaRPr lang="en-US" altLang="zh-CN" sz="1400" dirty="0">
              <a:solidFill>
                <a:schemeClr val="bg1">
                  <a:lumMod val="50000"/>
                </a:schemeClr>
              </a:solidFill>
              <a:latin typeface="微软雅黑" pitchFamily="34" charset="-122"/>
              <a:ea typeface="微软雅黑" pitchFamily="34" charset="-122"/>
            </a:endParaRPr>
          </a:p>
          <a:p>
            <a:pPr algn="ctr" eaLnBrk="1" hangingPunct="1"/>
            <a:r>
              <a:rPr lang="zh-CN" altLang="en-US" sz="1400" dirty="0">
                <a:solidFill>
                  <a:schemeClr val="bg1">
                    <a:lumMod val="50000"/>
                  </a:schemeClr>
                </a:solidFill>
                <a:latin typeface="微软雅黑" pitchFamily="34" charset="-122"/>
                <a:ea typeface="微软雅黑" pitchFamily="34" charset="-122"/>
              </a:rPr>
              <a:t>请在这里输入内容</a:t>
            </a:r>
            <a:endParaRPr lang="en-US" altLang="zh-CN" sz="1400" dirty="0">
              <a:solidFill>
                <a:schemeClr val="bg1">
                  <a:lumMod val="50000"/>
                </a:schemeClr>
              </a:solidFill>
              <a:latin typeface="微软雅黑" pitchFamily="34" charset="-122"/>
              <a:ea typeface="微软雅黑" pitchFamily="34" charset="-122"/>
            </a:endParaRPr>
          </a:p>
          <a:p>
            <a:pPr algn="ctr" eaLnBrk="1" hangingPunct="1"/>
            <a:endParaRPr lang="en-US" altLang="zh-CN" sz="1400" dirty="0">
              <a:solidFill>
                <a:schemeClr val="bg1">
                  <a:lumMod val="50000"/>
                </a:schemeClr>
              </a:solidFill>
              <a:latin typeface="微软雅黑" pitchFamily="34" charset="-122"/>
              <a:ea typeface="微软雅黑" pitchFamily="34" charset="-122"/>
            </a:endParaRPr>
          </a:p>
        </p:txBody>
      </p:sp>
      <p:sp>
        <p:nvSpPr>
          <p:cNvPr id="69" name="TextBox 143"/>
          <p:cNvSpPr txBox="1"/>
          <p:nvPr/>
        </p:nvSpPr>
        <p:spPr>
          <a:xfrm>
            <a:off x="3982459" y="4784372"/>
            <a:ext cx="2070752" cy="931028"/>
          </a:xfrm>
          <a:prstGeom prst="rect">
            <a:avLst/>
          </a:prstGeom>
          <a:noFill/>
        </p:spPr>
        <p:txBody>
          <a:bodyPr wrap="square" lIns="68584" tIns="34292" rIns="68584" bIns="34292">
            <a:spAutoFit/>
          </a:bodyPr>
          <a:lstStyle>
            <a:lvl1pPr eaLnBrk="0" hangingPunct="0">
              <a:defRPr sz="3600">
                <a:solidFill>
                  <a:schemeClr val="tx1"/>
                </a:solidFill>
                <a:latin typeface="Lato Light" charset="0"/>
                <a:ea typeface="MS PGothic" pitchFamily="34" charset="-128"/>
              </a:defRPr>
            </a:lvl1pPr>
            <a:lvl2pPr marL="742950" indent="-285750" eaLnBrk="0" hangingPunct="0">
              <a:defRPr sz="3600">
                <a:solidFill>
                  <a:schemeClr val="tx1"/>
                </a:solidFill>
                <a:latin typeface="Lato Light" charset="0"/>
                <a:ea typeface="MS PGothic" pitchFamily="34" charset="-128"/>
              </a:defRPr>
            </a:lvl2pPr>
            <a:lvl3pPr marL="1143000" indent="-228600" eaLnBrk="0" hangingPunct="0">
              <a:defRPr sz="3600">
                <a:solidFill>
                  <a:schemeClr val="tx1"/>
                </a:solidFill>
                <a:latin typeface="Lato Light" charset="0"/>
                <a:ea typeface="MS PGothic" pitchFamily="34" charset="-128"/>
              </a:defRPr>
            </a:lvl3pPr>
            <a:lvl4pPr marL="1600200" indent="-228600" eaLnBrk="0" hangingPunct="0">
              <a:defRPr sz="3600">
                <a:solidFill>
                  <a:schemeClr val="tx1"/>
                </a:solidFill>
                <a:latin typeface="Lato Light" charset="0"/>
                <a:ea typeface="MS PGothic" pitchFamily="34" charset="-128"/>
              </a:defRPr>
            </a:lvl4pPr>
            <a:lvl5pPr marL="2057400" indent="-228600" eaLnBrk="0" hangingPunct="0">
              <a:defRPr sz="3600">
                <a:solidFill>
                  <a:schemeClr val="tx1"/>
                </a:solidFill>
                <a:latin typeface="Lato Light" charset="0"/>
                <a:ea typeface="MS PGothic"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itchFamily="34" charset="-128"/>
              </a:defRPr>
            </a:lvl9pPr>
          </a:lstStyle>
          <a:p>
            <a:pPr algn="ctr" eaLnBrk="1" hangingPunct="1">
              <a:buFont typeface="Arial" pitchFamily="34" charset="0"/>
              <a:buNone/>
            </a:pPr>
            <a:r>
              <a:rPr lang="zh-CN" altLang="en-US" sz="1400" dirty="0">
                <a:solidFill>
                  <a:schemeClr val="bg1">
                    <a:lumMod val="50000"/>
                  </a:schemeClr>
                </a:solidFill>
                <a:latin typeface="微软雅黑" pitchFamily="34" charset="-122"/>
                <a:ea typeface="微软雅黑" pitchFamily="34" charset="-122"/>
              </a:rPr>
              <a:t>请在这里输入内容</a:t>
            </a:r>
            <a:endParaRPr lang="en-US" altLang="zh-CN" sz="1400" dirty="0">
              <a:solidFill>
                <a:schemeClr val="bg1">
                  <a:lumMod val="50000"/>
                </a:schemeClr>
              </a:solidFill>
              <a:latin typeface="微软雅黑" pitchFamily="34" charset="-122"/>
              <a:ea typeface="微软雅黑" pitchFamily="34" charset="-122"/>
            </a:endParaRPr>
          </a:p>
          <a:p>
            <a:pPr algn="ctr" eaLnBrk="1" hangingPunct="1"/>
            <a:endParaRPr lang="en-US" altLang="zh-CN" sz="1400" dirty="0">
              <a:solidFill>
                <a:schemeClr val="bg1">
                  <a:lumMod val="50000"/>
                </a:schemeClr>
              </a:solidFill>
              <a:latin typeface="微软雅黑" pitchFamily="34" charset="-122"/>
              <a:ea typeface="微软雅黑" pitchFamily="34" charset="-122"/>
            </a:endParaRPr>
          </a:p>
          <a:p>
            <a:pPr algn="ctr" eaLnBrk="1" hangingPunct="1"/>
            <a:r>
              <a:rPr lang="zh-CN" altLang="en-US" sz="1400" dirty="0">
                <a:solidFill>
                  <a:schemeClr val="bg1">
                    <a:lumMod val="50000"/>
                  </a:schemeClr>
                </a:solidFill>
                <a:latin typeface="微软雅黑" pitchFamily="34" charset="-122"/>
                <a:ea typeface="微软雅黑" pitchFamily="34" charset="-122"/>
              </a:rPr>
              <a:t>请在这里输入内容</a:t>
            </a:r>
            <a:endParaRPr lang="en-US" altLang="zh-CN" sz="1400" dirty="0">
              <a:solidFill>
                <a:schemeClr val="bg1">
                  <a:lumMod val="50000"/>
                </a:schemeClr>
              </a:solidFill>
              <a:latin typeface="微软雅黑" pitchFamily="34" charset="-122"/>
              <a:ea typeface="微软雅黑" pitchFamily="34" charset="-122"/>
            </a:endParaRPr>
          </a:p>
          <a:p>
            <a:pPr algn="ctr" eaLnBrk="1" hangingPunct="1"/>
            <a:endParaRPr lang="en-US" altLang="zh-CN" sz="1400" dirty="0">
              <a:solidFill>
                <a:schemeClr val="bg1">
                  <a:lumMod val="50000"/>
                </a:schemeClr>
              </a:solidFill>
              <a:latin typeface="微软雅黑" pitchFamily="34" charset="-122"/>
              <a:ea typeface="微软雅黑" pitchFamily="34" charset="-122"/>
            </a:endParaRPr>
          </a:p>
        </p:txBody>
      </p:sp>
      <p:sp>
        <p:nvSpPr>
          <p:cNvPr id="70" name="TextBox 144"/>
          <p:cNvSpPr txBox="1"/>
          <p:nvPr/>
        </p:nvSpPr>
        <p:spPr>
          <a:xfrm>
            <a:off x="6216349" y="4784372"/>
            <a:ext cx="2070752" cy="931028"/>
          </a:xfrm>
          <a:prstGeom prst="rect">
            <a:avLst/>
          </a:prstGeom>
          <a:noFill/>
        </p:spPr>
        <p:txBody>
          <a:bodyPr wrap="square" lIns="68584" tIns="34292" rIns="68584" bIns="34292">
            <a:spAutoFit/>
          </a:bodyPr>
          <a:lstStyle>
            <a:lvl1pPr eaLnBrk="0" hangingPunct="0">
              <a:defRPr sz="3600">
                <a:solidFill>
                  <a:schemeClr val="tx1"/>
                </a:solidFill>
                <a:latin typeface="Lato Light" charset="0"/>
                <a:ea typeface="MS PGothic" pitchFamily="34" charset="-128"/>
              </a:defRPr>
            </a:lvl1pPr>
            <a:lvl2pPr marL="742950" indent="-285750" eaLnBrk="0" hangingPunct="0">
              <a:defRPr sz="3600">
                <a:solidFill>
                  <a:schemeClr val="tx1"/>
                </a:solidFill>
                <a:latin typeface="Lato Light" charset="0"/>
                <a:ea typeface="MS PGothic" pitchFamily="34" charset="-128"/>
              </a:defRPr>
            </a:lvl2pPr>
            <a:lvl3pPr marL="1143000" indent="-228600" eaLnBrk="0" hangingPunct="0">
              <a:defRPr sz="3600">
                <a:solidFill>
                  <a:schemeClr val="tx1"/>
                </a:solidFill>
                <a:latin typeface="Lato Light" charset="0"/>
                <a:ea typeface="MS PGothic" pitchFamily="34" charset="-128"/>
              </a:defRPr>
            </a:lvl3pPr>
            <a:lvl4pPr marL="1600200" indent="-228600" eaLnBrk="0" hangingPunct="0">
              <a:defRPr sz="3600">
                <a:solidFill>
                  <a:schemeClr val="tx1"/>
                </a:solidFill>
                <a:latin typeface="Lato Light" charset="0"/>
                <a:ea typeface="MS PGothic" pitchFamily="34" charset="-128"/>
              </a:defRPr>
            </a:lvl4pPr>
            <a:lvl5pPr marL="2057400" indent="-228600" eaLnBrk="0" hangingPunct="0">
              <a:defRPr sz="3600">
                <a:solidFill>
                  <a:schemeClr val="tx1"/>
                </a:solidFill>
                <a:latin typeface="Lato Light" charset="0"/>
                <a:ea typeface="MS PGothic"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itchFamily="34" charset="-128"/>
              </a:defRPr>
            </a:lvl9pPr>
          </a:lstStyle>
          <a:p>
            <a:pPr algn="ctr" eaLnBrk="1" hangingPunct="1">
              <a:buFont typeface="Arial" pitchFamily="34" charset="0"/>
              <a:buNone/>
            </a:pPr>
            <a:r>
              <a:rPr lang="zh-CN" altLang="en-US" sz="1400" dirty="0">
                <a:solidFill>
                  <a:schemeClr val="bg1">
                    <a:lumMod val="50000"/>
                  </a:schemeClr>
                </a:solidFill>
                <a:latin typeface="微软雅黑" pitchFamily="34" charset="-122"/>
                <a:ea typeface="微软雅黑" pitchFamily="34" charset="-122"/>
              </a:rPr>
              <a:t>请在这里输入内容</a:t>
            </a:r>
            <a:endParaRPr lang="en-US" altLang="zh-CN" sz="1400" dirty="0">
              <a:solidFill>
                <a:schemeClr val="bg1">
                  <a:lumMod val="50000"/>
                </a:schemeClr>
              </a:solidFill>
              <a:latin typeface="微软雅黑" pitchFamily="34" charset="-122"/>
              <a:ea typeface="微软雅黑" pitchFamily="34" charset="-122"/>
            </a:endParaRPr>
          </a:p>
          <a:p>
            <a:pPr algn="ctr" eaLnBrk="1" hangingPunct="1"/>
            <a:endParaRPr lang="en-US" altLang="zh-CN" sz="1400" dirty="0">
              <a:solidFill>
                <a:schemeClr val="bg1">
                  <a:lumMod val="50000"/>
                </a:schemeClr>
              </a:solidFill>
              <a:latin typeface="微软雅黑" pitchFamily="34" charset="-122"/>
              <a:ea typeface="微软雅黑" pitchFamily="34" charset="-122"/>
            </a:endParaRPr>
          </a:p>
          <a:p>
            <a:pPr algn="ctr" eaLnBrk="1" hangingPunct="1"/>
            <a:r>
              <a:rPr lang="zh-CN" altLang="en-US" sz="1400" dirty="0">
                <a:solidFill>
                  <a:schemeClr val="bg1">
                    <a:lumMod val="50000"/>
                  </a:schemeClr>
                </a:solidFill>
                <a:latin typeface="微软雅黑" pitchFamily="34" charset="-122"/>
                <a:ea typeface="微软雅黑" pitchFamily="34" charset="-122"/>
              </a:rPr>
              <a:t>请在这里输入内容</a:t>
            </a:r>
            <a:endParaRPr lang="en-US" altLang="zh-CN" sz="1400" dirty="0">
              <a:solidFill>
                <a:schemeClr val="bg1">
                  <a:lumMod val="50000"/>
                </a:schemeClr>
              </a:solidFill>
              <a:latin typeface="微软雅黑" pitchFamily="34" charset="-122"/>
              <a:ea typeface="微软雅黑" pitchFamily="34" charset="-122"/>
            </a:endParaRPr>
          </a:p>
          <a:p>
            <a:pPr algn="ctr" eaLnBrk="1" hangingPunct="1"/>
            <a:endParaRPr lang="en-US" altLang="zh-CN" sz="1400" dirty="0">
              <a:solidFill>
                <a:schemeClr val="bg1">
                  <a:lumMod val="50000"/>
                </a:schemeClr>
              </a:solidFill>
              <a:latin typeface="微软雅黑" pitchFamily="34" charset="-122"/>
              <a:ea typeface="微软雅黑" pitchFamily="34" charset="-122"/>
            </a:endParaRPr>
          </a:p>
        </p:txBody>
      </p:sp>
      <p:sp>
        <p:nvSpPr>
          <p:cNvPr id="71" name="TextBox 145"/>
          <p:cNvSpPr txBox="1">
            <a:spLocks noChangeArrowheads="1"/>
          </p:cNvSpPr>
          <p:nvPr/>
        </p:nvSpPr>
        <p:spPr bwMode="auto">
          <a:xfrm>
            <a:off x="8481126" y="4784372"/>
            <a:ext cx="2070752" cy="9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4" tIns="34292" rIns="68584" bIns="34292">
            <a:spAutoFit/>
          </a:bodyPr>
          <a:lstStyle>
            <a:lvl1pPr eaLnBrk="0" hangingPunct="0">
              <a:defRPr sz="3600">
                <a:solidFill>
                  <a:schemeClr val="tx1"/>
                </a:solidFill>
                <a:latin typeface="Lato Light" charset="0"/>
                <a:ea typeface="MS PGothic" pitchFamily="34" charset="-128"/>
              </a:defRPr>
            </a:lvl1pPr>
            <a:lvl2pPr marL="742950" indent="-285750" eaLnBrk="0" hangingPunct="0">
              <a:defRPr sz="3600">
                <a:solidFill>
                  <a:schemeClr val="tx1"/>
                </a:solidFill>
                <a:latin typeface="Lato Light" charset="0"/>
                <a:ea typeface="MS PGothic" pitchFamily="34" charset="-128"/>
              </a:defRPr>
            </a:lvl2pPr>
            <a:lvl3pPr marL="1143000" indent="-228600" eaLnBrk="0" hangingPunct="0">
              <a:defRPr sz="3600">
                <a:solidFill>
                  <a:schemeClr val="tx1"/>
                </a:solidFill>
                <a:latin typeface="Lato Light" charset="0"/>
                <a:ea typeface="MS PGothic" pitchFamily="34" charset="-128"/>
              </a:defRPr>
            </a:lvl3pPr>
            <a:lvl4pPr marL="1600200" indent="-228600" eaLnBrk="0" hangingPunct="0">
              <a:defRPr sz="3600">
                <a:solidFill>
                  <a:schemeClr val="tx1"/>
                </a:solidFill>
                <a:latin typeface="Lato Light" charset="0"/>
                <a:ea typeface="MS PGothic" pitchFamily="34" charset="-128"/>
              </a:defRPr>
            </a:lvl4pPr>
            <a:lvl5pPr marL="2057400" indent="-228600" eaLnBrk="0" hangingPunct="0">
              <a:defRPr sz="3600">
                <a:solidFill>
                  <a:schemeClr val="tx1"/>
                </a:solidFill>
                <a:latin typeface="Lato Light" charset="0"/>
                <a:ea typeface="MS PGothic" pitchFamily="3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itchFamily="3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itchFamily="3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itchFamily="3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itchFamily="34" charset="-128"/>
              </a:defRPr>
            </a:lvl9pPr>
          </a:lstStyle>
          <a:p>
            <a:pPr algn="ctr" eaLnBrk="1" hangingPunct="1">
              <a:buFont typeface="Arial" pitchFamily="34" charset="0"/>
              <a:buNone/>
            </a:pPr>
            <a:r>
              <a:rPr lang="zh-CN" altLang="en-US" sz="1400" dirty="0">
                <a:solidFill>
                  <a:schemeClr val="bg1">
                    <a:lumMod val="50000"/>
                  </a:schemeClr>
                </a:solidFill>
                <a:latin typeface="微软雅黑" pitchFamily="34" charset="-122"/>
                <a:ea typeface="微软雅黑" pitchFamily="34" charset="-122"/>
              </a:rPr>
              <a:t>请在这里输入内容</a:t>
            </a:r>
            <a:endParaRPr lang="en-US" altLang="zh-CN" sz="1400" dirty="0">
              <a:solidFill>
                <a:schemeClr val="bg1">
                  <a:lumMod val="50000"/>
                </a:schemeClr>
              </a:solidFill>
              <a:latin typeface="微软雅黑" pitchFamily="34" charset="-122"/>
              <a:ea typeface="微软雅黑" pitchFamily="34" charset="-122"/>
            </a:endParaRPr>
          </a:p>
          <a:p>
            <a:pPr algn="ctr" eaLnBrk="1" hangingPunct="1"/>
            <a:endParaRPr lang="en-US" altLang="zh-CN" sz="1400" dirty="0">
              <a:solidFill>
                <a:schemeClr val="bg1">
                  <a:lumMod val="50000"/>
                </a:schemeClr>
              </a:solidFill>
              <a:latin typeface="微软雅黑" pitchFamily="34" charset="-122"/>
              <a:ea typeface="微软雅黑" pitchFamily="34" charset="-122"/>
            </a:endParaRPr>
          </a:p>
          <a:p>
            <a:pPr algn="ctr" eaLnBrk="1" hangingPunct="1"/>
            <a:r>
              <a:rPr lang="zh-CN" altLang="en-US" sz="1400" dirty="0">
                <a:solidFill>
                  <a:schemeClr val="bg1">
                    <a:lumMod val="50000"/>
                  </a:schemeClr>
                </a:solidFill>
                <a:latin typeface="微软雅黑" pitchFamily="34" charset="-122"/>
                <a:ea typeface="微软雅黑" pitchFamily="34" charset="-122"/>
              </a:rPr>
              <a:t>请在这里输入内容</a:t>
            </a:r>
            <a:endParaRPr lang="en-US" altLang="zh-CN" sz="1400" dirty="0">
              <a:solidFill>
                <a:schemeClr val="bg1">
                  <a:lumMod val="50000"/>
                </a:schemeClr>
              </a:solidFill>
              <a:latin typeface="微软雅黑" pitchFamily="34" charset="-122"/>
              <a:ea typeface="微软雅黑" pitchFamily="34" charset="-122"/>
            </a:endParaRPr>
          </a:p>
          <a:p>
            <a:pPr algn="ctr" eaLnBrk="1" hangingPunct="1"/>
            <a:endParaRPr lang="en-US" altLang="zh-CN" sz="1400" dirty="0">
              <a:solidFill>
                <a:schemeClr val="bg1">
                  <a:lumMod val="50000"/>
                </a:schemeClr>
              </a:solidFill>
              <a:latin typeface="微软雅黑" pitchFamily="34" charset="-122"/>
              <a:ea typeface="微软雅黑" pitchFamily="34" charset="-122"/>
            </a:endParaRPr>
          </a:p>
        </p:txBody>
      </p:sp>
      <p:sp>
        <p:nvSpPr>
          <p:cNvPr id="72" name="AutoShape 8"/>
          <p:cNvSpPr/>
          <p:nvPr/>
        </p:nvSpPr>
        <p:spPr bwMode="auto">
          <a:xfrm>
            <a:off x="9188030" y="3137033"/>
            <a:ext cx="707558" cy="589660"/>
          </a:xfrm>
          <a:custGeom>
            <a:avLst/>
            <a:gdLst>
              <a:gd name="T0" fmla="*/ 2147483647 w 21600"/>
              <a:gd name="T1" fmla="*/ 2147483647 h 21579"/>
              <a:gd name="T2" fmla="*/ 2147483647 w 21600"/>
              <a:gd name="T3" fmla="*/ 2147483647 h 21579"/>
              <a:gd name="T4" fmla="*/ 2147483647 w 21600"/>
              <a:gd name="T5" fmla="*/ 2147483647 h 21579"/>
              <a:gd name="T6" fmla="*/ 2147483647 w 21600"/>
              <a:gd name="T7" fmla="*/ 2147483647 h 21579"/>
              <a:gd name="T8" fmla="*/ 2147483647 w 21600"/>
              <a:gd name="T9" fmla="*/ 2147483647 h 21579"/>
              <a:gd name="T10" fmla="*/ 2147483647 w 21600"/>
              <a:gd name="T11" fmla="*/ 2147483647 h 21579"/>
              <a:gd name="T12" fmla="*/ 2147483647 w 21600"/>
              <a:gd name="T13" fmla="*/ 2147483647 h 21579"/>
              <a:gd name="T14" fmla="*/ 2147483647 w 21600"/>
              <a:gd name="T15" fmla="*/ 2147483647 h 21579"/>
              <a:gd name="T16" fmla="*/ 2147483647 w 21600"/>
              <a:gd name="T17" fmla="*/ 2147483647 h 21579"/>
              <a:gd name="T18" fmla="*/ 2147483647 w 21600"/>
              <a:gd name="T19" fmla="*/ 2147483647 h 21579"/>
              <a:gd name="T20" fmla="*/ 2147483647 w 21600"/>
              <a:gd name="T21" fmla="*/ 2147483647 h 21579"/>
              <a:gd name="T22" fmla="*/ 2147483647 w 21600"/>
              <a:gd name="T23" fmla="*/ 2147483647 h 21579"/>
              <a:gd name="T24" fmla="*/ 2147483647 w 21600"/>
              <a:gd name="T25" fmla="*/ 2147483647 h 21579"/>
              <a:gd name="T26" fmla="*/ 2147483647 w 21600"/>
              <a:gd name="T27" fmla="*/ 2147483647 h 21579"/>
              <a:gd name="T28" fmla="*/ 2147483647 w 21600"/>
              <a:gd name="T29" fmla="*/ 2147483647 h 21579"/>
              <a:gd name="T30" fmla="*/ 2147483647 w 21600"/>
              <a:gd name="T31" fmla="*/ 2147483647 h 21579"/>
              <a:gd name="T32" fmla="*/ 2147483647 w 21600"/>
              <a:gd name="T33" fmla="*/ 2147483647 h 21579"/>
              <a:gd name="T34" fmla="*/ 2147483647 w 21600"/>
              <a:gd name="T35" fmla="*/ 2147483647 h 21579"/>
              <a:gd name="T36" fmla="*/ 2147483647 w 21600"/>
              <a:gd name="T37" fmla="*/ 2147483647 h 21579"/>
              <a:gd name="T38" fmla="*/ 2147483647 w 21600"/>
              <a:gd name="T39" fmla="*/ 2147483647 h 21579"/>
              <a:gd name="T40" fmla="*/ 2147483647 w 21600"/>
              <a:gd name="T41" fmla="*/ 2147483647 h 21579"/>
              <a:gd name="T42" fmla="*/ 2147483647 w 21600"/>
              <a:gd name="T43" fmla="*/ 2147483647 h 21579"/>
              <a:gd name="T44" fmla="*/ 2147483647 w 21600"/>
              <a:gd name="T45" fmla="*/ 2147483647 h 21579"/>
              <a:gd name="T46" fmla="*/ 2147483647 w 21600"/>
              <a:gd name="T47" fmla="*/ 2147483647 h 21579"/>
              <a:gd name="T48" fmla="*/ 2147483647 w 21600"/>
              <a:gd name="T49" fmla="*/ 2147483647 h 21579"/>
              <a:gd name="T50" fmla="*/ 2147483647 w 21600"/>
              <a:gd name="T51" fmla="*/ 2147483647 h 21579"/>
              <a:gd name="T52" fmla="*/ 2147483647 w 21600"/>
              <a:gd name="T53" fmla="*/ 2147483647 h 21579"/>
              <a:gd name="T54" fmla="*/ 2147483647 w 21600"/>
              <a:gd name="T55" fmla="*/ 2147483647 h 21579"/>
              <a:gd name="T56" fmla="*/ 0 w 21600"/>
              <a:gd name="T57" fmla="*/ 2147483647 h 21579"/>
              <a:gd name="T58" fmla="*/ 0 w 21600"/>
              <a:gd name="T59" fmla="*/ 2147483647 h 21579"/>
              <a:gd name="T60" fmla="*/ 2147483647 w 21600"/>
              <a:gd name="T61" fmla="*/ 2147483647 h 21579"/>
              <a:gd name="T62" fmla="*/ 2147483647 w 21600"/>
              <a:gd name="T63" fmla="*/ 2147483647 h 21579"/>
              <a:gd name="T64" fmla="*/ 2147483647 w 21600"/>
              <a:gd name="T65" fmla="*/ 2147483647 h 21579"/>
              <a:gd name="T66" fmla="*/ 2147483647 w 21600"/>
              <a:gd name="T67" fmla="*/ 2147483647 h 21579"/>
              <a:gd name="T68" fmla="*/ 2147483647 w 21600"/>
              <a:gd name="T69" fmla="*/ 2147483647 h 21579"/>
              <a:gd name="T70" fmla="*/ 2147483647 w 21600"/>
              <a:gd name="T71" fmla="*/ 2147483647 h 21579"/>
              <a:gd name="T72" fmla="*/ 2147483647 w 21600"/>
              <a:gd name="T73" fmla="*/ 0 h 21579"/>
              <a:gd name="T74" fmla="*/ 2147483647 w 21600"/>
              <a:gd name="T75" fmla="*/ 2147483647 h 21579"/>
              <a:gd name="T76" fmla="*/ 2147483647 w 21600"/>
              <a:gd name="T77" fmla="*/ 2147483647 h 21579"/>
              <a:gd name="T78" fmla="*/ 2147483647 w 21600"/>
              <a:gd name="T79" fmla="*/ 2147483647 h 21579"/>
              <a:gd name="T80" fmla="*/ 2147483647 w 21600"/>
              <a:gd name="T81" fmla="*/ 2147483647 h 21579"/>
              <a:gd name="T82" fmla="*/ 2147483647 w 21600"/>
              <a:gd name="T83" fmla="*/ 2147483647 h 21579"/>
              <a:gd name="T84" fmla="*/ 2147483647 w 21600"/>
              <a:gd name="T85" fmla="*/ 2147483647 h 21579"/>
              <a:gd name="T86" fmla="*/ 2147483647 w 21600"/>
              <a:gd name="T87" fmla="*/ 2147483647 h 21579"/>
              <a:gd name="T88" fmla="*/ 2147483647 w 21600"/>
              <a:gd name="T89" fmla="*/ 2147483647 h 21579"/>
              <a:gd name="T90" fmla="*/ 2147483647 w 21600"/>
              <a:gd name="T91" fmla="*/ 2147483647 h 21579"/>
              <a:gd name="T92" fmla="*/ 2147483647 w 21600"/>
              <a:gd name="T93" fmla="*/ 2147483647 h 21579"/>
              <a:gd name="T94" fmla="*/ 2147483647 w 21600"/>
              <a:gd name="T95" fmla="*/ 2147483647 h 21579"/>
              <a:gd name="T96" fmla="*/ 2147483647 w 21600"/>
              <a:gd name="T97" fmla="*/ 2147483647 h 21579"/>
              <a:gd name="T98" fmla="*/ 2147483647 w 21600"/>
              <a:gd name="T99" fmla="*/ 2147483647 h 21579"/>
              <a:gd name="T100" fmla="*/ 2147483647 w 21600"/>
              <a:gd name="T101" fmla="*/ 2147483647 h 21579"/>
              <a:gd name="T102" fmla="*/ 2147483647 w 21600"/>
              <a:gd name="T103" fmla="*/ 2147483647 h 21579"/>
              <a:gd name="T104" fmla="*/ 2147483647 w 21600"/>
              <a:gd name="T105" fmla="*/ 2147483647 h 21579"/>
              <a:gd name="T106" fmla="*/ 2147483647 w 21600"/>
              <a:gd name="T107" fmla="*/ 214748364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tx2">
              <a:lumMod val="50000"/>
            </a:schemeClr>
          </a:solidFill>
          <a:ln>
            <a:noFill/>
          </a:ln>
        </p:spPr>
        <p:txBody>
          <a:bodyPr lIns="0" tIns="0" rIns="0" bIns="0"/>
          <a:lstStyle/>
          <a:p>
            <a:endParaRPr lang="zh-CN" altLang="en-US">
              <a:solidFill>
                <a:schemeClr val="bg1">
                  <a:lumMod val="50000"/>
                </a:schemeClr>
              </a:solidFill>
            </a:endParaRPr>
          </a:p>
        </p:txBody>
      </p:sp>
      <p:grpSp>
        <p:nvGrpSpPr>
          <p:cNvPr id="73" name="Group 4700"/>
          <p:cNvGrpSpPr/>
          <p:nvPr/>
        </p:nvGrpSpPr>
        <p:grpSpPr bwMode="auto">
          <a:xfrm>
            <a:off x="4742029" y="3166856"/>
            <a:ext cx="602396" cy="602582"/>
            <a:chOff x="3062288" y="3998912"/>
            <a:chExt cx="412750" cy="412750"/>
          </a:xfrm>
          <a:solidFill>
            <a:schemeClr val="tx2">
              <a:lumMod val="50000"/>
            </a:schemeClr>
          </a:solidFill>
        </p:grpSpPr>
        <p:sp>
          <p:nvSpPr>
            <p:cNvPr id="74"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solidFill>
                  <a:schemeClr val="bg1">
                    <a:lumMod val="50000"/>
                  </a:schemeClr>
                </a:solidFill>
                <a:latin typeface="+mn-lt"/>
                <a:ea typeface="SimSun" charset="0"/>
              </a:endParaRPr>
            </a:p>
          </p:txBody>
        </p:sp>
        <p:sp>
          <p:nvSpPr>
            <p:cNvPr id="75"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solidFill>
                  <a:schemeClr val="bg1">
                    <a:lumMod val="50000"/>
                  </a:schemeClr>
                </a:solidFill>
                <a:latin typeface="+mn-lt"/>
                <a:ea typeface="SimSun" charset="0"/>
              </a:endParaRPr>
            </a:p>
          </p:txBody>
        </p:sp>
        <p:sp>
          <p:nvSpPr>
            <p:cNvPr id="76"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solidFill>
                  <a:schemeClr val="bg1">
                    <a:lumMod val="50000"/>
                  </a:schemeClr>
                </a:solidFill>
                <a:latin typeface="+mn-lt"/>
                <a:ea typeface="SimSun" charset="0"/>
              </a:endParaRPr>
            </a:p>
          </p:txBody>
        </p:sp>
        <p:sp>
          <p:nvSpPr>
            <p:cNvPr id="77"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dirty="0">
                <a:solidFill>
                  <a:schemeClr val="bg1">
                    <a:lumMod val="50000"/>
                  </a:schemeClr>
                </a:solidFill>
                <a:latin typeface="+mn-lt"/>
                <a:ea typeface="SimSun" charset="0"/>
              </a:endParaRPr>
            </a:p>
          </p:txBody>
        </p:sp>
      </p:grpSp>
      <p:sp>
        <p:nvSpPr>
          <p:cNvPr id="78" name="AutoShape 96"/>
          <p:cNvSpPr/>
          <p:nvPr/>
        </p:nvSpPr>
        <p:spPr bwMode="auto">
          <a:xfrm>
            <a:off x="2485884" y="3198322"/>
            <a:ext cx="523628" cy="523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C00000"/>
          </a:solidFill>
          <a:ln>
            <a:noFill/>
          </a:ln>
          <a:effectLst/>
        </p:spPr>
        <p:txBody>
          <a:bodyPr lIns="38102" tIns="38102" rIns="38102" bIns="38102" anchor="ctr"/>
          <a:lstStyle/>
          <a:p>
            <a:pPr defTabSz="342900">
              <a:defRPr/>
            </a:pPr>
            <a:endParaRPr lang="es-ES" sz="22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79" name="AutoShape 25"/>
          <p:cNvSpPr/>
          <p:nvPr/>
        </p:nvSpPr>
        <p:spPr bwMode="auto">
          <a:xfrm>
            <a:off x="6934278" y="3189300"/>
            <a:ext cx="668836" cy="5315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rgbClr val="C00000"/>
          </a:solidFill>
          <a:ln>
            <a:noFill/>
          </a:ln>
          <a:effectLst/>
        </p:spPr>
        <p:txBody>
          <a:bodyPr lIns="38102" tIns="38102" rIns="38102" bIns="38102" anchor="ctr"/>
          <a:lstStyle/>
          <a:p>
            <a:pPr defTabSz="342900">
              <a:defRPr/>
            </a:pPr>
            <a:endParaRPr lang="es-ES" sz="22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500" fill="hold"/>
                                        <p:tgtEl>
                                          <p:spTgt spid="73"/>
                                        </p:tgtEl>
                                        <p:attrNameLst>
                                          <p:attrName>ppt_w</p:attrName>
                                        </p:attrNameLst>
                                      </p:cBhvr>
                                      <p:tavLst>
                                        <p:tav tm="0">
                                          <p:val>
                                            <p:fltVal val="0"/>
                                          </p:val>
                                        </p:tav>
                                        <p:tav tm="100000">
                                          <p:val>
                                            <p:strVal val="#ppt_w"/>
                                          </p:val>
                                        </p:tav>
                                      </p:tavLst>
                                    </p:anim>
                                    <p:anim calcmode="lin" valueType="num">
                                      <p:cBhvr>
                                        <p:cTn id="28" dur="500" fill="hold"/>
                                        <p:tgtEl>
                                          <p:spTgt spid="73"/>
                                        </p:tgtEl>
                                        <p:attrNameLst>
                                          <p:attrName>ppt_h</p:attrName>
                                        </p:attrNameLst>
                                      </p:cBhvr>
                                      <p:tavLst>
                                        <p:tav tm="0">
                                          <p:val>
                                            <p:fltVal val="0"/>
                                          </p:val>
                                        </p:tav>
                                        <p:tav tm="100000">
                                          <p:val>
                                            <p:strVal val="#ppt_h"/>
                                          </p:val>
                                        </p:tav>
                                      </p:tavLst>
                                    </p:anim>
                                    <p:animEffect transition="in" filter="fade">
                                      <p:cBhvr>
                                        <p:cTn id="29" dur="500"/>
                                        <p:tgtEl>
                                          <p:spTgt spid="7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500" fill="hold"/>
                                        <p:tgtEl>
                                          <p:spTgt spid="79"/>
                                        </p:tgtEl>
                                        <p:attrNameLst>
                                          <p:attrName>ppt_w</p:attrName>
                                        </p:attrNameLst>
                                      </p:cBhvr>
                                      <p:tavLst>
                                        <p:tav tm="0">
                                          <p:val>
                                            <p:fltVal val="0"/>
                                          </p:val>
                                        </p:tav>
                                        <p:tav tm="100000">
                                          <p:val>
                                            <p:strVal val="#ppt_w"/>
                                          </p:val>
                                        </p:tav>
                                      </p:tavLst>
                                    </p:anim>
                                    <p:anim calcmode="lin" valueType="num">
                                      <p:cBhvr>
                                        <p:cTn id="38" dur="500" fill="hold"/>
                                        <p:tgtEl>
                                          <p:spTgt spid="79"/>
                                        </p:tgtEl>
                                        <p:attrNameLst>
                                          <p:attrName>ppt_h</p:attrName>
                                        </p:attrNameLst>
                                      </p:cBhvr>
                                      <p:tavLst>
                                        <p:tav tm="0">
                                          <p:val>
                                            <p:fltVal val="0"/>
                                          </p:val>
                                        </p:tav>
                                        <p:tav tm="100000">
                                          <p:val>
                                            <p:strVal val="#ppt_h"/>
                                          </p:val>
                                        </p:tav>
                                      </p:tavLst>
                                    </p:anim>
                                    <p:animEffect transition="in" filter="fade">
                                      <p:cBhvr>
                                        <p:cTn id="39" dur="500"/>
                                        <p:tgtEl>
                                          <p:spTgt spid="79"/>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1" presetClass="entr" presetSubtype="1"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2000"/>
                                        <p:tgtEl>
                                          <p:spTgt spid="13"/>
                                        </p:tgtEl>
                                      </p:cBhvr>
                                    </p:animEffect>
                                  </p:childTnLst>
                                </p:cTn>
                              </p:par>
                              <p:par>
                                <p:cTn id="54" presetID="21" presetClass="entr" presetSubtype="1"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heel(1)">
                                      <p:cBhvr>
                                        <p:cTn id="56" dur="2000"/>
                                        <p:tgtEl>
                                          <p:spTgt spid="27"/>
                                        </p:tgtEl>
                                      </p:cBhvr>
                                    </p:animEffect>
                                  </p:childTnLst>
                                </p:cTn>
                              </p:par>
                              <p:par>
                                <p:cTn id="57" presetID="21" presetClass="entr" presetSubtype="1"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heel(1)">
                                      <p:cBhvr>
                                        <p:cTn id="59" dur="2000"/>
                                        <p:tgtEl>
                                          <p:spTgt spid="41"/>
                                        </p:tgtEl>
                                      </p:cBhvr>
                                    </p:animEffect>
                                  </p:childTnLst>
                                </p:cTn>
                              </p:par>
                              <p:par>
                                <p:cTn id="60" presetID="21" presetClass="entr" presetSubtype="1" fill="hold"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heel(1)">
                                      <p:cBhvr>
                                        <p:cTn id="62" dur="2000"/>
                                        <p:tgtEl>
                                          <p:spTgt spid="5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animBg="1"/>
      <p:bldP spid="40" grpId="0" animBg="1"/>
      <p:bldP spid="54" grpId="0" animBg="1"/>
      <p:bldP spid="68" grpId="0"/>
      <p:bldP spid="69" grpId="0"/>
      <p:bldP spid="70" grpId="0"/>
      <p:bldP spid="71" grpId="0"/>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7" name="_14"/>
          <p:cNvSpPr txBox="1">
            <a:spLocks noChangeArrowheads="1"/>
          </p:cNvSpPr>
          <p:nvPr/>
        </p:nvSpPr>
        <p:spPr bwMode="auto">
          <a:xfrm>
            <a:off x="6516361" y="2560251"/>
            <a:ext cx="2598224"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6000" b="1" spc="600" dirty="0">
                <a:solidFill>
                  <a:schemeClr val="tx2">
                    <a:lumMod val="50000"/>
                  </a:schemeClr>
                </a:solidFill>
                <a:latin typeface="华文新魏" pitchFamily="2" charset="-122"/>
                <a:ea typeface="华文新魏" pitchFamily="2" charset="-122"/>
              </a:rPr>
              <a:t>目录</a:t>
            </a:r>
            <a:endParaRPr lang="en-US" altLang="zh-CN" sz="6000" b="1" spc="600" dirty="0">
              <a:solidFill>
                <a:schemeClr val="tx2">
                  <a:lumMod val="50000"/>
                </a:schemeClr>
              </a:solidFill>
              <a:latin typeface="华文新魏" pitchFamily="2" charset="-122"/>
              <a:ea typeface="华文新魏" pitchFamily="2" charset="-122"/>
            </a:endParaRPr>
          </a:p>
          <a:p>
            <a:pPr algn="ctr"/>
            <a:r>
              <a:rPr lang="en-US" altLang="zh-CN" dirty="0">
                <a:solidFill>
                  <a:schemeClr val="tx2">
                    <a:lumMod val="50000"/>
                  </a:schemeClr>
                </a:solidFill>
                <a:latin typeface="华文新魏" pitchFamily="2" charset="-122"/>
                <a:ea typeface="华文新魏" pitchFamily="2" charset="-122"/>
              </a:rPr>
              <a:t>DIRECTORY</a:t>
            </a:r>
          </a:p>
        </p:txBody>
      </p:sp>
      <p:grpSp>
        <p:nvGrpSpPr>
          <p:cNvPr id="14" name="组合 13"/>
          <p:cNvGrpSpPr/>
          <p:nvPr/>
        </p:nvGrpSpPr>
        <p:grpSpPr>
          <a:xfrm>
            <a:off x="1250390" y="1472910"/>
            <a:ext cx="5814053" cy="732230"/>
            <a:chOff x="1491415" y="2438323"/>
            <a:chExt cx="5814053" cy="732230"/>
          </a:xfrm>
        </p:grpSpPr>
        <p:sp>
          <p:nvSpPr>
            <p:cNvPr id="15"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spc="600" dirty="0">
                  <a:solidFill>
                    <a:schemeClr val="tx2">
                      <a:lumMod val="50000"/>
                    </a:schemeClr>
                  </a:solidFill>
                  <a:latin typeface="Don't Forget" panose="02000000000000000000" pitchFamily="2" charset="0"/>
                  <a:ea typeface="微软雅黑" pitchFamily="34" charset="-122"/>
                </a:rPr>
                <a:t>01</a:t>
              </a:r>
              <a:endParaRPr lang="zh-CN" altLang="zh-CN" sz="4800" spc="600" dirty="0">
                <a:solidFill>
                  <a:schemeClr val="tx2">
                    <a:lumMod val="50000"/>
                  </a:schemeClr>
                </a:solidFill>
                <a:latin typeface="Don't Forget" panose="02000000000000000000" pitchFamily="2" charset="0"/>
                <a:ea typeface="微软雅黑" pitchFamily="34" charset="-122"/>
              </a:endParaRPr>
            </a:p>
          </p:txBody>
        </p:sp>
        <p:grpSp>
          <p:nvGrpSpPr>
            <p:cNvPr id="16" name="组合 15"/>
            <p:cNvGrpSpPr/>
            <p:nvPr/>
          </p:nvGrpSpPr>
          <p:grpSpPr>
            <a:xfrm>
              <a:off x="2415924" y="2450170"/>
              <a:ext cx="4889544" cy="618939"/>
              <a:chOff x="2533733" y="1343047"/>
              <a:chExt cx="4889544" cy="618939"/>
            </a:xfrm>
          </p:grpSpPr>
          <p:sp>
            <p:nvSpPr>
              <p:cNvPr id="17" name="矩形 16"/>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tx2">
                        <a:lumMod val="50000"/>
                      </a:schemeClr>
                    </a:solidFill>
                    <a:latin typeface="微软雅黑" pitchFamily="34" charset="-122"/>
                    <a:ea typeface="微软雅黑" pitchFamily="34" charset="-122"/>
                  </a:rPr>
                  <a:t>单击此处添加文字模板</a:t>
                </a:r>
              </a:p>
            </p:txBody>
          </p:sp>
          <p:pic>
            <p:nvPicPr>
              <p:cNvPr id="18" name="图片 28" descr="C_108.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grpSp>
        <p:nvGrpSpPr>
          <p:cNvPr id="19" name="组合 18"/>
          <p:cNvGrpSpPr/>
          <p:nvPr/>
        </p:nvGrpSpPr>
        <p:grpSpPr>
          <a:xfrm>
            <a:off x="1250390" y="2377914"/>
            <a:ext cx="5814053" cy="732230"/>
            <a:chOff x="1491415" y="2438323"/>
            <a:chExt cx="5814053" cy="732230"/>
          </a:xfrm>
        </p:grpSpPr>
        <p:sp>
          <p:nvSpPr>
            <p:cNvPr id="20"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spc="600" dirty="0">
                  <a:solidFill>
                    <a:srgbClr val="C00000"/>
                  </a:solidFill>
                  <a:latin typeface="Don't Forget" panose="02000000000000000000" pitchFamily="2" charset="0"/>
                  <a:ea typeface="微软雅黑" pitchFamily="34" charset="-122"/>
                </a:rPr>
                <a:t>02</a:t>
              </a:r>
              <a:endParaRPr lang="zh-CN" altLang="zh-CN" sz="4800" spc="600" dirty="0">
                <a:solidFill>
                  <a:srgbClr val="C00000"/>
                </a:solidFill>
                <a:latin typeface="Don't Forget" panose="02000000000000000000" pitchFamily="2" charset="0"/>
                <a:ea typeface="微软雅黑" pitchFamily="34" charset="-122"/>
              </a:endParaRPr>
            </a:p>
          </p:txBody>
        </p:sp>
        <p:grpSp>
          <p:nvGrpSpPr>
            <p:cNvPr id="21" name="组合 20"/>
            <p:cNvGrpSpPr/>
            <p:nvPr/>
          </p:nvGrpSpPr>
          <p:grpSpPr>
            <a:xfrm>
              <a:off x="2415924" y="2450170"/>
              <a:ext cx="4889544" cy="618939"/>
              <a:chOff x="2533733" y="1343047"/>
              <a:chExt cx="4889544" cy="618939"/>
            </a:xfrm>
          </p:grpSpPr>
          <p:sp>
            <p:nvSpPr>
              <p:cNvPr id="22" name="矩形 21"/>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tx2">
                        <a:lumMod val="50000"/>
                      </a:schemeClr>
                    </a:solidFill>
                    <a:latin typeface="微软雅黑" pitchFamily="34" charset="-122"/>
                    <a:ea typeface="微软雅黑" pitchFamily="34" charset="-122"/>
                  </a:rPr>
                  <a:t>单击此处添加文字模板</a:t>
                </a:r>
              </a:p>
            </p:txBody>
          </p:sp>
          <p:pic>
            <p:nvPicPr>
              <p:cNvPr id="23" name="图片 28" descr="C_108.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grpSp>
        <p:nvGrpSpPr>
          <p:cNvPr id="24" name="组合 23"/>
          <p:cNvGrpSpPr/>
          <p:nvPr/>
        </p:nvGrpSpPr>
        <p:grpSpPr>
          <a:xfrm>
            <a:off x="1237771" y="3235718"/>
            <a:ext cx="5814053" cy="732230"/>
            <a:chOff x="1491415" y="2438323"/>
            <a:chExt cx="5814053" cy="732230"/>
          </a:xfrm>
        </p:grpSpPr>
        <p:sp>
          <p:nvSpPr>
            <p:cNvPr id="25"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spc="600" dirty="0">
                  <a:solidFill>
                    <a:schemeClr val="tx2">
                      <a:lumMod val="50000"/>
                    </a:schemeClr>
                  </a:solidFill>
                  <a:latin typeface="Don't Forget" panose="02000000000000000000" pitchFamily="2" charset="0"/>
                  <a:ea typeface="微软雅黑" pitchFamily="34" charset="-122"/>
                </a:rPr>
                <a:t>03</a:t>
              </a:r>
              <a:endParaRPr lang="zh-CN" altLang="zh-CN" sz="4800" spc="600" dirty="0">
                <a:solidFill>
                  <a:schemeClr val="tx2">
                    <a:lumMod val="50000"/>
                  </a:schemeClr>
                </a:solidFill>
                <a:latin typeface="Don't Forget" panose="02000000000000000000" pitchFamily="2" charset="0"/>
                <a:ea typeface="微软雅黑" pitchFamily="34" charset="-122"/>
              </a:endParaRPr>
            </a:p>
          </p:txBody>
        </p:sp>
        <p:grpSp>
          <p:nvGrpSpPr>
            <p:cNvPr id="26" name="组合 25"/>
            <p:cNvGrpSpPr/>
            <p:nvPr/>
          </p:nvGrpSpPr>
          <p:grpSpPr>
            <a:xfrm>
              <a:off x="2415924" y="2450170"/>
              <a:ext cx="4889544" cy="618939"/>
              <a:chOff x="2533733" y="1343047"/>
              <a:chExt cx="4889544" cy="618939"/>
            </a:xfrm>
          </p:grpSpPr>
          <p:sp>
            <p:nvSpPr>
              <p:cNvPr id="27" name="矩形 26"/>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tx2">
                        <a:lumMod val="50000"/>
                      </a:schemeClr>
                    </a:solidFill>
                    <a:latin typeface="微软雅黑" pitchFamily="34" charset="-122"/>
                    <a:ea typeface="微软雅黑" pitchFamily="34" charset="-122"/>
                  </a:rPr>
                  <a:t>单击此处添加文字模板</a:t>
                </a:r>
              </a:p>
            </p:txBody>
          </p:sp>
          <p:pic>
            <p:nvPicPr>
              <p:cNvPr id="28" name="图片 28" descr="C_108.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grpSp>
        <p:nvGrpSpPr>
          <p:cNvPr id="29" name="组合 28"/>
          <p:cNvGrpSpPr/>
          <p:nvPr/>
        </p:nvGrpSpPr>
        <p:grpSpPr>
          <a:xfrm>
            <a:off x="1237771" y="4169750"/>
            <a:ext cx="5814053" cy="732230"/>
            <a:chOff x="1491415" y="2438323"/>
            <a:chExt cx="5814053" cy="732230"/>
          </a:xfrm>
        </p:grpSpPr>
        <p:sp>
          <p:nvSpPr>
            <p:cNvPr id="30"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spc="600" dirty="0">
                  <a:solidFill>
                    <a:srgbClr val="C00000"/>
                  </a:solidFill>
                  <a:latin typeface="Don't Forget" panose="02000000000000000000" pitchFamily="2" charset="0"/>
                  <a:ea typeface="微软雅黑" pitchFamily="34" charset="-122"/>
                </a:rPr>
                <a:t>04</a:t>
              </a:r>
              <a:endParaRPr lang="zh-CN" altLang="zh-CN" sz="4800" spc="600" dirty="0">
                <a:solidFill>
                  <a:srgbClr val="C00000"/>
                </a:solidFill>
                <a:latin typeface="Don't Forget" panose="02000000000000000000" pitchFamily="2" charset="0"/>
                <a:ea typeface="微软雅黑" pitchFamily="34" charset="-122"/>
              </a:endParaRPr>
            </a:p>
          </p:txBody>
        </p:sp>
        <p:grpSp>
          <p:nvGrpSpPr>
            <p:cNvPr id="31" name="组合 30"/>
            <p:cNvGrpSpPr/>
            <p:nvPr/>
          </p:nvGrpSpPr>
          <p:grpSpPr>
            <a:xfrm>
              <a:off x="2415924" y="2450170"/>
              <a:ext cx="4889544" cy="618939"/>
              <a:chOff x="2533733" y="1343047"/>
              <a:chExt cx="4889544" cy="618939"/>
            </a:xfrm>
          </p:grpSpPr>
          <p:sp>
            <p:nvSpPr>
              <p:cNvPr id="33" name="矩形 32"/>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tx2">
                        <a:lumMod val="50000"/>
                      </a:schemeClr>
                    </a:solidFill>
                    <a:latin typeface="微软雅黑" pitchFamily="34" charset="-122"/>
                    <a:ea typeface="微软雅黑" pitchFamily="34" charset="-122"/>
                  </a:rPr>
                  <a:t>单击此处添加文字模板</a:t>
                </a:r>
              </a:p>
            </p:txBody>
          </p:sp>
          <p:pic>
            <p:nvPicPr>
              <p:cNvPr id="34" name="图片 33" descr="C_108.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a:off x="2533733" y="1824332"/>
                <a:ext cx="4497271" cy="137654"/>
              </a:xfrm>
              <a:prstGeom prst="rect">
                <a:avLst/>
              </a:prstGeom>
              <a:noFill/>
              <a:ln>
                <a:noFill/>
              </a:ln>
            </p:spPr>
          </p:pic>
        </p:grpSp>
      </p:grpSp>
      <p:pic>
        <p:nvPicPr>
          <p:cNvPr id="35" name="图片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750"/>
                                        <p:tgtEl>
                                          <p:spTgt spid="32"/>
                                        </p:tgtEl>
                                      </p:cBhvr>
                                    </p:animEffect>
                                  </p:childTnLst>
                                </p:cTn>
                              </p:par>
                              <p:par>
                                <p:cTn id="8" presetID="42"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750"/>
                                        <p:tgtEl>
                                          <p:spTgt spid="35"/>
                                        </p:tgtEl>
                                      </p:cBhvr>
                                    </p:animEffect>
                                    <p:anim calcmode="lin" valueType="num">
                                      <p:cBhvr>
                                        <p:cTn id="11" dur="750" fill="hold"/>
                                        <p:tgtEl>
                                          <p:spTgt spid="35"/>
                                        </p:tgtEl>
                                        <p:attrNameLst>
                                          <p:attrName>ppt_x</p:attrName>
                                        </p:attrNameLst>
                                      </p:cBhvr>
                                      <p:tavLst>
                                        <p:tav tm="0">
                                          <p:val>
                                            <p:strVal val="#ppt_x"/>
                                          </p:val>
                                        </p:tav>
                                        <p:tav tm="100000">
                                          <p:val>
                                            <p:strVal val="#ppt_x"/>
                                          </p:val>
                                        </p:tav>
                                      </p:tavLst>
                                    </p:anim>
                                    <p:anim calcmode="lin" valueType="num">
                                      <p:cBhvr>
                                        <p:cTn id="12" dur="750" fill="hold"/>
                                        <p:tgtEl>
                                          <p:spTgt spid="3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9"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167" y="465856"/>
            <a:ext cx="2472077" cy="2186836"/>
          </a:xfrm>
          <a:prstGeom prst="rect">
            <a:avLst/>
          </a:prstGeom>
        </p:spPr>
      </p:pic>
      <p:sp>
        <p:nvSpPr>
          <p:cNvPr id="16" name="矩形 11"/>
          <p:cNvSpPr>
            <a:spLocks noChangeArrowheads="1"/>
          </p:cNvSpPr>
          <p:nvPr/>
        </p:nvSpPr>
        <p:spPr bwMode="auto">
          <a:xfrm>
            <a:off x="2863628" y="2703287"/>
            <a:ext cx="5758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6000" dirty="0">
                <a:solidFill>
                  <a:schemeClr val="tx2">
                    <a:lumMod val="50000"/>
                  </a:schemeClr>
                </a:solidFill>
                <a:latin typeface="华文新魏" pitchFamily="2" charset="-122"/>
                <a:ea typeface="华文新魏" pitchFamily="2" charset="-122"/>
                <a:sym typeface="迷你简剪纸"/>
              </a:rPr>
              <a:t>第四章</a:t>
            </a:r>
            <a:r>
              <a:rPr lang="en-US" altLang="zh-CN" sz="6000" dirty="0">
                <a:solidFill>
                  <a:schemeClr val="tx2">
                    <a:lumMod val="50000"/>
                  </a:schemeClr>
                </a:solidFill>
                <a:latin typeface="华文新魏" pitchFamily="2" charset="-122"/>
                <a:ea typeface="华文新魏" pitchFamily="2" charset="-122"/>
                <a:sym typeface="迷你简剪纸"/>
              </a:rPr>
              <a:t> </a:t>
            </a:r>
            <a:r>
              <a:rPr lang="zh-CN" altLang="en-US" sz="6000" dirty="0">
                <a:solidFill>
                  <a:schemeClr val="tx2">
                    <a:lumMod val="50000"/>
                  </a:schemeClr>
                </a:solidFill>
                <a:latin typeface="华文新魏" pitchFamily="2" charset="-122"/>
                <a:ea typeface="华文新魏" pitchFamily="2" charset="-122"/>
                <a:sym typeface="迷你简剪纸"/>
              </a:rPr>
              <a:t>输入标题</a:t>
            </a:r>
          </a:p>
        </p:txBody>
      </p:sp>
      <p:cxnSp>
        <p:nvCxnSpPr>
          <p:cNvPr id="17" name="直接箭头连接符 15"/>
          <p:cNvCxnSpPr>
            <a:cxnSpLocks noChangeShapeType="1"/>
          </p:cNvCxnSpPr>
          <p:nvPr/>
        </p:nvCxnSpPr>
        <p:spPr bwMode="auto">
          <a:xfrm flipV="1">
            <a:off x="3211289" y="3876598"/>
            <a:ext cx="5148939" cy="22077"/>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par>
                                <p:cTn id="8" presetID="42"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anim calcmode="lin" valueType="num">
                                      <p:cBhvr>
                                        <p:cTn id="11" dur="750" fill="hold"/>
                                        <p:tgtEl>
                                          <p:spTgt spid="9"/>
                                        </p:tgtEl>
                                        <p:attrNameLst>
                                          <p:attrName>ppt_x</p:attrName>
                                        </p:attrNameLst>
                                      </p:cBhvr>
                                      <p:tavLst>
                                        <p:tav tm="0">
                                          <p:val>
                                            <p:strVal val="#ppt_x"/>
                                          </p:val>
                                        </p:tav>
                                        <p:tav tm="100000">
                                          <p:val>
                                            <p:strVal val="#ppt_x"/>
                                          </p:val>
                                        </p:tav>
                                      </p:tavLst>
                                    </p:anim>
                                    <p:anim calcmode="lin" valueType="num">
                                      <p:cBhvr>
                                        <p:cTn id="12" dur="75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filter="wipe(left)">
                                      <p:cBhvr>
                                        <p:cTn id="21" dur="259"/>
                                        <p:tgtEl>
                                          <p:spTgt spid="17"/>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filter="fade">
                                      <p:cBhvr>
                                        <p:cTn id="25" dur="519"/>
                                        <p:tgtEl>
                                          <p:spTgt spid="16"/>
                                        </p:tgtEl>
                                      </p:cBhvr>
                                    </p:animEffect>
                                    <p:anim calcmode="lin" valueType="num">
                                      <p:cBhvr>
                                        <p:cTn id="26" dur="519" fill="hold"/>
                                        <p:tgtEl>
                                          <p:spTgt spid="16"/>
                                        </p:tgtEl>
                                        <p:attrNameLst>
                                          <p:attrName>ppt_x</p:attrName>
                                        </p:attrNameLst>
                                      </p:cBhvr>
                                      <p:tavLst>
                                        <p:tav tm="0">
                                          <p:val>
                                            <p:strVal val="#ppt_x"/>
                                          </p:val>
                                        </p:tav>
                                        <p:tav tm="100000">
                                          <p:val>
                                            <p:strVal val="#ppt_x"/>
                                          </p:val>
                                        </p:tav>
                                      </p:tavLst>
                                    </p:anim>
                                    <p:anim calcmode="lin" valueType="num">
                                      <p:cBhvr>
                                        <p:cTn id="27" dur="519"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 name="文本框 29"/>
          <p:cNvSpPr>
            <a:spLocks noChangeArrowheads="1"/>
          </p:cNvSpPr>
          <p:nvPr/>
        </p:nvSpPr>
        <p:spPr bwMode="auto">
          <a:xfrm>
            <a:off x="1959989" y="4976087"/>
            <a:ext cx="44577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1400" dirty="0">
                <a:solidFill>
                  <a:schemeClr val="bg1">
                    <a:lumMod val="50000"/>
                  </a:schemeClr>
                </a:solidFill>
                <a:latin typeface="Calibri" pitchFamily="34" charset="0"/>
                <a:sym typeface="Calibri" pitchFamily="34" charset="0"/>
              </a:rPr>
              <a:t>                   </a:t>
            </a:r>
            <a:r>
              <a:rPr lang="en-US" altLang="zh-CN" sz="3200" dirty="0">
                <a:solidFill>
                  <a:schemeClr val="bg1">
                    <a:lumMod val="50000"/>
                  </a:schemeClr>
                </a:solidFill>
                <a:latin typeface="Calibri" pitchFamily="34" charset="0"/>
                <a:sym typeface="Calibri" pitchFamily="34" charset="0"/>
              </a:rPr>
              <a:t>YOUR  TITLE</a:t>
            </a:r>
            <a:endParaRPr lang="en-US" altLang="zh-CN" sz="2400" dirty="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2000" dirty="0">
                <a:solidFill>
                  <a:schemeClr val="bg1">
                    <a:lumMod val="50000"/>
                  </a:schemeClr>
                </a:solidFill>
                <a:latin typeface="Calibri" pitchFamily="34" charset="0"/>
                <a:sym typeface="Calibri" pitchFamily="34" charset="0"/>
              </a:rPr>
              <a:t>Click here to add you to the center of the</a:t>
            </a:r>
            <a:endParaRPr lang="zh-CN" altLang="en-US" sz="2000" dirty="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2000" dirty="0">
                <a:solidFill>
                  <a:schemeClr val="bg1">
                    <a:lumMod val="50000"/>
                  </a:schemeClr>
                </a:solidFill>
                <a:latin typeface="Calibri" pitchFamily="34" charset="0"/>
                <a:sym typeface="Calibri" pitchFamily="34" charset="0"/>
              </a:rPr>
              <a:t> narrative thought Click here to add you</a:t>
            </a:r>
            <a:endParaRPr lang="zh-CN" altLang="en-US" sz="2000" dirty="0">
              <a:solidFill>
                <a:schemeClr val="bg1">
                  <a:lumMod val="50000"/>
                </a:schemeClr>
              </a:solidFill>
              <a:latin typeface="Calibri" pitchFamily="34" charset="0"/>
              <a:sym typeface="Calibri" pitchFamily="34" charset="0"/>
            </a:endParaRPr>
          </a:p>
          <a:p>
            <a:pPr eaLnBrk="1" hangingPunct="1">
              <a:buFont typeface="Arial" charset="0"/>
              <a:buNone/>
            </a:pPr>
            <a:r>
              <a:rPr lang="en-US" altLang="zh-CN" sz="2000" dirty="0">
                <a:solidFill>
                  <a:schemeClr val="bg1">
                    <a:lumMod val="50000"/>
                  </a:schemeClr>
                </a:solidFill>
                <a:latin typeface="Calibri" pitchFamily="34" charset="0"/>
                <a:sym typeface="Calibri" pitchFamily="34" charset="0"/>
              </a:rPr>
              <a:t> to the center of the narrative thought</a:t>
            </a:r>
            <a:endParaRPr lang="en-US" altLang="zh-CN" sz="2000" dirty="0">
              <a:solidFill>
                <a:schemeClr val="bg1">
                  <a:lumMod val="50000"/>
                </a:schemeClr>
              </a:solidFill>
              <a:latin typeface="微软雅黑" pitchFamily="34" charset="-122"/>
              <a:ea typeface="微软雅黑" pitchFamily="34" charset="-122"/>
              <a:sym typeface="微软雅黑" pitchFamily="34" charset="-122"/>
            </a:endParaRPr>
          </a:p>
          <a:p>
            <a:pPr eaLnBrk="1" hangingPunct="1">
              <a:buFont typeface="Arial" charset="0"/>
              <a:buNone/>
            </a:pPr>
            <a:endParaRPr lang="zh-CN" altLang="en-US" sz="1600" dirty="0">
              <a:solidFill>
                <a:schemeClr val="bg1">
                  <a:lumMod val="50000"/>
                </a:schemeClr>
              </a:solidFill>
              <a:latin typeface="微软雅黑" pitchFamily="34" charset="-122"/>
              <a:ea typeface="微软雅黑" pitchFamily="34" charset="-122"/>
              <a:sym typeface="微软雅黑" pitchFamily="34" charset="-122"/>
            </a:endParaRPr>
          </a:p>
        </p:txBody>
      </p:sp>
      <p:sp>
        <p:nvSpPr>
          <p:cNvPr id="88" name="矩形 11"/>
          <p:cNvSpPr>
            <a:spLocks noChangeArrowheads="1"/>
          </p:cNvSpPr>
          <p:nvPr/>
        </p:nvSpPr>
        <p:spPr bwMode="auto">
          <a:xfrm>
            <a:off x="7561090" y="2747841"/>
            <a:ext cx="3059170" cy="359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20000"/>
              </a:lnSpc>
              <a:spcBef>
                <a:spcPct val="20000"/>
              </a:spcBef>
            </a:pPr>
            <a:r>
              <a:rPr lang="zh-CN" altLang="en-US" sz="1600" dirty="0">
                <a:solidFill>
                  <a:schemeClr val="bg1">
                    <a:lumMod val="50000"/>
                  </a:schemeClr>
                </a:solidFill>
                <a:latin typeface="Arial" pitchFamily="34" charset="0"/>
                <a:ea typeface="微软雅黑" pitchFamily="34" charset="-122"/>
                <a:sym typeface="Arial" pitchFamily="34" charset="0"/>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本模版所有图形线条及其相应素材均可自由编辑、改色、替换。更多使用说明和作品请详阅模版最末的使用手册。</a:t>
            </a:r>
            <a:endParaRPr lang="en-US" altLang="zh-CN" sz="1600" dirty="0">
              <a:solidFill>
                <a:schemeClr val="bg1">
                  <a:lumMod val="50000"/>
                </a:schemeClr>
              </a:solidFill>
              <a:latin typeface="Arial" pitchFamily="34" charset="0"/>
              <a:ea typeface="微软雅黑" pitchFamily="34" charset="-122"/>
              <a:sym typeface="Arial" pitchFamily="34" charset="0"/>
            </a:endParaRPr>
          </a:p>
          <a:p>
            <a:pPr>
              <a:lnSpc>
                <a:spcPct val="120000"/>
              </a:lnSpc>
              <a:spcBef>
                <a:spcPct val="20000"/>
              </a:spcBef>
            </a:pPr>
            <a:endParaRPr lang="en-US" altLang="zh-CN" sz="1600" dirty="0">
              <a:solidFill>
                <a:schemeClr val="bg1">
                  <a:lumMod val="50000"/>
                </a:schemeClr>
              </a:solidFill>
              <a:latin typeface="Arial" pitchFamily="34" charset="0"/>
              <a:ea typeface="微软雅黑" pitchFamily="34" charset="-122"/>
              <a:sym typeface="Arial" pitchFamily="34" charset="0"/>
            </a:endParaRPr>
          </a:p>
        </p:txBody>
      </p:sp>
      <p:sp>
        <p:nvSpPr>
          <p:cNvPr id="89" name="TextBox 13"/>
          <p:cNvSpPr txBox="1">
            <a:spLocks noChangeArrowheads="1"/>
          </p:cNvSpPr>
          <p:nvPr/>
        </p:nvSpPr>
        <p:spPr bwMode="auto">
          <a:xfrm>
            <a:off x="7594141" y="2191238"/>
            <a:ext cx="19141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400" b="1" dirty="0">
                <a:solidFill>
                  <a:srgbClr val="C00000"/>
                </a:solidFill>
                <a:latin typeface="Arial" pitchFamily="34" charset="0"/>
                <a:ea typeface="微软雅黑" pitchFamily="34" charset="-122"/>
                <a:sym typeface="Arial" pitchFamily="34" charset="0"/>
              </a:rPr>
              <a:t>单击编辑标题</a:t>
            </a:r>
            <a:endParaRPr lang="en-US" altLang="zh-CN" sz="2400" b="1" dirty="0">
              <a:solidFill>
                <a:srgbClr val="C00000"/>
              </a:solidFill>
              <a:latin typeface="Arial" pitchFamily="34" charset="0"/>
              <a:ea typeface="微软雅黑" pitchFamily="34" charset="-122"/>
              <a:sym typeface="Arial" pitchFamily="34" charset="0"/>
            </a:endParaRPr>
          </a:p>
        </p:txBody>
      </p:sp>
      <p:sp>
        <p:nvSpPr>
          <p:cNvPr id="90" name="矩形 89"/>
          <p:cNvSpPr/>
          <p:nvPr/>
        </p:nvSpPr>
        <p:spPr>
          <a:xfrm>
            <a:off x="1442225" y="1796562"/>
            <a:ext cx="4975464" cy="2999724"/>
          </a:xfrm>
          <a:prstGeom prst="rect">
            <a:avLst/>
          </a:prstGeom>
          <a:blipFill dpi="0" rotWithShape="1">
            <a:blip r:embed="rId6"/>
            <a:srcRect/>
            <a:tile tx="0" ty="0" sx="80000" sy="8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250"/>
                                        <p:tgtEl>
                                          <p:spTgt spid="87"/>
                                        </p:tgtEl>
                                      </p:cBhvr>
                                    </p:animEffect>
                                    <p:anim calcmode="lin" valueType="num">
                                      <p:cBhvr>
                                        <p:cTn id="14" dur="250" fill="hold"/>
                                        <p:tgtEl>
                                          <p:spTgt spid="87"/>
                                        </p:tgtEl>
                                        <p:attrNameLst>
                                          <p:attrName>ppt_x</p:attrName>
                                        </p:attrNameLst>
                                      </p:cBhvr>
                                      <p:tavLst>
                                        <p:tav tm="0">
                                          <p:val>
                                            <p:strVal val="#ppt_x"/>
                                          </p:val>
                                        </p:tav>
                                        <p:tav tm="100000">
                                          <p:val>
                                            <p:strVal val="#ppt_x"/>
                                          </p:val>
                                        </p:tav>
                                      </p:tavLst>
                                    </p:anim>
                                    <p:anim calcmode="lin" valueType="num">
                                      <p:cBhvr>
                                        <p:cTn id="15" dur="250" fill="hold"/>
                                        <p:tgtEl>
                                          <p:spTgt spid="8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250"/>
                                        <p:tgtEl>
                                          <p:spTgt spid="88"/>
                                        </p:tgtEl>
                                      </p:cBhvr>
                                    </p:animEffect>
                                    <p:anim calcmode="lin" valueType="num">
                                      <p:cBhvr>
                                        <p:cTn id="20" dur="250" fill="hold"/>
                                        <p:tgtEl>
                                          <p:spTgt spid="88"/>
                                        </p:tgtEl>
                                        <p:attrNameLst>
                                          <p:attrName>ppt_x</p:attrName>
                                        </p:attrNameLst>
                                      </p:cBhvr>
                                      <p:tavLst>
                                        <p:tav tm="0">
                                          <p:val>
                                            <p:strVal val="#ppt_x"/>
                                          </p:val>
                                        </p:tav>
                                        <p:tav tm="100000">
                                          <p:val>
                                            <p:strVal val="#ppt_x"/>
                                          </p:val>
                                        </p:tav>
                                      </p:tavLst>
                                    </p:anim>
                                    <p:anim calcmode="lin" valueType="num">
                                      <p:cBhvr>
                                        <p:cTn id="21" dur="250" fill="hold"/>
                                        <p:tgtEl>
                                          <p:spTgt spid="8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250"/>
                                        <p:tgtEl>
                                          <p:spTgt spid="89"/>
                                        </p:tgtEl>
                                      </p:cBhvr>
                                    </p:animEffect>
                                    <p:anim calcmode="lin" valueType="num">
                                      <p:cBhvr>
                                        <p:cTn id="26" dur="250" fill="hold"/>
                                        <p:tgtEl>
                                          <p:spTgt spid="89"/>
                                        </p:tgtEl>
                                        <p:attrNameLst>
                                          <p:attrName>ppt_x</p:attrName>
                                        </p:attrNameLst>
                                      </p:cBhvr>
                                      <p:tavLst>
                                        <p:tav tm="0">
                                          <p:val>
                                            <p:strVal val="#ppt_x"/>
                                          </p:val>
                                        </p:tav>
                                        <p:tav tm="100000">
                                          <p:val>
                                            <p:strVal val="#ppt_x"/>
                                          </p:val>
                                        </p:tav>
                                      </p:tavLst>
                                    </p:anim>
                                    <p:anim calcmode="lin" valueType="num">
                                      <p:cBhvr>
                                        <p:cTn id="27" dur="250" fill="hold"/>
                                        <p:tgtEl>
                                          <p:spTgt spid="8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250"/>
                                        <p:tgtEl>
                                          <p:spTgt spid="90"/>
                                        </p:tgtEl>
                                      </p:cBhvr>
                                    </p:animEffect>
                                    <p:anim calcmode="lin" valueType="num">
                                      <p:cBhvr>
                                        <p:cTn id="32" dur="250" fill="hold"/>
                                        <p:tgtEl>
                                          <p:spTgt spid="90"/>
                                        </p:tgtEl>
                                        <p:attrNameLst>
                                          <p:attrName>ppt_x</p:attrName>
                                        </p:attrNameLst>
                                      </p:cBhvr>
                                      <p:tavLst>
                                        <p:tav tm="0">
                                          <p:val>
                                            <p:strVal val="#ppt_x"/>
                                          </p:val>
                                        </p:tav>
                                        <p:tav tm="100000">
                                          <p:val>
                                            <p:strVal val="#ppt_x"/>
                                          </p:val>
                                        </p:tav>
                                      </p:tavLst>
                                    </p:anim>
                                    <p:anim calcmode="lin" valueType="num">
                                      <p:cBhvr>
                                        <p:cTn id="33" dur="25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AutoShape 8"/>
          <p:cNvSpPr>
            <a:spLocks noChangeArrowheads="1"/>
          </p:cNvSpPr>
          <p:nvPr/>
        </p:nvSpPr>
        <p:spPr bwMode="auto">
          <a:xfrm>
            <a:off x="4930295" y="2929470"/>
            <a:ext cx="1881282" cy="1603339"/>
          </a:xfrm>
          <a:prstGeom prst="hexagon">
            <a:avLst>
              <a:gd name="adj" fmla="val 29334"/>
              <a:gd name="vf" fmla="val 115470"/>
            </a:avLst>
          </a:prstGeom>
          <a:noFill/>
          <a:ln w="25400" cmpd="sng">
            <a:solidFill>
              <a:schemeClr val="tx2">
                <a:lumMod val="50000"/>
              </a:schemeClr>
            </a:solidFill>
            <a:miter lim="800000"/>
          </a:ln>
        </p:spPr>
        <p:txBody>
          <a:bodyPr anchor="ctr"/>
          <a:lstStyle/>
          <a:p>
            <a:pPr algn="ctr" defTabSz="-635" fontAlgn="ctr">
              <a:buClr>
                <a:srgbClr val="FF0000"/>
              </a:buClr>
              <a:buSzPct val="70000"/>
              <a:tabLst>
                <a:tab pos="723900" algn="l"/>
                <a:tab pos="1447800" algn="l"/>
              </a:tabLst>
            </a:pPr>
            <a:endParaRPr lang="zh-CN" altLang="en-US"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13" name="TextBox 147"/>
          <p:cNvSpPr>
            <a:spLocks noChangeArrowheads="1"/>
          </p:cNvSpPr>
          <p:nvPr/>
        </p:nvSpPr>
        <p:spPr bwMode="auto">
          <a:xfrm>
            <a:off x="5146344" y="3542085"/>
            <a:ext cx="152112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ctr" hangingPunct="1">
              <a:buClr>
                <a:srgbClr val="FF0000"/>
              </a:buClr>
              <a:buSzPct val="70000"/>
            </a:pPr>
            <a:r>
              <a:rPr lang="zh-CN" altLang="en-US" sz="2000" b="1" dirty="0">
                <a:solidFill>
                  <a:schemeClr val="bg1">
                    <a:lumMod val="50000"/>
                  </a:schemeClr>
                </a:solidFill>
                <a:ea typeface="微软雅黑" pitchFamily="34" charset="-122"/>
                <a:cs typeface="+mn-ea"/>
                <a:sym typeface="Arial" pitchFamily="34" charset="0"/>
              </a:rPr>
              <a:t>编辑标题</a:t>
            </a:r>
          </a:p>
        </p:txBody>
      </p:sp>
      <p:sp>
        <p:nvSpPr>
          <p:cNvPr id="14" name="AutoShape 7"/>
          <p:cNvSpPr>
            <a:spLocks noChangeArrowheads="1"/>
          </p:cNvSpPr>
          <p:nvPr/>
        </p:nvSpPr>
        <p:spPr bwMode="auto">
          <a:xfrm>
            <a:off x="3233459" y="4205869"/>
            <a:ext cx="1358838" cy="1185430"/>
          </a:xfrm>
          <a:prstGeom prst="hexagon">
            <a:avLst>
              <a:gd name="adj" fmla="val 28652"/>
              <a:gd name="vf" fmla="val 115470"/>
            </a:avLst>
          </a:prstGeom>
          <a:noFill/>
          <a:ln w="25400" cmpd="sng">
            <a:solidFill>
              <a:srgbClr val="C00000"/>
            </a:solidFill>
            <a:miter lim="800000"/>
          </a:ln>
        </p:spPr>
        <p:txBody>
          <a:bodyPr anchor="ctr"/>
          <a:lstStyle/>
          <a:p>
            <a:pPr lvl="1"/>
            <a:endParaRPr lang="zh-CN" altLang="en-US" dirty="0">
              <a:solidFill>
                <a:schemeClr val="bg1">
                  <a:lumMod val="50000"/>
                </a:schemeClr>
              </a:solidFill>
              <a:sym typeface="Arial" pitchFamily="34" charset="0"/>
            </a:endParaRPr>
          </a:p>
        </p:txBody>
      </p:sp>
      <p:sp>
        <p:nvSpPr>
          <p:cNvPr id="15" name="AutoShape 1"/>
          <p:cNvSpPr>
            <a:spLocks noChangeArrowheads="1"/>
          </p:cNvSpPr>
          <p:nvPr/>
        </p:nvSpPr>
        <p:spPr bwMode="auto">
          <a:xfrm>
            <a:off x="2138997" y="2336755"/>
            <a:ext cx="1358838" cy="1185430"/>
          </a:xfrm>
          <a:prstGeom prst="hexagon">
            <a:avLst>
              <a:gd name="adj" fmla="val 28652"/>
              <a:gd name="vf" fmla="val 115470"/>
            </a:avLst>
          </a:prstGeom>
          <a:noFill/>
          <a:ln w="25400" cmpd="sng">
            <a:solidFill>
              <a:srgbClr val="C00000"/>
            </a:solidFill>
            <a:miter lim="800000"/>
          </a:ln>
        </p:spPr>
        <p:txBody>
          <a:bodyPr anchor="ctr"/>
          <a:lstStyle/>
          <a:p>
            <a:pPr algn="ctr" defTabSz="-635" fontAlgn="ctr">
              <a:buClr>
                <a:srgbClr val="FF0000"/>
              </a:buClr>
              <a:buSzPct val="70000"/>
              <a:tabLst>
                <a:tab pos="723900" algn="l"/>
                <a:tab pos="1447800" algn="l"/>
              </a:tabLst>
            </a:pPr>
            <a:endParaRPr lang="zh-CN" altLang="en-US"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16" name="AutoShape 4"/>
          <p:cNvSpPr>
            <a:spLocks noChangeArrowheads="1"/>
          </p:cNvSpPr>
          <p:nvPr/>
        </p:nvSpPr>
        <p:spPr bwMode="auto">
          <a:xfrm>
            <a:off x="3234880" y="2949370"/>
            <a:ext cx="1358838" cy="1185430"/>
          </a:xfrm>
          <a:prstGeom prst="hexagon">
            <a:avLst>
              <a:gd name="adj" fmla="val 28652"/>
              <a:gd name="vf" fmla="val 115470"/>
            </a:avLst>
          </a:prstGeom>
          <a:noFill/>
          <a:ln w="25400" cmpd="sng">
            <a:solidFill>
              <a:schemeClr val="tx2">
                <a:lumMod val="50000"/>
              </a:schemeClr>
            </a:solidFill>
            <a:miter lim="800000"/>
          </a:ln>
        </p:spPr>
        <p:txBody>
          <a:bodyPr anchor="ctr"/>
          <a:lstStyle/>
          <a:p>
            <a:pPr algn="ctr" defTabSz="-635" fontAlgn="ctr">
              <a:buClr>
                <a:srgbClr val="FF0000"/>
              </a:buClr>
              <a:buSzPct val="70000"/>
              <a:tabLst>
                <a:tab pos="723900" algn="l"/>
                <a:tab pos="1447800" algn="l"/>
              </a:tabLst>
            </a:pPr>
            <a:endParaRPr lang="zh-CN" altLang="en-US"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17" name="AutoShape 2"/>
          <p:cNvSpPr>
            <a:spLocks noChangeArrowheads="1"/>
          </p:cNvSpPr>
          <p:nvPr/>
        </p:nvSpPr>
        <p:spPr bwMode="auto">
          <a:xfrm>
            <a:off x="1043113" y="2949370"/>
            <a:ext cx="1358838" cy="1185430"/>
          </a:xfrm>
          <a:prstGeom prst="hexagon">
            <a:avLst>
              <a:gd name="adj" fmla="val 28652"/>
              <a:gd name="vf" fmla="val 115470"/>
            </a:avLst>
          </a:prstGeom>
          <a:noFill/>
          <a:ln w="25400" cmpd="sng">
            <a:solidFill>
              <a:schemeClr val="tx2">
                <a:lumMod val="50000"/>
              </a:schemeClr>
            </a:solidFill>
            <a:miter lim="800000"/>
          </a:ln>
        </p:spPr>
        <p:txBody>
          <a:bodyPr anchor="ctr"/>
          <a:lstStyle/>
          <a:p>
            <a:pPr algn="ctr" defTabSz="-635" fontAlgn="ctr">
              <a:buClr>
                <a:srgbClr val="FF0000"/>
              </a:buClr>
              <a:buSzPct val="70000"/>
              <a:tabLst>
                <a:tab pos="723900" algn="l"/>
                <a:tab pos="1447800" algn="l"/>
              </a:tabLst>
            </a:pPr>
            <a:endParaRPr lang="zh-CN" altLang="en-US"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18" name="AutoShape 3"/>
          <p:cNvSpPr>
            <a:spLocks noChangeArrowheads="1"/>
          </p:cNvSpPr>
          <p:nvPr/>
        </p:nvSpPr>
        <p:spPr bwMode="auto">
          <a:xfrm>
            <a:off x="1043113" y="4205869"/>
            <a:ext cx="1358838" cy="1185430"/>
          </a:xfrm>
          <a:prstGeom prst="hexagon">
            <a:avLst>
              <a:gd name="adj" fmla="val 28652"/>
              <a:gd name="vf" fmla="val 115470"/>
            </a:avLst>
          </a:prstGeom>
          <a:noFill/>
          <a:ln w="25400" cmpd="sng">
            <a:solidFill>
              <a:srgbClr val="C00000"/>
            </a:solidFill>
            <a:miter lim="800000"/>
          </a:ln>
        </p:spPr>
        <p:txBody>
          <a:bodyPr anchor="ctr"/>
          <a:lstStyle/>
          <a:p>
            <a:pPr algn="ctr" defTabSz="-635" fontAlgn="ctr">
              <a:buClr>
                <a:srgbClr val="FF0000"/>
              </a:buClr>
              <a:buSzPct val="70000"/>
              <a:tabLst>
                <a:tab pos="723900" algn="l"/>
                <a:tab pos="1447800" algn="l"/>
              </a:tabLst>
            </a:pPr>
            <a:endParaRPr lang="zh-CN" altLang="en-US"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19" name="AutoShape 6"/>
          <p:cNvSpPr>
            <a:spLocks noChangeArrowheads="1"/>
          </p:cNvSpPr>
          <p:nvPr/>
        </p:nvSpPr>
        <p:spPr bwMode="auto">
          <a:xfrm>
            <a:off x="2138997" y="4851175"/>
            <a:ext cx="1358838" cy="1185430"/>
          </a:xfrm>
          <a:prstGeom prst="hexagon">
            <a:avLst>
              <a:gd name="adj" fmla="val 28652"/>
              <a:gd name="vf" fmla="val 115470"/>
            </a:avLst>
          </a:prstGeom>
          <a:noFill/>
          <a:ln w="25400" cmpd="sng">
            <a:solidFill>
              <a:schemeClr val="tx2">
                <a:lumMod val="50000"/>
              </a:schemeClr>
            </a:solidFill>
            <a:miter lim="800000"/>
          </a:ln>
        </p:spPr>
        <p:txBody>
          <a:bodyPr anchor="ctr"/>
          <a:lstStyle/>
          <a:p>
            <a:pPr algn="ctr" defTabSz="-635" fontAlgn="ctr">
              <a:buClr>
                <a:srgbClr val="FF0000"/>
              </a:buClr>
              <a:buSzPct val="70000"/>
              <a:tabLst>
                <a:tab pos="723900" algn="l"/>
                <a:tab pos="1447800" algn="l"/>
              </a:tabLst>
            </a:pPr>
            <a:endParaRPr lang="zh-CN" altLang="en-US"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20" name="AutoShape 5"/>
          <p:cNvSpPr>
            <a:spLocks noChangeArrowheads="1"/>
          </p:cNvSpPr>
          <p:nvPr/>
        </p:nvSpPr>
        <p:spPr bwMode="auto">
          <a:xfrm>
            <a:off x="2138997" y="3593254"/>
            <a:ext cx="1358838" cy="1185430"/>
          </a:xfrm>
          <a:prstGeom prst="hexagon">
            <a:avLst>
              <a:gd name="adj" fmla="val 28652"/>
              <a:gd name="vf" fmla="val 115470"/>
            </a:avLst>
          </a:prstGeom>
          <a:noFill/>
          <a:ln w="25400" cmpd="sng">
            <a:solidFill>
              <a:srgbClr val="C00000"/>
            </a:solidFill>
            <a:miter lim="800000"/>
          </a:ln>
        </p:spPr>
        <p:txBody>
          <a:bodyPr anchor="ctr"/>
          <a:lstStyle/>
          <a:p>
            <a:pPr algn="ctr" defTabSz="-635" fontAlgn="ctr">
              <a:buClr>
                <a:srgbClr val="FF0000"/>
              </a:buClr>
              <a:buSzPct val="70000"/>
              <a:tabLst>
                <a:tab pos="723900" algn="l"/>
                <a:tab pos="1447800" algn="l"/>
              </a:tabLst>
            </a:pPr>
            <a:endParaRPr lang="zh-CN" altLang="en-US" sz="3600">
              <a:solidFill>
                <a:schemeClr val="bg1">
                  <a:lumMod val="50000"/>
                </a:schemeClr>
              </a:solidFill>
              <a:latin typeface="微软雅黑" pitchFamily="34" charset="-122"/>
              <a:ea typeface="微软雅黑" pitchFamily="34" charset="-122"/>
              <a:cs typeface="+mn-ea"/>
              <a:sym typeface="Arial" pitchFamily="34" charset="0"/>
            </a:endParaRPr>
          </a:p>
        </p:txBody>
      </p:sp>
      <p:sp>
        <p:nvSpPr>
          <p:cNvPr id="21" name="矩形 20"/>
          <p:cNvSpPr/>
          <p:nvPr/>
        </p:nvSpPr>
        <p:spPr>
          <a:xfrm>
            <a:off x="7133109" y="3485675"/>
            <a:ext cx="4528103"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bg1">
                    <a:lumMod val="50000"/>
                  </a:schemeClr>
                </a:solidFill>
                <a:latin typeface="Arial" pitchFamily="34" charset="0"/>
                <a:ea typeface="微软雅黑" pitchFamily="34" charset="-122"/>
                <a:cs typeface="+mn-ea"/>
                <a:sym typeface="Arial"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lumMod val="50000"/>
                </a:schemeClr>
              </a:solidFill>
              <a:latin typeface="Arial" pitchFamily="34" charset="0"/>
              <a:ea typeface="微软雅黑" pitchFamily="34" charset="-122"/>
              <a:cs typeface="+mn-ea"/>
              <a:sym typeface="Arial" pitchFamily="34" charset="0"/>
            </a:endParaRPr>
          </a:p>
        </p:txBody>
      </p:sp>
      <p:sp>
        <p:nvSpPr>
          <p:cNvPr id="22" name="TextBox 56"/>
          <p:cNvSpPr txBox="1"/>
          <p:nvPr/>
        </p:nvSpPr>
        <p:spPr>
          <a:xfrm>
            <a:off x="7133109" y="3155095"/>
            <a:ext cx="2752879"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chemeClr val="bg1">
                    <a:lumMod val="50000"/>
                  </a:schemeClr>
                </a:solidFill>
                <a:latin typeface="Arial" pitchFamily="34" charset="0"/>
                <a:ea typeface="微软雅黑" pitchFamily="34" charset="-122"/>
                <a:cs typeface="+mn-ea"/>
                <a:sym typeface="Arial" pitchFamily="34" charset="0"/>
              </a:rPr>
              <a:t>单击编辑标题</a:t>
            </a:r>
            <a:endParaRPr lang="en-US" sz="1600" b="1" dirty="0">
              <a:solidFill>
                <a:schemeClr val="bg1">
                  <a:lumMod val="50000"/>
                </a:schemeClr>
              </a:solidFill>
              <a:latin typeface="Arial" pitchFamily="34" charset="0"/>
              <a:ea typeface="微软雅黑" pitchFamily="34" charset="-122"/>
              <a:cs typeface="+mn-ea"/>
              <a:sym typeface="Arial" pitchFamily="34" charset="0"/>
            </a:endParaRPr>
          </a:p>
        </p:txBody>
      </p:sp>
      <p:sp>
        <p:nvSpPr>
          <p:cNvPr id="23" name="TextBox 13"/>
          <p:cNvSpPr txBox="1"/>
          <p:nvPr/>
        </p:nvSpPr>
        <p:spPr>
          <a:xfrm>
            <a:off x="2482597" y="2819059"/>
            <a:ext cx="854398"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bg1">
                    <a:lumMod val="50000"/>
                  </a:schemeClr>
                </a:solidFill>
                <a:latin typeface="Arial" pitchFamily="34" charset="0"/>
                <a:ea typeface="微软雅黑" pitchFamily="34" charset="-122"/>
                <a:sym typeface="Arial" pitchFamily="34" charset="0"/>
              </a:rPr>
              <a:t>关键词</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24" name="TextBox 13"/>
          <p:cNvSpPr txBox="1"/>
          <p:nvPr/>
        </p:nvSpPr>
        <p:spPr>
          <a:xfrm>
            <a:off x="2510340" y="4062721"/>
            <a:ext cx="854398"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bg1">
                    <a:lumMod val="50000"/>
                  </a:schemeClr>
                </a:solidFill>
                <a:latin typeface="Arial" pitchFamily="34" charset="0"/>
                <a:ea typeface="微软雅黑" pitchFamily="34" charset="-122"/>
                <a:sym typeface="Arial" pitchFamily="34" charset="0"/>
              </a:rPr>
              <a:t>关键词</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25" name="TextBox 13"/>
          <p:cNvSpPr txBox="1"/>
          <p:nvPr/>
        </p:nvSpPr>
        <p:spPr>
          <a:xfrm>
            <a:off x="2510340" y="5320779"/>
            <a:ext cx="854398"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chemeClr val="bg1">
                    <a:lumMod val="50000"/>
                  </a:schemeClr>
                </a:solidFill>
                <a:latin typeface="Arial" pitchFamily="34" charset="0"/>
                <a:ea typeface="微软雅黑" pitchFamily="34" charset="-122"/>
                <a:sym typeface="Arial" pitchFamily="34" charset="0"/>
              </a:rPr>
              <a:t>关键词</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26" name="TextBox 13"/>
          <p:cNvSpPr txBox="1"/>
          <p:nvPr/>
        </p:nvSpPr>
        <p:spPr>
          <a:xfrm>
            <a:off x="1302401" y="4675473"/>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schemeClr val="bg1">
                    <a:lumMod val="50000"/>
                  </a:schemeClr>
                </a:solidFill>
                <a:latin typeface="Arial" pitchFamily="34" charset="0"/>
                <a:ea typeface="微软雅黑" pitchFamily="34" charset="-122"/>
                <a:sym typeface="Arial" pitchFamily="34" charset="0"/>
              </a:rPr>
              <a:t>关键词</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27" name="TextBox 13"/>
          <p:cNvSpPr txBox="1"/>
          <p:nvPr/>
        </p:nvSpPr>
        <p:spPr>
          <a:xfrm>
            <a:off x="1302401" y="3437452"/>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schemeClr val="bg1">
                    <a:lumMod val="50000"/>
                  </a:schemeClr>
                </a:solidFill>
                <a:latin typeface="Arial" pitchFamily="34" charset="0"/>
                <a:ea typeface="微软雅黑" pitchFamily="34" charset="-122"/>
                <a:sym typeface="Arial" pitchFamily="34" charset="0"/>
              </a:rPr>
              <a:t>关键词</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28" name="TextBox 13"/>
          <p:cNvSpPr txBox="1"/>
          <p:nvPr/>
        </p:nvSpPr>
        <p:spPr>
          <a:xfrm>
            <a:off x="3515162" y="3437452"/>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schemeClr val="bg1">
                    <a:lumMod val="50000"/>
                  </a:schemeClr>
                </a:solidFill>
                <a:latin typeface="Arial" pitchFamily="34" charset="0"/>
                <a:ea typeface="微软雅黑" pitchFamily="34" charset="-122"/>
                <a:sym typeface="Arial" pitchFamily="34" charset="0"/>
              </a:rPr>
              <a:t>关键词</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29" name="TextBox 13"/>
          <p:cNvSpPr txBox="1"/>
          <p:nvPr/>
        </p:nvSpPr>
        <p:spPr>
          <a:xfrm>
            <a:off x="3515162" y="4675473"/>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a:solidFill>
                  <a:schemeClr val="bg1">
                    <a:lumMod val="50000"/>
                  </a:schemeClr>
                </a:solidFill>
                <a:latin typeface="Arial" pitchFamily="34" charset="0"/>
                <a:ea typeface="微软雅黑" pitchFamily="34" charset="-122"/>
                <a:sym typeface="Arial" pitchFamily="34" charset="0"/>
              </a:rPr>
              <a:t>关键词</a:t>
            </a:r>
            <a:endParaRPr lang="en-US" sz="1600" b="1" dirty="0">
              <a:solidFill>
                <a:schemeClr val="bg1">
                  <a:lumMod val="50000"/>
                </a:schemeClr>
              </a:solidFill>
              <a:latin typeface="Arial" pitchFamily="34" charset="0"/>
              <a:ea typeface="微软雅黑" pitchFamily="34" charset="-122"/>
              <a:sym typeface="Arial" pitchFamily="34" charset="0"/>
            </a:endParaRPr>
          </a:p>
        </p:txBody>
      </p:sp>
      <p:sp>
        <p:nvSpPr>
          <p:cNvPr id="30" name="右箭头 64"/>
          <p:cNvSpPr/>
          <p:nvPr/>
        </p:nvSpPr>
        <p:spPr>
          <a:xfrm rot="19922298">
            <a:off x="4575968" y="4131834"/>
            <a:ext cx="445433" cy="342900"/>
          </a:xfrm>
          <a:prstGeom prst="rightArrow">
            <a:avLst/>
          </a:prstGeom>
          <a:noFill/>
          <a:ln w="25400" cmpd="sng">
            <a:solidFill>
              <a:srgbClr val="C00000"/>
            </a:solidFill>
            <a:miter lim="800000"/>
          </a:ln>
        </p:spPr>
        <p:txBody>
          <a:bodyPr anchor="ctr"/>
          <a:lstStyle/>
          <a:p>
            <a:pPr algn="ctr" defTabSz="-635" fontAlgn="ctr">
              <a:buClr>
                <a:srgbClr val="FF0000"/>
              </a:buClr>
              <a:buSzPct val="70000"/>
              <a:tabLst>
                <a:tab pos="723900" algn="l"/>
                <a:tab pos="1447800" algn="l"/>
              </a:tabLst>
            </a:pPr>
            <a:endParaRPr lang="zh-CN" altLang="en-US" sz="3600">
              <a:solidFill>
                <a:schemeClr val="bg1">
                  <a:lumMod val="50000"/>
                </a:schemeClr>
              </a:solidFill>
              <a:latin typeface="微软雅黑" pitchFamily="34" charset="-122"/>
              <a:ea typeface="微软雅黑" pitchFamily="34" charset="-122"/>
              <a:cs typeface="+mn-ea"/>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strVal val="#ppt_x"/>
                                          </p:val>
                                        </p:tav>
                                        <p:tav tm="100000">
                                          <p:val>
                                            <p:strVal val="#ppt_x"/>
                                          </p:val>
                                        </p:tav>
                                      </p:tavLst>
                                    </p:anim>
                                    <p:anim calcmode="lin" valueType="num">
                                      <p:cBhvr>
                                        <p:cTn id="15" dur="25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50"/>
                                        <p:tgtEl>
                                          <p:spTgt spid="24"/>
                                        </p:tgtEl>
                                      </p:cBhvr>
                                    </p:animEffect>
                                    <p:anim calcmode="lin" valueType="num">
                                      <p:cBhvr>
                                        <p:cTn id="20" dur="250" fill="hold"/>
                                        <p:tgtEl>
                                          <p:spTgt spid="24"/>
                                        </p:tgtEl>
                                        <p:attrNameLst>
                                          <p:attrName>ppt_x</p:attrName>
                                        </p:attrNameLst>
                                      </p:cBhvr>
                                      <p:tavLst>
                                        <p:tav tm="0">
                                          <p:val>
                                            <p:strVal val="#ppt_x"/>
                                          </p:val>
                                        </p:tav>
                                        <p:tav tm="100000">
                                          <p:val>
                                            <p:strVal val="#ppt_x"/>
                                          </p:val>
                                        </p:tav>
                                      </p:tavLst>
                                    </p:anim>
                                    <p:anim calcmode="lin" valueType="num">
                                      <p:cBhvr>
                                        <p:cTn id="21" dur="25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50"/>
                                        <p:tgtEl>
                                          <p:spTgt spid="25"/>
                                        </p:tgtEl>
                                      </p:cBhvr>
                                    </p:animEffect>
                                    <p:anim calcmode="lin" valueType="num">
                                      <p:cBhvr>
                                        <p:cTn id="26" dur="250" fill="hold"/>
                                        <p:tgtEl>
                                          <p:spTgt spid="25"/>
                                        </p:tgtEl>
                                        <p:attrNameLst>
                                          <p:attrName>ppt_x</p:attrName>
                                        </p:attrNameLst>
                                      </p:cBhvr>
                                      <p:tavLst>
                                        <p:tav tm="0">
                                          <p:val>
                                            <p:strVal val="#ppt_x"/>
                                          </p:val>
                                        </p:tav>
                                        <p:tav tm="100000">
                                          <p:val>
                                            <p:strVal val="#ppt_x"/>
                                          </p:val>
                                        </p:tav>
                                      </p:tavLst>
                                    </p:anim>
                                    <p:anim calcmode="lin" valueType="num">
                                      <p:cBhvr>
                                        <p:cTn id="27" dur="25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50"/>
                                        <p:tgtEl>
                                          <p:spTgt spid="26"/>
                                        </p:tgtEl>
                                      </p:cBhvr>
                                    </p:animEffect>
                                    <p:anim calcmode="lin" valueType="num">
                                      <p:cBhvr>
                                        <p:cTn id="32" dur="250" fill="hold"/>
                                        <p:tgtEl>
                                          <p:spTgt spid="26"/>
                                        </p:tgtEl>
                                        <p:attrNameLst>
                                          <p:attrName>ppt_x</p:attrName>
                                        </p:attrNameLst>
                                      </p:cBhvr>
                                      <p:tavLst>
                                        <p:tav tm="0">
                                          <p:val>
                                            <p:strVal val="#ppt_x"/>
                                          </p:val>
                                        </p:tav>
                                        <p:tav tm="100000">
                                          <p:val>
                                            <p:strVal val="#ppt_x"/>
                                          </p:val>
                                        </p:tav>
                                      </p:tavLst>
                                    </p:anim>
                                    <p:anim calcmode="lin" valueType="num">
                                      <p:cBhvr>
                                        <p:cTn id="33" dur="25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50"/>
                                        <p:tgtEl>
                                          <p:spTgt spid="27"/>
                                        </p:tgtEl>
                                      </p:cBhvr>
                                    </p:animEffect>
                                    <p:anim calcmode="lin" valueType="num">
                                      <p:cBhvr>
                                        <p:cTn id="38" dur="250" fill="hold"/>
                                        <p:tgtEl>
                                          <p:spTgt spid="27"/>
                                        </p:tgtEl>
                                        <p:attrNameLst>
                                          <p:attrName>ppt_x</p:attrName>
                                        </p:attrNameLst>
                                      </p:cBhvr>
                                      <p:tavLst>
                                        <p:tav tm="0">
                                          <p:val>
                                            <p:strVal val="#ppt_x"/>
                                          </p:val>
                                        </p:tav>
                                        <p:tav tm="100000">
                                          <p:val>
                                            <p:strVal val="#ppt_x"/>
                                          </p:val>
                                        </p:tav>
                                      </p:tavLst>
                                    </p:anim>
                                    <p:anim calcmode="lin" valueType="num">
                                      <p:cBhvr>
                                        <p:cTn id="39" dur="25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50"/>
                                        <p:tgtEl>
                                          <p:spTgt spid="28"/>
                                        </p:tgtEl>
                                      </p:cBhvr>
                                    </p:animEffect>
                                    <p:anim calcmode="lin" valueType="num">
                                      <p:cBhvr>
                                        <p:cTn id="44" dur="250" fill="hold"/>
                                        <p:tgtEl>
                                          <p:spTgt spid="28"/>
                                        </p:tgtEl>
                                        <p:attrNameLst>
                                          <p:attrName>ppt_x</p:attrName>
                                        </p:attrNameLst>
                                      </p:cBhvr>
                                      <p:tavLst>
                                        <p:tav tm="0">
                                          <p:val>
                                            <p:strVal val="#ppt_x"/>
                                          </p:val>
                                        </p:tav>
                                        <p:tav tm="100000">
                                          <p:val>
                                            <p:strVal val="#ppt_x"/>
                                          </p:val>
                                        </p:tav>
                                      </p:tavLst>
                                    </p:anim>
                                    <p:anim calcmode="lin" valueType="num">
                                      <p:cBhvr>
                                        <p:cTn id="45" dur="25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50"/>
                                        <p:tgtEl>
                                          <p:spTgt spid="29"/>
                                        </p:tgtEl>
                                      </p:cBhvr>
                                    </p:animEffect>
                                    <p:anim calcmode="lin" valueType="num">
                                      <p:cBhvr>
                                        <p:cTn id="50" dur="250" fill="hold"/>
                                        <p:tgtEl>
                                          <p:spTgt spid="29"/>
                                        </p:tgtEl>
                                        <p:attrNameLst>
                                          <p:attrName>ppt_x</p:attrName>
                                        </p:attrNameLst>
                                      </p:cBhvr>
                                      <p:tavLst>
                                        <p:tav tm="0">
                                          <p:val>
                                            <p:strVal val="#ppt_x"/>
                                          </p:val>
                                        </p:tav>
                                        <p:tav tm="100000">
                                          <p:val>
                                            <p:strVal val="#ppt_x"/>
                                          </p:val>
                                        </p:tav>
                                      </p:tavLst>
                                    </p:anim>
                                    <p:anim calcmode="lin" valueType="num">
                                      <p:cBhvr>
                                        <p:cTn id="51" dur="25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50"/>
                                        <p:tgtEl>
                                          <p:spTgt spid="12"/>
                                        </p:tgtEl>
                                      </p:cBhvr>
                                    </p:animEffect>
                                    <p:anim calcmode="lin" valueType="num">
                                      <p:cBhvr>
                                        <p:cTn id="56" dur="250" fill="hold"/>
                                        <p:tgtEl>
                                          <p:spTgt spid="12"/>
                                        </p:tgtEl>
                                        <p:attrNameLst>
                                          <p:attrName>ppt_x</p:attrName>
                                        </p:attrNameLst>
                                      </p:cBhvr>
                                      <p:tavLst>
                                        <p:tav tm="0">
                                          <p:val>
                                            <p:strVal val="#ppt_x"/>
                                          </p:val>
                                        </p:tav>
                                        <p:tav tm="100000">
                                          <p:val>
                                            <p:strVal val="#ppt_x"/>
                                          </p:val>
                                        </p:tav>
                                      </p:tavLst>
                                    </p:anim>
                                    <p:anim calcmode="lin" valueType="num">
                                      <p:cBhvr>
                                        <p:cTn id="57" dur="250" fill="hold"/>
                                        <p:tgtEl>
                                          <p:spTgt spid="12"/>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50"/>
                                        <p:tgtEl>
                                          <p:spTgt spid="13"/>
                                        </p:tgtEl>
                                      </p:cBhvr>
                                    </p:animEffect>
                                    <p:anim calcmode="lin" valueType="num">
                                      <p:cBhvr>
                                        <p:cTn id="62" dur="250" fill="hold"/>
                                        <p:tgtEl>
                                          <p:spTgt spid="13"/>
                                        </p:tgtEl>
                                        <p:attrNameLst>
                                          <p:attrName>ppt_x</p:attrName>
                                        </p:attrNameLst>
                                      </p:cBhvr>
                                      <p:tavLst>
                                        <p:tav tm="0">
                                          <p:val>
                                            <p:strVal val="#ppt_x"/>
                                          </p:val>
                                        </p:tav>
                                        <p:tav tm="100000">
                                          <p:val>
                                            <p:strVal val="#ppt_x"/>
                                          </p:val>
                                        </p:tav>
                                      </p:tavLst>
                                    </p:anim>
                                    <p:anim calcmode="lin" valueType="num">
                                      <p:cBhvr>
                                        <p:cTn id="63" dur="25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50"/>
                                        <p:tgtEl>
                                          <p:spTgt spid="14"/>
                                        </p:tgtEl>
                                      </p:cBhvr>
                                    </p:animEffect>
                                    <p:anim calcmode="lin" valueType="num">
                                      <p:cBhvr>
                                        <p:cTn id="68" dur="250" fill="hold"/>
                                        <p:tgtEl>
                                          <p:spTgt spid="14"/>
                                        </p:tgtEl>
                                        <p:attrNameLst>
                                          <p:attrName>ppt_x</p:attrName>
                                        </p:attrNameLst>
                                      </p:cBhvr>
                                      <p:tavLst>
                                        <p:tav tm="0">
                                          <p:val>
                                            <p:strVal val="#ppt_x"/>
                                          </p:val>
                                        </p:tav>
                                        <p:tav tm="100000">
                                          <p:val>
                                            <p:strVal val="#ppt_x"/>
                                          </p:val>
                                        </p:tav>
                                      </p:tavLst>
                                    </p:anim>
                                    <p:anim calcmode="lin" valueType="num">
                                      <p:cBhvr>
                                        <p:cTn id="69" dur="250" fill="hold"/>
                                        <p:tgtEl>
                                          <p:spTgt spid="14"/>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250"/>
                                        <p:tgtEl>
                                          <p:spTgt spid="15"/>
                                        </p:tgtEl>
                                      </p:cBhvr>
                                    </p:animEffect>
                                    <p:anim calcmode="lin" valueType="num">
                                      <p:cBhvr>
                                        <p:cTn id="74" dur="250" fill="hold"/>
                                        <p:tgtEl>
                                          <p:spTgt spid="15"/>
                                        </p:tgtEl>
                                        <p:attrNameLst>
                                          <p:attrName>ppt_x</p:attrName>
                                        </p:attrNameLst>
                                      </p:cBhvr>
                                      <p:tavLst>
                                        <p:tav tm="0">
                                          <p:val>
                                            <p:strVal val="#ppt_x"/>
                                          </p:val>
                                        </p:tav>
                                        <p:tav tm="100000">
                                          <p:val>
                                            <p:strVal val="#ppt_x"/>
                                          </p:val>
                                        </p:tav>
                                      </p:tavLst>
                                    </p:anim>
                                    <p:anim calcmode="lin" valueType="num">
                                      <p:cBhvr>
                                        <p:cTn id="75" dur="250" fill="hold"/>
                                        <p:tgtEl>
                                          <p:spTgt spid="1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250"/>
                                        <p:tgtEl>
                                          <p:spTgt spid="16"/>
                                        </p:tgtEl>
                                      </p:cBhvr>
                                    </p:animEffect>
                                    <p:anim calcmode="lin" valueType="num">
                                      <p:cBhvr>
                                        <p:cTn id="80" dur="250" fill="hold"/>
                                        <p:tgtEl>
                                          <p:spTgt spid="16"/>
                                        </p:tgtEl>
                                        <p:attrNameLst>
                                          <p:attrName>ppt_x</p:attrName>
                                        </p:attrNameLst>
                                      </p:cBhvr>
                                      <p:tavLst>
                                        <p:tav tm="0">
                                          <p:val>
                                            <p:strVal val="#ppt_x"/>
                                          </p:val>
                                        </p:tav>
                                        <p:tav tm="100000">
                                          <p:val>
                                            <p:strVal val="#ppt_x"/>
                                          </p:val>
                                        </p:tav>
                                      </p:tavLst>
                                    </p:anim>
                                    <p:anim calcmode="lin" valueType="num">
                                      <p:cBhvr>
                                        <p:cTn id="81" dur="25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250"/>
                                        <p:tgtEl>
                                          <p:spTgt spid="17"/>
                                        </p:tgtEl>
                                      </p:cBhvr>
                                    </p:animEffect>
                                    <p:anim calcmode="lin" valueType="num">
                                      <p:cBhvr>
                                        <p:cTn id="86" dur="250" fill="hold"/>
                                        <p:tgtEl>
                                          <p:spTgt spid="17"/>
                                        </p:tgtEl>
                                        <p:attrNameLst>
                                          <p:attrName>ppt_x</p:attrName>
                                        </p:attrNameLst>
                                      </p:cBhvr>
                                      <p:tavLst>
                                        <p:tav tm="0">
                                          <p:val>
                                            <p:strVal val="#ppt_x"/>
                                          </p:val>
                                        </p:tav>
                                        <p:tav tm="100000">
                                          <p:val>
                                            <p:strVal val="#ppt_x"/>
                                          </p:val>
                                        </p:tav>
                                      </p:tavLst>
                                    </p:anim>
                                    <p:anim calcmode="lin" valueType="num">
                                      <p:cBhvr>
                                        <p:cTn id="87" dur="250" fill="hold"/>
                                        <p:tgtEl>
                                          <p:spTgt spid="17"/>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250"/>
                                        <p:tgtEl>
                                          <p:spTgt spid="18"/>
                                        </p:tgtEl>
                                      </p:cBhvr>
                                    </p:animEffect>
                                    <p:anim calcmode="lin" valueType="num">
                                      <p:cBhvr>
                                        <p:cTn id="92" dur="250" fill="hold"/>
                                        <p:tgtEl>
                                          <p:spTgt spid="18"/>
                                        </p:tgtEl>
                                        <p:attrNameLst>
                                          <p:attrName>ppt_x</p:attrName>
                                        </p:attrNameLst>
                                      </p:cBhvr>
                                      <p:tavLst>
                                        <p:tav tm="0">
                                          <p:val>
                                            <p:strVal val="#ppt_x"/>
                                          </p:val>
                                        </p:tav>
                                        <p:tav tm="100000">
                                          <p:val>
                                            <p:strVal val="#ppt_x"/>
                                          </p:val>
                                        </p:tav>
                                      </p:tavLst>
                                    </p:anim>
                                    <p:anim calcmode="lin" valueType="num">
                                      <p:cBhvr>
                                        <p:cTn id="93" dur="25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250"/>
                                        <p:tgtEl>
                                          <p:spTgt spid="19"/>
                                        </p:tgtEl>
                                      </p:cBhvr>
                                    </p:animEffect>
                                    <p:anim calcmode="lin" valueType="num">
                                      <p:cBhvr>
                                        <p:cTn id="98" dur="250" fill="hold"/>
                                        <p:tgtEl>
                                          <p:spTgt spid="19"/>
                                        </p:tgtEl>
                                        <p:attrNameLst>
                                          <p:attrName>ppt_x</p:attrName>
                                        </p:attrNameLst>
                                      </p:cBhvr>
                                      <p:tavLst>
                                        <p:tav tm="0">
                                          <p:val>
                                            <p:strVal val="#ppt_x"/>
                                          </p:val>
                                        </p:tav>
                                        <p:tav tm="100000">
                                          <p:val>
                                            <p:strVal val="#ppt_x"/>
                                          </p:val>
                                        </p:tav>
                                      </p:tavLst>
                                    </p:anim>
                                    <p:anim calcmode="lin" valueType="num">
                                      <p:cBhvr>
                                        <p:cTn id="99" dur="250" fill="hold"/>
                                        <p:tgtEl>
                                          <p:spTgt spid="19"/>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250"/>
                                        <p:tgtEl>
                                          <p:spTgt spid="20"/>
                                        </p:tgtEl>
                                      </p:cBhvr>
                                    </p:animEffect>
                                    <p:anim calcmode="lin" valueType="num">
                                      <p:cBhvr>
                                        <p:cTn id="104" dur="250" fill="hold"/>
                                        <p:tgtEl>
                                          <p:spTgt spid="20"/>
                                        </p:tgtEl>
                                        <p:attrNameLst>
                                          <p:attrName>ppt_x</p:attrName>
                                        </p:attrNameLst>
                                      </p:cBhvr>
                                      <p:tavLst>
                                        <p:tav tm="0">
                                          <p:val>
                                            <p:strVal val="#ppt_x"/>
                                          </p:val>
                                        </p:tav>
                                        <p:tav tm="100000">
                                          <p:val>
                                            <p:strVal val="#ppt_x"/>
                                          </p:val>
                                        </p:tav>
                                      </p:tavLst>
                                    </p:anim>
                                    <p:anim calcmode="lin" valueType="num">
                                      <p:cBhvr>
                                        <p:cTn id="105" dur="250" fill="hold"/>
                                        <p:tgtEl>
                                          <p:spTgt spid="20"/>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250"/>
                                        <p:tgtEl>
                                          <p:spTgt spid="21"/>
                                        </p:tgtEl>
                                      </p:cBhvr>
                                    </p:animEffect>
                                    <p:anim calcmode="lin" valueType="num">
                                      <p:cBhvr>
                                        <p:cTn id="110" dur="250" fill="hold"/>
                                        <p:tgtEl>
                                          <p:spTgt spid="21"/>
                                        </p:tgtEl>
                                        <p:attrNameLst>
                                          <p:attrName>ppt_x</p:attrName>
                                        </p:attrNameLst>
                                      </p:cBhvr>
                                      <p:tavLst>
                                        <p:tav tm="0">
                                          <p:val>
                                            <p:strVal val="#ppt_x"/>
                                          </p:val>
                                        </p:tav>
                                        <p:tav tm="100000">
                                          <p:val>
                                            <p:strVal val="#ppt_x"/>
                                          </p:val>
                                        </p:tav>
                                      </p:tavLst>
                                    </p:anim>
                                    <p:anim calcmode="lin" valueType="num">
                                      <p:cBhvr>
                                        <p:cTn id="111" dur="25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250"/>
                                        <p:tgtEl>
                                          <p:spTgt spid="22"/>
                                        </p:tgtEl>
                                      </p:cBhvr>
                                    </p:animEffect>
                                    <p:anim calcmode="lin" valueType="num">
                                      <p:cBhvr>
                                        <p:cTn id="116" dur="250" fill="hold"/>
                                        <p:tgtEl>
                                          <p:spTgt spid="22"/>
                                        </p:tgtEl>
                                        <p:attrNameLst>
                                          <p:attrName>ppt_x</p:attrName>
                                        </p:attrNameLst>
                                      </p:cBhvr>
                                      <p:tavLst>
                                        <p:tav tm="0">
                                          <p:val>
                                            <p:strVal val="#ppt_x"/>
                                          </p:val>
                                        </p:tav>
                                        <p:tav tm="100000">
                                          <p:val>
                                            <p:strVal val="#ppt_x"/>
                                          </p:val>
                                        </p:tav>
                                      </p:tavLst>
                                    </p:anim>
                                    <p:anim calcmode="lin" valueType="num">
                                      <p:cBhvr>
                                        <p:cTn id="117" dur="25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250"/>
                                        <p:tgtEl>
                                          <p:spTgt spid="30"/>
                                        </p:tgtEl>
                                      </p:cBhvr>
                                    </p:animEffect>
                                    <p:anim calcmode="lin" valueType="num">
                                      <p:cBhvr>
                                        <p:cTn id="122" dur="250" fill="hold"/>
                                        <p:tgtEl>
                                          <p:spTgt spid="30"/>
                                        </p:tgtEl>
                                        <p:attrNameLst>
                                          <p:attrName>ppt_x</p:attrName>
                                        </p:attrNameLst>
                                      </p:cBhvr>
                                      <p:tavLst>
                                        <p:tav tm="0">
                                          <p:val>
                                            <p:strVal val="#ppt_x"/>
                                          </p:val>
                                        </p:tav>
                                        <p:tav tm="100000">
                                          <p:val>
                                            <p:strVal val="#ppt_x"/>
                                          </p:val>
                                        </p:tav>
                                      </p:tavLst>
                                    </p:anim>
                                    <p:anim calcmode="lin" valueType="num">
                                      <p:cBhvr>
                                        <p:cTn id="123"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6"/>
          <p:cNvSpPr/>
          <p:nvPr/>
        </p:nvSpPr>
        <p:spPr>
          <a:xfrm>
            <a:off x="1409700" y="255886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13" name="Oval 17"/>
          <p:cNvSpPr/>
          <p:nvPr/>
        </p:nvSpPr>
        <p:spPr>
          <a:xfrm>
            <a:off x="4132263" y="255886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14" name="Oval 18"/>
          <p:cNvSpPr/>
          <p:nvPr/>
        </p:nvSpPr>
        <p:spPr>
          <a:xfrm>
            <a:off x="6854825" y="255886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15" name="Oval 19"/>
          <p:cNvSpPr/>
          <p:nvPr/>
        </p:nvSpPr>
        <p:spPr>
          <a:xfrm>
            <a:off x="9577388" y="255886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sp>
        <p:nvSpPr>
          <p:cNvPr id="16" name="Arc 20"/>
          <p:cNvSpPr/>
          <p:nvPr/>
        </p:nvSpPr>
        <p:spPr>
          <a:xfrm>
            <a:off x="1222375" y="2371537"/>
            <a:ext cx="1546225" cy="1546225"/>
          </a:xfrm>
          <a:prstGeom prst="arc">
            <a:avLst>
              <a:gd name="adj1" fmla="val 20172577"/>
              <a:gd name="adj2" fmla="val 16297434"/>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7" name="Arc 21"/>
          <p:cNvSpPr/>
          <p:nvPr/>
        </p:nvSpPr>
        <p:spPr>
          <a:xfrm>
            <a:off x="3941763" y="2368362"/>
            <a:ext cx="1544637" cy="1546225"/>
          </a:xfrm>
          <a:prstGeom prst="arc">
            <a:avLst>
              <a:gd name="adj1" fmla="val 17379292"/>
              <a:gd name="adj2" fmla="val 8825709"/>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8" name="Arc 22"/>
          <p:cNvSpPr/>
          <p:nvPr/>
        </p:nvSpPr>
        <p:spPr>
          <a:xfrm>
            <a:off x="6661150" y="2368362"/>
            <a:ext cx="1544638" cy="1546225"/>
          </a:xfrm>
          <a:prstGeom prst="arc">
            <a:avLst>
              <a:gd name="adj1" fmla="val 14283035"/>
              <a:gd name="adj2" fmla="val 8268073"/>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9" name="Arc 23"/>
          <p:cNvSpPr/>
          <p:nvPr/>
        </p:nvSpPr>
        <p:spPr>
          <a:xfrm>
            <a:off x="9390063" y="2368362"/>
            <a:ext cx="1546225" cy="1546225"/>
          </a:xfrm>
          <a:prstGeom prst="arc">
            <a:avLst>
              <a:gd name="adj1" fmla="val 17026676"/>
              <a:gd name="adj2" fmla="val 13044588"/>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0" name="TextBox 11"/>
          <p:cNvSpPr txBox="1"/>
          <p:nvPr/>
        </p:nvSpPr>
        <p:spPr>
          <a:xfrm>
            <a:off x="1660525" y="2912875"/>
            <a:ext cx="666750" cy="460375"/>
          </a:xfrm>
          <a:prstGeom prst="rect">
            <a:avLst/>
          </a:prstGeom>
          <a:noFill/>
        </p:spPr>
        <p:txBody>
          <a:bodyPr wrap="none">
            <a:spAutoFit/>
          </a:bodyPr>
          <a:lstStyle/>
          <a:p>
            <a:pPr eaLnBrk="1" fontAlgn="auto" hangingPunct="1">
              <a:spcBef>
                <a:spcPts val="0"/>
              </a:spcBef>
              <a:spcAft>
                <a:spcPts val="0"/>
              </a:spcAft>
              <a:defRPr/>
            </a:pPr>
            <a:r>
              <a:rPr lang="en-US" sz="2400">
                <a:solidFill>
                  <a:schemeClr val="bg1">
                    <a:lumMod val="50000"/>
                  </a:schemeClr>
                </a:solidFill>
                <a:latin typeface="GeosansLight" panose="02000603020000020003" pitchFamily="2" charset="0"/>
              </a:rPr>
              <a:t>85%</a:t>
            </a:r>
          </a:p>
        </p:txBody>
      </p:sp>
      <p:sp>
        <p:nvSpPr>
          <p:cNvPr id="21" name="TextBox 12"/>
          <p:cNvSpPr txBox="1"/>
          <p:nvPr/>
        </p:nvSpPr>
        <p:spPr>
          <a:xfrm>
            <a:off x="4379913" y="2912875"/>
            <a:ext cx="655637" cy="460375"/>
          </a:xfrm>
          <a:prstGeom prst="rect">
            <a:avLst/>
          </a:prstGeom>
          <a:noFill/>
        </p:spPr>
        <p:txBody>
          <a:bodyPr wrap="none">
            <a:spAutoFit/>
          </a:bodyPr>
          <a:lstStyle/>
          <a:p>
            <a:pPr eaLnBrk="1" fontAlgn="auto" hangingPunct="1">
              <a:spcBef>
                <a:spcPts val="0"/>
              </a:spcBef>
              <a:spcAft>
                <a:spcPts val="0"/>
              </a:spcAft>
              <a:defRPr/>
            </a:pPr>
            <a:r>
              <a:rPr lang="en-US" sz="2400">
                <a:solidFill>
                  <a:schemeClr val="bg1">
                    <a:lumMod val="50000"/>
                  </a:schemeClr>
                </a:solidFill>
                <a:latin typeface="GeosansLight" panose="02000603020000020003" pitchFamily="2" charset="0"/>
              </a:rPr>
              <a:t>73%</a:t>
            </a:r>
          </a:p>
        </p:txBody>
      </p:sp>
      <p:sp>
        <p:nvSpPr>
          <p:cNvPr id="22" name="TextBox 13"/>
          <p:cNvSpPr txBox="1"/>
          <p:nvPr/>
        </p:nvSpPr>
        <p:spPr>
          <a:xfrm>
            <a:off x="7099300" y="2914462"/>
            <a:ext cx="663575" cy="461963"/>
          </a:xfrm>
          <a:prstGeom prst="rect">
            <a:avLst/>
          </a:prstGeom>
          <a:noFill/>
        </p:spPr>
        <p:txBody>
          <a:bodyPr wrap="none">
            <a:spAutoFit/>
          </a:bodyPr>
          <a:lstStyle/>
          <a:p>
            <a:pPr eaLnBrk="1" fontAlgn="auto" hangingPunct="1">
              <a:spcBef>
                <a:spcPts val="0"/>
              </a:spcBef>
              <a:spcAft>
                <a:spcPts val="0"/>
              </a:spcAft>
              <a:defRPr/>
            </a:pPr>
            <a:r>
              <a:rPr lang="en-US" sz="2400">
                <a:solidFill>
                  <a:schemeClr val="bg1">
                    <a:lumMod val="50000"/>
                  </a:schemeClr>
                </a:solidFill>
                <a:latin typeface="GeosansLight" panose="02000603020000020003" pitchFamily="2" charset="0"/>
              </a:rPr>
              <a:t>78%</a:t>
            </a:r>
          </a:p>
        </p:txBody>
      </p:sp>
      <p:sp>
        <p:nvSpPr>
          <p:cNvPr id="23" name="TextBox 14"/>
          <p:cNvSpPr txBox="1"/>
          <p:nvPr/>
        </p:nvSpPr>
        <p:spPr>
          <a:xfrm>
            <a:off x="9828213" y="2912875"/>
            <a:ext cx="646331" cy="461665"/>
          </a:xfrm>
          <a:prstGeom prst="rect">
            <a:avLst/>
          </a:prstGeom>
          <a:noFill/>
        </p:spPr>
        <p:txBody>
          <a:bodyPr wrap="none">
            <a:spAutoFit/>
          </a:bodyPr>
          <a:lstStyle/>
          <a:p>
            <a:pPr eaLnBrk="1" fontAlgn="auto" hangingPunct="1">
              <a:spcBef>
                <a:spcPts val="0"/>
              </a:spcBef>
              <a:spcAft>
                <a:spcPts val="0"/>
              </a:spcAft>
              <a:defRPr/>
            </a:pPr>
            <a:r>
              <a:rPr lang="en-US" sz="2400">
                <a:solidFill>
                  <a:schemeClr val="bg1">
                    <a:lumMod val="50000"/>
                  </a:schemeClr>
                </a:solidFill>
                <a:latin typeface="GeosansLight" panose="02000603020000020003" pitchFamily="2" charset="0"/>
              </a:rPr>
              <a:t>90%</a:t>
            </a:r>
          </a:p>
        </p:txBody>
      </p:sp>
      <p:sp>
        <p:nvSpPr>
          <p:cNvPr id="24" name="TextBox 15"/>
          <p:cNvSpPr txBox="1"/>
          <p:nvPr/>
        </p:nvSpPr>
        <p:spPr>
          <a:xfrm>
            <a:off x="1295308" y="4147950"/>
            <a:ext cx="1425390" cy="338554"/>
          </a:xfrm>
          <a:prstGeom prst="rect">
            <a:avLst/>
          </a:prstGeom>
          <a:noFill/>
        </p:spPr>
        <p:txBody>
          <a:bodyPr wrap="none">
            <a:spAutoFit/>
          </a:bodyPr>
          <a:lstStyle/>
          <a:p>
            <a:pPr algn="ctr" eaLnBrk="1" fontAlgn="auto" hangingPunct="1">
              <a:spcBef>
                <a:spcPts val="0"/>
              </a:spcBef>
              <a:spcAft>
                <a:spcPts val="0"/>
              </a:spcAft>
              <a:defRPr/>
            </a:pPr>
            <a:r>
              <a:rPr lang="zh-CN" altLang="en-US" sz="1600" b="1" dirty="0">
                <a:solidFill>
                  <a:schemeClr val="bg1">
                    <a:lumMod val="50000"/>
                  </a:schemeClr>
                </a:solidFill>
                <a:latin typeface="微软雅黑" pitchFamily="34" charset="-122"/>
                <a:ea typeface="微软雅黑" pitchFamily="34" charset="-122"/>
                <a:cs typeface="Open Sans" panose="020B0606030504020204" pitchFamily="34" charset="0"/>
              </a:rPr>
              <a:t>加入文字描述</a:t>
            </a:r>
            <a:endParaRPr lang="en-US" sz="1600" b="1" dirty="0">
              <a:solidFill>
                <a:schemeClr val="bg1">
                  <a:lumMod val="50000"/>
                </a:schemeClr>
              </a:solidFill>
              <a:latin typeface="微软雅黑" pitchFamily="34" charset="-122"/>
              <a:ea typeface="微软雅黑" pitchFamily="34" charset="-122"/>
              <a:cs typeface="Open Sans" panose="020B0606030504020204" pitchFamily="34" charset="0"/>
            </a:endParaRPr>
          </a:p>
        </p:txBody>
      </p:sp>
      <p:sp>
        <p:nvSpPr>
          <p:cNvPr id="25" name="TextBox 16"/>
          <p:cNvSpPr txBox="1"/>
          <p:nvPr/>
        </p:nvSpPr>
        <p:spPr>
          <a:xfrm>
            <a:off x="4041600" y="4147950"/>
            <a:ext cx="1415773" cy="338554"/>
          </a:xfrm>
          <a:prstGeom prst="rect">
            <a:avLst/>
          </a:prstGeom>
          <a:noFill/>
        </p:spPr>
        <p:txBody>
          <a:bodyPr wrap="none">
            <a:spAutoFit/>
          </a:bodyPr>
          <a:lstStyle/>
          <a:p>
            <a:pPr lvl="0" algn="ctr">
              <a:defRPr/>
            </a:pPr>
            <a:r>
              <a:rPr lang="zh-CN" altLang="en-US" sz="1600" b="1" dirty="0">
                <a:solidFill>
                  <a:srgbClr val="FFFFFF">
                    <a:lumMod val="50000"/>
                  </a:srgbClr>
                </a:solidFill>
                <a:latin typeface="微软雅黑" pitchFamily="34" charset="-122"/>
                <a:ea typeface="微软雅黑" pitchFamily="34" charset="-122"/>
                <a:cs typeface="Open Sans" panose="020B0606030504020204" pitchFamily="34" charset="0"/>
              </a:rPr>
              <a:t>加入文字描述</a:t>
            </a:r>
            <a:endParaRPr lang="en-US" altLang="zh-CN" sz="1600" b="1" dirty="0">
              <a:solidFill>
                <a:srgbClr val="FFFFFF">
                  <a:lumMod val="50000"/>
                </a:srgbClr>
              </a:solidFill>
              <a:latin typeface="微软雅黑" pitchFamily="34" charset="-122"/>
              <a:ea typeface="微软雅黑" pitchFamily="34" charset="-122"/>
              <a:cs typeface="Open Sans" panose="020B0606030504020204" pitchFamily="34" charset="0"/>
            </a:endParaRPr>
          </a:p>
        </p:txBody>
      </p:sp>
      <p:sp>
        <p:nvSpPr>
          <p:cNvPr id="26" name="TextBox 17"/>
          <p:cNvSpPr txBox="1"/>
          <p:nvPr/>
        </p:nvSpPr>
        <p:spPr>
          <a:xfrm>
            <a:off x="6723995" y="4147950"/>
            <a:ext cx="1415773" cy="338554"/>
          </a:xfrm>
          <a:prstGeom prst="rect">
            <a:avLst/>
          </a:prstGeom>
          <a:noFill/>
        </p:spPr>
        <p:txBody>
          <a:bodyPr wrap="none">
            <a:spAutoFit/>
          </a:bodyPr>
          <a:lstStyle/>
          <a:p>
            <a:pPr lvl="0" algn="ctr">
              <a:defRPr/>
            </a:pPr>
            <a:r>
              <a:rPr lang="zh-CN" altLang="en-US" sz="1600" b="1" dirty="0">
                <a:solidFill>
                  <a:srgbClr val="FFFFFF">
                    <a:lumMod val="50000"/>
                  </a:srgbClr>
                </a:solidFill>
                <a:latin typeface="微软雅黑" pitchFamily="34" charset="-122"/>
                <a:ea typeface="微软雅黑" pitchFamily="34" charset="-122"/>
                <a:cs typeface="Open Sans" panose="020B0606030504020204" pitchFamily="34" charset="0"/>
              </a:rPr>
              <a:t>加入文字描述</a:t>
            </a:r>
            <a:endParaRPr lang="en-US" altLang="zh-CN" sz="1600" b="1" dirty="0">
              <a:solidFill>
                <a:srgbClr val="FFFFFF">
                  <a:lumMod val="50000"/>
                </a:srgbClr>
              </a:solidFill>
              <a:latin typeface="微软雅黑" pitchFamily="34" charset="-122"/>
              <a:ea typeface="微软雅黑" pitchFamily="34" charset="-122"/>
              <a:cs typeface="Open Sans" panose="020B0606030504020204" pitchFamily="34" charset="0"/>
            </a:endParaRPr>
          </a:p>
        </p:txBody>
      </p:sp>
      <p:sp>
        <p:nvSpPr>
          <p:cNvPr id="27" name="TextBox 18"/>
          <p:cNvSpPr txBox="1"/>
          <p:nvPr/>
        </p:nvSpPr>
        <p:spPr>
          <a:xfrm>
            <a:off x="9470619" y="4141600"/>
            <a:ext cx="1415773" cy="338554"/>
          </a:xfrm>
          <a:prstGeom prst="rect">
            <a:avLst/>
          </a:prstGeom>
          <a:noFill/>
        </p:spPr>
        <p:txBody>
          <a:bodyPr wrap="none">
            <a:spAutoFit/>
          </a:bodyPr>
          <a:lstStyle/>
          <a:p>
            <a:pPr lvl="0" algn="ctr">
              <a:defRPr/>
            </a:pPr>
            <a:r>
              <a:rPr lang="zh-CN" altLang="en-US" sz="1600" b="1" dirty="0">
                <a:solidFill>
                  <a:srgbClr val="FFFFFF">
                    <a:lumMod val="50000"/>
                  </a:srgbClr>
                </a:solidFill>
                <a:latin typeface="微软雅黑" pitchFamily="34" charset="-122"/>
                <a:ea typeface="微软雅黑" pitchFamily="34" charset="-122"/>
                <a:cs typeface="Open Sans" panose="020B0606030504020204" pitchFamily="34" charset="0"/>
              </a:rPr>
              <a:t>加入文字描述</a:t>
            </a:r>
            <a:endParaRPr lang="en-US" altLang="zh-CN" sz="1600" b="1" dirty="0">
              <a:solidFill>
                <a:srgbClr val="FFFFFF">
                  <a:lumMod val="50000"/>
                </a:srgbClr>
              </a:solidFill>
              <a:latin typeface="微软雅黑" pitchFamily="34" charset="-122"/>
              <a:ea typeface="微软雅黑" pitchFamily="34" charset="-122"/>
              <a:cs typeface="Open Sans" panose="020B0606030504020204" pitchFamily="34" charset="0"/>
            </a:endParaRPr>
          </a:p>
        </p:txBody>
      </p:sp>
      <p:sp>
        <p:nvSpPr>
          <p:cNvPr id="28" name="矩形 27"/>
          <p:cNvSpPr/>
          <p:nvPr/>
        </p:nvSpPr>
        <p:spPr>
          <a:xfrm flipV="1">
            <a:off x="2137" y="4899708"/>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9" name="TextBox 504"/>
          <p:cNvSpPr txBox="1"/>
          <p:nvPr/>
        </p:nvSpPr>
        <p:spPr>
          <a:xfrm>
            <a:off x="2068933" y="5142567"/>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CN" altLang="en-US" dirty="0">
                <a:solidFill>
                  <a:schemeClr val="bg1">
                    <a:lumMod val="50000"/>
                  </a:schemeClr>
                </a:solidFill>
                <a:sym typeface="微软雅黑" pitchFamily="3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itchFamily="34" charset="-122"/>
              </a:rPr>
              <a:t>在此录入上述图表的综合描述说明在此录入上述图表的综合描述说明。</a:t>
            </a:r>
            <a:endParaRPr lang="en-US" altLang="zh-CN" dirty="0">
              <a:solidFill>
                <a:schemeClr val="bg1">
                  <a:lumMod val="50000"/>
                </a:schemeClr>
              </a:solidFill>
              <a:sym typeface="微软雅黑" pitchFamily="34"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2000"/>
                                        <p:tgtEl>
                                          <p:spTgt spid="20"/>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1)">
                                      <p:cBhvr>
                                        <p:cTn id="40" dur="2000"/>
                                        <p:tgtEl>
                                          <p:spTgt spid="2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2000"/>
                                        <p:tgtEl>
                                          <p:spTgt spid="2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2000"/>
                                        <p:tgtEl>
                                          <p:spTgt spid="23"/>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heel(1)">
                                      <p:cBhvr>
                                        <p:cTn id="49" dur="2000"/>
                                        <p:tgtEl>
                                          <p:spTgt spid="24"/>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heel(1)">
                                      <p:cBhvr>
                                        <p:cTn id="55" dur="2000"/>
                                        <p:tgtEl>
                                          <p:spTgt spid="26"/>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heel(1)">
                                      <p:cBhvr>
                                        <p:cTn id="58" dur="2000"/>
                                        <p:tgtEl>
                                          <p:spTgt spid="27"/>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圆角右箭头 3"/>
          <p:cNvSpPr>
            <a:spLocks noChangeArrowheads="1"/>
          </p:cNvSpPr>
          <p:nvPr/>
        </p:nvSpPr>
        <p:spPr bwMode="auto">
          <a:xfrm>
            <a:off x="3924300" y="1915886"/>
            <a:ext cx="1643063" cy="1865313"/>
          </a:xfrm>
          <a:custGeom>
            <a:avLst/>
            <a:gdLst>
              <a:gd name="T0" fmla="*/ 0 w 1643041"/>
              <a:gd name="T1" fmla="*/ 1865484 h 1865484"/>
              <a:gd name="T2" fmla="*/ 0 w 1643041"/>
              <a:gd name="T3" fmla="*/ 924211 h 1865484"/>
              <a:gd name="T4" fmla="*/ 718830 w 1643041"/>
              <a:gd name="T5" fmla="*/ 205381 h 1865484"/>
              <a:gd name="T6" fmla="*/ 1232281 w 1643041"/>
              <a:gd name="T7" fmla="*/ 205380 h 1865484"/>
              <a:gd name="T8" fmla="*/ 1232281 w 1643041"/>
              <a:gd name="T9" fmla="*/ 0 h 1865484"/>
              <a:gd name="T10" fmla="*/ 1643041 w 1643041"/>
              <a:gd name="T11" fmla="*/ 410760 h 1865484"/>
              <a:gd name="T12" fmla="*/ 1232281 w 1643041"/>
              <a:gd name="T13" fmla="*/ 821521 h 1865484"/>
              <a:gd name="T14" fmla="*/ 1232281 w 1643041"/>
              <a:gd name="T15" fmla="*/ 616140 h 1865484"/>
              <a:gd name="T16" fmla="*/ 718830 w 1643041"/>
              <a:gd name="T17" fmla="*/ 616140 h 1865484"/>
              <a:gd name="T18" fmla="*/ 410760 w 1643041"/>
              <a:gd name="T19" fmla="*/ 924210 h 1865484"/>
              <a:gd name="T20" fmla="*/ 410760 w 1643041"/>
              <a:gd name="T21" fmla="*/ 1865484 h 1865484"/>
              <a:gd name="T22" fmla="*/ 0 w 1643041"/>
              <a:gd name="T23" fmla="*/ 1865484 h 1865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3041" h="1865484">
                <a:moveTo>
                  <a:pt x="0" y="1865484"/>
                </a:moveTo>
                <a:lnTo>
                  <a:pt x="0" y="924211"/>
                </a:lnTo>
                <a:cubicBezTo>
                  <a:pt x="0" y="527212"/>
                  <a:pt x="321831" y="205381"/>
                  <a:pt x="718830" y="205381"/>
                </a:cubicBezTo>
                <a:lnTo>
                  <a:pt x="1232281" y="205380"/>
                </a:lnTo>
                <a:lnTo>
                  <a:pt x="1232281" y="0"/>
                </a:lnTo>
                <a:lnTo>
                  <a:pt x="1643041" y="410760"/>
                </a:lnTo>
                <a:lnTo>
                  <a:pt x="1232281" y="821521"/>
                </a:lnTo>
                <a:lnTo>
                  <a:pt x="1232281" y="616140"/>
                </a:lnTo>
                <a:lnTo>
                  <a:pt x="718830" y="616140"/>
                </a:lnTo>
                <a:cubicBezTo>
                  <a:pt x="548688" y="616140"/>
                  <a:pt x="410760" y="754068"/>
                  <a:pt x="410760" y="924210"/>
                </a:cubicBezTo>
                <a:lnTo>
                  <a:pt x="410760" y="1865484"/>
                </a:lnTo>
                <a:lnTo>
                  <a:pt x="0" y="1865484"/>
                </a:lnTo>
                <a:close/>
              </a:path>
            </a:pathLst>
          </a:custGeom>
          <a:noFill/>
          <a:ln>
            <a:solidFill>
              <a:schemeClr val="bg2">
                <a:lumMod val="10000"/>
              </a:schemeClr>
            </a:solidFill>
          </a:ln>
        </p:spPr>
        <p:txBody>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defTabSz="914400" eaLnBrk="0" fontAlgn="base" latinLnBrk="0" hangingPunct="0">
              <a:lnSpc>
                <a:spcPct val="100000"/>
              </a:lnSpc>
              <a:spcBef>
                <a:spcPct val="0"/>
              </a:spcBef>
              <a:spcAft>
                <a:spcPct val="0"/>
              </a:spcAft>
              <a:buClrTx/>
              <a:buSzTx/>
              <a:buFont typeface="Arial" pitchFamily="34" charset="0"/>
              <a:buNone/>
              <a:defRPr/>
            </a:pPr>
            <a:endParaRPr kumimoji="0" lang="zh-CN" altLang="en-US" sz="1800" b="0" i="0" u="none" strike="noStrike" kern="0" cap="none" spc="0" normalizeH="0" baseline="0" noProof="0">
              <a:ln>
                <a:noFill/>
              </a:ln>
              <a:solidFill>
                <a:srgbClr val="AF251C"/>
              </a:solidFill>
              <a:effectLst/>
              <a:uLnTx/>
              <a:uFillTx/>
              <a:latin typeface="Arial" pitchFamily="34" charset="0"/>
              <a:ea typeface="宋体" pitchFamily="2" charset="-122"/>
            </a:endParaRPr>
          </a:p>
        </p:txBody>
      </p:sp>
      <p:sp>
        <p:nvSpPr>
          <p:cNvPr id="13" name="圆角右箭头 4"/>
          <p:cNvSpPr>
            <a:spLocks noChangeArrowheads="1"/>
          </p:cNvSpPr>
          <p:nvPr/>
        </p:nvSpPr>
        <p:spPr bwMode="auto">
          <a:xfrm rot="5400000">
            <a:off x="5999163" y="2038123"/>
            <a:ext cx="1633538" cy="1878013"/>
          </a:xfrm>
          <a:custGeom>
            <a:avLst/>
            <a:gdLst>
              <a:gd name="T0" fmla="*/ 0 w 1632298"/>
              <a:gd name="T1" fmla="*/ 1877762 h 1877762"/>
              <a:gd name="T2" fmla="*/ 0 w 1632298"/>
              <a:gd name="T3" fmla="*/ 918168 h 1877762"/>
              <a:gd name="T4" fmla="*/ 714130 w 1632298"/>
              <a:gd name="T5" fmla="*/ 204038 h 1877762"/>
              <a:gd name="T6" fmla="*/ 1224224 w 1632298"/>
              <a:gd name="T7" fmla="*/ 204037 h 1877762"/>
              <a:gd name="T8" fmla="*/ 1224224 w 1632298"/>
              <a:gd name="T9" fmla="*/ 0 h 1877762"/>
              <a:gd name="T10" fmla="*/ 1632298 w 1632298"/>
              <a:gd name="T11" fmla="*/ 408075 h 1877762"/>
              <a:gd name="T12" fmla="*/ 1224224 w 1632298"/>
              <a:gd name="T13" fmla="*/ 816149 h 1877762"/>
              <a:gd name="T14" fmla="*/ 1224224 w 1632298"/>
              <a:gd name="T15" fmla="*/ 612112 h 1877762"/>
              <a:gd name="T16" fmla="*/ 714130 w 1632298"/>
              <a:gd name="T17" fmla="*/ 612112 h 1877762"/>
              <a:gd name="T18" fmla="*/ 408074 w 1632298"/>
              <a:gd name="T19" fmla="*/ 918168 h 1877762"/>
              <a:gd name="T20" fmla="*/ 408075 w 1632298"/>
              <a:gd name="T21" fmla="*/ 1877762 h 1877762"/>
              <a:gd name="T22" fmla="*/ 0 w 1632298"/>
              <a:gd name="T23" fmla="*/ 1877762 h 1877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2298" h="1877762">
                <a:moveTo>
                  <a:pt x="0" y="1877762"/>
                </a:moveTo>
                <a:lnTo>
                  <a:pt x="0" y="918168"/>
                </a:lnTo>
                <a:cubicBezTo>
                  <a:pt x="0" y="523765"/>
                  <a:pt x="319727" y="204038"/>
                  <a:pt x="714130" y="204038"/>
                </a:cubicBezTo>
                <a:lnTo>
                  <a:pt x="1224224" y="204037"/>
                </a:lnTo>
                <a:lnTo>
                  <a:pt x="1224224" y="0"/>
                </a:lnTo>
                <a:lnTo>
                  <a:pt x="1632298" y="408075"/>
                </a:lnTo>
                <a:lnTo>
                  <a:pt x="1224224" y="816149"/>
                </a:lnTo>
                <a:lnTo>
                  <a:pt x="1224224" y="612112"/>
                </a:lnTo>
                <a:lnTo>
                  <a:pt x="714130" y="612112"/>
                </a:lnTo>
                <a:cubicBezTo>
                  <a:pt x="545100" y="612112"/>
                  <a:pt x="408074" y="749138"/>
                  <a:pt x="408074" y="918168"/>
                </a:cubicBezTo>
                <a:cubicBezTo>
                  <a:pt x="408074" y="1238033"/>
                  <a:pt x="408075" y="1557897"/>
                  <a:pt x="408075" y="1877762"/>
                </a:cubicBezTo>
                <a:lnTo>
                  <a:pt x="0" y="1877762"/>
                </a:lnTo>
                <a:close/>
              </a:path>
            </a:pathLst>
          </a:custGeom>
          <a:noFill/>
          <a:ln>
            <a:solidFill>
              <a:srgbClr val="C00000"/>
            </a:solidFill>
          </a:ln>
        </p:spPr>
        <p:txBody>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defTabSz="914400" eaLnBrk="0" fontAlgn="base" latinLnBrk="0" hangingPunct="0">
              <a:lnSpc>
                <a:spcPct val="100000"/>
              </a:lnSpc>
              <a:spcBef>
                <a:spcPct val="0"/>
              </a:spcBef>
              <a:spcAft>
                <a:spcPct val="0"/>
              </a:spcAft>
              <a:buClrTx/>
              <a:buSzTx/>
              <a:buFont typeface="Arial" pitchFamily="34" charset="0"/>
              <a:buNone/>
              <a:defRPr/>
            </a:pPr>
            <a:endParaRPr kumimoji="0" lang="zh-CN" altLang="en-US" sz="1800" b="0" i="0" u="none" strike="noStrike" kern="0" cap="none" spc="0" normalizeH="0" baseline="0" noProof="0">
              <a:ln>
                <a:noFill/>
              </a:ln>
              <a:solidFill>
                <a:srgbClr val="AF251C"/>
              </a:solidFill>
              <a:effectLst/>
              <a:uLnTx/>
              <a:uFillTx/>
              <a:latin typeface="Arial" pitchFamily="34" charset="0"/>
              <a:ea typeface="宋体" pitchFamily="2" charset="-122"/>
            </a:endParaRPr>
          </a:p>
        </p:txBody>
      </p:sp>
      <p:sp>
        <p:nvSpPr>
          <p:cNvPr id="14" name="圆角右箭头 5"/>
          <p:cNvSpPr>
            <a:spLocks noChangeArrowheads="1"/>
          </p:cNvSpPr>
          <p:nvPr/>
        </p:nvSpPr>
        <p:spPr bwMode="auto">
          <a:xfrm rot="16200000">
            <a:off x="3866357" y="3982017"/>
            <a:ext cx="1631950" cy="1878013"/>
          </a:xfrm>
          <a:custGeom>
            <a:avLst/>
            <a:gdLst>
              <a:gd name="T0" fmla="*/ 0 w 1632298"/>
              <a:gd name="T1" fmla="*/ 1877762 h 1877762"/>
              <a:gd name="T2" fmla="*/ 0 w 1632298"/>
              <a:gd name="T3" fmla="*/ 918168 h 1877762"/>
              <a:gd name="T4" fmla="*/ 714130 w 1632298"/>
              <a:gd name="T5" fmla="*/ 204038 h 1877762"/>
              <a:gd name="T6" fmla="*/ 1224224 w 1632298"/>
              <a:gd name="T7" fmla="*/ 204037 h 1877762"/>
              <a:gd name="T8" fmla="*/ 1224224 w 1632298"/>
              <a:gd name="T9" fmla="*/ 0 h 1877762"/>
              <a:gd name="T10" fmla="*/ 1632298 w 1632298"/>
              <a:gd name="T11" fmla="*/ 408075 h 1877762"/>
              <a:gd name="T12" fmla="*/ 1224224 w 1632298"/>
              <a:gd name="T13" fmla="*/ 816149 h 1877762"/>
              <a:gd name="T14" fmla="*/ 1224224 w 1632298"/>
              <a:gd name="T15" fmla="*/ 612112 h 1877762"/>
              <a:gd name="T16" fmla="*/ 714130 w 1632298"/>
              <a:gd name="T17" fmla="*/ 612112 h 1877762"/>
              <a:gd name="T18" fmla="*/ 408074 w 1632298"/>
              <a:gd name="T19" fmla="*/ 918168 h 1877762"/>
              <a:gd name="T20" fmla="*/ 408075 w 1632298"/>
              <a:gd name="T21" fmla="*/ 1877762 h 1877762"/>
              <a:gd name="T22" fmla="*/ 0 w 1632298"/>
              <a:gd name="T23" fmla="*/ 1877762 h 1877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2298" h="1877762">
                <a:moveTo>
                  <a:pt x="0" y="1877762"/>
                </a:moveTo>
                <a:lnTo>
                  <a:pt x="0" y="918168"/>
                </a:lnTo>
                <a:cubicBezTo>
                  <a:pt x="0" y="523765"/>
                  <a:pt x="319727" y="204038"/>
                  <a:pt x="714130" y="204038"/>
                </a:cubicBezTo>
                <a:lnTo>
                  <a:pt x="1224224" y="204037"/>
                </a:lnTo>
                <a:lnTo>
                  <a:pt x="1224224" y="0"/>
                </a:lnTo>
                <a:lnTo>
                  <a:pt x="1632298" y="408075"/>
                </a:lnTo>
                <a:lnTo>
                  <a:pt x="1224224" y="816149"/>
                </a:lnTo>
                <a:lnTo>
                  <a:pt x="1224224" y="612112"/>
                </a:lnTo>
                <a:lnTo>
                  <a:pt x="714130" y="612112"/>
                </a:lnTo>
                <a:cubicBezTo>
                  <a:pt x="545100" y="612112"/>
                  <a:pt x="408074" y="749138"/>
                  <a:pt x="408074" y="918168"/>
                </a:cubicBezTo>
                <a:cubicBezTo>
                  <a:pt x="408074" y="1238033"/>
                  <a:pt x="408075" y="1557897"/>
                  <a:pt x="408075" y="1877762"/>
                </a:cubicBezTo>
                <a:lnTo>
                  <a:pt x="0" y="1877762"/>
                </a:lnTo>
                <a:close/>
              </a:path>
            </a:pathLst>
          </a:custGeom>
          <a:noFill/>
          <a:ln>
            <a:solidFill>
              <a:srgbClr val="C00000"/>
            </a:solidFill>
          </a:ln>
        </p:spPr>
        <p:txBody>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defTabSz="914400" eaLnBrk="0" fontAlgn="base" latinLnBrk="0" hangingPunct="0">
              <a:lnSpc>
                <a:spcPct val="100000"/>
              </a:lnSpc>
              <a:spcBef>
                <a:spcPct val="0"/>
              </a:spcBef>
              <a:spcAft>
                <a:spcPct val="0"/>
              </a:spcAft>
              <a:buClrTx/>
              <a:buSzTx/>
              <a:buFont typeface="Arial" pitchFamily="34" charset="0"/>
              <a:buNone/>
              <a:defRPr/>
            </a:pPr>
            <a:endParaRPr kumimoji="0" lang="zh-CN" altLang="en-US" sz="1800" b="0" i="0" u="none" strike="noStrike" kern="0" cap="none" spc="0" normalizeH="0" baseline="0" noProof="0">
              <a:ln>
                <a:noFill/>
              </a:ln>
              <a:solidFill>
                <a:srgbClr val="AF251C"/>
              </a:solidFill>
              <a:effectLst/>
              <a:uLnTx/>
              <a:uFillTx/>
              <a:latin typeface="Arial" pitchFamily="34" charset="0"/>
              <a:ea typeface="宋体" pitchFamily="2" charset="-122"/>
            </a:endParaRPr>
          </a:p>
        </p:txBody>
      </p:sp>
      <p:sp>
        <p:nvSpPr>
          <p:cNvPr id="15" name="圆角右箭头 6"/>
          <p:cNvSpPr>
            <a:spLocks noChangeArrowheads="1"/>
          </p:cNvSpPr>
          <p:nvPr/>
        </p:nvSpPr>
        <p:spPr bwMode="auto">
          <a:xfrm flipH="1" flipV="1">
            <a:off x="5911850" y="4066949"/>
            <a:ext cx="1643063" cy="1865312"/>
          </a:xfrm>
          <a:custGeom>
            <a:avLst/>
            <a:gdLst>
              <a:gd name="T0" fmla="*/ 0 w 1643041"/>
              <a:gd name="T1" fmla="*/ 1865484 h 1865484"/>
              <a:gd name="T2" fmla="*/ 0 w 1643041"/>
              <a:gd name="T3" fmla="*/ 924211 h 1865484"/>
              <a:gd name="T4" fmla="*/ 718830 w 1643041"/>
              <a:gd name="T5" fmla="*/ 205381 h 1865484"/>
              <a:gd name="T6" fmla="*/ 1232281 w 1643041"/>
              <a:gd name="T7" fmla="*/ 205380 h 1865484"/>
              <a:gd name="T8" fmla="*/ 1232281 w 1643041"/>
              <a:gd name="T9" fmla="*/ 0 h 1865484"/>
              <a:gd name="T10" fmla="*/ 1643041 w 1643041"/>
              <a:gd name="T11" fmla="*/ 410760 h 1865484"/>
              <a:gd name="T12" fmla="*/ 1232281 w 1643041"/>
              <a:gd name="T13" fmla="*/ 821521 h 1865484"/>
              <a:gd name="T14" fmla="*/ 1232281 w 1643041"/>
              <a:gd name="T15" fmla="*/ 616140 h 1865484"/>
              <a:gd name="T16" fmla="*/ 718830 w 1643041"/>
              <a:gd name="T17" fmla="*/ 616140 h 1865484"/>
              <a:gd name="T18" fmla="*/ 410760 w 1643041"/>
              <a:gd name="T19" fmla="*/ 924210 h 1865484"/>
              <a:gd name="T20" fmla="*/ 410760 w 1643041"/>
              <a:gd name="T21" fmla="*/ 1865484 h 1865484"/>
              <a:gd name="T22" fmla="*/ 0 w 1643041"/>
              <a:gd name="T23" fmla="*/ 1865484 h 1865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3041" h="1865484">
                <a:moveTo>
                  <a:pt x="0" y="1865484"/>
                </a:moveTo>
                <a:lnTo>
                  <a:pt x="0" y="924211"/>
                </a:lnTo>
                <a:cubicBezTo>
                  <a:pt x="0" y="527212"/>
                  <a:pt x="321831" y="205381"/>
                  <a:pt x="718830" y="205381"/>
                </a:cubicBezTo>
                <a:lnTo>
                  <a:pt x="1232281" y="205380"/>
                </a:lnTo>
                <a:lnTo>
                  <a:pt x="1232281" y="0"/>
                </a:lnTo>
                <a:lnTo>
                  <a:pt x="1643041" y="410760"/>
                </a:lnTo>
                <a:lnTo>
                  <a:pt x="1232281" y="821521"/>
                </a:lnTo>
                <a:lnTo>
                  <a:pt x="1232281" y="616140"/>
                </a:lnTo>
                <a:lnTo>
                  <a:pt x="718830" y="616140"/>
                </a:lnTo>
                <a:cubicBezTo>
                  <a:pt x="548688" y="616140"/>
                  <a:pt x="410760" y="754068"/>
                  <a:pt x="410760" y="924210"/>
                </a:cubicBezTo>
                <a:lnTo>
                  <a:pt x="410760" y="1865484"/>
                </a:lnTo>
                <a:lnTo>
                  <a:pt x="0" y="1865484"/>
                </a:lnTo>
                <a:close/>
              </a:path>
            </a:pathLst>
          </a:custGeom>
          <a:noFill/>
          <a:ln>
            <a:solidFill>
              <a:schemeClr val="bg2">
                <a:lumMod val="10000"/>
              </a:schemeClr>
            </a:solidFill>
          </a:ln>
        </p:spPr>
        <p:txBody>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marR="0" lvl="0" indent="0" defTabSz="914400" eaLnBrk="0" fontAlgn="base" latinLnBrk="0" hangingPunct="0">
              <a:lnSpc>
                <a:spcPct val="100000"/>
              </a:lnSpc>
              <a:spcBef>
                <a:spcPct val="0"/>
              </a:spcBef>
              <a:spcAft>
                <a:spcPct val="0"/>
              </a:spcAft>
              <a:buClrTx/>
              <a:buSzTx/>
              <a:buFont typeface="Arial" pitchFamily="34" charset="0"/>
              <a:buNone/>
              <a:defRPr/>
            </a:pPr>
            <a:endParaRPr kumimoji="0" lang="zh-CN" altLang="en-US" sz="1800" b="0" i="0" u="none" strike="noStrike" kern="0" cap="none" spc="0" normalizeH="0" baseline="0" noProof="0">
              <a:ln>
                <a:noFill/>
              </a:ln>
              <a:solidFill>
                <a:srgbClr val="AF251C"/>
              </a:solidFill>
              <a:effectLst/>
              <a:uLnTx/>
              <a:uFillTx/>
              <a:latin typeface="Arial" pitchFamily="34" charset="0"/>
              <a:ea typeface="宋体" pitchFamily="2" charset="-122"/>
            </a:endParaRPr>
          </a:p>
        </p:txBody>
      </p:sp>
      <p:grpSp>
        <p:nvGrpSpPr>
          <p:cNvPr id="16" name="组合 7"/>
          <p:cNvGrpSpPr/>
          <p:nvPr/>
        </p:nvGrpSpPr>
        <p:grpSpPr bwMode="auto">
          <a:xfrm>
            <a:off x="4652963" y="2982686"/>
            <a:ext cx="2381250" cy="1941513"/>
            <a:chOff x="0" y="0"/>
            <a:chExt cx="1924896" cy="1941335"/>
          </a:xfrm>
        </p:grpSpPr>
        <p:sp>
          <p:nvSpPr>
            <p:cNvPr id="17" name="TextBox 8"/>
            <p:cNvSpPr txBox="1">
              <a:spLocks noChangeArrowheads="1"/>
            </p:cNvSpPr>
            <p:nvPr/>
          </p:nvSpPr>
          <p:spPr bwMode="auto">
            <a:xfrm>
              <a:off x="87087" y="0"/>
              <a:ext cx="17507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sz="2200" b="1">
                  <a:solidFill>
                    <a:schemeClr val="bg1">
                      <a:lumMod val="50000"/>
                    </a:schemeClr>
                  </a:solidFill>
                  <a:latin typeface="微软雅黑" pitchFamily="34" charset="-122"/>
                  <a:ea typeface="微软雅黑" pitchFamily="34" charset="-122"/>
                </a:rPr>
                <a:t>添加标题</a:t>
              </a:r>
            </a:p>
          </p:txBody>
        </p:sp>
        <p:sp>
          <p:nvSpPr>
            <p:cNvPr id="18" name="TextBox 9"/>
            <p:cNvSpPr txBox="1">
              <a:spLocks noChangeArrowheads="1"/>
            </p:cNvSpPr>
            <p:nvPr/>
          </p:nvSpPr>
          <p:spPr bwMode="auto">
            <a:xfrm>
              <a:off x="0" y="408608"/>
              <a:ext cx="1924896"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lnSpc>
                  <a:spcPct val="130000"/>
                </a:lnSpc>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lnSpc>
                  <a:spcPct val="130000"/>
                </a:lnSpc>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lnSpc>
                  <a:spcPct val="130000"/>
                </a:lnSpc>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lnSpc>
                  <a:spcPct val="130000"/>
                </a:lnSpc>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p:txBody>
        </p:sp>
      </p:grpSp>
      <p:grpSp>
        <p:nvGrpSpPr>
          <p:cNvPr id="19" name="组合 10"/>
          <p:cNvGrpSpPr/>
          <p:nvPr/>
        </p:nvGrpSpPr>
        <p:grpSpPr bwMode="auto">
          <a:xfrm>
            <a:off x="8318500" y="2160361"/>
            <a:ext cx="2417763" cy="1504950"/>
            <a:chOff x="0" y="0"/>
            <a:chExt cx="1924896" cy="1504746"/>
          </a:xfrm>
        </p:grpSpPr>
        <p:sp>
          <p:nvSpPr>
            <p:cNvPr id="20" name="TextBox 11"/>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b="1">
                  <a:solidFill>
                    <a:schemeClr val="bg1">
                      <a:lumMod val="50000"/>
                    </a:schemeClr>
                  </a:solidFill>
                  <a:latin typeface="微软雅黑" pitchFamily="34" charset="-122"/>
                  <a:ea typeface="微软雅黑" pitchFamily="34" charset="-122"/>
                </a:rPr>
                <a:t>添加标题</a:t>
              </a:r>
            </a:p>
          </p:txBody>
        </p:sp>
        <p:sp>
          <p:nvSpPr>
            <p:cNvPr id="21" name="TextBox 12"/>
            <p:cNvSpPr txBox="1">
              <a:spLocks noChangeArrowheads="1"/>
            </p:cNvSpPr>
            <p:nvPr/>
          </p:nvSpPr>
          <p:spPr bwMode="auto">
            <a:xfrm>
              <a:off x="0" y="304417"/>
              <a:ext cx="192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dirty="0">
                  <a:solidFill>
                    <a:schemeClr val="bg1">
                      <a:lumMod val="50000"/>
                    </a:schemeClr>
                  </a:solidFill>
                  <a:latin typeface="微软雅黑" pitchFamily="34" charset="-122"/>
                  <a:ea typeface="微软雅黑" pitchFamily="34" charset="-122"/>
                </a:rPr>
                <a:t>单击此处添加文本</a:t>
              </a:r>
              <a:endParaRPr lang="en-US" altLang="zh-CN" dirty="0">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dirty="0">
                  <a:solidFill>
                    <a:schemeClr val="bg1">
                      <a:lumMod val="50000"/>
                    </a:schemeClr>
                  </a:solidFill>
                  <a:latin typeface="微软雅黑" pitchFamily="34" charset="-122"/>
                  <a:ea typeface="微软雅黑" pitchFamily="34" charset="-122"/>
                </a:rPr>
                <a:t>单击此处添加文本</a:t>
              </a:r>
              <a:endParaRPr lang="en-US" altLang="zh-CN" dirty="0">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dirty="0">
                  <a:solidFill>
                    <a:schemeClr val="bg1">
                      <a:lumMod val="50000"/>
                    </a:schemeClr>
                  </a:solidFill>
                  <a:latin typeface="微软雅黑" pitchFamily="34" charset="-122"/>
                  <a:ea typeface="微软雅黑" pitchFamily="34" charset="-122"/>
                </a:rPr>
                <a:t>单击此处添加文本</a:t>
              </a:r>
              <a:endParaRPr lang="en-US" altLang="zh-CN" dirty="0">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dirty="0">
                  <a:solidFill>
                    <a:schemeClr val="bg1">
                      <a:lumMod val="50000"/>
                    </a:schemeClr>
                  </a:solidFill>
                  <a:latin typeface="微软雅黑" pitchFamily="34" charset="-122"/>
                  <a:ea typeface="微软雅黑" pitchFamily="34" charset="-122"/>
                </a:rPr>
                <a:t>单击此处添加文本</a:t>
              </a:r>
              <a:endParaRPr lang="en-US" altLang="zh-CN" dirty="0">
                <a:solidFill>
                  <a:schemeClr val="bg1">
                    <a:lumMod val="50000"/>
                  </a:schemeClr>
                </a:solidFill>
                <a:latin typeface="微软雅黑" pitchFamily="34" charset="-122"/>
                <a:ea typeface="微软雅黑" pitchFamily="34" charset="-122"/>
              </a:endParaRPr>
            </a:p>
          </p:txBody>
        </p:sp>
      </p:grpSp>
      <p:grpSp>
        <p:nvGrpSpPr>
          <p:cNvPr id="22" name="组合 13"/>
          <p:cNvGrpSpPr/>
          <p:nvPr/>
        </p:nvGrpSpPr>
        <p:grpSpPr bwMode="auto">
          <a:xfrm>
            <a:off x="8318500" y="4254274"/>
            <a:ext cx="2417763" cy="1530350"/>
            <a:chOff x="0" y="0"/>
            <a:chExt cx="1924896" cy="1530253"/>
          </a:xfrm>
        </p:grpSpPr>
        <p:sp>
          <p:nvSpPr>
            <p:cNvPr id="23" name="TextBox 15"/>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b="1">
                  <a:solidFill>
                    <a:schemeClr val="bg1">
                      <a:lumMod val="50000"/>
                    </a:schemeClr>
                  </a:solidFill>
                  <a:latin typeface="微软雅黑" pitchFamily="34" charset="-122"/>
                  <a:ea typeface="微软雅黑" pitchFamily="34" charset="-122"/>
                </a:rPr>
                <a:t>添加标题</a:t>
              </a:r>
            </a:p>
          </p:txBody>
        </p:sp>
        <p:sp>
          <p:nvSpPr>
            <p:cNvPr id="24" name="TextBox 16"/>
            <p:cNvSpPr txBox="1">
              <a:spLocks noChangeArrowheads="1"/>
            </p:cNvSpPr>
            <p:nvPr/>
          </p:nvSpPr>
          <p:spPr bwMode="auto">
            <a:xfrm>
              <a:off x="0" y="329924"/>
              <a:ext cx="192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p:txBody>
        </p:sp>
      </p:grpSp>
      <p:grpSp>
        <p:nvGrpSpPr>
          <p:cNvPr id="25" name="组合 17"/>
          <p:cNvGrpSpPr/>
          <p:nvPr/>
        </p:nvGrpSpPr>
        <p:grpSpPr bwMode="auto">
          <a:xfrm>
            <a:off x="1236663" y="2146074"/>
            <a:ext cx="2417762" cy="1489075"/>
            <a:chOff x="0" y="0"/>
            <a:chExt cx="1924896" cy="1490016"/>
          </a:xfrm>
        </p:grpSpPr>
        <p:sp>
          <p:nvSpPr>
            <p:cNvPr id="26" name="TextBox 18"/>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b="1">
                  <a:solidFill>
                    <a:schemeClr val="bg1">
                      <a:lumMod val="50000"/>
                    </a:schemeClr>
                  </a:solidFill>
                  <a:latin typeface="微软雅黑" pitchFamily="34" charset="-122"/>
                  <a:ea typeface="微软雅黑" pitchFamily="34" charset="-122"/>
                </a:rPr>
                <a:t>添加标题</a:t>
              </a:r>
            </a:p>
          </p:txBody>
        </p:sp>
        <p:sp>
          <p:nvSpPr>
            <p:cNvPr id="27" name="TextBox 19"/>
            <p:cNvSpPr txBox="1">
              <a:spLocks noChangeArrowheads="1"/>
            </p:cNvSpPr>
            <p:nvPr/>
          </p:nvSpPr>
          <p:spPr bwMode="auto">
            <a:xfrm>
              <a:off x="0" y="289687"/>
              <a:ext cx="192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p:txBody>
        </p:sp>
      </p:grpSp>
      <p:grpSp>
        <p:nvGrpSpPr>
          <p:cNvPr id="28" name="组合 20"/>
          <p:cNvGrpSpPr/>
          <p:nvPr/>
        </p:nvGrpSpPr>
        <p:grpSpPr bwMode="auto">
          <a:xfrm>
            <a:off x="1236663" y="4352699"/>
            <a:ext cx="2417762" cy="1539875"/>
            <a:chOff x="0" y="0"/>
            <a:chExt cx="1924896" cy="1541231"/>
          </a:xfrm>
        </p:grpSpPr>
        <p:sp>
          <p:nvSpPr>
            <p:cNvPr id="29" name="TextBox 21"/>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b="1">
                  <a:solidFill>
                    <a:schemeClr val="bg1">
                      <a:lumMod val="50000"/>
                    </a:schemeClr>
                  </a:solidFill>
                  <a:latin typeface="微软雅黑" pitchFamily="34" charset="-122"/>
                  <a:ea typeface="微软雅黑" pitchFamily="34" charset="-122"/>
                </a:rPr>
                <a:t>添加标题</a:t>
              </a:r>
            </a:p>
          </p:txBody>
        </p:sp>
        <p:sp>
          <p:nvSpPr>
            <p:cNvPr id="30" name="TextBox 22"/>
            <p:cNvSpPr txBox="1">
              <a:spLocks noChangeArrowheads="1"/>
            </p:cNvSpPr>
            <p:nvPr/>
          </p:nvSpPr>
          <p:spPr bwMode="auto">
            <a:xfrm>
              <a:off x="0" y="340902"/>
              <a:ext cx="192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eaLnBrk="0" hangingPunct="0">
                <a:defRPr>
                  <a:solidFill>
                    <a:schemeClr val="tx1"/>
                  </a:solidFill>
                  <a:latin typeface="Arial" pitchFamily="34" charset="0"/>
                  <a:ea typeface="宋体" pitchFamily="2" charset="-122"/>
                </a:defRPr>
              </a:lvl2pPr>
              <a:lvl3pPr eaLnBrk="0" hangingPunct="0">
                <a:defRPr>
                  <a:solidFill>
                    <a:schemeClr val="tx1"/>
                  </a:solidFill>
                  <a:latin typeface="Arial" pitchFamily="34" charset="0"/>
                  <a:ea typeface="宋体" pitchFamily="2" charset="-122"/>
                </a:defRPr>
              </a:lvl3pPr>
              <a:lvl4pPr eaLnBrk="0" hangingPunct="0">
                <a:defRPr>
                  <a:solidFill>
                    <a:schemeClr val="tx1"/>
                  </a:solidFill>
                  <a:latin typeface="Arial" pitchFamily="34" charset="0"/>
                  <a:ea typeface="宋体" pitchFamily="2" charset="-122"/>
                </a:defRPr>
              </a:lvl4pPr>
              <a:lvl5pPr eaLnBrk="0" hangingPunct="0">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a:p>
              <a:pPr algn="ctr" eaLnBrk="1" fontAlgn="base" hangingPunct="1">
                <a:spcBef>
                  <a:spcPct val="0"/>
                </a:spcBef>
                <a:spcAft>
                  <a:spcPct val="0"/>
                </a:spcAft>
                <a:buFont typeface="Arial" pitchFamily="34" charset="0"/>
                <a:buNone/>
              </a:pPr>
              <a:r>
                <a:rPr lang="zh-CN" altLang="en-US">
                  <a:solidFill>
                    <a:schemeClr val="bg1">
                      <a:lumMod val="50000"/>
                    </a:schemeClr>
                  </a:solidFill>
                  <a:latin typeface="微软雅黑" pitchFamily="34" charset="-122"/>
                  <a:ea typeface="微软雅黑" pitchFamily="34" charset="-122"/>
                </a:rPr>
                <a:t>单击此处添加文本</a:t>
              </a:r>
              <a:endParaRPr lang="en-US" altLang="zh-CN">
                <a:solidFill>
                  <a:schemeClr val="bg1">
                    <a:lumMod val="50000"/>
                  </a:schemeClr>
                </a:solidFill>
                <a:latin typeface="微软雅黑" pitchFamily="34" charset="-122"/>
                <a:ea typeface="微软雅黑" pitchFamily="34" charset="-122"/>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1" fill="hold" nodeType="withEffect">
                                  <p:stCondLst>
                                    <p:cond delay="20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2"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par>
                                <p:cTn id="20" presetID="22" presetClass="entr" presetSubtype="4" fill="hold" nodeType="withEffect">
                                  <p:stCondLst>
                                    <p:cond delay="8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2"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par>
                                <p:cTn id="39" presetID="22" presetClass="entr" presetSubtype="2"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righ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任意多边形 5"/>
          <p:cNvSpPr/>
          <p:nvPr/>
        </p:nvSpPr>
        <p:spPr>
          <a:xfrm>
            <a:off x="1061357" y="2412113"/>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noFill/>
          <a:ln w="254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3" name="任意多边形 6"/>
          <p:cNvSpPr/>
          <p:nvPr/>
        </p:nvSpPr>
        <p:spPr>
          <a:xfrm>
            <a:off x="3631279" y="2412113"/>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noFill/>
          <a:ln w="254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4" name="任意多边形 7"/>
          <p:cNvSpPr/>
          <p:nvPr/>
        </p:nvSpPr>
        <p:spPr>
          <a:xfrm>
            <a:off x="6201200" y="2412113"/>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noFill/>
          <a:ln w="254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5" name="任意多边形 8"/>
          <p:cNvSpPr/>
          <p:nvPr/>
        </p:nvSpPr>
        <p:spPr>
          <a:xfrm>
            <a:off x="8771122" y="2420278"/>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noFill/>
          <a:ln w="254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 name="文本框 13"/>
          <p:cNvSpPr txBox="1"/>
          <p:nvPr/>
        </p:nvSpPr>
        <p:spPr>
          <a:xfrm>
            <a:off x="1570416" y="3992852"/>
            <a:ext cx="1231427" cy="646331"/>
          </a:xfrm>
          <a:prstGeom prst="rect">
            <a:avLst/>
          </a:prstGeom>
          <a:noFill/>
        </p:spPr>
        <p:txBody>
          <a:bodyPr wrap="none" rtlCol="0">
            <a:spAutoFit/>
          </a:bodyPr>
          <a:lstStyle/>
          <a:p>
            <a:r>
              <a:rPr lang="en-US" altLang="zh-CN" sz="3600" b="1" dirty="0">
                <a:solidFill>
                  <a:schemeClr val="bg1">
                    <a:lumMod val="50000"/>
                  </a:schemeClr>
                </a:solidFill>
                <a:latin typeface="方正姚体" pitchFamily="2" charset="-122"/>
                <a:ea typeface="方正姚体" pitchFamily="2" charset="-122"/>
              </a:rPr>
              <a:t>1,458</a:t>
            </a:r>
            <a:endParaRPr lang="zh-CN" altLang="en-US" sz="3600" b="1" dirty="0">
              <a:solidFill>
                <a:schemeClr val="bg1">
                  <a:lumMod val="50000"/>
                </a:schemeClr>
              </a:solidFill>
              <a:latin typeface="方正姚体" pitchFamily="2" charset="-122"/>
              <a:ea typeface="方正姚体" pitchFamily="2" charset="-122"/>
            </a:endParaRPr>
          </a:p>
        </p:txBody>
      </p:sp>
      <p:sp>
        <p:nvSpPr>
          <p:cNvPr id="17" name="文本框 14"/>
          <p:cNvSpPr txBox="1"/>
          <p:nvPr/>
        </p:nvSpPr>
        <p:spPr>
          <a:xfrm>
            <a:off x="9293805" y="3992852"/>
            <a:ext cx="1463862" cy="646331"/>
          </a:xfrm>
          <a:prstGeom prst="rect">
            <a:avLst/>
          </a:prstGeom>
          <a:noFill/>
        </p:spPr>
        <p:txBody>
          <a:bodyPr wrap="none" rtlCol="0">
            <a:spAutoFit/>
          </a:bodyPr>
          <a:lstStyle/>
          <a:p>
            <a:r>
              <a:rPr lang="en-US" altLang="zh-CN" sz="3600" b="1" dirty="0">
                <a:solidFill>
                  <a:schemeClr val="bg1">
                    <a:lumMod val="50000"/>
                  </a:schemeClr>
                </a:solidFill>
                <a:latin typeface="方正姚体" pitchFamily="2" charset="-122"/>
                <a:ea typeface="方正姚体" pitchFamily="2" charset="-122"/>
              </a:rPr>
              <a:t>12,591</a:t>
            </a:r>
            <a:endParaRPr lang="zh-CN" altLang="en-US" sz="3600" b="1" dirty="0">
              <a:solidFill>
                <a:schemeClr val="bg1">
                  <a:lumMod val="50000"/>
                </a:schemeClr>
              </a:solidFill>
              <a:latin typeface="方正姚体" pitchFamily="2" charset="-122"/>
              <a:ea typeface="方正姚体" pitchFamily="2" charset="-122"/>
            </a:endParaRPr>
          </a:p>
        </p:txBody>
      </p:sp>
      <p:sp>
        <p:nvSpPr>
          <p:cNvPr id="18" name="文本框 15"/>
          <p:cNvSpPr txBox="1"/>
          <p:nvPr/>
        </p:nvSpPr>
        <p:spPr>
          <a:xfrm>
            <a:off x="6710260" y="3992852"/>
            <a:ext cx="1231427" cy="646331"/>
          </a:xfrm>
          <a:prstGeom prst="rect">
            <a:avLst/>
          </a:prstGeom>
          <a:noFill/>
        </p:spPr>
        <p:txBody>
          <a:bodyPr wrap="none" rtlCol="0">
            <a:spAutoFit/>
          </a:bodyPr>
          <a:lstStyle/>
          <a:p>
            <a:r>
              <a:rPr lang="en-US" altLang="zh-CN" sz="3600" b="1" dirty="0">
                <a:solidFill>
                  <a:schemeClr val="bg1">
                    <a:lumMod val="50000"/>
                  </a:schemeClr>
                </a:solidFill>
                <a:latin typeface="方正姚体" pitchFamily="2" charset="-122"/>
                <a:ea typeface="方正姚体" pitchFamily="2" charset="-122"/>
              </a:rPr>
              <a:t>5,674</a:t>
            </a:r>
            <a:endParaRPr lang="zh-CN" altLang="en-US" sz="3600" b="1" dirty="0">
              <a:solidFill>
                <a:schemeClr val="bg1">
                  <a:lumMod val="50000"/>
                </a:schemeClr>
              </a:solidFill>
              <a:latin typeface="方正姚体" pitchFamily="2" charset="-122"/>
              <a:ea typeface="方正姚体" pitchFamily="2" charset="-122"/>
            </a:endParaRPr>
          </a:p>
        </p:txBody>
      </p:sp>
      <p:sp>
        <p:nvSpPr>
          <p:cNvPr id="19" name="文本框 24"/>
          <p:cNvSpPr txBox="1"/>
          <p:nvPr/>
        </p:nvSpPr>
        <p:spPr>
          <a:xfrm>
            <a:off x="4143517" y="4008486"/>
            <a:ext cx="1231427" cy="646331"/>
          </a:xfrm>
          <a:prstGeom prst="rect">
            <a:avLst/>
          </a:prstGeom>
          <a:noFill/>
        </p:spPr>
        <p:txBody>
          <a:bodyPr wrap="none" rtlCol="0">
            <a:spAutoFit/>
          </a:bodyPr>
          <a:lstStyle/>
          <a:p>
            <a:r>
              <a:rPr lang="en-US" altLang="zh-CN" sz="3600" b="1" dirty="0">
                <a:solidFill>
                  <a:schemeClr val="bg1">
                    <a:lumMod val="50000"/>
                  </a:schemeClr>
                </a:solidFill>
                <a:latin typeface="方正姚体" pitchFamily="2" charset="-122"/>
                <a:ea typeface="方正姚体" pitchFamily="2" charset="-122"/>
              </a:rPr>
              <a:t>2,345</a:t>
            </a:r>
            <a:endParaRPr lang="zh-CN" altLang="en-US" sz="3600" b="1" dirty="0">
              <a:solidFill>
                <a:schemeClr val="bg1">
                  <a:lumMod val="50000"/>
                </a:schemeClr>
              </a:solidFill>
              <a:latin typeface="方正姚体" pitchFamily="2" charset="-122"/>
              <a:ea typeface="方正姚体" pitchFamily="2" charset="-122"/>
            </a:endParaRPr>
          </a:p>
        </p:txBody>
      </p:sp>
      <p:sp>
        <p:nvSpPr>
          <p:cNvPr id="20" name="文本框 25"/>
          <p:cNvSpPr txBox="1"/>
          <p:nvPr/>
        </p:nvSpPr>
        <p:spPr>
          <a:xfrm>
            <a:off x="1245432" y="4506169"/>
            <a:ext cx="2111475" cy="1323439"/>
          </a:xfrm>
          <a:prstGeom prst="rect">
            <a:avLst/>
          </a:prstGeom>
          <a:noFill/>
          <a:effectLst/>
        </p:spPr>
        <p:txBody>
          <a:bodyPr wrap="none" rtlCol="0">
            <a:spAutoFit/>
          </a:bodyPr>
          <a:lstStyle/>
          <a:p>
            <a:r>
              <a:rPr lang="en-US" altLang="zh-CN" sz="2000" b="1" dirty="0">
                <a:solidFill>
                  <a:schemeClr val="bg1">
                    <a:lumMod val="50000"/>
                  </a:schemeClr>
                </a:solidFill>
              </a:rPr>
              <a:t>             </a:t>
            </a:r>
            <a:endParaRPr lang="en-US" altLang="zh-CN" sz="2800" b="1" dirty="0">
              <a:solidFill>
                <a:schemeClr val="bg1">
                  <a:lumMod val="50000"/>
                </a:schemeClr>
              </a:solidFill>
              <a:latin typeface="Agency FB" pitchFamily="34" charset="0"/>
            </a:endParaRPr>
          </a:p>
          <a:p>
            <a:r>
              <a:rPr lang="en-US" altLang="zh-CN" sz="1200" dirty="0">
                <a:solidFill>
                  <a:schemeClr val="bg1">
                    <a:lumMod val="50000"/>
                  </a:schemeClr>
                </a:solidFill>
                <a:latin typeface="方正姚体" pitchFamily="2" charset="-122"/>
                <a:ea typeface="方正姚体" pitchFamily="2" charset="-122"/>
              </a:rPr>
              <a:t>Click  here to add you to the </a:t>
            </a:r>
          </a:p>
          <a:p>
            <a:r>
              <a:rPr lang="en-US" altLang="zh-CN" sz="1200" dirty="0">
                <a:solidFill>
                  <a:schemeClr val="bg1">
                    <a:lumMod val="50000"/>
                  </a:schemeClr>
                </a:solidFill>
                <a:latin typeface="方正姚体" pitchFamily="2" charset="-122"/>
                <a:ea typeface="方正姚体" pitchFamily="2" charset="-122"/>
              </a:rPr>
              <a:t>Center of the  narrative  thought</a:t>
            </a:r>
          </a:p>
          <a:p>
            <a:r>
              <a:rPr lang="en-US" altLang="zh-CN" sz="1100" dirty="0">
                <a:solidFill>
                  <a:schemeClr val="bg1">
                    <a:lumMod val="50000"/>
                  </a:schemeClr>
                </a:solidFill>
                <a:latin typeface="方正姚体" pitchFamily="2" charset="-122"/>
                <a:ea typeface="方正姚体" pitchFamily="2" charset="-122"/>
              </a:rPr>
              <a:t>Click   here to  add   you to the </a:t>
            </a:r>
          </a:p>
          <a:p>
            <a:r>
              <a:rPr lang="en-US" altLang="zh-CN" sz="1100" dirty="0">
                <a:solidFill>
                  <a:schemeClr val="bg1">
                    <a:lumMod val="50000"/>
                  </a:schemeClr>
                </a:solidFill>
                <a:latin typeface="方正姚体" pitchFamily="2" charset="-122"/>
                <a:ea typeface="方正姚体" pitchFamily="2" charset="-122"/>
              </a:rPr>
              <a:t>Center of the    narrative   thought</a:t>
            </a:r>
            <a:endParaRPr lang="en-US" altLang="zh-CN" sz="1050" dirty="0">
              <a:solidFill>
                <a:schemeClr val="bg1">
                  <a:lumMod val="50000"/>
                </a:schemeClr>
              </a:solidFill>
              <a:latin typeface="方正姚体" pitchFamily="2" charset="-122"/>
              <a:ea typeface="方正姚体" pitchFamily="2" charset="-122"/>
            </a:endParaRPr>
          </a:p>
          <a:p>
            <a:r>
              <a:rPr lang="en-US" altLang="zh-CN" sz="1400" dirty="0">
                <a:solidFill>
                  <a:schemeClr val="bg1">
                    <a:lumMod val="50000"/>
                  </a:schemeClr>
                </a:solidFill>
                <a:latin typeface="Agency FB" pitchFamily="34" charset="0"/>
                <a:ea typeface="方正姚体" pitchFamily="2" charset="-122"/>
              </a:rPr>
              <a:t> </a:t>
            </a:r>
          </a:p>
        </p:txBody>
      </p:sp>
      <p:sp>
        <p:nvSpPr>
          <p:cNvPr id="21" name="文本框 26"/>
          <p:cNvSpPr txBox="1"/>
          <p:nvPr/>
        </p:nvSpPr>
        <p:spPr>
          <a:xfrm>
            <a:off x="3835879" y="4383059"/>
            <a:ext cx="2111475" cy="1415772"/>
          </a:xfrm>
          <a:prstGeom prst="rect">
            <a:avLst/>
          </a:prstGeom>
          <a:noFill/>
          <a:effectLst/>
        </p:spPr>
        <p:txBody>
          <a:bodyPr wrap="none" rtlCol="0">
            <a:spAutoFit/>
          </a:bodyPr>
          <a:lstStyle/>
          <a:p>
            <a:r>
              <a:rPr lang="en-US" altLang="zh-CN" sz="2800" b="1" dirty="0">
                <a:solidFill>
                  <a:schemeClr val="bg1">
                    <a:lumMod val="50000"/>
                  </a:schemeClr>
                </a:solidFill>
                <a:latin typeface="Agency FB" pitchFamily="34" charset="0"/>
              </a:rPr>
              <a:t>             </a:t>
            </a:r>
            <a:endParaRPr lang="en-US" altLang="zh-CN" sz="3600" b="1" dirty="0">
              <a:solidFill>
                <a:schemeClr val="bg1">
                  <a:lumMod val="50000"/>
                </a:schemeClr>
              </a:solidFill>
              <a:latin typeface="Agency FB" pitchFamily="34" charset="0"/>
            </a:endParaRPr>
          </a:p>
          <a:p>
            <a:r>
              <a:rPr lang="en-US" altLang="zh-CN" sz="1200" dirty="0">
                <a:solidFill>
                  <a:schemeClr val="bg1">
                    <a:lumMod val="50000"/>
                  </a:schemeClr>
                </a:solidFill>
                <a:latin typeface="方正姚体" pitchFamily="2" charset="-122"/>
                <a:ea typeface="方正姚体" pitchFamily="2" charset="-122"/>
              </a:rPr>
              <a:t>Click  here to add you to the </a:t>
            </a:r>
          </a:p>
          <a:p>
            <a:r>
              <a:rPr lang="en-US" altLang="zh-CN" sz="1200" dirty="0">
                <a:solidFill>
                  <a:schemeClr val="bg1">
                    <a:lumMod val="50000"/>
                  </a:schemeClr>
                </a:solidFill>
                <a:latin typeface="方正姚体" pitchFamily="2" charset="-122"/>
                <a:ea typeface="方正姚体" pitchFamily="2" charset="-122"/>
              </a:rPr>
              <a:t>Center of the  narrative  thought</a:t>
            </a:r>
          </a:p>
          <a:p>
            <a:r>
              <a:rPr lang="en-US" altLang="zh-CN" sz="1100" dirty="0">
                <a:solidFill>
                  <a:schemeClr val="bg1">
                    <a:lumMod val="50000"/>
                  </a:schemeClr>
                </a:solidFill>
                <a:latin typeface="方正姚体" pitchFamily="2" charset="-122"/>
                <a:ea typeface="方正姚体" pitchFamily="2" charset="-122"/>
              </a:rPr>
              <a:t>Click   here to  add   you to the </a:t>
            </a:r>
          </a:p>
          <a:p>
            <a:r>
              <a:rPr lang="en-US" altLang="zh-CN" sz="1100" dirty="0">
                <a:solidFill>
                  <a:schemeClr val="bg1">
                    <a:lumMod val="50000"/>
                  </a:schemeClr>
                </a:solidFill>
                <a:latin typeface="方正姚体" pitchFamily="2" charset="-122"/>
                <a:ea typeface="方正姚体" pitchFamily="2" charset="-122"/>
              </a:rPr>
              <a:t>Center of the    narrative   thought</a:t>
            </a:r>
            <a:endParaRPr lang="en-US" altLang="zh-CN" sz="1050"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 </a:t>
            </a:r>
          </a:p>
        </p:txBody>
      </p:sp>
      <p:sp>
        <p:nvSpPr>
          <p:cNvPr id="22" name="文本框 27"/>
          <p:cNvSpPr txBox="1"/>
          <p:nvPr/>
        </p:nvSpPr>
        <p:spPr>
          <a:xfrm>
            <a:off x="6426326" y="4506169"/>
            <a:ext cx="2111475" cy="1292662"/>
          </a:xfrm>
          <a:prstGeom prst="rect">
            <a:avLst/>
          </a:prstGeom>
          <a:noFill/>
          <a:effectLst/>
        </p:spPr>
        <p:txBody>
          <a:bodyPr wrap="none" rtlCol="0">
            <a:spAutoFit/>
          </a:bodyPr>
          <a:lstStyle/>
          <a:p>
            <a:r>
              <a:rPr lang="en-US" altLang="zh-CN" sz="2000" b="1" dirty="0">
                <a:solidFill>
                  <a:schemeClr val="bg1">
                    <a:lumMod val="50000"/>
                  </a:schemeClr>
                </a:solidFill>
              </a:rPr>
              <a:t>             </a:t>
            </a:r>
            <a:endParaRPr lang="en-US" altLang="zh-CN" sz="2800" b="1" dirty="0">
              <a:solidFill>
                <a:schemeClr val="bg1">
                  <a:lumMod val="50000"/>
                </a:schemeClr>
              </a:solidFill>
              <a:latin typeface="Agency FB" pitchFamily="34" charset="0"/>
            </a:endParaRPr>
          </a:p>
          <a:p>
            <a:r>
              <a:rPr lang="en-US" altLang="zh-CN" sz="1200" dirty="0">
                <a:solidFill>
                  <a:schemeClr val="bg1">
                    <a:lumMod val="50000"/>
                  </a:schemeClr>
                </a:solidFill>
                <a:latin typeface="方正姚体" pitchFamily="2" charset="-122"/>
                <a:ea typeface="方正姚体" pitchFamily="2" charset="-122"/>
              </a:rPr>
              <a:t>Click  here to add you to the </a:t>
            </a:r>
          </a:p>
          <a:p>
            <a:r>
              <a:rPr lang="en-US" altLang="zh-CN" sz="1200" dirty="0">
                <a:solidFill>
                  <a:schemeClr val="bg1">
                    <a:lumMod val="50000"/>
                  </a:schemeClr>
                </a:solidFill>
                <a:latin typeface="方正姚体" pitchFamily="2" charset="-122"/>
                <a:ea typeface="方正姚体" pitchFamily="2" charset="-122"/>
              </a:rPr>
              <a:t>Center of the  narrative  thought</a:t>
            </a:r>
          </a:p>
          <a:p>
            <a:r>
              <a:rPr lang="en-US" altLang="zh-CN" sz="1100" dirty="0">
                <a:solidFill>
                  <a:schemeClr val="bg1">
                    <a:lumMod val="50000"/>
                  </a:schemeClr>
                </a:solidFill>
                <a:latin typeface="方正姚体" pitchFamily="2" charset="-122"/>
                <a:ea typeface="方正姚体" pitchFamily="2" charset="-122"/>
              </a:rPr>
              <a:t>Click   here to  add   you to the </a:t>
            </a:r>
          </a:p>
          <a:p>
            <a:r>
              <a:rPr lang="en-US" altLang="zh-CN" sz="1100" dirty="0">
                <a:solidFill>
                  <a:schemeClr val="bg1">
                    <a:lumMod val="50000"/>
                  </a:schemeClr>
                </a:solidFill>
                <a:latin typeface="方正姚体" pitchFamily="2" charset="-122"/>
                <a:ea typeface="方正姚体" pitchFamily="2" charset="-122"/>
              </a:rPr>
              <a:t>Center of the    narrative   thought</a:t>
            </a:r>
            <a:endParaRPr lang="en-US" altLang="zh-CN" sz="1050"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 </a:t>
            </a:r>
          </a:p>
        </p:txBody>
      </p:sp>
      <p:sp>
        <p:nvSpPr>
          <p:cNvPr id="23" name="文本框 28"/>
          <p:cNvSpPr txBox="1"/>
          <p:nvPr/>
        </p:nvSpPr>
        <p:spPr>
          <a:xfrm>
            <a:off x="8897864" y="4506169"/>
            <a:ext cx="2111475" cy="1292662"/>
          </a:xfrm>
          <a:prstGeom prst="rect">
            <a:avLst/>
          </a:prstGeom>
          <a:noFill/>
          <a:effectLst/>
        </p:spPr>
        <p:txBody>
          <a:bodyPr wrap="none" rtlCol="0">
            <a:spAutoFit/>
          </a:bodyPr>
          <a:lstStyle/>
          <a:p>
            <a:r>
              <a:rPr lang="en-US" altLang="zh-CN" sz="2000" b="1" dirty="0">
                <a:solidFill>
                  <a:schemeClr val="bg1">
                    <a:lumMod val="50000"/>
                  </a:schemeClr>
                </a:solidFill>
              </a:rPr>
              <a:t>             </a:t>
            </a:r>
            <a:endParaRPr lang="en-US" altLang="zh-CN" sz="2800" b="1" dirty="0">
              <a:solidFill>
                <a:schemeClr val="bg1">
                  <a:lumMod val="50000"/>
                </a:schemeClr>
              </a:solidFill>
              <a:latin typeface="Agency FB" pitchFamily="34" charset="0"/>
            </a:endParaRPr>
          </a:p>
          <a:p>
            <a:r>
              <a:rPr lang="en-US" altLang="zh-CN" sz="1200" dirty="0">
                <a:solidFill>
                  <a:schemeClr val="bg1">
                    <a:lumMod val="50000"/>
                  </a:schemeClr>
                </a:solidFill>
                <a:latin typeface="方正姚体" pitchFamily="2" charset="-122"/>
                <a:ea typeface="方正姚体" pitchFamily="2" charset="-122"/>
              </a:rPr>
              <a:t>Click  here to add you to the </a:t>
            </a:r>
          </a:p>
          <a:p>
            <a:r>
              <a:rPr lang="en-US" altLang="zh-CN" sz="1200" dirty="0">
                <a:solidFill>
                  <a:schemeClr val="bg1">
                    <a:lumMod val="50000"/>
                  </a:schemeClr>
                </a:solidFill>
                <a:latin typeface="方正姚体" pitchFamily="2" charset="-122"/>
                <a:ea typeface="方正姚体" pitchFamily="2" charset="-122"/>
              </a:rPr>
              <a:t>Center of the  narrative  thought</a:t>
            </a:r>
          </a:p>
          <a:p>
            <a:r>
              <a:rPr lang="en-US" altLang="zh-CN" sz="1100" dirty="0">
                <a:solidFill>
                  <a:schemeClr val="bg1">
                    <a:lumMod val="50000"/>
                  </a:schemeClr>
                </a:solidFill>
                <a:latin typeface="方正姚体" pitchFamily="2" charset="-122"/>
                <a:ea typeface="方正姚体" pitchFamily="2" charset="-122"/>
              </a:rPr>
              <a:t>Click   here to  add   you to the </a:t>
            </a:r>
          </a:p>
          <a:p>
            <a:r>
              <a:rPr lang="en-US" altLang="zh-CN" sz="1100" dirty="0">
                <a:solidFill>
                  <a:schemeClr val="bg1">
                    <a:lumMod val="50000"/>
                  </a:schemeClr>
                </a:solidFill>
                <a:latin typeface="方正姚体" pitchFamily="2" charset="-122"/>
                <a:ea typeface="方正姚体" pitchFamily="2" charset="-122"/>
              </a:rPr>
              <a:t>Center of the    narrative   thought</a:t>
            </a:r>
            <a:endParaRPr lang="en-US" altLang="zh-CN" sz="1050" dirty="0">
              <a:solidFill>
                <a:schemeClr val="bg1">
                  <a:lumMod val="50000"/>
                </a:schemeClr>
              </a:solidFill>
              <a:latin typeface="方正姚体" pitchFamily="2" charset="-122"/>
              <a:ea typeface="方正姚体" pitchFamily="2" charset="-122"/>
            </a:endParaRPr>
          </a:p>
          <a:p>
            <a:r>
              <a:rPr lang="en-US" altLang="zh-CN" sz="1100" dirty="0">
                <a:solidFill>
                  <a:schemeClr val="bg1">
                    <a:lumMod val="50000"/>
                  </a:schemeClr>
                </a:solidFill>
                <a:latin typeface="方正姚体" pitchFamily="2" charset="-122"/>
                <a:ea typeface="方正姚体" pitchFamily="2" charset="-122"/>
              </a:rPr>
              <a:t> </a:t>
            </a:r>
          </a:p>
        </p:txBody>
      </p:sp>
      <p:sp>
        <p:nvSpPr>
          <p:cNvPr id="24" name="文本框 29"/>
          <p:cNvSpPr txBox="1"/>
          <p:nvPr/>
        </p:nvSpPr>
        <p:spPr>
          <a:xfrm>
            <a:off x="1762795" y="2497646"/>
            <a:ext cx="1034257" cy="1138773"/>
          </a:xfrm>
          <a:prstGeom prst="rect">
            <a:avLst/>
          </a:prstGeom>
          <a:noFill/>
        </p:spPr>
        <p:txBody>
          <a:bodyPr wrap="none" rtlCol="0">
            <a:spAutoFit/>
          </a:bodyPr>
          <a:lstStyle/>
          <a:p>
            <a:r>
              <a:rPr lang="en-US" altLang="zh-CN" sz="3200" b="1" dirty="0">
                <a:solidFill>
                  <a:schemeClr val="bg1">
                    <a:lumMod val="50000"/>
                  </a:schemeClr>
                </a:solidFill>
                <a:latin typeface="方正姚体" pitchFamily="2" charset="-122"/>
                <a:ea typeface="方正姚体" pitchFamily="2" charset="-122"/>
              </a:rPr>
              <a:t>201X</a:t>
            </a:r>
          </a:p>
          <a:p>
            <a:endParaRPr lang="zh-CN" altLang="en-US" sz="3600" b="1" dirty="0">
              <a:solidFill>
                <a:schemeClr val="bg1">
                  <a:lumMod val="50000"/>
                </a:schemeClr>
              </a:solidFill>
              <a:latin typeface="Agency FB" pitchFamily="34" charset="0"/>
              <a:ea typeface="方正姚体" pitchFamily="2" charset="-122"/>
            </a:endParaRPr>
          </a:p>
        </p:txBody>
      </p:sp>
      <p:sp>
        <p:nvSpPr>
          <p:cNvPr id="25" name="文本框 30"/>
          <p:cNvSpPr txBox="1"/>
          <p:nvPr/>
        </p:nvSpPr>
        <p:spPr>
          <a:xfrm>
            <a:off x="4308542" y="2490466"/>
            <a:ext cx="1034257" cy="584775"/>
          </a:xfrm>
          <a:prstGeom prst="rect">
            <a:avLst/>
          </a:prstGeom>
          <a:noFill/>
        </p:spPr>
        <p:txBody>
          <a:bodyPr wrap="none" rtlCol="0">
            <a:spAutoFit/>
          </a:bodyPr>
          <a:lstStyle/>
          <a:p>
            <a:r>
              <a:rPr lang="en-US" altLang="zh-CN" sz="3200" b="1" dirty="0">
                <a:solidFill>
                  <a:schemeClr val="bg1">
                    <a:lumMod val="50000"/>
                  </a:schemeClr>
                </a:solidFill>
                <a:latin typeface="方正姚体" pitchFamily="2" charset="-122"/>
                <a:ea typeface="方正姚体" pitchFamily="2" charset="-122"/>
              </a:rPr>
              <a:t>201X</a:t>
            </a:r>
            <a:endParaRPr lang="zh-CN" altLang="en-US" sz="3200" b="1" dirty="0">
              <a:solidFill>
                <a:schemeClr val="bg1">
                  <a:lumMod val="50000"/>
                </a:schemeClr>
              </a:solidFill>
              <a:latin typeface="方正姚体" pitchFamily="2" charset="-122"/>
              <a:ea typeface="方正姚体" pitchFamily="2" charset="-122"/>
            </a:endParaRPr>
          </a:p>
        </p:txBody>
      </p:sp>
      <p:sp>
        <p:nvSpPr>
          <p:cNvPr id="26" name="文本框 31"/>
          <p:cNvSpPr txBox="1"/>
          <p:nvPr/>
        </p:nvSpPr>
        <p:spPr>
          <a:xfrm>
            <a:off x="6894521" y="2490465"/>
            <a:ext cx="1156847" cy="584775"/>
          </a:xfrm>
          <a:prstGeom prst="rect">
            <a:avLst/>
          </a:prstGeom>
          <a:noFill/>
        </p:spPr>
        <p:txBody>
          <a:bodyPr wrap="square" rtlCol="0">
            <a:spAutoFit/>
          </a:bodyPr>
          <a:lstStyle/>
          <a:p>
            <a:r>
              <a:rPr lang="en-US" altLang="zh-CN" sz="3200" b="1" dirty="0">
                <a:solidFill>
                  <a:schemeClr val="bg1">
                    <a:lumMod val="50000"/>
                  </a:schemeClr>
                </a:solidFill>
                <a:latin typeface="方正姚体" pitchFamily="2" charset="-122"/>
                <a:ea typeface="方正姚体" pitchFamily="2" charset="-122"/>
              </a:rPr>
              <a:t>201X</a:t>
            </a:r>
            <a:endParaRPr lang="zh-CN" altLang="en-US" sz="3200" b="1" dirty="0">
              <a:solidFill>
                <a:schemeClr val="bg1">
                  <a:lumMod val="50000"/>
                </a:schemeClr>
              </a:solidFill>
              <a:latin typeface="方正姚体" pitchFamily="2" charset="-122"/>
              <a:ea typeface="方正姚体" pitchFamily="2" charset="-122"/>
            </a:endParaRPr>
          </a:p>
        </p:txBody>
      </p:sp>
      <p:sp>
        <p:nvSpPr>
          <p:cNvPr id="27" name="文本框 32"/>
          <p:cNvSpPr txBox="1"/>
          <p:nvPr/>
        </p:nvSpPr>
        <p:spPr>
          <a:xfrm>
            <a:off x="9464441" y="2490464"/>
            <a:ext cx="1034257" cy="584775"/>
          </a:xfrm>
          <a:prstGeom prst="rect">
            <a:avLst/>
          </a:prstGeom>
          <a:noFill/>
        </p:spPr>
        <p:txBody>
          <a:bodyPr wrap="none" rtlCol="0">
            <a:spAutoFit/>
          </a:bodyPr>
          <a:lstStyle/>
          <a:p>
            <a:r>
              <a:rPr lang="en-US" altLang="zh-CN" sz="3200" b="1" dirty="0">
                <a:solidFill>
                  <a:schemeClr val="bg1">
                    <a:lumMod val="50000"/>
                  </a:schemeClr>
                </a:solidFill>
                <a:latin typeface="方正姚体" pitchFamily="2" charset="-122"/>
                <a:ea typeface="方正姚体" pitchFamily="2" charset="-122"/>
              </a:rPr>
              <a:t>202X</a:t>
            </a:r>
            <a:endParaRPr lang="zh-CN" altLang="en-US" sz="3200" b="1" dirty="0">
              <a:solidFill>
                <a:schemeClr val="bg1">
                  <a:lumMod val="50000"/>
                </a:schemeClr>
              </a:solidFill>
              <a:latin typeface="方正姚体" pitchFamily="2" charset="-122"/>
              <a:ea typeface="方正姚体" pitchFamily="2" charset="-122"/>
            </a:endParaRPr>
          </a:p>
        </p:txBody>
      </p:sp>
      <p:sp>
        <p:nvSpPr>
          <p:cNvPr id="28" name="文本框 33"/>
          <p:cNvSpPr txBox="1"/>
          <p:nvPr/>
        </p:nvSpPr>
        <p:spPr>
          <a:xfrm>
            <a:off x="1803755" y="3136795"/>
            <a:ext cx="902811" cy="523220"/>
          </a:xfrm>
          <a:prstGeom prst="rect">
            <a:avLst/>
          </a:prstGeom>
          <a:noFill/>
        </p:spPr>
        <p:txBody>
          <a:bodyPr wrap="none" rtlCol="0">
            <a:spAutoFit/>
          </a:bodyPr>
          <a:lstStyle/>
          <a:p>
            <a:r>
              <a:rPr lang="zh-CN" altLang="en-US" sz="2800" b="1" dirty="0">
                <a:solidFill>
                  <a:schemeClr val="bg1">
                    <a:lumMod val="50000"/>
                  </a:schemeClr>
                </a:solidFill>
                <a:latin typeface="Microsoft YaHei" pitchFamily="34" charset="-122"/>
                <a:ea typeface="Microsoft YaHei" pitchFamily="34" charset="-122"/>
              </a:rPr>
              <a:t>年度</a:t>
            </a:r>
            <a:endParaRPr lang="en-US" altLang="zh-CN" sz="2800" b="1" dirty="0">
              <a:solidFill>
                <a:schemeClr val="bg1">
                  <a:lumMod val="50000"/>
                </a:schemeClr>
              </a:solidFill>
              <a:latin typeface="Microsoft YaHei" pitchFamily="34" charset="-122"/>
              <a:ea typeface="Microsoft YaHei" pitchFamily="34" charset="-122"/>
            </a:endParaRPr>
          </a:p>
        </p:txBody>
      </p:sp>
      <p:sp>
        <p:nvSpPr>
          <p:cNvPr id="29" name="文本框 34"/>
          <p:cNvSpPr txBox="1"/>
          <p:nvPr/>
        </p:nvSpPr>
        <p:spPr>
          <a:xfrm>
            <a:off x="4336678" y="3109196"/>
            <a:ext cx="902811" cy="523220"/>
          </a:xfrm>
          <a:prstGeom prst="rect">
            <a:avLst/>
          </a:prstGeom>
          <a:noFill/>
        </p:spPr>
        <p:txBody>
          <a:bodyPr wrap="none" rtlCol="0">
            <a:spAutoFit/>
          </a:bodyPr>
          <a:lstStyle/>
          <a:p>
            <a:r>
              <a:rPr lang="zh-CN" altLang="en-US" sz="2800" b="1" dirty="0">
                <a:solidFill>
                  <a:schemeClr val="bg1">
                    <a:lumMod val="50000"/>
                  </a:schemeClr>
                </a:solidFill>
                <a:latin typeface="Microsoft YaHei" pitchFamily="34" charset="-122"/>
                <a:ea typeface="Microsoft YaHei" pitchFamily="34" charset="-122"/>
              </a:rPr>
              <a:t>年度</a:t>
            </a:r>
            <a:endParaRPr lang="en-US" altLang="zh-CN" sz="2800" b="1" dirty="0">
              <a:solidFill>
                <a:schemeClr val="bg1">
                  <a:lumMod val="50000"/>
                </a:schemeClr>
              </a:solidFill>
              <a:latin typeface="Microsoft YaHei" pitchFamily="34" charset="-122"/>
              <a:ea typeface="Microsoft YaHei" pitchFamily="34" charset="-122"/>
            </a:endParaRPr>
          </a:p>
        </p:txBody>
      </p:sp>
      <p:sp>
        <p:nvSpPr>
          <p:cNvPr id="30" name="文本框 35"/>
          <p:cNvSpPr txBox="1"/>
          <p:nvPr/>
        </p:nvSpPr>
        <p:spPr>
          <a:xfrm>
            <a:off x="6935467" y="3095640"/>
            <a:ext cx="902811" cy="523220"/>
          </a:xfrm>
          <a:prstGeom prst="rect">
            <a:avLst/>
          </a:prstGeom>
          <a:noFill/>
        </p:spPr>
        <p:txBody>
          <a:bodyPr wrap="none" rtlCol="0">
            <a:spAutoFit/>
          </a:bodyPr>
          <a:lstStyle/>
          <a:p>
            <a:r>
              <a:rPr lang="zh-CN" altLang="en-US" sz="2800" b="1" dirty="0">
                <a:solidFill>
                  <a:schemeClr val="bg1">
                    <a:lumMod val="50000"/>
                  </a:schemeClr>
                </a:solidFill>
                <a:latin typeface="Microsoft YaHei" pitchFamily="34" charset="-122"/>
                <a:ea typeface="Microsoft YaHei" pitchFamily="34" charset="-122"/>
              </a:rPr>
              <a:t>年度</a:t>
            </a:r>
            <a:endParaRPr lang="en-US" altLang="zh-CN" sz="2800" b="1" dirty="0">
              <a:solidFill>
                <a:schemeClr val="bg1">
                  <a:lumMod val="50000"/>
                </a:schemeClr>
              </a:solidFill>
              <a:latin typeface="Microsoft YaHei" pitchFamily="34" charset="-122"/>
              <a:ea typeface="Microsoft YaHei" pitchFamily="34" charset="-122"/>
            </a:endParaRPr>
          </a:p>
        </p:txBody>
      </p:sp>
      <p:sp>
        <p:nvSpPr>
          <p:cNvPr id="31" name="文本框 36"/>
          <p:cNvSpPr txBox="1"/>
          <p:nvPr/>
        </p:nvSpPr>
        <p:spPr>
          <a:xfrm>
            <a:off x="9492577" y="3109196"/>
            <a:ext cx="902811" cy="523220"/>
          </a:xfrm>
          <a:prstGeom prst="rect">
            <a:avLst/>
          </a:prstGeom>
          <a:noFill/>
        </p:spPr>
        <p:txBody>
          <a:bodyPr wrap="none" rtlCol="0">
            <a:spAutoFit/>
          </a:bodyPr>
          <a:lstStyle/>
          <a:p>
            <a:r>
              <a:rPr lang="zh-CN" altLang="en-US" sz="2800" b="1" dirty="0">
                <a:solidFill>
                  <a:schemeClr val="bg1">
                    <a:lumMod val="50000"/>
                  </a:schemeClr>
                </a:solidFill>
                <a:latin typeface="Microsoft YaHei" pitchFamily="34" charset="-122"/>
                <a:ea typeface="Microsoft YaHei" pitchFamily="34" charset="-122"/>
              </a:rPr>
              <a:t>年度</a:t>
            </a:r>
            <a:endParaRPr lang="en-US" altLang="zh-CN" sz="2800" b="1" dirty="0">
              <a:solidFill>
                <a:schemeClr val="bg1">
                  <a:lumMod val="50000"/>
                </a:schemeClr>
              </a:solidFill>
              <a:latin typeface="Microsoft YaHei" pitchFamily="34" charset="-122"/>
              <a:ea typeface="Microsoft YaHei" pitchFamily="34" charset="-122"/>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anim calcmode="lin" valueType="num">
                                      <p:cBhvr>
                                        <p:cTn id="86" dur="250" fill="hold"/>
                                        <p:tgtEl>
                                          <p:spTgt spid="24"/>
                                        </p:tgtEl>
                                        <p:attrNameLst>
                                          <p:attrName>ppt_x</p:attrName>
                                        </p:attrNameLst>
                                      </p:cBhvr>
                                      <p:tavLst>
                                        <p:tav tm="0">
                                          <p:val>
                                            <p:strVal val="#ppt_x"/>
                                          </p:val>
                                        </p:tav>
                                        <p:tav tm="100000">
                                          <p:val>
                                            <p:strVal val="#ppt_x"/>
                                          </p:val>
                                        </p:tav>
                                      </p:tavLst>
                                    </p:anim>
                                    <p:anim calcmode="lin" valueType="num">
                                      <p:cBhvr>
                                        <p:cTn id="87" dur="25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50"/>
                                        <p:tgtEl>
                                          <p:spTgt spid="25"/>
                                        </p:tgtEl>
                                      </p:cBhvr>
                                    </p:animEffect>
                                    <p:anim calcmode="lin" valueType="num">
                                      <p:cBhvr>
                                        <p:cTn id="92" dur="250" fill="hold"/>
                                        <p:tgtEl>
                                          <p:spTgt spid="25"/>
                                        </p:tgtEl>
                                        <p:attrNameLst>
                                          <p:attrName>ppt_x</p:attrName>
                                        </p:attrNameLst>
                                      </p:cBhvr>
                                      <p:tavLst>
                                        <p:tav tm="0">
                                          <p:val>
                                            <p:strVal val="#ppt_x"/>
                                          </p:val>
                                        </p:tav>
                                        <p:tav tm="100000">
                                          <p:val>
                                            <p:strVal val="#ppt_x"/>
                                          </p:val>
                                        </p:tav>
                                      </p:tavLst>
                                    </p:anim>
                                    <p:anim calcmode="lin" valueType="num">
                                      <p:cBhvr>
                                        <p:cTn id="93" dur="25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50"/>
                                        <p:tgtEl>
                                          <p:spTgt spid="26"/>
                                        </p:tgtEl>
                                      </p:cBhvr>
                                    </p:animEffect>
                                    <p:anim calcmode="lin" valueType="num">
                                      <p:cBhvr>
                                        <p:cTn id="98" dur="250" fill="hold"/>
                                        <p:tgtEl>
                                          <p:spTgt spid="26"/>
                                        </p:tgtEl>
                                        <p:attrNameLst>
                                          <p:attrName>ppt_x</p:attrName>
                                        </p:attrNameLst>
                                      </p:cBhvr>
                                      <p:tavLst>
                                        <p:tav tm="0">
                                          <p:val>
                                            <p:strVal val="#ppt_x"/>
                                          </p:val>
                                        </p:tav>
                                        <p:tav tm="100000">
                                          <p:val>
                                            <p:strVal val="#ppt_x"/>
                                          </p:val>
                                        </p:tav>
                                      </p:tavLst>
                                    </p:anim>
                                    <p:anim calcmode="lin" valueType="num">
                                      <p:cBhvr>
                                        <p:cTn id="99" dur="250" fill="hold"/>
                                        <p:tgtEl>
                                          <p:spTgt spid="26"/>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250"/>
                                        <p:tgtEl>
                                          <p:spTgt spid="27"/>
                                        </p:tgtEl>
                                      </p:cBhvr>
                                    </p:animEffect>
                                    <p:anim calcmode="lin" valueType="num">
                                      <p:cBhvr>
                                        <p:cTn id="104" dur="250" fill="hold"/>
                                        <p:tgtEl>
                                          <p:spTgt spid="27"/>
                                        </p:tgtEl>
                                        <p:attrNameLst>
                                          <p:attrName>ppt_x</p:attrName>
                                        </p:attrNameLst>
                                      </p:cBhvr>
                                      <p:tavLst>
                                        <p:tav tm="0">
                                          <p:val>
                                            <p:strVal val="#ppt_x"/>
                                          </p:val>
                                        </p:tav>
                                        <p:tav tm="100000">
                                          <p:val>
                                            <p:strVal val="#ppt_x"/>
                                          </p:val>
                                        </p:tav>
                                      </p:tavLst>
                                    </p:anim>
                                    <p:anim calcmode="lin" valueType="num">
                                      <p:cBhvr>
                                        <p:cTn id="105" dur="250" fill="hold"/>
                                        <p:tgtEl>
                                          <p:spTgt spid="27"/>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250"/>
                                        <p:tgtEl>
                                          <p:spTgt spid="28"/>
                                        </p:tgtEl>
                                      </p:cBhvr>
                                    </p:animEffect>
                                    <p:anim calcmode="lin" valueType="num">
                                      <p:cBhvr>
                                        <p:cTn id="110" dur="250" fill="hold"/>
                                        <p:tgtEl>
                                          <p:spTgt spid="28"/>
                                        </p:tgtEl>
                                        <p:attrNameLst>
                                          <p:attrName>ppt_x</p:attrName>
                                        </p:attrNameLst>
                                      </p:cBhvr>
                                      <p:tavLst>
                                        <p:tav tm="0">
                                          <p:val>
                                            <p:strVal val="#ppt_x"/>
                                          </p:val>
                                        </p:tav>
                                        <p:tav tm="100000">
                                          <p:val>
                                            <p:strVal val="#ppt_x"/>
                                          </p:val>
                                        </p:tav>
                                      </p:tavLst>
                                    </p:anim>
                                    <p:anim calcmode="lin" valueType="num">
                                      <p:cBhvr>
                                        <p:cTn id="111" dur="250" fill="hold"/>
                                        <p:tgtEl>
                                          <p:spTgt spid="28"/>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250"/>
                                        <p:tgtEl>
                                          <p:spTgt spid="29"/>
                                        </p:tgtEl>
                                      </p:cBhvr>
                                    </p:animEffect>
                                    <p:anim calcmode="lin" valueType="num">
                                      <p:cBhvr>
                                        <p:cTn id="116" dur="250" fill="hold"/>
                                        <p:tgtEl>
                                          <p:spTgt spid="29"/>
                                        </p:tgtEl>
                                        <p:attrNameLst>
                                          <p:attrName>ppt_x</p:attrName>
                                        </p:attrNameLst>
                                      </p:cBhvr>
                                      <p:tavLst>
                                        <p:tav tm="0">
                                          <p:val>
                                            <p:strVal val="#ppt_x"/>
                                          </p:val>
                                        </p:tav>
                                        <p:tav tm="100000">
                                          <p:val>
                                            <p:strVal val="#ppt_x"/>
                                          </p:val>
                                        </p:tav>
                                      </p:tavLst>
                                    </p:anim>
                                    <p:anim calcmode="lin" valueType="num">
                                      <p:cBhvr>
                                        <p:cTn id="117" dur="250" fill="hold"/>
                                        <p:tgtEl>
                                          <p:spTgt spid="29"/>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250"/>
                                        <p:tgtEl>
                                          <p:spTgt spid="30"/>
                                        </p:tgtEl>
                                      </p:cBhvr>
                                    </p:animEffect>
                                    <p:anim calcmode="lin" valueType="num">
                                      <p:cBhvr>
                                        <p:cTn id="122" dur="250" fill="hold"/>
                                        <p:tgtEl>
                                          <p:spTgt spid="30"/>
                                        </p:tgtEl>
                                        <p:attrNameLst>
                                          <p:attrName>ppt_x</p:attrName>
                                        </p:attrNameLst>
                                      </p:cBhvr>
                                      <p:tavLst>
                                        <p:tav tm="0">
                                          <p:val>
                                            <p:strVal val="#ppt_x"/>
                                          </p:val>
                                        </p:tav>
                                        <p:tav tm="100000">
                                          <p:val>
                                            <p:strVal val="#ppt_x"/>
                                          </p:val>
                                        </p:tav>
                                      </p:tavLst>
                                    </p:anim>
                                    <p:anim calcmode="lin" valueType="num">
                                      <p:cBhvr>
                                        <p:cTn id="123" dur="250" fill="hold"/>
                                        <p:tgtEl>
                                          <p:spTgt spid="30"/>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250"/>
                                        <p:tgtEl>
                                          <p:spTgt spid="31"/>
                                        </p:tgtEl>
                                      </p:cBhvr>
                                    </p:animEffect>
                                    <p:anim calcmode="lin" valueType="num">
                                      <p:cBhvr>
                                        <p:cTn id="128" dur="250" fill="hold"/>
                                        <p:tgtEl>
                                          <p:spTgt spid="31"/>
                                        </p:tgtEl>
                                        <p:attrNameLst>
                                          <p:attrName>ppt_x</p:attrName>
                                        </p:attrNameLst>
                                      </p:cBhvr>
                                      <p:tavLst>
                                        <p:tav tm="0">
                                          <p:val>
                                            <p:strVal val="#ppt_x"/>
                                          </p:val>
                                        </p:tav>
                                        <p:tav tm="100000">
                                          <p:val>
                                            <p:strVal val="#ppt_x"/>
                                          </p:val>
                                        </p:tav>
                                      </p:tavLst>
                                    </p:anim>
                                    <p:anim calcmode="lin" valueType="num">
                                      <p:cBhvr>
                                        <p:cTn id="129"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21"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3074" descr="题字"/>
          <p:cNvPicPr>
            <a:picLocks noChangeAspect="1" noChangeArrowheads="1"/>
          </p:cNvPicPr>
          <p:nvPr/>
        </p:nvPicPr>
        <p:blipFill>
          <a:blip r:embed="rId7">
            <a:extLst>
              <a:ext uri="{28A0092B-C50C-407E-A947-70E740481C1C}">
                <a14:useLocalDpi xmlns:a14="http://schemas.microsoft.com/office/drawing/2010/main" val="0"/>
              </a:ext>
            </a:extLst>
          </a:blip>
          <a:srcRect l="58664" t="33194" b="23750"/>
          <a:stretch>
            <a:fillRect/>
          </a:stretch>
        </p:blipFill>
        <p:spPr bwMode="auto">
          <a:xfrm>
            <a:off x="6167090" y="2243709"/>
            <a:ext cx="3083208" cy="24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N:\人文学院PPT\模版\dayan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92354">
            <a:off x="5939938" y="399137"/>
            <a:ext cx="2934965" cy="16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N:\人文学院PPT\模版\dayan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86118">
            <a:off x="5141542" y="632244"/>
            <a:ext cx="1813596" cy="103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_14"/>
          <p:cNvSpPr txBox="1">
            <a:spLocks noChangeArrowheads="1"/>
          </p:cNvSpPr>
          <p:nvPr/>
        </p:nvSpPr>
        <p:spPr bwMode="auto">
          <a:xfrm>
            <a:off x="2950314" y="1594089"/>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9600" spc="600" dirty="0">
                <a:solidFill>
                  <a:schemeClr val="tx2">
                    <a:lumMod val="50000"/>
                  </a:schemeClr>
                </a:solidFill>
                <a:latin typeface="叶根友行书繁" pitchFamily="2" charset="-122"/>
                <a:ea typeface="叶根友行书繁" pitchFamily="2" charset="-122"/>
              </a:rPr>
              <a:t>谢</a:t>
            </a:r>
            <a:endParaRPr lang="zh-CN" sz="9600" spc="600" dirty="0">
              <a:solidFill>
                <a:schemeClr val="tx2">
                  <a:lumMod val="50000"/>
                </a:schemeClr>
              </a:solidFill>
              <a:latin typeface="叶根友行书繁" pitchFamily="2" charset="-122"/>
              <a:ea typeface="叶根友行书繁" pitchFamily="2" charset="-122"/>
            </a:endParaRPr>
          </a:p>
        </p:txBody>
      </p:sp>
      <p:sp>
        <p:nvSpPr>
          <p:cNvPr id="34" name="_14"/>
          <p:cNvSpPr txBox="1">
            <a:spLocks noChangeArrowheads="1"/>
          </p:cNvSpPr>
          <p:nvPr/>
        </p:nvSpPr>
        <p:spPr bwMode="auto">
          <a:xfrm>
            <a:off x="2914350" y="2850136"/>
            <a:ext cx="2070294" cy="1865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8800" spc="600" dirty="0">
                <a:solidFill>
                  <a:srgbClr val="C00000"/>
                </a:solidFill>
                <a:latin typeface="叶根友行书繁" pitchFamily="2" charset="-122"/>
                <a:ea typeface="叶根友行书繁" pitchFamily="2" charset="-122"/>
              </a:rPr>
              <a:t>观</a:t>
            </a:r>
            <a:endParaRPr lang="zh-CN" altLang="zh-CN" sz="8800" spc="600" dirty="0">
              <a:solidFill>
                <a:srgbClr val="C00000"/>
              </a:solidFill>
              <a:latin typeface="叶根友行书繁" pitchFamily="2" charset="-122"/>
              <a:ea typeface="叶根友行书繁" pitchFamily="2" charset="-122"/>
            </a:endParaRPr>
          </a:p>
        </p:txBody>
      </p:sp>
      <p:sp>
        <p:nvSpPr>
          <p:cNvPr id="35" name="_14"/>
          <p:cNvSpPr txBox="1">
            <a:spLocks noChangeArrowheads="1"/>
          </p:cNvSpPr>
          <p:nvPr/>
        </p:nvSpPr>
        <p:spPr bwMode="auto">
          <a:xfrm>
            <a:off x="4228336" y="2881567"/>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8800" spc="600" dirty="0">
                <a:solidFill>
                  <a:srgbClr val="C00000"/>
                </a:solidFill>
                <a:latin typeface="叶根友行书繁" pitchFamily="2" charset="-122"/>
                <a:ea typeface="叶根友行书繁" pitchFamily="2" charset="-122"/>
              </a:rPr>
              <a:t>看</a:t>
            </a:r>
            <a:r>
              <a:rPr lang="en-US" altLang="zh-CN" sz="8800" spc="600" dirty="0">
                <a:solidFill>
                  <a:srgbClr val="C00000"/>
                </a:solidFill>
                <a:latin typeface="叶根友行书繁" pitchFamily="2" charset="-122"/>
                <a:ea typeface="叶根友行书繁" pitchFamily="2" charset="-122"/>
              </a:rPr>
              <a:t>!</a:t>
            </a:r>
            <a:endParaRPr lang="zh-CN" altLang="zh-CN" sz="8800" spc="600" dirty="0">
              <a:solidFill>
                <a:srgbClr val="C00000"/>
              </a:solidFill>
              <a:latin typeface="叶根友行书繁" pitchFamily="2" charset="-122"/>
              <a:ea typeface="叶根友行书繁" pitchFamily="2" charset="-122"/>
            </a:endParaRPr>
          </a:p>
        </p:txBody>
      </p:sp>
      <p:sp>
        <p:nvSpPr>
          <p:cNvPr id="36" name="_14"/>
          <p:cNvSpPr txBox="1">
            <a:spLocks noChangeArrowheads="1"/>
          </p:cNvSpPr>
          <p:nvPr/>
        </p:nvSpPr>
        <p:spPr bwMode="auto">
          <a:xfrm>
            <a:off x="4093919" y="1613139"/>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9600" spc="600" dirty="0">
                <a:solidFill>
                  <a:schemeClr val="tx2">
                    <a:lumMod val="50000"/>
                  </a:schemeClr>
                </a:solidFill>
                <a:latin typeface="叶根友行书繁" pitchFamily="2" charset="-122"/>
                <a:ea typeface="叶根友行书繁" pitchFamily="2" charset="-122"/>
              </a:rPr>
              <a:t>谢</a:t>
            </a:r>
            <a:endParaRPr lang="zh-CN" sz="9600" spc="600" dirty="0">
              <a:solidFill>
                <a:schemeClr val="tx2">
                  <a:lumMod val="50000"/>
                </a:schemeClr>
              </a:solidFill>
              <a:latin typeface="叶根友行书繁" pitchFamily="2" charset="-122"/>
              <a:ea typeface="叶根友行书繁" pitchFamily="2" charset="-122"/>
            </a:endParaRPr>
          </a:p>
        </p:txBody>
      </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750"/>
                                        <p:tgtEl>
                                          <p:spTgt spid="18"/>
                                        </p:tgtEl>
                                      </p:cBhvr>
                                    </p:animEffect>
                                  </p:childTnLst>
                                </p:cTn>
                              </p:par>
                              <p:par>
                                <p:cTn id="8" presetID="42" presetClass="entr" presetSubtype="0"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750"/>
                                        <p:tgtEl>
                                          <p:spTgt spid="21"/>
                                        </p:tgtEl>
                                      </p:cBhvr>
                                    </p:animEffect>
                                    <p:anim calcmode="lin" valueType="num">
                                      <p:cBhvr>
                                        <p:cTn id="11" dur="750" fill="hold"/>
                                        <p:tgtEl>
                                          <p:spTgt spid="21"/>
                                        </p:tgtEl>
                                        <p:attrNameLst>
                                          <p:attrName>ppt_x</p:attrName>
                                        </p:attrNameLst>
                                      </p:cBhvr>
                                      <p:tavLst>
                                        <p:tav tm="0">
                                          <p:val>
                                            <p:strVal val="#ppt_x"/>
                                          </p:val>
                                        </p:tav>
                                        <p:tav tm="100000">
                                          <p:val>
                                            <p:strVal val="#ppt_x"/>
                                          </p:val>
                                        </p:tav>
                                      </p:tavLst>
                                    </p:anim>
                                    <p:anim calcmode="lin" valueType="num">
                                      <p:cBhvr>
                                        <p:cTn id="12" dur="750" fill="hold"/>
                                        <p:tgtEl>
                                          <p:spTgt spid="2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750"/>
                                        <p:tgtEl>
                                          <p:spTgt spid="22"/>
                                        </p:tgtEl>
                                      </p:cBhvr>
                                    </p:animEffect>
                                    <p:anim calcmode="lin" valueType="num">
                                      <p:cBhvr>
                                        <p:cTn id="16" dur="750" fill="hold"/>
                                        <p:tgtEl>
                                          <p:spTgt spid="22"/>
                                        </p:tgtEl>
                                        <p:attrNameLst>
                                          <p:attrName>ppt_x</p:attrName>
                                        </p:attrNameLst>
                                      </p:cBhvr>
                                      <p:tavLst>
                                        <p:tav tm="0">
                                          <p:val>
                                            <p:strVal val="#ppt_x"/>
                                          </p:val>
                                        </p:tav>
                                        <p:tav tm="100000">
                                          <p:val>
                                            <p:strVal val="#ppt_x"/>
                                          </p:val>
                                        </p:tav>
                                      </p:tavLst>
                                    </p:anim>
                                    <p:anim calcmode="lin" valueType="num">
                                      <p:cBhvr>
                                        <p:cTn id="17" dur="750" fill="hold"/>
                                        <p:tgtEl>
                                          <p:spTgt spid="22"/>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200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2" presetClass="entr" presetSubtype="3"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1+#ppt_w/2"/>
                                          </p:val>
                                        </p:tav>
                                        <p:tav tm="100000">
                                          <p:val>
                                            <p:strVal val="#ppt_x"/>
                                          </p:val>
                                        </p:tav>
                                      </p:tavLst>
                                    </p:anim>
                                    <p:anim calcmode="lin" valueType="num">
                                      <p:cBhvr additive="base">
                                        <p:cTn id="24" dur="10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1+#ppt_w/2"/>
                                          </p:val>
                                        </p:tav>
                                        <p:tav tm="100000">
                                          <p:val>
                                            <p:strVal val="#ppt_x"/>
                                          </p:val>
                                        </p:tav>
                                      </p:tavLst>
                                    </p:anim>
                                    <p:anim calcmode="lin" valueType="num">
                                      <p:cBhvr additive="base">
                                        <p:cTn id="28" dur="1000" fill="hold"/>
                                        <p:tgtEl>
                                          <p:spTgt spid="32"/>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33"/>
                                        </p:tgtEl>
                                        <p:attrNameLst>
                                          <p:attrName>style.visibility</p:attrName>
                                        </p:attrNameLst>
                                      </p:cBhvr>
                                      <p:to>
                                        <p:strVal val="visible"/>
                                      </p:to>
                                    </p:set>
                                    <p:anim by="(-#ppt_w*2)" calcmode="lin" valueType="num">
                                      <p:cBhvr rctx="PPT">
                                        <p:cTn id="32" dur="625" autoRev="1" fill="hold">
                                          <p:stCondLst>
                                            <p:cond delay="0"/>
                                          </p:stCondLst>
                                        </p:cTn>
                                        <p:tgtEl>
                                          <p:spTgt spid="33"/>
                                        </p:tgtEl>
                                        <p:attrNameLst>
                                          <p:attrName>ppt_w</p:attrName>
                                        </p:attrNameLst>
                                      </p:cBhvr>
                                    </p:anim>
                                    <p:anim by="(#ppt_w*0.50)" calcmode="lin" valueType="num">
                                      <p:cBhvr>
                                        <p:cTn id="33" dur="625" decel="50000" autoRev="1" fill="hold">
                                          <p:stCondLst>
                                            <p:cond delay="0"/>
                                          </p:stCondLst>
                                        </p:cTn>
                                        <p:tgtEl>
                                          <p:spTgt spid="33"/>
                                        </p:tgtEl>
                                        <p:attrNameLst>
                                          <p:attrName>ppt_x</p:attrName>
                                        </p:attrNameLst>
                                      </p:cBhvr>
                                    </p:anim>
                                    <p:anim from="(-#ppt_h/2)" to="(#ppt_y)" calcmode="lin" valueType="num">
                                      <p:cBhvr>
                                        <p:cTn id="34" dur="1250" fill="hold">
                                          <p:stCondLst>
                                            <p:cond delay="0"/>
                                          </p:stCondLst>
                                        </p:cTn>
                                        <p:tgtEl>
                                          <p:spTgt spid="33"/>
                                        </p:tgtEl>
                                        <p:attrNameLst>
                                          <p:attrName>ppt_y</p:attrName>
                                        </p:attrNameLst>
                                      </p:cBhvr>
                                    </p:anim>
                                    <p:animRot by="21600000">
                                      <p:cBhvr>
                                        <p:cTn id="35" dur="1250" fill="hold">
                                          <p:stCondLst>
                                            <p:cond delay="0"/>
                                          </p:stCondLst>
                                        </p:cTn>
                                        <p:tgtEl>
                                          <p:spTgt spid="33"/>
                                        </p:tgtEl>
                                        <p:attrNameLst>
                                          <p:attrName>r</p:attrName>
                                        </p:attrNameLst>
                                      </p:cBhvr>
                                    </p:animRot>
                                  </p:childTnLst>
                                </p:cTn>
                              </p:par>
                            </p:childTnLst>
                          </p:cTn>
                        </p:par>
                        <p:par>
                          <p:cTn id="36" fill="hold">
                            <p:stCondLst>
                              <p:cond delay="1250"/>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36"/>
                                        </p:tgtEl>
                                        <p:attrNameLst>
                                          <p:attrName>style.visibility</p:attrName>
                                        </p:attrNameLst>
                                      </p:cBhvr>
                                      <p:to>
                                        <p:strVal val="visible"/>
                                      </p:to>
                                    </p:set>
                                    <p:anim by="(-#ppt_w*2)" calcmode="lin" valueType="num">
                                      <p:cBhvr rctx="PPT">
                                        <p:cTn id="39" dur="625" autoRev="1" fill="hold">
                                          <p:stCondLst>
                                            <p:cond delay="0"/>
                                          </p:stCondLst>
                                        </p:cTn>
                                        <p:tgtEl>
                                          <p:spTgt spid="36"/>
                                        </p:tgtEl>
                                        <p:attrNameLst>
                                          <p:attrName>ppt_w</p:attrName>
                                        </p:attrNameLst>
                                      </p:cBhvr>
                                    </p:anim>
                                    <p:anim by="(#ppt_w*0.50)" calcmode="lin" valueType="num">
                                      <p:cBhvr>
                                        <p:cTn id="40" dur="625" decel="50000" autoRev="1" fill="hold">
                                          <p:stCondLst>
                                            <p:cond delay="0"/>
                                          </p:stCondLst>
                                        </p:cTn>
                                        <p:tgtEl>
                                          <p:spTgt spid="36"/>
                                        </p:tgtEl>
                                        <p:attrNameLst>
                                          <p:attrName>ppt_x</p:attrName>
                                        </p:attrNameLst>
                                      </p:cBhvr>
                                    </p:anim>
                                    <p:anim from="(-#ppt_h/2)" to="(#ppt_y)" calcmode="lin" valueType="num">
                                      <p:cBhvr>
                                        <p:cTn id="41" dur="1250" fill="hold">
                                          <p:stCondLst>
                                            <p:cond delay="0"/>
                                          </p:stCondLst>
                                        </p:cTn>
                                        <p:tgtEl>
                                          <p:spTgt spid="36"/>
                                        </p:tgtEl>
                                        <p:attrNameLst>
                                          <p:attrName>ppt_y</p:attrName>
                                        </p:attrNameLst>
                                      </p:cBhvr>
                                    </p:anim>
                                    <p:animRot by="21600000">
                                      <p:cBhvr>
                                        <p:cTn id="42" dur="1250" fill="hold">
                                          <p:stCondLst>
                                            <p:cond delay="0"/>
                                          </p:stCondLst>
                                        </p:cTn>
                                        <p:tgtEl>
                                          <p:spTgt spid="36"/>
                                        </p:tgtEl>
                                        <p:attrNameLst>
                                          <p:attrName>r</p:attrName>
                                        </p:attrNameLst>
                                      </p:cBhvr>
                                    </p:animRot>
                                  </p:childTnLst>
                                </p:cTn>
                              </p:par>
                            </p:childTnLst>
                          </p:cTn>
                        </p:par>
                        <p:par>
                          <p:cTn id="43" fill="hold">
                            <p:stCondLst>
                              <p:cond delay="2500"/>
                            </p:stCondLst>
                            <p:childTnLst>
                              <p:par>
                                <p:cTn id="44" presetID="56" presetClass="entr" presetSubtype="0" fill="hold" grpId="0" nodeType="afterEffect">
                                  <p:stCondLst>
                                    <p:cond delay="0"/>
                                  </p:stCondLst>
                                  <p:iterate type="lt">
                                    <p:tmPct val="10000"/>
                                  </p:iterate>
                                  <p:childTnLst>
                                    <p:set>
                                      <p:cBhvr>
                                        <p:cTn id="45" dur="1" fill="hold">
                                          <p:stCondLst>
                                            <p:cond delay="0"/>
                                          </p:stCondLst>
                                        </p:cTn>
                                        <p:tgtEl>
                                          <p:spTgt spid="34"/>
                                        </p:tgtEl>
                                        <p:attrNameLst>
                                          <p:attrName>style.visibility</p:attrName>
                                        </p:attrNameLst>
                                      </p:cBhvr>
                                      <p:to>
                                        <p:strVal val="visible"/>
                                      </p:to>
                                    </p:set>
                                    <p:anim by="(-#ppt_w*2)" calcmode="lin" valueType="num">
                                      <p:cBhvr rctx="PPT">
                                        <p:cTn id="46" dur="625" autoRev="1" fill="hold">
                                          <p:stCondLst>
                                            <p:cond delay="0"/>
                                          </p:stCondLst>
                                        </p:cTn>
                                        <p:tgtEl>
                                          <p:spTgt spid="34"/>
                                        </p:tgtEl>
                                        <p:attrNameLst>
                                          <p:attrName>ppt_w</p:attrName>
                                        </p:attrNameLst>
                                      </p:cBhvr>
                                    </p:anim>
                                    <p:anim by="(#ppt_w*0.50)" calcmode="lin" valueType="num">
                                      <p:cBhvr>
                                        <p:cTn id="47" dur="625" decel="50000" autoRev="1" fill="hold">
                                          <p:stCondLst>
                                            <p:cond delay="0"/>
                                          </p:stCondLst>
                                        </p:cTn>
                                        <p:tgtEl>
                                          <p:spTgt spid="34"/>
                                        </p:tgtEl>
                                        <p:attrNameLst>
                                          <p:attrName>ppt_x</p:attrName>
                                        </p:attrNameLst>
                                      </p:cBhvr>
                                    </p:anim>
                                    <p:anim from="(-#ppt_h/2)" to="(#ppt_y)" calcmode="lin" valueType="num">
                                      <p:cBhvr>
                                        <p:cTn id="48" dur="1250" fill="hold">
                                          <p:stCondLst>
                                            <p:cond delay="0"/>
                                          </p:stCondLst>
                                        </p:cTn>
                                        <p:tgtEl>
                                          <p:spTgt spid="34"/>
                                        </p:tgtEl>
                                        <p:attrNameLst>
                                          <p:attrName>ppt_y</p:attrName>
                                        </p:attrNameLst>
                                      </p:cBhvr>
                                    </p:anim>
                                    <p:animRot by="21600000">
                                      <p:cBhvr>
                                        <p:cTn id="49" dur="1250" fill="hold">
                                          <p:stCondLst>
                                            <p:cond delay="0"/>
                                          </p:stCondLst>
                                        </p:cTn>
                                        <p:tgtEl>
                                          <p:spTgt spid="34"/>
                                        </p:tgtEl>
                                        <p:attrNameLst>
                                          <p:attrName>r</p:attrName>
                                        </p:attrNameLst>
                                      </p:cBhvr>
                                    </p:animRot>
                                  </p:childTnLst>
                                </p:cTn>
                              </p:par>
                            </p:childTnLst>
                          </p:cTn>
                        </p:par>
                        <p:par>
                          <p:cTn id="50" fill="hold">
                            <p:stCondLst>
                              <p:cond delay="375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35"/>
                                        </p:tgtEl>
                                        <p:attrNameLst>
                                          <p:attrName>style.visibility</p:attrName>
                                        </p:attrNameLst>
                                      </p:cBhvr>
                                      <p:to>
                                        <p:strVal val="visible"/>
                                      </p:to>
                                    </p:set>
                                    <p:anim by="(-#ppt_w*2)" calcmode="lin" valueType="num">
                                      <p:cBhvr rctx="PPT">
                                        <p:cTn id="53" dur="625" autoRev="1" fill="hold">
                                          <p:stCondLst>
                                            <p:cond delay="0"/>
                                          </p:stCondLst>
                                        </p:cTn>
                                        <p:tgtEl>
                                          <p:spTgt spid="35"/>
                                        </p:tgtEl>
                                        <p:attrNameLst>
                                          <p:attrName>ppt_w</p:attrName>
                                        </p:attrNameLst>
                                      </p:cBhvr>
                                    </p:anim>
                                    <p:anim by="(#ppt_w*0.50)" calcmode="lin" valueType="num">
                                      <p:cBhvr>
                                        <p:cTn id="54" dur="625" decel="50000" autoRev="1" fill="hold">
                                          <p:stCondLst>
                                            <p:cond delay="0"/>
                                          </p:stCondLst>
                                        </p:cTn>
                                        <p:tgtEl>
                                          <p:spTgt spid="35"/>
                                        </p:tgtEl>
                                        <p:attrNameLst>
                                          <p:attrName>ppt_x</p:attrName>
                                        </p:attrNameLst>
                                      </p:cBhvr>
                                    </p:anim>
                                    <p:anim from="(-#ppt_h/2)" to="(#ppt_y)" calcmode="lin" valueType="num">
                                      <p:cBhvr>
                                        <p:cTn id="55" dur="1250" fill="hold">
                                          <p:stCondLst>
                                            <p:cond delay="0"/>
                                          </p:stCondLst>
                                        </p:cTn>
                                        <p:tgtEl>
                                          <p:spTgt spid="35"/>
                                        </p:tgtEl>
                                        <p:attrNameLst>
                                          <p:attrName>ppt_y</p:attrName>
                                        </p:attrNameLst>
                                      </p:cBhvr>
                                    </p:anim>
                                    <p:animRot by="21600000">
                                      <p:cBhvr>
                                        <p:cTn id="56" dur="125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259" y="3808629"/>
            <a:ext cx="596822" cy="656082"/>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noProof="1">
              <a:solidFill>
                <a:prstClr val="white"/>
              </a:solidFill>
            </a:endParaRPr>
          </a:p>
        </p:txBody>
      </p:sp>
      <p:sp>
        <p:nvSpPr>
          <p:cNvPr id="4" name="矩形 3"/>
          <p:cNvSpPr/>
          <p:nvPr/>
        </p:nvSpPr>
        <p:spPr>
          <a:xfrm>
            <a:off x="2831731" y="3810745"/>
            <a:ext cx="9358681" cy="65819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7" tIns="0" rIns="179977" bIns="0" anchor="ctr"/>
          <a:lstStyle/>
          <a:p>
            <a:pPr algn="ctr" fontAlgn="base">
              <a:defRPr/>
            </a:pPr>
            <a:r>
              <a:rPr lang="en-US" altLang="zh-CN" sz="28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4611"/>
            <a:ext cx="9312120" cy="7745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0005" y="3040378"/>
            <a:ext cx="855022" cy="778832"/>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noProof="1">
              <a:solidFill>
                <a:prstClr val="white"/>
              </a:solidFill>
            </a:endParaRPr>
          </a:p>
        </p:txBody>
      </p:sp>
      <p:sp>
        <p:nvSpPr>
          <p:cNvPr id="15365" name="矩形 11"/>
          <p:cNvSpPr/>
          <p:nvPr/>
        </p:nvSpPr>
        <p:spPr>
          <a:xfrm>
            <a:off x="2643373" y="3920797"/>
            <a:ext cx="6903668" cy="169311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0617" y="1259436"/>
            <a:ext cx="5549177" cy="1280416"/>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9"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167" y="465856"/>
            <a:ext cx="2472077" cy="2186836"/>
          </a:xfrm>
          <a:prstGeom prst="rect">
            <a:avLst/>
          </a:prstGeom>
        </p:spPr>
      </p:pic>
      <p:sp>
        <p:nvSpPr>
          <p:cNvPr id="16" name="矩形 11"/>
          <p:cNvSpPr>
            <a:spLocks noChangeArrowheads="1"/>
          </p:cNvSpPr>
          <p:nvPr/>
        </p:nvSpPr>
        <p:spPr bwMode="auto">
          <a:xfrm>
            <a:off x="2863628" y="2703287"/>
            <a:ext cx="5758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6000" dirty="0">
                <a:solidFill>
                  <a:schemeClr val="tx2">
                    <a:lumMod val="50000"/>
                  </a:schemeClr>
                </a:solidFill>
                <a:latin typeface="华文新魏" pitchFamily="2" charset="-122"/>
                <a:ea typeface="华文新魏" pitchFamily="2" charset="-122"/>
                <a:sym typeface="迷你简剪纸"/>
              </a:rPr>
              <a:t>第一章</a:t>
            </a:r>
            <a:r>
              <a:rPr lang="en-US" altLang="zh-CN" sz="6000" dirty="0">
                <a:solidFill>
                  <a:schemeClr val="tx2">
                    <a:lumMod val="50000"/>
                  </a:schemeClr>
                </a:solidFill>
                <a:latin typeface="华文新魏" pitchFamily="2" charset="-122"/>
                <a:ea typeface="华文新魏" pitchFamily="2" charset="-122"/>
                <a:sym typeface="迷你简剪纸"/>
              </a:rPr>
              <a:t> </a:t>
            </a:r>
            <a:r>
              <a:rPr lang="zh-CN" altLang="en-US" sz="6000" dirty="0">
                <a:solidFill>
                  <a:schemeClr val="tx2">
                    <a:lumMod val="50000"/>
                  </a:schemeClr>
                </a:solidFill>
                <a:latin typeface="华文新魏" pitchFamily="2" charset="-122"/>
                <a:ea typeface="华文新魏" pitchFamily="2" charset="-122"/>
                <a:sym typeface="迷你简剪纸"/>
              </a:rPr>
              <a:t>输入标题</a:t>
            </a:r>
          </a:p>
        </p:txBody>
      </p:sp>
      <p:cxnSp>
        <p:nvCxnSpPr>
          <p:cNvPr id="17" name="直接箭头连接符 15"/>
          <p:cNvCxnSpPr>
            <a:cxnSpLocks noChangeShapeType="1"/>
          </p:cNvCxnSpPr>
          <p:nvPr/>
        </p:nvCxnSpPr>
        <p:spPr bwMode="auto">
          <a:xfrm flipV="1">
            <a:off x="3211289" y="3876598"/>
            <a:ext cx="5148939" cy="22077"/>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par>
                                <p:cTn id="8" presetID="42"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anim calcmode="lin" valueType="num">
                                      <p:cBhvr>
                                        <p:cTn id="11" dur="750" fill="hold"/>
                                        <p:tgtEl>
                                          <p:spTgt spid="9"/>
                                        </p:tgtEl>
                                        <p:attrNameLst>
                                          <p:attrName>ppt_x</p:attrName>
                                        </p:attrNameLst>
                                      </p:cBhvr>
                                      <p:tavLst>
                                        <p:tav tm="0">
                                          <p:val>
                                            <p:strVal val="#ppt_x"/>
                                          </p:val>
                                        </p:tav>
                                        <p:tav tm="100000">
                                          <p:val>
                                            <p:strVal val="#ppt_x"/>
                                          </p:val>
                                        </p:tav>
                                      </p:tavLst>
                                    </p:anim>
                                    <p:anim calcmode="lin" valueType="num">
                                      <p:cBhvr>
                                        <p:cTn id="12" dur="75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filter="wipe(left)">
                                      <p:cBhvr>
                                        <p:cTn id="21" dur="259"/>
                                        <p:tgtEl>
                                          <p:spTgt spid="17"/>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filter="fade">
                                      <p:cBhvr>
                                        <p:cTn id="25" dur="519"/>
                                        <p:tgtEl>
                                          <p:spTgt spid="16"/>
                                        </p:tgtEl>
                                      </p:cBhvr>
                                    </p:animEffect>
                                    <p:anim calcmode="lin" valueType="num">
                                      <p:cBhvr>
                                        <p:cTn id="26" dur="519" fill="hold"/>
                                        <p:tgtEl>
                                          <p:spTgt spid="16"/>
                                        </p:tgtEl>
                                        <p:attrNameLst>
                                          <p:attrName>ppt_x</p:attrName>
                                        </p:attrNameLst>
                                      </p:cBhvr>
                                      <p:tavLst>
                                        <p:tav tm="0">
                                          <p:val>
                                            <p:strVal val="#ppt_x"/>
                                          </p:val>
                                        </p:tav>
                                        <p:tav tm="100000">
                                          <p:val>
                                            <p:strVal val="#ppt_x"/>
                                          </p:val>
                                        </p:tav>
                                      </p:tavLst>
                                    </p:anim>
                                    <p:anim calcmode="lin" valueType="num">
                                      <p:cBhvr>
                                        <p:cTn id="27" dur="519"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矩形 11"/>
          <p:cNvSpPr/>
          <p:nvPr/>
        </p:nvSpPr>
        <p:spPr>
          <a:xfrm>
            <a:off x="4350134" y="2146527"/>
            <a:ext cx="7054104" cy="28543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3" name="矩形 5"/>
          <p:cNvSpPr>
            <a:spLocks noChangeArrowheads="1"/>
          </p:cNvSpPr>
          <p:nvPr/>
        </p:nvSpPr>
        <p:spPr bwMode="auto">
          <a:xfrm>
            <a:off x="5207589" y="3325492"/>
            <a:ext cx="55110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chemeClr val="bg1">
                    <a:lumMod val="50000"/>
                  </a:schemeClr>
                </a:solidFill>
              </a:rPr>
              <a:t>此处添加详细文本描述，建议与标题相关并符合整体语言风格，语言描述尽量简洁生动。尽量将每页幻灯片的字数控制在  </a:t>
            </a:r>
            <a:r>
              <a:rPr lang="en-US" altLang="zh-CN" sz="1400" dirty="0">
                <a:solidFill>
                  <a:schemeClr val="bg1">
                    <a:lumMod val="50000"/>
                  </a:schemeClr>
                </a:solidFill>
              </a:rPr>
              <a:t>200</a:t>
            </a:r>
            <a:r>
              <a:rPr lang="zh-CN" altLang="en-US" sz="1400" dirty="0">
                <a:solidFill>
                  <a:schemeClr val="bg1">
                    <a:lumMod val="50000"/>
                  </a:schemeClr>
                </a:solidFill>
              </a:rPr>
              <a:t>字以内此处添加详细文本描述，建议与标题相关并符合整体语言风格，语言描述尽量简洁生动。尽量将每页幻灯片的字数控制在  </a:t>
            </a:r>
            <a:r>
              <a:rPr lang="en-US" altLang="zh-CN" sz="1400" dirty="0">
                <a:solidFill>
                  <a:schemeClr val="bg1">
                    <a:lumMod val="50000"/>
                  </a:schemeClr>
                </a:solidFill>
              </a:rPr>
              <a:t>200</a:t>
            </a:r>
            <a:r>
              <a:rPr lang="zh-CN" altLang="en-US" sz="1400" dirty="0">
                <a:solidFill>
                  <a:schemeClr val="bg1">
                    <a:lumMod val="50000"/>
                  </a:schemeClr>
                </a:solidFill>
              </a:rPr>
              <a:t>字以内</a:t>
            </a:r>
          </a:p>
        </p:txBody>
      </p:sp>
      <p:sp>
        <p:nvSpPr>
          <p:cNvPr id="14" name="矩形 6"/>
          <p:cNvSpPr>
            <a:spLocks noChangeArrowheads="1"/>
          </p:cNvSpPr>
          <p:nvPr/>
        </p:nvSpPr>
        <p:spPr bwMode="auto">
          <a:xfrm>
            <a:off x="5173989" y="2482530"/>
            <a:ext cx="4148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400" dirty="0" err="1">
                <a:solidFill>
                  <a:schemeClr val="bg1">
                    <a:lumMod val="50000"/>
                  </a:schemeClr>
                </a:solidFill>
              </a:rPr>
              <a:t>donec</a:t>
            </a:r>
            <a:r>
              <a:rPr lang="en-US" altLang="zh-CN" sz="2400" dirty="0">
                <a:solidFill>
                  <a:schemeClr val="bg1">
                    <a:lumMod val="50000"/>
                  </a:schemeClr>
                </a:solidFill>
              </a:rPr>
              <a:t> </a:t>
            </a:r>
            <a:r>
              <a:rPr lang="en-US" altLang="zh-CN" sz="2400" dirty="0" err="1">
                <a:solidFill>
                  <a:schemeClr val="bg1">
                    <a:lumMod val="50000"/>
                  </a:schemeClr>
                </a:solidFill>
              </a:rPr>
              <a:t>sollicitudin</a:t>
            </a:r>
            <a:r>
              <a:rPr lang="en-US" altLang="zh-CN" sz="2400" dirty="0">
                <a:solidFill>
                  <a:schemeClr val="bg1">
                    <a:lumMod val="50000"/>
                  </a:schemeClr>
                </a:solidFill>
              </a:rPr>
              <a:t> </a:t>
            </a:r>
            <a:r>
              <a:rPr lang="en-US" altLang="zh-CN" sz="2400" dirty="0" err="1">
                <a:solidFill>
                  <a:schemeClr val="bg1">
                    <a:lumMod val="50000"/>
                  </a:schemeClr>
                </a:solidFill>
              </a:rPr>
              <a:t>molestie</a:t>
            </a:r>
            <a:r>
              <a:rPr lang="en-US" altLang="zh-CN" sz="2400" dirty="0">
                <a:solidFill>
                  <a:schemeClr val="bg1">
                    <a:lumMod val="50000"/>
                  </a:schemeClr>
                </a:solidFill>
              </a:rPr>
              <a:t> </a:t>
            </a:r>
            <a:r>
              <a:rPr lang="en-US" altLang="zh-CN" sz="2400" dirty="0" err="1">
                <a:solidFill>
                  <a:schemeClr val="bg1">
                    <a:lumMod val="50000"/>
                  </a:schemeClr>
                </a:solidFill>
              </a:rPr>
              <a:t>malesuada</a:t>
            </a:r>
            <a:endParaRPr lang="zh-CN" altLang="en-US" sz="2400" dirty="0">
              <a:solidFill>
                <a:schemeClr val="bg1">
                  <a:lumMod val="50000"/>
                </a:schemeClr>
              </a:solidFill>
            </a:endParaRPr>
          </a:p>
        </p:txBody>
      </p:sp>
      <p:sp>
        <p:nvSpPr>
          <p:cNvPr id="15" name="矩形 9"/>
          <p:cNvSpPr>
            <a:spLocks noChangeArrowheads="1"/>
          </p:cNvSpPr>
          <p:nvPr/>
        </p:nvSpPr>
        <p:spPr bwMode="auto">
          <a:xfrm>
            <a:off x="915988" y="5408613"/>
            <a:ext cx="1060132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dirty="0">
                <a:solidFill>
                  <a:schemeClr val="tx1">
                    <a:lumMod val="50000"/>
                    <a:lumOff val="50000"/>
                  </a:schemeClr>
                </a:solidFill>
              </a:rPr>
              <a:t>此处添加详细文本描述，建议与风格，语言语言风格，语言描述尽量简洁生动。尽量将每页幻灯片的字数控制在  </a:t>
            </a:r>
            <a:r>
              <a:rPr lang="en-US" altLang="zh-CN" sz="1400" dirty="0">
                <a:solidFill>
                  <a:schemeClr val="tx1">
                    <a:lumMod val="50000"/>
                    <a:lumOff val="50000"/>
                  </a:schemeClr>
                </a:solidFill>
              </a:rPr>
              <a:t>200</a:t>
            </a:r>
            <a:r>
              <a:rPr lang="zh-CN" altLang="en-US" sz="1400" dirty="0">
                <a:solidFill>
                  <a:schemeClr val="tx1">
                    <a:lumMod val="50000"/>
                    <a:lumOff val="50000"/>
                  </a:schemeClr>
                </a:solidFill>
              </a:rPr>
              <a:t>字以内此处添加详细文本描述，建议与标题相关并符合将每页幻灯片的字数字以内此处添加详细文本描述，建议与标题相关并符合控制在  </a:t>
            </a:r>
            <a:r>
              <a:rPr lang="en-US" altLang="zh-CN" sz="1400" dirty="0">
                <a:solidFill>
                  <a:schemeClr val="tx1">
                    <a:lumMod val="50000"/>
                    <a:lumOff val="50000"/>
                  </a:schemeClr>
                </a:solidFill>
              </a:rPr>
              <a:t>200</a:t>
            </a:r>
            <a:r>
              <a:rPr lang="zh-CN" altLang="en-US" sz="1400" dirty="0">
                <a:solidFill>
                  <a:schemeClr val="tx1">
                    <a:lumMod val="50000"/>
                    <a:lumOff val="50000"/>
                  </a:schemeClr>
                </a:solidFill>
              </a:rPr>
              <a:t>字以内</a:t>
            </a:r>
          </a:p>
          <a:p>
            <a:pPr algn="ctr">
              <a:lnSpc>
                <a:spcPct val="150000"/>
              </a:lnSpc>
            </a:pPr>
            <a:endParaRPr lang="zh-CN" altLang="en-US" sz="1400" dirty="0">
              <a:solidFill>
                <a:schemeClr val="tx1">
                  <a:lumMod val="50000"/>
                  <a:lumOff val="50000"/>
                </a:schemeClr>
              </a:solidFill>
            </a:endParaRPr>
          </a:p>
        </p:txBody>
      </p:sp>
      <p:sp>
        <p:nvSpPr>
          <p:cNvPr id="17" name="矩形 16"/>
          <p:cNvSpPr/>
          <p:nvPr/>
        </p:nvSpPr>
        <p:spPr>
          <a:xfrm>
            <a:off x="1028699" y="2148745"/>
            <a:ext cx="3134465" cy="2852107"/>
          </a:xfrm>
          <a:prstGeom prst="rect">
            <a:avLst/>
          </a:prstGeom>
          <a:blipFill dpi="0" rotWithShape="1">
            <a:blip r:embed="rId6">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4"/>
          <p:cNvGrpSpPr/>
          <p:nvPr/>
        </p:nvGrpSpPr>
        <p:grpSpPr>
          <a:xfrm>
            <a:off x="4195229" y="2034470"/>
            <a:ext cx="757238" cy="755650"/>
            <a:chOff x="0" y="0"/>
            <a:chExt cx="756000" cy="756000"/>
          </a:xfrm>
          <a:noFill/>
        </p:grpSpPr>
        <p:sp>
          <p:nvSpPr>
            <p:cNvPr id="13" name="椭圆 47"/>
            <p:cNvSpPr/>
            <p:nvPr/>
          </p:nvSpPr>
          <p:spPr>
            <a:xfrm>
              <a:off x="0" y="0"/>
              <a:ext cx="756000" cy="756000"/>
            </a:xfrm>
            <a:prstGeom prst="ellipse">
              <a:avLst/>
            </a:prstGeom>
            <a:grpFill/>
            <a:ln w="9525">
              <a:solidFill>
                <a:srgbClr val="C00000"/>
              </a:solidFill>
            </a:ln>
          </p:spPr>
          <p:txBody>
            <a:bodyPr anchor="ctr"/>
            <a:lstStyle/>
            <a:p>
              <a:pPr lvl="0" algn="ctr" eaLnBrk="1" hangingPunct="1">
                <a:buNone/>
              </a:pPr>
              <a:endParaRPr lang="zh-CN" altLang="zh-CN" dirty="0">
                <a:solidFill>
                  <a:srgbClr val="FFFFFF"/>
                </a:solidFill>
                <a:latin typeface="宋体" pitchFamily="2" charset="-122"/>
                <a:ea typeface="宋体" pitchFamily="2" charset="-122"/>
                <a:sym typeface="宋体" pitchFamily="2" charset="-122"/>
              </a:endParaRPr>
            </a:p>
          </p:txBody>
        </p:sp>
        <p:grpSp>
          <p:nvGrpSpPr>
            <p:cNvPr id="14" name="组合 48"/>
            <p:cNvGrpSpPr/>
            <p:nvPr/>
          </p:nvGrpSpPr>
          <p:grpSpPr>
            <a:xfrm>
              <a:off x="153000" y="136763"/>
              <a:ext cx="450000" cy="434596"/>
              <a:chOff x="0" y="0"/>
              <a:chExt cx="583915" cy="496874"/>
            </a:xfrm>
            <a:grpFill/>
          </p:grpSpPr>
          <p:sp>
            <p:nvSpPr>
              <p:cNvPr id="15" name="Freeform 159"/>
              <p:cNvSpPr/>
              <p:nvPr/>
            </p:nvSpPr>
            <p:spPr>
              <a:xfrm>
                <a:off x="61656" y="94297"/>
                <a:ext cx="460603" cy="402577"/>
              </a:xfrm>
              <a:custGeom>
                <a:avLst/>
                <a:gdLst>
                  <a:gd name="txL" fmla="*/ 0 w 54"/>
                  <a:gd name="txT" fmla="*/ 0 h 47"/>
                  <a:gd name="txR" fmla="*/ 54 w 54"/>
                  <a:gd name="txB" fmla="*/ 47 h 47"/>
                </a:gdLst>
                <a:ahLst/>
                <a:cxnLst>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grpFill/>
              <a:ln w="9525">
                <a:solidFill>
                  <a:srgbClr val="C00000"/>
                </a:solidFill>
              </a:ln>
            </p:spPr>
            <p:txBody>
              <a:bodyPr/>
              <a:lstStyle/>
              <a:p>
                <a:endParaRPr lang="zh-CN" altLang="en-US"/>
              </a:p>
            </p:txBody>
          </p:sp>
          <p:sp>
            <p:nvSpPr>
              <p:cNvPr id="16" name="Freeform 160"/>
              <p:cNvSpPr/>
              <p:nvPr/>
            </p:nvSpPr>
            <p:spPr>
              <a:xfrm>
                <a:off x="0" y="0"/>
                <a:ext cx="583915" cy="224863"/>
              </a:xfrm>
              <a:custGeom>
                <a:avLst/>
                <a:gdLst>
                  <a:gd name="txL" fmla="*/ 0 w 68"/>
                  <a:gd name="txT" fmla="*/ 0 h 26"/>
                  <a:gd name="txR" fmla="*/ 68 w 68"/>
                  <a:gd name="txB" fmla="*/ 26 h 2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grpFill/>
              <a:ln w="9525">
                <a:solidFill>
                  <a:srgbClr val="C00000"/>
                </a:solidFill>
              </a:ln>
            </p:spPr>
            <p:txBody>
              <a:bodyPr/>
              <a:lstStyle/>
              <a:p>
                <a:endParaRPr lang="zh-CN" altLang="en-US"/>
              </a:p>
            </p:txBody>
          </p:sp>
        </p:grpSp>
      </p:grpSp>
      <p:grpSp>
        <p:nvGrpSpPr>
          <p:cNvPr id="17" name="组合 12"/>
          <p:cNvGrpSpPr/>
          <p:nvPr/>
        </p:nvGrpSpPr>
        <p:grpSpPr>
          <a:xfrm>
            <a:off x="4195229" y="4220458"/>
            <a:ext cx="757238" cy="757237"/>
            <a:chOff x="0" y="0"/>
            <a:chExt cx="756000" cy="756000"/>
          </a:xfrm>
          <a:noFill/>
        </p:grpSpPr>
        <p:sp>
          <p:nvSpPr>
            <p:cNvPr id="18" name="椭圆 53"/>
            <p:cNvSpPr/>
            <p:nvPr/>
          </p:nvSpPr>
          <p:spPr>
            <a:xfrm>
              <a:off x="0" y="0"/>
              <a:ext cx="756000" cy="756000"/>
            </a:xfrm>
            <a:prstGeom prst="ellipse">
              <a:avLst/>
            </a:prstGeom>
            <a:grpFill/>
            <a:ln w="9525">
              <a:solidFill>
                <a:srgbClr val="C00000"/>
              </a:solidFill>
            </a:ln>
          </p:spPr>
          <p:txBody>
            <a:bodyPr anchor="ctr"/>
            <a:lstStyle/>
            <a:p>
              <a:pPr lvl="0" algn="ctr" eaLnBrk="1" hangingPunct="1">
                <a:buNone/>
              </a:pPr>
              <a:endParaRPr lang="zh-CN" altLang="zh-CN" dirty="0">
                <a:solidFill>
                  <a:srgbClr val="FFFFFF"/>
                </a:solidFill>
                <a:latin typeface="宋体" pitchFamily="2" charset="-122"/>
                <a:ea typeface="宋体" pitchFamily="2" charset="-122"/>
                <a:sym typeface="宋体" pitchFamily="2" charset="-122"/>
              </a:endParaRPr>
            </a:p>
          </p:txBody>
        </p:sp>
        <p:sp>
          <p:nvSpPr>
            <p:cNvPr id="19" name="Freeform 277"/>
            <p:cNvSpPr>
              <a:spLocks noEditPoints="1"/>
            </p:cNvSpPr>
            <p:nvPr/>
          </p:nvSpPr>
          <p:spPr>
            <a:xfrm>
              <a:off x="190444" y="121807"/>
              <a:ext cx="383972" cy="455826"/>
            </a:xfrm>
            <a:custGeom>
              <a:avLst/>
              <a:gdLst>
                <a:gd name="txL" fmla="*/ 0 w 72"/>
                <a:gd name="txT" fmla="*/ 0 h 86"/>
                <a:gd name="txR" fmla="*/ 72 w 72"/>
                <a:gd name="txB" fmla="*/ 86 h 86"/>
              </a:gdLst>
              <a:ahLst/>
              <a:cxnLst>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grpFill/>
            <a:ln w="9525">
              <a:solidFill>
                <a:srgbClr val="C00000"/>
              </a:solidFill>
            </a:ln>
          </p:spPr>
          <p:txBody>
            <a:bodyPr/>
            <a:lstStyle/>
            <a:p>
              <a:endParaRPr lang="zh-CN" altLang="en-US"/>
            </a:p>
          </p:txBody>
        </p:sp>
      </p:grpSp>
      <p:grpSp>
        <p:nvGrpSpPr>
          <p:cNvPr id="20" name="组合 13"/>
          <p:cNvGrpSpPr/>
          <p:nvPr/>
        </p:nvGrpSpPr>
        <p:grpSpPr>
          <a:xfrm>
            <a:off x="4195229" y="3128258"/>
            <a:ext cx="757238" cy="755650"/>
            <a:chOff x="0" y="0"/>
            <a:chExt cx="756000" cy="756000"/>
          </a:xfrm>
          <a:noFill/>
        </p:grpSpPr>
        <p:sp>
          <p:nvSpPr>
            <p:cNvPr id="21" name="椭圆 57"/>
            <p:cNvSpPr/>
            <p:nvPr/>
          </p:nvSpPr>
          <p:spPr>
            <a:xfrm>
              <a:off x="0" y="0"/>
              <a:ext cx="756000" cy="756000"/>
            </a:xfrm>
            <a:prstGeom prst="ellipse">
              <a:avLst/>
            </a:prstGeom>
            <a:grpFill/>
            <a:ln w="9525">
              <a:solidFill>
                <a:schemeClr val="tx2">
                  <a:lumMod val="50000"/>
                </a:schemeClr>
              </a:solidFill>
            </a:ln>
          </p:spPr>
          <p:txBody>
            <a:bodyPr anchor="ctr"/>
            <a:lstStyle/>
            <a:p>
              <a:pPr lvl="0" algn="ctr" eaLnBrk="1" hangingPunct="1">
                <a:buNone/>
              </a:pPr>
              <a:endParaRPr lang="zh-CN" altLang="zh-CN" dirty="0">
                <a:solidFill>
                  <a:srgbClr val="FFFFFF"/>
                </a:solidFill>
                <a:latin typeface="宋体" pitchFamily="2" charset="-122"/>
                <a:ea typeface="宋体" pitchFamily="2" charset="-122"/>
                <a:sym typeface="宋体" pitchFamily="2" charset="-122"/>
              </a:endParaRPr>
            </a:p>
          </p:txBody>
        </p:sp>
        <p:grpSp>
          <p:nvGrpSpPr>
            <p:cNvPr id="22" name="Group 92"/>
            <p:cNvGrpSpPr/>
            <p:nvPr/>
          </p:nvGrpSpPr>
          <p:grpSpPr>
            <a:xfrm>
              <a:off x="153436" y="230209"/>
              <a:ext cx="474528" cy="295582"/>
              <a:chOff x="0" y="0"/>
              <a:chExt cx="471488" cy="293688"/>
            </a:xfrm>
            <a:grpFill/>
          </p:grpSpPr>
          <p:sp>
            <p:nvSpPr>
              <p:cNvPr id="23" name="Freeform 8"/>
              <p:cNvSpPr>
                <a:spLocks noEditPoints="1"/>
              </p:cNvSpPr>
              <p:nvPr/>
            </p:nvSpPr>
            <p:spPr>
              <a:xfrm>
                <a:off x="0" y="0"/>
                <a:ext cx="471488" cy="293688"/>
              </a:xfrm>
              <a:custGeom>
                <a:avLst/>
                <a:gdLst>
                  <a:gd name="txL" fmla="*/ 0 w 125"/>
                  <a:gd name="txT" fmla="*/ 0 h 78"/>
                  <a:gd name="txR" fmla="*/ 125 w 125"/>
                  <a:gd name="txB" fmla="*/ 78 h 78"/>
                </a:gdLst>
                <a:ahLst/>
                <a:cxnLst>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w="9525">
                <a:solidFill>
                  <a:schemeClr val="tx2">
                    <a:lumMod val="50000"/>
                  </a:schemeClr>
                </a:solidFill>
              </a:ln>
            </p:spPr>
            <p:txBody>
              <a:bodyPr/>
              <a:lstStyle/>
              <a:p>
                <a:endParaRPr lang="zh-CN" altLang="en-US"/>
              </a:p>
            </p:txBody>
          </p:sp>
          <p:sp>
            <p:nvSpPr>
              <p:cNvPr id="24" name="Rectangle 9"/>
              <p:cNvSpPr/>
              <p:nvPr/>
            </p:nvSpPr>
            <p:spPr>
              <a:xfrm>
                <a:off x="63500" y="63500"/>
                <a:ext cx="90488" cy="166688"/>
              </a:xfrm>
              <a:prstGeom prst="rect">
                <a:avLst/>
              </a:prstGeom>
              <a:grpFill/>
              <a:ln w="9525">
                <a:solidFill>
                  <a:schemeClr val="tx2">
                    <a:lumMod val="50000"/>
                  </a:schemeClr>
                </a:solidFill>
                <a:miter/>
              </a:ln>
            </p:spPr>
            <p:txBody>
              <a:bodyPr lIns="121920" tIns="60960" rIns="121920" bIns="60960"/>
              <a:lstStyle/>
              <a:p>
                <a:pPr lvl="0" eaLnBrk="1" hangingPunct="1">
                  <a:buNone/>
                </a:pPr>
                <a:endParaRPr lang="zh-CN" altLang="zh-CN" sz="2500" dirty="0">
                  <a:solidFill>
                    <a:srgbClr val="000000"/>
                  </a:solidFill>
                  <a:latin typeface="Calibri" pitchFamily="34" charset="0"/>
                  <a:ea typeface="宋体" pitchFamily="2" charset="-122"/>
                  <a:sym typeface="Calibri" pitchFamily="34" charset="0"/>
                </a:endParaRPr>
              </a:p>
            </p:txBody>
          </p:sp>
          <p:sp>
            <p:nvSpPr>
              <p:cNvPr id="25" name="Rectangle 10"/>
              <p:cNvSpPr/>
              <p:nvPr/>
            </p:nvSpPr>
            <p:spPr>
              <a:xfrm>
                <a:off x="169862" y="63500"/>
                <a:ext cx="85725" cy="166688"/>
              </a:xfrm>
              <a:prstGeom prst="rect">
                <a:avLst/>
              </a:prstGeom>
              <a:grpFill/>
              <a:ln w="9525">
                <a:solidFill>
                  <a:schemeClr val="tx2">
                    <a:lumMod val="50000"/>
                  </a:schemeClr>
                </a:solidFill>
                <a:miter/>
              </a:ln>
            </p:spPr>
            <p:txBody>
              <a:bodyPr lIns="121920" tIns="60960" rIns="121920" bIns="60960"/>
              <a:lstStyle/>
              <a:p>
                <a:pPr lvl="0" eaLnBrk="1" hangingPunct="1">
                  <a:buNone/>
                </a:pPr>
                <a:endParaRPr lang="zh-CN" altLang="zh-CN" sz="2500" dirty="0">
                  <a:solidFill>
                    <a:srgbClr val="000000"/>
                  </a:solidFill>
                  <a:latin typeface="Calibri" pitchFamily="34" charset="0"/>
                  <a:ea typeface="宋体" pitchFamily="2" charset="-122"/>
                  <a:sym typeface="Calibri" pitchFamily="34" charset="0"/>
                </a:endParaRPr>
              </a:p>
            </p:txBody>
          </p:sp>
        </p:grpSp>
      </p:grpSp>
      <p:grpSp>
        <p:nvGrpSpPr>
          <p:cNvPr id="26" name="组合 11"/>
          <p:cNvGrpSpPr/>
          <p:nvPr/>
        </p:nvGrpSpPr>
        <p:grpSpPr>
          <a:xfrm>
            <a:off x="4195229" y="5314245"/>
            <a:ext cx="757238" cy="755650"/>
            <a:chOff x="0" y="0"/>
            <a:chExt cx="756000" cy="756000"/>
          </a:xfrm>
          <a:noFill/>
        </p:grpSpPr>
        <p:sp>
          <p:nvSpPr>
            <p:cNvPr id="27" name="椭圆 64"/>
            <p:cNvSpPr/>
            <p:nvPr/>
          </p:nvSpPr>
          <p:spPr>
            <a:xfrm>
              <a:off x="0" y="0"/>
              <a:ext cx="756000" cy="756000"/>
            </a:xfrm>
            <a:prstGeom prst="ellipse">
              <a:avLst/>
            </a:prstGeom>
            <a:grpFill/>
            <a:ln w="9525">
              <a:solidFill>
                <a:schemeClr val="tx2">
                  <a:lumMod val="50000"/>
                </a:schemeClr>
              </a:solidFill>
            </a:ln>
          </p:spPr>
          <p:txBody>
            <a:bodyPr anchor="ctr"/>
            <a:lstStyle/>
            <a:p>
              <a:pPr lvl="0" algn="ctr" eaLnBrk="1" hangingPunct="1">
                <a:buNone/>
              </a:pPr>
              <a:endParaRPr lang="zh-CN" altLang="zh-CN" dirty="0">
                <a:solidFill>
                  <a:srgbClr val="FFFFFF"/>
                </a:solidFill>
                <a:latin typeface="宋体" pitchFamily="2" charset="-122"/>
                <a:ea typeface="宋体" pitchFamily="2" charset="-122"/>
                <a:sym typeface="宋体" pitchFamily="2" charset="-122"/>
              </a:endParaRPr>
            </a:p>
          </p:txBody>
        </p:sp>
        <p:grpSp>
          <p:nvGrpSpPr>
            <p:cNvPr id="28" name="Group 9"/>
            <p:cNvGrpSpPr/>
            <p:nvPr/>
          </p:nvGrpSpPr>
          <p:grpSpPr>
            <a:xfrm>
              <a:off x="124976" y="198348"/>
              <a:ext cx="516045" cy="382660"/>
              <a:chOff x="0" y="0"/>
              <a:chExt cx="374651" cy="277813"/>
            </a:xfrm>
            <a:grpFill/>
          </p:grpSpPr>
          <p:sp>
            <p:nvSpPr>
              <p:cNvPr id="29" name="Freeform 17"/>
              <p:cNvSpPr/>
              <p:nvPr/>
            </p:nvSpPr>
            <p:spPr>
              <a:xfrm>
                <a:off x="141288" y="66675"/>
                <a:ext cx="233363" cy="211138"/>
              </a:xfrm>
              <a:custGeom>
                <a:avLst/>
                <a:gdLst>
                  <a:gd name="txL" fmla="*/ 0 w 89"/>
                  <a:gd name="txT" fmla="*/ 0 h 81"/>
                  <a:gd name="txR" fmla="*/ 89 w 89"/>
                  <a:gd name="txB" fmla="*/ 81 h 81"/>
                </a:gdLst>
                <a:ahLst/>
                <a:cxnLst>
                  <a:cxn ang="0">
                    <a:pos x="2147483646" y="2147483646"/>
                  </a:cxn>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Lst>
                <a:rect l="txL" t="txT" r="txR" b="tx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w="9525">
                <a:solidFill>
                  <a:schemeClr val="tx2">
                    <a:lumMod val="50000"/>
                  </a:schemeClr>
                </a:solidFill>
              </a:ln>
            </p:spPr>
            <p:txBody>
              <a:bodyPr/>
              <a:lstStyle/>
              <a:p>
                <a:endParaRPr lang="zh-CN" altLang="en-US"/>
              </a:p>
            </p:txBody>
          </p:sp>
          <p:sp>
            <p:nvSpPr>
              <p:cNvPr id="30" name="Freeform 18"/>
              <p:cNvSpPr/>
              <p:nvPr/>
            </p:nvSpPr>
            <p:spPr>
              <a:xfrm>
                <a:off x="0" y="0"/>
                <a:ext cx="241300" cy="209550"/>
              </a:xfrm>
              <a:custGeom>
                <a:avLst/>
                <a:gdLst>
                  <a:gd name="txL" fmla="*/ 0 w 92"/>
                  <a:gd name="txT" fmla="*/ 0 h 80"/>
                  <a:gd name="txR" fmla="*/ 92 w 92"/>
                  <a:gd name="txB" fmla="*/ 80 h 80"/>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w="9525">
                <a:solidFill>
                  <a:schemeClr val="tx2">
                    <a:lumMod val="50000"/>
                  </a:schemeClr>
                </a:solidFill>
              </a:ln>
            </p:spPr>
            <p:txBody>
              <a:bodyPr/>
              <a:lstStyle/>
              <a:p>
                <a:endParaRPr lang="zh-CN" altLang="en-US"/>
              </a:p>
            </p:txBody>
          </p:sp>
        </p:grpSp>
      </p:grpSp>
      <p:sp>
        <p:nvSpPr>
          <p:cNvPr id="31" name="矩形 77"/>
          <p:cNvSpPr/>
          <p:nvPr/>
        </p:nvSpPr>
        <p:spPr>
          <a:xfrm>
            <a:off x="2839504" y="1955095"/>
            <a:ext cx="1312863" cy="431800"/>
          </a:xfrm>
          <a:prstGeom prst="rect">
            <a:avLst/>
          </a:prstGeom>
          <a:noFill/>
          <a:ln w="9525">
            <a:noFill/>
            <a:miter/>
          </a:ln>
        </p:spPr>
        <p:txBody>
          <a:bodyPr wrap="none" lIns="91431" tIns="45716" rIns="91431" bIns="45716">
            <a:spAutoFit/>
          </a:bodyPr>
          <a:lstStyle/>
          <a:p>
            <a:pPr lvl="0" algn="r"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32" name="矩形 78"/>
          <p:cNvSpPr/>
          <p:nvPr/>
        </p:nvSpPr>
        <p:spPr>
          <a:xfrm>
            <a:off x="1588554" y="2336095"/>
            <a:ext cx="2563813" cy="522288"/>
          </a:xfrm>
          <a:prstGeom prst="rect">
            <a:avLst/>
          </a:prstGeom>
          <a:noFill/>
          <a:ln w="9525">
            <a:noFill/>
            <a:miter/>
          </a:ln>
        </p:spPr>
        <p:txBody>
          <a:bodyPr>
            <a:spAutoFit/>
          </a:bodyPr>
          <a:lstStyle/>
          <a:p>
            <a:pPr lvl="0" algn="r" eaLnBrk="1" hangingPunct="1">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点击输入图表的描述说明，点击输入图表的描述说明</a:t>
            </a:r>
          </a:p>
        </p:txBody>
      </p:sp>
      <p:sp>
        <p:nvSpPr>
          <p:cNvPr id="33" name="矩形 79"/>
          <p:cNvSpPr/>
          <p:nvPr/>
        </p:nvSpPr>
        <p:spPr>
          <a:xfrm>
            <a:off x="2839504" y="3056820"/>
            <a:ext cx="1312863" cy="431800"/>
          </a:xfrm>
          <a:prstGeom prst="rect">
            <a:avLst/>
          </a:prstGeom>
          <a:noFill/>
          <a:ln w="9525">
            <a:noFill/>
            <a:miter/>
          </a:ln>
        </p:spPr>
        <p:txBody>
          <a:bodyPr wrap="none" lIns="91431" tIns="45716" rIns="91431" bIns="45716">
            <a:spAutoFit/>
          </a:bodyPr>
          <a:lstStyle/>
          <a:p>
            <a:pPr lvl="0" algn="r"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34" name="矩形 80"/>
          <p:cNvSpPr/>
          <p:nvPr/>
        </p:nvSpPr>
        <p:spPr>
          <a:xfrm>
            <a:off x="1588554" y="3437820"/>
            <a:ext cx="2563813" cy="523875"/>
          </a:xfrm>
          <a:prstGeom prst="rect">
            <a:avLst/>
          </a:prstGeom>
          <a:noFill/>
          <a:ln w="9525">
            <a:noFill/>
            <a:miter/>
          </a:ln>
        </p:spPr>
        <p:txBody>
          <a:bodyPr>
            <a:spAutoFit/>
          </a:bodyPr>
          <a:lstStyle/>
          <a:p>
            <a:pPr lvl="0" algn="r" eaLnBrk="1" hangingPunct="1">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点击输入图表的描述说明，点击输入图表的描述说明</a:t>
            </a:r>
          </a:p>
        </p:txBody>
      </p:sp>
      <p:sp>
        <p:nvSpPr>
          <p:cNvPr id="35" name="矩形 81"/>
          <p:cNvSpPr/>
          <p:nvPr/>
        </p:nvSpPr>
        <p:spPr>
          <a:xfrm>
            <a:off x="2839504" y="4158545"/>
            <a:ext cx="1312863" cy="431800"/>
          </a:xfrm>
          <a:prstGeom prst="rect">
            <a:avLst/>
          </a:prstGeom>
          <a:noFill/>
          <a:ln w="9525">
            <a:noFill/>
            <a:miter/>
          </a:ln>
        </p:spPr>
        <p:txBody>
          <a:bodyPr wrap="none" lIns="91431" tIns="45716" rIns="91431" bIns="45716">
            <a:spAutoFit/>
          </a:bodyPr>
          <a:lstStyle/>
          <a:p>
            <a:pPr lvl="0" algn="r"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36" name="矩形 82"/>
          <p:cNvSpPr/>
          <p:nvPr/>
        </p:nvSpPr>
        <p:spPr>
          <a:xfrm>
            <a:off x="1588554" y="4539545"/>
            <a:ext cx="2563813" cy="523875"/>
          </a:xfrm>
          <a:prstGeom prst="rect">
            <a:avLst/>
          </a:prstGeom>
          <a:noFill/>
          <a:ln w="9525">
            <a:noFill/>
            <a:miter/>
          </a:ln>
        </p:spPr>
        <p:txBody>
          <a:bodyPr>
            <a:spAutoFit/>
          </a:bodyPr>
          <a:lstStyle/>
          <a:p>
            <a:pPr lvl="0" algn="r" eaLnBrk="1" hangingPunct="1">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点击输入图表的描述说明，点击输入图表的描述说明</a:t>
            </a:r>
          </a:p>
        </p:txBody>
      </p:sp>
      <p:sp>
        <p:nvSpPr>
          <p:cNvPr id="37" name="矩形 83"/>
          <p:cNvSpPr/>
          <p:nvPr/>
        </p:nvSpPr>
        <p:spPr>
          <a:xfrm>
            <a:off x="2839504" y="5261858"/>
            <a:ext cx="1312863" cy="430212"/>
          </a:xfrm>
          <a:prstGeom prst="rect">
            <a:avLst/>
          </a:prstGeom>
          <a:noFill/>
          <a:ln w="9525">
            <a:noFill/>
            <a:miter/>
          </a:ln>
        </p:spPr>
        <p:txBody>
          <a:bodyPr wrap="none" lIns="91431" tIns="45716" rIns="91431" bIns="45716">
            <a:spAutoFit/>
          </a:bodyPr>
          <a:lstStyle/>
          <a:p>
            <a:pPr lvl="0" algn="r" eaLnBrk="1" hangingPunct="1">
              <a:buNone/>
            </a:pPr>
            <a:r>
              <a:rPr lang="zh-CN" altLang="en-US" sz="2200" b="1" dirty="0">
                <a:solidFill>
                  <a:schemeClr val="bg1">
                    <a:lumMod val="50000"/>
                  </a:schemeClr>
                </a:solidFill>
                <a:latin typeface="微软雅黑" pitchFamily="34" charset="-122"/>
                <a:ea typeface="微软雅黑" pitchFamily="34" charset="-122"/>
                <a:sym typeface="微软雅黑" pitchFamily="34" charset="-122"/>
              </a:rPr>
              <a:t>添加标题</a:t>
            </a:r>
            <a:endParaRPr lang="en-US" altLang="x-none" sz="2200" b="1" dirty="0">
              <a:solidFill>
                <a:schemeClr val="bg1">
                  <a:lumMod val="50000"/>
                </a:schemeClr>
              </a:solidFill>
              <a:latin typeface="微软雅黑" pitchFamily="34" charset="-122"/>
              <a:ea typeface="微软雅黑" pitchFamily="34" charset="-122"/>
              <a:sym typeface="微软雅黑" pitchFamily="34" charset="-122"/>
            </a:endParaRPr>
          </a:p>
        </p:txBody>
      </p:sp>
      <p:sp>
        <p:nvSpPr>
          <p:cNvPr id="38" name="矩形 84"/>
          <p:cNvSpPr/>
          <p:nvPr/>
        </p:nvSpPr>
        <p:spPr>
          <a:xfrm>
            <a:off x="1588554" y="5641270"/>
            <a:ext cx="2563813" cy="523875"/>
          </a:xfrm>
          <a:prstGeom prst="rect">
            <a:avLst/>
          </a:prstGeom>
          <a:noFill/>
          <a:ln w="9525">
            <a:noFill/>
            <a:miter/>
          </a:ln>
        </p:spPr>
        <p:txBody>
          <a:bodyPr>
            <a:spAutoFit/>
          </a:bodyPr>
          <a:lstStyle/>
          <a:p>
            <a:pPr lvl="0" algn="r" eaLnBrk="1" hangingPunct="1">
              <a:buNone/>
            </a:pPr>
            <a:r>
              <a:rPr lang="zh-CN" altLang="en-US" sz="1400" dirty="0">
                <a:solidFill>
                  <a:schemeClr val="bg1">
                    <a:lumMod val="50000"/>
                  </a:schemeClr>
                </a:solidFill>
                <a:latin typeface="微软雅黑" pitchFamily="34" charset="-122"/>
                <a:ea typeface="微软雅黑" pitchFamily="34" charset="-122"/>
                <a:sym typeface="微软雅黑" pitchFamily="34" charset="-122"/>
              </a:rPr>
              <a:t>点击输入图表的描述说明，点击输入图表的描述说明</a:t>
            </a:r>
          </a:p>
        </p:txBody>
      </p:sp>
      <p:sp>
        <p:nvSpPr>
          <p:cNvPr id="39" name="矩形 38"/>
          <p:cNvSpPr/>
          <p:nvPr/>
        </p:nvSpPr>
        <p:spPr>
          <a:xfrm>
            <a:off x="5723198" y="1955095"/>
            <a:ext cx="5296133" cy="4371582"/>
          </a:xfrm>
          <a:prstGeom prst="rect">
            <a:avLst/>
          </a:prstGeom>
          <a:blipFill dpi="0" rotWithShape="1">
            <a:blip r:embed="rId6">
              <a:extLst>
                <a:ext uri="{BEBA8EAE-BF5A-486C-A8C5-ECC9F3942E4B}">
                  <a14:imgProps xmlns:a14="http://schemas.microsoft.com/office/drawing/2010/main">
                    <a14:imgLayer r:embed="rId7">
                      <a14:imgEffect>
                        <a14:saturation sat="0"/>
                      </a14:imgEffect>
                    </a14:imgLayer>
                  </a14:imgProps>
                </a:ext>
              </a:extLst>
            </a:blip>
            <a:srcRect/>
            <a:tile tx="0" ty="0" sx="55000" sy="5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filter="fade">
                                      <p:cBhvr>
                                        <p:cTn id="13" dur="500"/>
                                        <p:tgtEl>
                                          <p:spTgt spid="2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filter="randombar(horizontal)">
                                      <p:cBhvr>
                                        <p:cTn id="17" dur="500"/>
                                        <p:tgtEl>
                                          <p:spTgt spid="3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filter="randombar(horizontal)">
                                      <p:cBhvr>
                                        <p:cTn id="20" dur="500"/>
                                        <p:tgtEl>
                                          <p:spTgt spid="3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filter="fade">
                                      <p:cBhvr>
                                        <p:cTn id="24" dur="500"/>
                                        <p:tgtEl>
                                          <p:spTgt spid="17"/>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filter="randombar(horizontal)">
                                      <p:cBhvr>
                                        <p:cTn id="28" dur="500"/>
                                        <p:tgtEl>
                                          <p:spTgt spid="3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filter="randombar(horizontal)">
                                      <p:cBhvr>
                                        <p:cTn id="31" dur="500"/>
                                        <p:tgtEl>
                                          <p:spTgt spid="35"/>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filter="fade">
                                      <p:cBhvr>
                                        <p:cTn id="35" dur="500"/>
                                        <p:tgtEl>
                                          <p:spTgt spid="20"/>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filter="randombar(horizontal)">
                                      <p:cBhvr>
                                        <p:cTn id="39" dur="500"/>
                                        <p:tgtEl>
                                          <p:spTgt spid="3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filter="randombar(horizontal)">
                                      <p:cBhvr>
                                        <p:cTn id="42" dur="500"/>
                                        <p:tgtEl>
                                          <p:spTgt spid="34"/>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filter="fade">
                                      <p:cBhvr>
                                        <p:cTn id="46" dur="500"/>
                                        <p:tgtEl>
                                          <p:spTgt spid="12"/>
                                        </p:tgtEl>
                                      </p:cBhvr>
                                    </p:animEffect>
                                  </p:childTnLst>
                                </p:cTn>
                              </p:par>
                            </p:childTnLst>
                          </p:cTn>
                        </p:par>
                        <p:par>
                          <p:cTn id="47" fill="hold">
                            <p:stCondLst>
                              <p:cond delay="4000"/>
                            </p:stCondLst>
                            <p:childTnLst>
                              <p:par>
                                <p:cTn id="48" presetID="14" presetClass="entr" presetSubtype="1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filter="randombar(horizontal)">
                                      <p:cBhvr>
                                        <p:cTn id="53" dur="500"/>
                                        <p:tgtEl>
                                          <p:spTgt spid="32"/>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p:bldP spid="32" grpId="0" bldLvl="0"/>
      <p:bldP spid="33" grpId="0" bldLvl="0"/>
      <p:bldP spid="34" grpId="0" bldLvl="0"/>
      <p:bldP spid="35" grpId="0" bldLvl="0"/>
      <p:bldP spid="36" grpId="0" bldLvl="0"/>
      <p:bldP spid="37" grpId="0" bldLvl="0"/>
      <p:bldP spid="38" grpId="0" bldLvl="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矩形 11"/>
          <p:cNvSpPr/>
          <p:nvPr/>
        </p:nvSpPr>
        <p:spPr>
          <a:xfrm>
            <a:off x="6902450" y="4697198"/>
            <a:ext cx="2771775" cy="346075"/>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endParaRPr lang="zh-CN" altLang="en-US" sz="1350" noProof="1">
              <a:solidFill>
                <a:prstClr val="white"/>
              </a:solidFill>
            </a:endParaRPr>
          </a:p>
        </p:txBody>
      </p:sp>
      <p:sp>
        <p:nvSpPr>
          <p:cNvPr id="13" name="文本框 17"/>
          <p:cNvSpPr txBox="1">
            <a:spLocks noChangeArrowheads="1"/>
          </p:cNvSpPr>
          <p:nvPr/>
        </p:nvSpPr>
        <p:spPr bwMode="auto">
          <a:xfrm>
            <a:off x="6791325" y="5179798"/>
            <a:ext cx="306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itchFamily="34" charset="0"/>
                <a:ea typeface="微软雅黑" pitchFamily="34" charset="-122"/>
              </a:defRPr>
            </a:lvl1pPr>
            <a:lvl2pPr defTabSz="685800">
              <a:defRPr>
                <a:solidFill>
                  <a:schemeClr val="tx1"/>
                </a:solidFill>
                <a:latin typeface="Calibri" pitchFamily="34" charset="0"/>
                <a:ea typeface="微软雅黑" pitchFamily="34" charset="-122"/>
              </a:defRPr>
            </a:lvl2pPr>
            <a:lvl3pPr defTabSz="685800">
              <a:defRPr>
                <a:solidFill>
                  <a:schemeClr val="tx1"/>
                </a:solidFill>
                <a:latin typeface="Calibri" pitchFamily="34" charset="0"/>
                <a:ea typeface="微软雅黑" pitchFamily="34" charset="-122"/>
              </a:defRPr>
            </a:lvl3pPr>
            <a:lvl4pPr defTabSz="685800">
              <a:defRPr>
                <a:solidFill>
                  <a:schemeClr val="tx1"/>
                </a:solidFill>
                <a:latin typeface="Calibri" pitchFamily="34" charset="0"/>
                <a:ea typeface="微软雅黑" pitchFamily="34" charset="-122"/>
              </a:defRPr>
            </a:lvl4pPr>
            <a:lvl5pPr defTabSz="685800">
              <a:defRPr>
                <a:solidFill>
                  <a:schemeClr val="tx1"/>
                </a:solidFill>
                <a:latin typeface="Calibri" pitchFamily="34" charset="0"/>
                <a:ea typeface="微软雅黑" pitchFamily="34" charset="-122"/>
              </a:defRPr>
            </a:lvl5pPr>
            <a:lvl6pPr defTabSz="685800" fontAlgn="base">
              <a:spcBef>
                <a:spcPct val="0"/>
              </a:spcBef>
              <a:spcAft>
                <a:spcPct val="0"/>
              </a:spcAft>
              <a:defRPr>
                <a:solidFill>
                  <a:schemeClr val="tx1"/>
                </a:solidFill>
                <a:latin typeface="Calibri" pitchFamily="34" charset="0"/>
                <a:ea typeface="微软雅黑" pitchFamily="34" charset="-122"/>
              </a:defRPr>
            </a:lvl6pPr>
            <a:lvl7pPr defTabSz="685800" fontAlgn="base">
              <a:spcBef>
                <a:spcPct val="0"/>
              </a:spcBef>
              <a:spcAft>
                <a:spcPct val="0"/>
              </a:spcAft>
              <a:defRPr>
                <a:solidFill>
                  <a:schemeClr val="tx1"/>
                </a:solidFill>
                <a:latin typeface="Calibri" pitchFamily="34" charset="0"/>
                <a:ea typeface="微软雅黑" pitchFamily="34" charset="-122"/>
              </a:defRPr>
            </a:lvl7pPr>
            <a:lvl8pPr defTabSz="685800" fontAlgn="base">
              <a:spcBef>
                <a:spcPct val="0"/>
              </a:spcBef>
              <a:spcAft>
                <a:spcPct val="0"/>
              </a:spcAft>
              <a:defRPr>
                <a:solidFill>
                  <a:schemeClr val="tx1"/>
                </a:solidFill>
                <a:latin typeface="Calibri" pitchFamily="34" charset="0"/>
                <a:ea typeface="微软雅黑" pitchFamily="34" charset="-122"/>
              </a:defRPr>
            </a:lvl8pPr>
            <a:lvl9pPr defTabSz="6858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200" dirty="0">
                <a:solidFill>
                  <a:schemeClr val="bg1">
                    <a:lumMod val="50000"/>
                  </a:schemeClr>
                </a:solidFill>
                <a:latin typeface="微软雅黑"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solidFill>
                <a:schemeClr val="bg1">
                  <a:lumMod val="50000"/>
                </a:schemeClr>
              </a:solidFill>
              <a:latin typeface="微软雅黑" pitchFamily="34" charset="-122"/>
            </a:endParaRPr>
          </a:p>
        </p:txBody>
      </p:sp>
      <p:sp>
        <p:nvSpPr>
          <p:cNvPr id="14" name="文本框 19"/>
          <p:cNvSpPr txBox="1">
            <a:spLocks noChangeArrowheads="1"/>
          </p:cNvSpPr>
          <p:nvPr/>
        </p:nvSpPr>
        <p:spPr bwMode="auto">
          <a:xfrm>
            <a:off x="2689225" y="5325345"/>
            <a:ext cx="306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itchFamily="34" charset="0"/>
                <a:ea typeface="微软雅黑" pitchFamily="34" charset="-122"/>
              </a:defRPr>
            </a:lvl1pPr>
            <a:lvl2pPr defTabSz="685800">
              <a:defRPr>
                <a:solidFill>
                  <a:schemeClr val="tx1"/>
                </a:solidFill>
                <a:latin typeface="Calibri" pitchFamily="34" charset="0"/>
                <a:ea typeface="微软雅黑" pitchFamily="34" charset="-122"/>
              </a:defRPr>
            </a:lvl2pPr>
            <a:lvl3pPr defTabSz="685800">
              <a:defRPr>
                <a:solidFill>
                  <a:schemeClr val="tx1"/>
                </a:solidFill>
                <a:latin typeface="Calibri" pitchFamily="34" charset="0"/>
                <a:ea typeface="微软雅黑" pitchFamily="34" charset="-122"/>
              </a:defRPr>
            </a:lvl3pPr>
            <a:lvl4pPr defTabSz="685800">
              <a:defRPr>
                <a:solidFill>
                  <a:schemeClr val="tx1"/>
                </a:solidFill>
                <a:latin typeface="Calibri" pitchFamily="34" charset="0"/>
                <a:ea typeface="微软雅黑" pitchFamily="34" charset="-122"/>
              </a:defRPr>
            </a:lvl4pPr>
            <a:lvl5pPr defTabSz="685800">
              <a:defRPr>
                <a:solidFill>
                  <a:schemeClr val="tx1"/>
                </a:solidFill>
                <a:latin typeface="Calibri" pitchFamily="34" charset="0"/>
                <a:ea typeface="微软雅黑" pitchFamily="34" charset="-122"/>
              </a:defRPr>
            </a:lvl5pPr>
            <a:lvl6pPr defTabSz="685800" fontAlgn="base">
              <a:spcBef>
                <a:spcPct val="0"/>
              </a:spcBef>
              <a:spcAft>
                <a:spcPct val="0"/>
              </a:spcAft>
              <a:defRPr>
                <a:solidFill>
                  <a:schemeClr val="tx1"/>
                </a:solidFill>
                <a:latin typeface="Calibri" pitchFamily="34" charset="0"/>
                <a:ea typeface="微软雅黑" pitchFamily="34" charset="-122"/>
              </a:defRPr>
            </a:lvl6pPr>
            <a:lvl7pPr defTabSz="685800" fontAlgn="base">
              <a:spcBef>
                <a:spcPct val="0"/>
              </a:spcBef>
              <a:spcAft>
                <a:spcPct val="0"/>
              </a:spcAft>
              <a:defRPr>
                <a:solidFill>
                  <a:schemeClr val="tx1"/>
                </a:solidFill>
                <a:latin typeface="Calibri" pitchFamily="34" charset="0"/>
                <a:ea typeface="微软雅黑" pitchFamily="34" charset="-122"/>
              </a:defRPr>
            </a:lvl7pPr>
            <a:lvl8pPr defTabSz="685800" fontAlgn="base">
              <a:spcBef>
                <a:spcPct val="0"/>
              </a:spcBef>
              <a:spcAft>
                <a:spcPct val="0"/>
              </a:spcAft>
              <a:defRPr>
                <a:solidFill>
                  <a:schemeClr val="tx1"/>
                </a:solidFill>
                <a:latin typeface="Calibri" pitchFamily="34" charset="0"/>
                <a:ea typeface="微软雅黑" pitchFamily="34" charset="-122"/>
              </a:defRPr>
            </a:lvl8pPr>
            <a:lvl9pPr defTabSz="6858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200">
                <a:solidFill>
                  <a:schemeClr val="bg1">
                    <a:lumMod val="50000"/>
                  </a:schemeClr>
                </a:solidFill>
                <a:latin typeface="微软雅黑" pitchFamily="34" charset="-122"/>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a:solidFill>
                <a:schemeClr val="bg1">
                  <a:lumMod val="50000"/>
                </a:schemeClr>
              </a:solidFill>
              <a:latin typeface="微软雅黑" pitchFamily="34" charset="-122"/>
            </a:endParaRPr>
          </a:p>
        </p:txBody>
      </p:sp>
      <p:sp>
        <p:nvSpPr>
          <p:cNvPr id="15" name="文本框 21"/>
          <p:cNvSpPr txBox="1">
            <a:spLocks noChangeArrowheads="1"/>
          </p:cNvSpPr>
          <p:nvPr/>
        </p:nvSpPr>
        <p:spPr bwMode="auto">
          <a:xfrm>
            <a:off x="6899276" y="4697198"/>
            <a:ext cx="1659125" cy="368300"/>
          </a:xfrm>
          <a:prstGeom prst="rect">
            <a:avLst/>
          </a:prstGeom>
          <a:noFill/>
          <a:ln>
            <a:noFill/>
          </a:ln>
        </p:spPr>
        <p:txBody>
          <a:bodyPr wrap="square">
            <a:spAutoFit/>
          </a:bodyPr>
          <a:lstStyle>
            <a:lvl1pPr defTabSz="685800">
              <a:defRPr>
                <a:solidFill>
                  <a:schemeClr val="tx1"/>
                </a:solidFill>
                <a:latin typeface="Calibri" pitchFamily="34" charset="0"/>
                <a:ea typeface="微软雅黑" pitchFamily="34" charset="-122"/>
              </a:defRPr>
            </a:lvl1pPr>
            <a:lvl2pPr defTabSz="685800">
              <a:defRPr>
                <a:solidFill>
                  <a:schemeClr val="tx1"/>
                </a:solidFill>
                <a:latin typeface="Calibri" pitchFamily="34" charset="0"/>
                <a:ea typeface="微软雅黑" pitchFamily="34" charset="-122"/>
              </a:defRPr>
            </a:lvl2pPr>
            <a:lvl3pPr defTabSz="685800">
              <a:defRPr>
                <a:solidFill>
                  <a:schemeClr val="tx1"/>
                </a:solidFill>
                <a:latin typeface="Calibri" pitchFamily="34" charset="0"/>
                <a:ea typeface="微软雅黑" pitchFamily="34" charset="-122"/>
              </a:defRPr>
            </a:lvl3pPr>
            <a:lvl4pPr defTabSz="685800">
              <a:defRPr>
                <a:solidFill>
                  <a:schemeClr val="tx1"/>
                </a:solidFill>
                <a:latin typeface="Calibri" pitchFamily="34" charset="0"/>
                <a:ea typeface="微软雅黑" pitchFamily="34" charset="-122"/>
              </a:defRPr>
            </a:lvl4pPr>
            <a:lvl5pPr defTabSz="685800">
              <a:defRPr>
                <a:solidFill>
                  <a:schemeClr val="tx1"/>
                </a:solidFill>
                <a:latin typeface="Calibri" pitchFamily="34" charset="0"/>
                <a:ea typeface="微软雅黑" pitchFamily="34" charset="-122"/>
              </a:defRPr>
            </a:lvl5pPr>
            <a:lvl6pPr defTabSz="685800" fontAlgn="base">
              <a:spcBef>
                <a:spcPct val="0"/>
              </a:spcBef>
              <a:spcAft>
                <a:spcPct val="0"/>
              </a:spcAft>
              <a:defRPr>
                <a:solidFill>
                  <a:schemeClr val="tx1"/>
                </a:solidFill>
                <a:latin typeface="Calibri" pitchFamily="34" charset="0"/>
                <a:ea typeface="微软雅黑" pitchFamily="34" charset="-122"/>
              </a:defRPr>
            </a:lvl6pPr>
            <a:lvl7pPr defTabSz="685800" fontAlgn="base">
              <a:spcBef>
                <a:spcPct val="0"/>
              </a:spcBef>
              <a:spcAft>
                <a:spcPct val="0"/>
              </a:spcAft>
              <a:defRPr>
                <a:solidFill>
                  <a:schemeClr val="tx1"/>
                </a:solidFill>
                <a:latin typeface="Calibri" pitchFamily="34" charset="0"/>
                <a:ea typeface="微软雅黑" pitchFamily="34" charset="-122"/>
              </a:defRPr>
            </a:lvl7pPr>
            <a:lvl8pPr defTabSz="685800" fontAlgn="base">
              <a:spcBef>
                <a:spcPct val="0"/>
              </a:spcBef>
              <a:spcAft>
                <a:spcPct val="0"/>
              </a:spcAft>
              <a:defRPr>
                <a:solidFill>
                  <a:schemeClr val="tx1"/>
                </a:solidFill>
                <a:latin typeface="Calibri" pitchFamily="34" charset="0"/>
                <a:ea typeface="微软雅黑" pitchFamily="34" charset="-122"/>
              </a:defRPr>
            </a:lvl8pPr>
            <a:lvl9pPr defTabSz="685800" fontAlgn="base">
              <a:spcBef>
                <a:spcPct val="0"/>
              </a:spcBef>
              <a:spcAft>
                <a:spcPct val="0"/>
              </a:spcAft>
              <a:defRPr>
                <a:solidFill>
                  <a:schemeClr val="tx1"/>
                </a:solidFill>
                <a:latin typeface="Calibri" pitchFamily="34" charset="0"/>
                <a:ea typeface="微软雅黑" pitchFamily="34" charset="-122"/>
              </a:defRPr>
            </a:lvl9pPr>
          </a:lstStyle>
          <a:p>
            <a:r>
              <a:rPr lang="en-US" altLang="zh-CN" dirty="0">
                <a:solidFill>
                  <a:schemeClr val="bg1">
                    <a:lumMod val="50000"/>
                  </a:schemeClr>
                </a:solidFill>
                <a:latin typeface="微软雅黑" pitchFamily="34" charset="-122"/>
              </a:rPr>
              <a:t>STRENGTHS</a:t>
            </a:r>
            <a:endParaRPr lang="zh-CN" altLang="en-US" dirty="0">
              <a:solidFill>
                <a:schemeClr val="bg1">
                  <a:lumMod val="50000"/>
                </a:schemeClr>
              </a:solidFill>
              <a:latin typeface="微软雅黑" pitchFamily="34" charset="-122"/>
            </a:endParaRPr>
          </a:p>
        </p:txBody>
      </p:sp>
      <p:sp>
        <p:nvSpPr>
          <p:cNvPr id="16" name="矩形 15"/>
          <p:cNvSpPr/>
          <p:nvPr/>
        </p:nvSpPr>
        <p:spPr>
          <a:xfrm>
            <a:off x="2800350" y="4707808"/>
            <a:ext cx="2771775" cy="3460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endParaRPr lang="zh-CN" altLang="en-US" sz="1350" noProof="1">
              <a:solidFill>
                <a:prstClr val="white"/>
              </a:solidFill>
              <a:latin typeface="微软雅黑" pitchFamily="34" charset="-122"/>
            </a:endParaRPr>
          </a:p>
        </p:txBody>
      </p:sp>
      <p:sp>
        <p:nvSpPr>
          <p:cNvPr id="17" name="文本框 25"/>
          <p:cNvSpPr txBox="1">
            <a:spLocks noChangeArrowheads="1"/>
          </p:cNvSpPr>
          <p:nvPr/>
        </p:nvSpPr>
        <p:spPr bwMode="auto">
          <a:xfrm>
            <a:off x="2797176" y="4707808"/>
            <a:ext cx="1897062" cy="369887"/>
          </a:xfrm>
          <a:prstGeom prst="rect">
            <a:avLst/>
          </a:prstGeom>
          <a:noFill/>
          <a:ln>
            <a:noFill/>
          </a:ln>
        </p:spPr>
        <p:txBody>
          <a:bodyPr wrap="square">
            <a:spAutoFit/>
          </a:bodyPr>
          <a:lstStyle>
            <a:lvl1pPr defTabSz="685800">
              <a:defRPr>
                <a:solidFill>
                  <a:schemeClr val="tx1"/>
                </a:solidFill>
                <a:latin typeface="Calibri" pitchFamily="34" charset="0"/>
                <a:ea typeface="微软雅黑" pitchFamily="34" charset="-122"/>
              </a:defRPr>
            </a:lvl1pPr>
            <a:lvl2pPr defTabSz="685800">
              <a:defRPr>
                <a:solidFill>
                  <a:schemeClr val="tx1"/>
                </a:solidFill>
                <a:latin typeface="Calibri" pitchFamily="34" charset="0"/>
                <a:ea typeface="微软雅黑" pitchFamily="34" charset="-122"/>
              </a:defRPr>
            </a:lvl2pPr>
            <a:lvl3pPr defTabSz="685800">
              <a:defRPr>
                <a:solidFill>
                  <a:schemeClr val="tx1"/>
                </a:solidFill>
                <a:latin typeface="Calibri" pitchFamily="34" charset="0"/>
                <a:ea typeface="微软雅黑" pitchFamily="34" charset="-122"/>
              </a:defRPr>
            </a:lvl3pPr>
            <a:lvl4pPr defTabSz="685800">
              <a:defRPr>
                <a:solidFill>
                  <a:schemeClr val="tx1"/>
                </a:solidFill>
                <a:latin typeface="Calibri" pitchFamily="34" charset="0"/>
                <a:ea typeface="微软雅黑" pitchFamily="34" charset="-122"/>
              </a:defRPr>
            </a:lvl4pPr>
            <a:lvl5pPr defTabSz="685800">
              <a:defRPr>
                <a:solidFill>
                  <a:schemeClr val="tx1"/>
                </a:solidFill>
                <a:latin typeface="Calibri" pitchFamily="34" charset="0"/>
                <a:ea typeface="微软雅黑" pitchFamily="34" charset="-122"/>
              </a:defRPr>
            </a:lvl5pPr>
            <a:lvl6pPr defTabSz="685800" fontAlgn="base">
              <a:spcBef>
                <a:spcPct val="0"/>
              </a:spcBef>
              <a:spcAft>
                <a:spcPct val="0"/>
              </a:spcAft>
              <a:defRPr>
                <a:solidFill>
                  <a:schemeClr val="tx1"/>
                </a:solidFill>
                <a:latin typeface="Calibri" pitchFamily="34" charset="0"/>
                <a:ea typeface="微软雅黑" pitchFamily="34" charset="-122"/>
              </a:defRPr>
            </a:lvl6pPr>
            <a:lvl7pPr defTabSz="685800" fontAlgn="base">
              <a:spcBef>
                <a:spcPct val="0"/>
              </a:spcBef>
              <a:spcAft>
                <a:spcPct val="0"/>
              </a:spcAft>
              <a:defRPr>
                <a:solidFill>
                  <a:schemeClr val="tx1"/>
                </a:solidFill>
                <a:latin typeface="Calibri" pitchFamily="34" charset="0"/>
                <a:ea typeface="微软雅黑" pitchFamily="34" charset="-122"/>
              </a:defRPr>
            </a:lvl7pPr>
            <a:lvl8pPr defTabSz="685800" fontAlgn="base">
              <a:spcBef>
                <a:spcPct val="0"/>
              </a:spcBef>
              <a:spcAft>
                <a:spcPct val="0"/>
              </a:spcAft>
              <a:defRPr>
                <a:solidFill>
                  <a:schemeClr val="tx1"/>
                </a:solidFill>
                <a:latin typeface="Calibri" pitchFamily="34" charset="0"/>
                <a:ea typeface="微软雅黑" pitchFamily="34" charset="-122"/>
              </a:defRPr>
            </a:lvl8pPr>
            <a:lvl9pPr defTabSz="685800" fontAlgn="base">
              <a:spcBef>
                <a:spcPct val="0"/>
              </a:spcBef>
              <a:spcAft>
                <a:spcPct val="0"/>
              </a:spcAft>
              <a:defRPr>
                <a:solidFill>
                  <a:schemeClr val="tx1"/>
                </a:solidFill>
                <a:latin typeface="Calibri" pitchFamily="34" charset="0"/>
                <a:ea typeface="微软雅黑" pitchFamily="34" charset="-122"/>
              </a:defRPr>
            </a:lvl9pPr>
          </a:lstStyle>
          <a:p>
            <a:r>
              <a:rPr lang="en-US" altLang="zh-CN">
                <a:solidFill>
                  <a:schemeClr val="bg1">
                    <a:lumMod val="50000"/>
                  </a:schemeClr>
                </a:solidFill>
                <a:latin typeface="微软雅黑" pitchFamily="34" charset="-122"/>
              </a:rPr>
              <a:t>OPPORTUNITY</a:t>
            </a:r>
            <a:endParaRPr lang="zh-CN" altLang="en-US">
              <a:solidFill>
                <a:schemeClr val="bg1">
                  <a:lumMod val="50000"/>
                </a:schemeClr>
              </a:solidFill>
              <a:latin typeface="微软雅黑" pitchFamily="34" charset="-122"/>
            </a:endParaRPr>
          </a:p>
        </p:txBody>
      </p:sp>
      <p:sp>
        <p:nvSpPr>
          <p:cNvPr id="18" name="矩形 17"/>
          <p:cNvSpPr/>
          <p:nvPr/>
        </p:nvSpPr>
        <p:spPr>
          <a:xfrm>
            <a:off x="6657672" y="2094952"/>
            <a:ext cx="3197528" cy="2341394"/>
          </a:xfrm>
          <a:prstGeom prst="rect">
            <a:avLst/>
          </a:prstGeom>
          <a:blipFill dpi="0" rotWithShape="1">
            <a:blip r:embed="rId6">
              <a:grayscl/>
            </a:blip>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19"/>
          <p:cNvSpPr/>
          <p:nvPr/>
        </p:nvSpPr>
        <p:spPr>
          <a:xfrm>
            <a:off x="2535923" y="2072727"/>
            <a:ext cx="3197528" cy="2363619"/>
          </a:xfrm>
          <a:prstGeom prst="rect">
            <a:avLst/>
          </a:prstGeom>
          <a:blipFill dpi="0" rotWithShape="1">
            <a:blip r:embed="rId7">
              <a:extLst>
                <a:ext uri="{BEBA8EAE-BF5A-486C-A8C5-ECC9F3942E4B}">
                  <a14:imgProps xmlns:a14="http://schemas.microsoft.com/office/drawing/2010/main">
                    <a14:imgLayer r:embed="rId8">
                      <a14:imgEffect>
                        <a14:saturation sat="33000"/>
                      </a14:imgEffect>
                    </a14:imgLayer>
                  </a14:imgProps>
                </a:ext>
              </a:extLst>
            </a:blip>
            <a:srcRect/>
            <a:tile tx="0" ty="0" sx="55000" sy="5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animBg="1"/>
      <p:bldP spid="17" grpId="0"/>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矩形 149"/>
          <p:cNvSpPr>
            <a:spLocks noChangeArrowheads="1"/>
          </p:cNvSpPr>
          <p:nvPr/>
        </p:nvSpPr>
        <p:spPr bwMode="auto">
          <a:xfrm>
            <a:off x="3413125" y="2246313"/>
            <a:ext cx="2613025" cy="4094162"/>
          </a:xfrm>
          <a:prstGeom prst="rect">
            <a:avLst/>
          </a:prstGeom>
          <a:noFill/>
          <a:ln>
            <a:solidFill>
              <a:schemeClr val="tx2">
                <a:lumMod val="50000"/>
              </a:schemeClr>
            </a:solidFill>
          </a:ln>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endParaRPr lang="zh-CN" altLang="zh-CN">
              <a:solidFill>
                <a:schemeClr val="bg1">
                  <a:lumMod val="50000"/>
                </a:schemeClr>
              </a:solidFill>
              <a:latin typeface="宋体" pitchFamily="2" charset="-122"/>
              <a:sym typeface="宋体" pitchFamily="2" charset="-122"/>
            </a:endParaRPr>
          </a:p>
        </p:txBody>
      </p:sp>
      <p:sp>
        <p:nvSpPr>
          <p:cNvPr id="13" name="文本框 35"/>
          <p:cNvSpPr>
            <a:spLocks noChangeArrowheads="1"/>
          </p:cNvSpPr>
          <p:nvPr/>
        </p:nvSpPr>
        <p:spPr bwMode="auto">
          <a:xfrm>
            <a:off x="3565525" y="4346575"/>
            <a:ext cx="23415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600">
                <a:solidFill>
                  <a:schemeClr val="bg1">
                    <a:lumMod val="50000"/>
                  </a:schemeClr>
                </a:solidFill>
                <a:latin typeface="微软雅黑" pitchFamily="34" charset="-122"/>
                <a:ea typeface="微软雅黑" pitchFamily="34" charset="-122"/>
                <a:sym typeface="微软雅黑" pitchFamily="34" charset="-122"/>
              </a:rPr>
              <a:t>商务报告是商贸公司、企业为交流信息而使用的一种文书形式，它以书面形式给阅读者提供有关信息和数据，以供参考。</a:t>
            </a:r>
          </a:p>
        </p:txBody>
      </p:sp>
      <p:sp>
        <p:nvSpPr>
          <p:cNvPr id="14" name="矩形 37"/>
          <p:cNvSpPr>
            <a:spLocks noChangeArrowheads="1"/>
          </p:cNvSpPr>
          <p:nvPr/>
        </p:nvSpPr>
        <p:spPr bwMode="auto">
          <a:xfrm>
            <a:off x="3949700" y="3635375"/>
            <a:ext cx="153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b="1">
                <a:solidFill>
                  <a:schemeClr val="bg1">
                    <a:lumMod val="50000"/>
                  </a:schemeClr>
                </a:solidFill>
                <a:latin typeface="微软雅黑" pitchFamily="34" charset="-122"/>
                <a:ea typeface="微软雅黑" pitchFamily="34" charset="-122"/>
                <a:sym typeface="微软雅黑" pitchFamily="34" charset="-122"/>
              </a:rPr>
              <a:t>添加标题</a:t>
            </a:r>
            <a:endParaRPr lang="zh-CN" altLang="en-US">
              <a:solidFill>
                <a:schemeClr val="bg1">
                  <a:lumMod val="50000"/>
                </a:schemeClr>
              </a:solidFill>
            </a:endParaRPr>
          </a:p>
        </p:txBody>
      </p:sp>
      <p:sp>
        <p:nvSpPr>
          <p:cNvPr id="15" name="直接连接符 154"/>
          <p:cNvSpPr>
            <a:spLocks noChangeShapeType="1"/>
          </p:cNvSpPr>
          <p:nvPr/>
        </p:nvSpPr>
        <p:spPr bwMode="auto">
          <a:xfrm>
            <a:off x="3413125" y="4156075"/>
            <a:ext cx="2613025" cy="0"/>
          </a:xfrm>
          <a:prstGeom prst="line">
            <a:avLst/>
          </a:prstGeom>
          <a:noFill/>
          <a:ln w="28575">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16" name="矩形 155"/>
          <p:cNvSpPr>
            <a:spLocks noChangeArrowheads="1"/>
          </p:cNvSpPr>
          <p:nvPr/>
        </p:nvSpPr>
        <p:spPr bwMode="auto">
          <a:xfrm>
            <a:off x="642938" y="2246313"/>
            <a:ext cx="2613025" cy="4094162"/>
          </a:xfrm>
          <a:prstGeom prst="rect">
            <a:avLst/>
          </a:prstGeom>
          <a:noFill/>
          <a:ln>
            <a:solidFill>
              <a:srgbClr val="C00000"/>
            </a:solidFill>
          </a:ln>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endParaRPr lang="zh-CN" altLang="zh-CN">
              <a:solidFill>
                <a:schemeClr val="bg1">
                  <a:lumMod val="50000"/>
                </a:schemeClr>
              </a:solidFill>
              <a:latin typeface="宋体" pitchFamily="2" charset="-122"/>
              <a:sym typeface="宋体" pitchFamily="2" charset="-122"/>
            </a:endParaRPr>
          </a:p>
        </p:txBody>
      </p:sp>
      <p:sp>
        <p:nvSpPr>
          <p:cNvPr id="17" name="矩形 156"/>
          <p:cNvSpPr>
            <a:spLocks noChangeArrowheads="1"/>
          </p:cNvSpPr>
          <p:nvPr/>
        </p:nvSpPr>
        <p:spPr bwMode="auto">
          <a:xfrm>
            <a:off x="6189663" y="2246313"/>
            <a:ext cx="2611437" cy="4094162"/>
          </a:xfrm>
          <a:prstGeom prst="rect">
            <a:avLst/>
          </a:prstGeom>
          <a:noFill/>
          <a:ln>
            <a:solidFill>
              <a:srgbClr val="C00000"/>
            </a:solidFill>
          </a:ln>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endParaRPr lang="zh-CN" altLang="zh-CN">
              <a:solidFill>
                <a:schemeClr val="bg1">
                  <a:lumMod val="50000"/>
                </a:schemeClr>
              </a:solidFill>
              <a:latin typeface="宋体" pitchFamily="2" charset="-122"/>
              <a:sym typeface="宋体" pitchFamily="2" charset="-122"/>
            </a:endParaRPr>
          </a:p>
        </p:txBody>
      </p:sp>
      <p:sp>
        <p:nvSpPr>
          <p:cNvPr id="18" name="矩形 157"/>
          <p:cNvSpPr>
            <a:spLocks noChangeArrowheads="1"/>
          </p:cNvSpPr>
          <p:nvPr/>
        </p:nvSpPr>
        <p:spPr bwMode="auto">
          <a:xfrm>
            <a:off x="8937625" y="2246313"/>
            <a:ext cx="2609850" cy="4094162"/>
          </a:xfrm>
          <a:prstGeom prst="rect">
            <a:avLst/>
          </a:prstGeom>
          <a:noFill/>
          <a:ln>
            <a:solidFill>
              <a:schemeClr val="tx2">
                <a:lumMod val="50000"/>
              </a:schemeClr>
            </a:solidFill>
          </a:ln>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endParaRPr lang="zh-CN" altLang="zh-CN">
              <a:solidFill>
                <a:schemeClr val="bg1">
                  <a:lumMod val="50000"/>
                </a:schemeClr>
              </a:solidFill>
              <a:latin typeface="宋体" pitchFamily="2" charset="-122"/>
              <a:sym typeface="宋体" pitchFamily="2" charset="-122"/>
            </a:endParaRPr>
          </a:p>
        </p:txBody>
      </p:sp>
      <p:sp>
        <p:nvSpPr>
          <p:cNvPr id="19" name="任意多边形 42"/>
          <p:cNvSpPr>
            <a:spLocks noChangeArrowheads="1"/>
          </p:cNvSpPr>
          <p:nvPr/>
        </p:nvSpPr>
        <p:spPr bwMode="auto">
          <a:xfrm>
            <a:off x="1512888" y="2441575"/>
            <a:ext cx="874712" cy="874713"/>
          </a:xfrm>
          <a:custGeom>
            <a:avLst/>
            <a:gdLst>
              <a:gd name="T0" fmla="*/ 429913 w 875300"/>
              <a:gd name="T1" fmla="*/ 166392 h 874712"/>
              <a:gd name="T2" fmla="*/ 763064 w 875300"/>
              <a:gd name="T3" fmla="*/ 560207 h 874712"/>
              <a:gd name="T4" fmla="*/ 763064 w 875300"/>
              <a:gd name="T5" fmla="*/ 839159 h 874712"/>
              <a:gd name="T6" fmla="*/ 722103 w 875300"/>
              <a:gd name="T7" fmla="*/ 874712 h 874712"/>
              <a:gd name="T8" fmla="*/ 506374 w 875300"/>
              <a:gd name="T9" fmla="*/ 874712 h 874712"/>
              <a:gd name="T10" fmla="*/ 506374 w 875300"/>
              <a:gd name="T11" fmla="*/ 623108 h 874712"/>
              <a:gd name="T12" fmla="*/ 356183 w 875300"/>
              <a:gd name="T13" fmla="*/ 623108 h 874712"/>
              <a:gd name="T14" fmla="*/ 356183 w 875300"/>
              <a:gd name="T15" fmla="*/ 874712 h 874712"/>
              <a:gd name="T16" fmla="*/ 137723 w 875300"/>
              <a:gd name="T17" fmla="*/ 874712 h 874712"/>
              <a:gd name="T18" fmla="*/ 94031 w 875300"/>
              <a:gd name="T19" fmla="*/ 839159 h 874712"/>
              <a:gd name="T20" fmla="*/ 94031 w 875300"/>
              <a:gd name="T21" fmla="*/ 590290 h 874712"/>
              <a:gd name="T22" fmla="*/ 429913 w 875300"/>
              <a:gd name="T23" fmla="*/ 166392 h 874712"/>
              <a:gd name="T24" fmla="*/ 427648 w 875300"/>
              <a:gd name="T25" fmla="*/ 0 h 874712"/>
              <a:gd name="T26" fmla="*/ 457713 w 875300"/>
              <a:gd name="T27" fmla="*/ 13668 h 874712"/>
              <a:gd name="T28" fmla="*/ 867682 w 875300"/>
              <a:gd name="T29" fmla="*/ 502985 h 874712"/>
              <a:gd name="T30" fmla="*/ 862215 w 875300"/>
              <a:gd name="T31" fmla="*/ 560390 h 874712"/>
              <a:gd name="T32" fmla="*/ 813019 w 875300"/>
              <a:gd name="T33" fmla="*/ 565858 h 874712"/>
              <a:gd name="T34" fmla="*/ 430381 w 875300"/>
              <a:gd name="T35" fmla="*/ 114812 h 874712"/>
              <a:gd name="T36" fmla="*/ 61409 w 875300"/>
              <a:gd name="T37" fmla="*/ 576792 h 874712"/>
              <a:gd name="T38" fmla="*/ 12213 w 875300"/>
              <a:gd name="T39" fmla="*/ 571325 h 874712"/>
              <a:gd name="T40" fmla="*/ 6747 w 875300"/>
              <a:gd name="T41" fmla="*/ 513919 h 874712"/>
              <a:gd name="T42" fmla="*/ 397584 w 875300"/>
              <a:gd name="T43" fmla="*/ 13668 h 874712"/>
              <a:gd name="T44" fmla="*/ 427648 w 875300"/>
              <a:gd name="T45" fmla="*/ 0 h 87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5300" h="874712">
                <a:moveTo>
                  <a:pt x="429913" y="166392"/>
                </a:moveTo>
                <a:cubicBezTo>
                  <a:pt x="429913" y="166392"/>
                  <a:pt x="763064" y="541063"/>
                  <a:pt x="763064" y="560207"/>
                </a:cubicBezTo>
                <a:cubicBezTo>
                  <a:pt x="763064" y="560207"/>
                  <a:pt x="763064" y="560207"/>
                  <a:pt x="763064" y="839159"/>
                </a:cubicBezTo>
                <a:cubicBezTo>
                  <a:pt x="763064" y="858303"/>
                  <a:pt x="743949" y="874712"/>
                  <a:pt x="722103" y="874712"/>
                </a:cubicBezTo>
                <a:cubicBezTo>
                  <a:pt x="722103" y="874712"/>
                  <a:pt x="722103" y="874712"/>
                  <a:pt x="506374" y="874712"/>
                </a:cubicBezTo>
                <a:cubicBezTo>
                  <a:pt x="506374" y="874712"/>
                  <a:pt x="506374" y="874712"/>
                  <a:pt x="506374" y="623108"/>
                </a:cubicBezTo>
                <a:cubicBezTo>
                  <a:pt x="506374" y="623108"/>
                  <a:pt x="506374" y="623108"/>
                  <a:pt x="356183" y="623108"/>
                </a:cubicBezTo>
                <a:cubicBezTo>
                  <a:pt x="356183" y="623108"/>
                  <a:pt x="356183" y="623108"/>
                  <a:pt x="356183" y="874712"/>
                </a:cubicBezTo>
                <a:cubicBezTo>
                  <a:pt x="356183" y="874712"/>
                  <a:pt x="356183" y="874712"/>
                  <a:pt x="137723" y="874712"/>
                </a:cubicBezTo>
                <a:cubicBezTo>
                  <a:pt x="113146" y="874712"/>
                  <a:pt x="94031" y="858303"/>
                  <a:pt x="94031" y="839159"/>
                </a:cubicBezTo>
                <a:cubicBezTo>
                  <a:pt x="94031" y="839159"/>
                  <a:pt x="94031" y="839159"/>
                  <a:pt x="94031" y="590290"/>
                </a:cubicBezTo>
                <a:cubicBezTo>
                  <a:pt x="94031" y="590290"/>
                  <a:pt x="94031" y="590290"/>
                  <a:pt x="429913" y="166392"/>
                </a:cubicBezTo>
                <a:close/>
                <a:moveTo>
                  <a:pt x="427648" y="0"/>
                </a:moveTo>
                <a:cubicBezTo>
                  <a:pt x="438581" y="0"/>
                  <a:pt x="449513" y="2734"/>
                  <a:pt x="457713" y="13668"/>
                </a:cubicBezTo>
                <a:cubicBezTo>
                  <a:pt x="463179" y="19135"/>
                  <a:pt x="867682" y="502985"/>
                  <a:pt x="867682" y="502985"/>
                </a:cubicBezTo>
                <a:cubicBezTo>
                  <a:pt x="878614" y="516653"/>
                  <a:pt x="878614" y="543989"/>
                  <a:pt x="862215" y="560390"/>
                </a:cubicBezTo>
                <a:cubicBezTo>
                  <a:pt x="848550" y="579526"/>
                  <a:pt x="826685" y="582259"/>
                  <a:pt x="813019" y="565858"/>
                </a:cubicBezTo>
                <a:cubicBezTo>
                  <a:pt x="813019" y="565858"/>
                  <a:pt x="813019" y="565858"/>
                  <a:pt x="430381" y="114812"/>
                </a:cubicBezTo>
                <a:cubicBezTo>
                  <a:pt x="430381" y="114812"/>
                  <a:pt x="430381" y="114812"/>
                  <a:pt x="61409" y="576792"/>
                </a:cubicBezTo>
                <a:cubicBezTo>
                  <a:pt x="50477" y="590460"/>
                  <a:pt x="28612" y="587727"/>
                  <a:pt x="12213" y="571325"/>
                </a:cubicBezTo>
                <a:cubicBezTo>
                  <a:pt x="-1453" y="554923"/>
                  <a:pt x="-4186" y="530321"/>
                  <a:pt x="6747" y="513919"/>
                </a:cubicBezTo>
                <a:cubicBezTo>
                  <a:pt x="6747" y="513919"/>
                  <a:pt x="392117" y="21869"/>
                  <a:pt x="397584" y="13668"/>
                </a:cubicBezTo>
                <a:cubicBezTo>
                  <a:pt x="405783" y="2734"/>
                  <a:pt x="416716" y="0"/>
                  <a:pt x="427648" y="0"/>
                </a:cubicBezTo>
                <a:close/>
              </a:path>
            </a:pathLst>
          </a:custGeom>
          <a:noFill/>
          <a:ln>
            <a:solidFill>
              <a:srgbClr val="C00000"/>
            </a:solidFill>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solidFill>
                <a:schemeClr val="bg1">
                  <a:lumMod val="50000"/>
                </a:schemeClr>
              </a:solidFill>
            </a:endParaRPr>
          </a:p>
        </p:txBody>
      </p:sp>
      <p:sp>
        <p:nvSpPr>
          <p:cNvPr id="20" name="文本框 22"/>
          <p:cNvSpPr>
            <a:spLocks noChangeArrowheads="1"/>
          </p:cNvSpPr>
          <p:nvPr/>
        </p:nvSpPr>
        <p:spPr bwMode="auto">
          <a:xfrm>
            <a:off x="796925" y="4346575"/>
            <a:ext cx="23399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600">
                <a:solidFill>
                  <a:schemeClr val="bg1">
                    <a:lumMod val="50000"/>
                  </a:schemeClr>
                </a:solidFill>
                <a:latin typeface="微软雅黑" pitchFamily="34" charset="-122"/>
                <a:ea typeface="微软雅黑" pitchFamily="34" charset="-122"/>
                <a:sym typeface="微软雅黑" pitchFamily="34" charset="-122"/>
              </a:rPr>
              <a:t>商务报告是商贸公司、企业为交流信息而使用的一种文书形式，它以书面形式给阅读者提供有关信息和数据，以供参考。</a:t>
            </a:r>
          </a:p>
        </p:txBody>
      </p:sp>
      <p:sp>
        <p:nvSpPr>
          <p:cNvPr id="21" name="矩形 6"/>
          <p:cNvSpPr>
            <a:spLocks noChangeArrowheads="1"/>
          </p:cNvSpPr>
          <p:nvPr/>
        </p:nvSpPr>
        <p:spPr bwMode="auto">
          <a:xfrm>
            <a:off x="1179513" y="3635375"/>
            <a:ext cx="153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b="1" dirty="0">
                <a:solidFill>
                  <a:schemeClr val="bg1">
                    <a:lumMod val="50000"/>
                  </a:schemeClr>
                </a:solidFill>
                <a:latin typeface="微软雅黑" pitchFamily="34" charset="-122"/>
                <a:ea typeface="微软雅黑" pitchFamily="34" charset="-122"/>
                <a:sym typeface="微软雅黑" pitchFamily="34" charset="-122"/>
              </a:rPr>
              <a:t>添加标题</a:t>
            </a:r>
          </a:p>
        </p:txBody>
      </p:sp>
      <p:sp>
        <p:nvSpPr>
          <p:cNvPr id="22" name="文本框 31"/>
          <p:cNvSpPr>
            <a:spLocks noChangeArrowheads="1"/>
          </p:cNvSpPr>
          <p:nvPr/>
        </p:nvSpPr>
        <p:spPr bwMode="auto">
          <a:xfrm>
            <a:off x="6411913" y="4346575"/>
            <a:ext cx="23399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600">
                <a:solidFill>
                  <a:schemeClr val="bg1">
                    <a:lumMod val="50000"/>
                  </a:schemeClr>
                </a:solidFill>
                <a:latin typeface="微软雅黑" pitchFamily="34" charset="-122"/>
                <a:ea typeface="微软雅黑" pitchFamily="34" charset="-122"/>
                <a:sym typeface="微软雅黑" pitchFamily="34" charset="-122"/>
              </a:rPr>
              <a:t>商务报告是商贸公司、企业为交流信息而使用的一种文书形式，它以书面形式给阅读者提供有关信息和数据，以供参考。</a:t>
            </a:r>
          </a:p>
        </p:txBody>
      </p:sp>
      <p:sp>
        <p:nvSpPr>
          <p:cNvPr id="23" name="矩形 32"/>
          <p:cNvSpPr>
            <a:spLocks noChangeArrowheads="1"/>
          </p:cNvSpPr>
          <p:nvPr/>
        </p:nvSpPr>
        <p:spPr bwMode="auto">
          <a:xfrm>
            <a:off x="6719888" y="3635375"/>
            <a:ext cx="1550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b="1">
                <a:solidFill>
                  <a:schemeClr val="bg1">
                    <a:lumMod val="50000"/>
                  </a:schemeClr>
                </a:solidFill>
                <a:latin typeface="微软雅黑" pitchFamily="34" charset="-122"/>
                <a:ea typeface="微软雅黑" pitchFamily="34" charset="-122"/>
                <a:sym typeface="微软雅黑" pitchFamily="34" charset="-122"/>
              </a:rPr>
              <a:t>添加标题</a:t>
            </a:r>
            <a:endParaRPr lang="zh-CN" altLang="en-US">
              <a:solidFill>
                <a:schemeClr val="bg1">
                  <a:lumMod val="50000"/>
                </a:schemeClr>
              </a:solidFill>
            </a:endParaRPr>
          </a:p>
        </p:txBody>
      </p:sp>
      <p:sp>
        <p:nvSpPr>
          <p:cNvPr id="24" name="文本框 38"/>
          <p:cNvSpPr>
            <a:spLocks noChangeArrowheads="1"/>
          </p:cNvSpPr>
          <p:nvPr/>
        </p:nvSpPr>
        <p:spPr bwMode="auto">
          <a:xfrm>
            <a:off x="9128125" y="4346575"/>
            <a:ext cx="23399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1600">
                <a:solidFill>
                  <a:schemeClr val="bg1">
                    <a:lumMod val="50000"/>
                  </a:schemeClr>
                </a:solidFill>
                <a:latin typeface="微软雅黑" pitchFamily="34" charset="-122"/>
                <a:ea typeface="微软雅黑" pitchFamily="34" charset="-122"/>
                <a:sym typeface="微软雅黑" pitchFamily="34" charset="-122"/>
              </a:rPr>
              <a:t>商务报告是商贸公司、企业为交流信息而使用的一种文书形式，它以书面形式给阅读者提供有关信息和数据，以供参考。</a:t>
            </a:r>
          </a:p>
        </p:txBody>
      </p:sp>
      <p:sp>
        <p:nvSpPr>
          <p:cNvPr id="25" name="矩形 40"/>
          <p:cNvSpPr>
            <a:spLocks noChangeArrowheads="1"/>
          </p:cNvSpPr>
          <p:nvPr/>
        </p:nvSpPr>
        <p:spPr bwMode="auto">
          <a:xfrm>
            <a:off x="9480550" y="3635375"/>
            <a:ext cx="152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b="1">
                <a:solidFill>
                  <a:schemeClr val="bg1">
                    <a:lumMod val="50000"/>
                  </a:schemeClr>
                </a:solidFill>
                <a:latin typeface="微软雅黑" pitchFamily="34" charset="-122"/>
                <a:ea typeface="微软雅黑" pitchFamily="34" charset="-122"/>
                <a:sym typeface="微软雅黑" pitchFamily="34" charset="-122"/>
              </a:rPr>
              <a:t>添加标题</a:t>
            </a:r>
            <a:endParaRPr lang="zh-CN" altLang="en-US">
              <a:solidFill>
                <a:schemeClr val="bg1">
                  <a:lumMod val="50000"/>
                </a:schemeClr>
              </a:solidFill>
            </a:endParaRPr>
          </a:p>
        </p:txBody>
      </p:sp>
      <p:grpSp>
        <p:nvGrpSpPr>
          <p:cNvPr id="26" name="组合 45"/>
          <p:cNvGrpSpPr/>
          <p:nvPr/>
        </p:nvGrpSpPr>
        <p:grpSpPr bwMode="auto">
          <a:xfrm>
            <a:off x="6986588" y="2400300"/>
            <a:ext cx="1019175" cy="957263"/>
            <a:chOff x="0" y="0"/>
            <a:chExt cx="1020304" cy="957907"/>
          </a:xfrm>
          <a:noFill/>
        </p:grpSpPr>
        <p:sp>
          <p:nvSpPr>
            <p:cNvPr id="27" name="Freeform 10"/>
            <p:cNvSpPr>
              <a:spLocks noEditPoints="1" noChangeArrowheads="1"/>
            </p:cNvSpPr>
            <p:nvPr/>
          </p:nvSpPr>
          <p:spPr bwMode="auto">
            <a:xfrm>
              <a:off x="0" y="377847"/>
              <a:ext cx="580059" cy="580060"/>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grpFill/>
            <a:ln w="9525">
              <a:solidFill>
                <a:srgbClr val="C00000"/>
              </a:solidFill>
              <a:round/>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solidFill>
                  <a:schemeClr val="bg1">
                    <a:lumMod val="50000"/>
                  </a:schemeClr>
                </a:solidFill>
              </a:endParaRPr>
            </a:p>
          </p:txBody>
        </p:sp>
        <p:sp>
          <p:nvSpPr>
            <p:cNvPr id="28" name="Freeform 11"/>
            <p:cNvSpPr>
              <a:spLocks noEditPoints="1" noChangeArrowheads="1"/>
            </p:cNvSpPr>
            <p:nvPr/>
          </p:nvSpPr>
          <p:spPr bwMode="auto">
            <a:xfrm>
              <a:off x="539617" y="323539"/>
              <a:ext cx="480687" cy="480687"/>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grpFill/>
            <a:ln w="9525">
              <a:solidFill>
                <a:srgbClr val="C00000"/>
              </a:solidFill>
              <a:round/>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solidFill>
                  <a:schemeClr val="bg1">
                    <a:lumMod val="50000"/>
                  </a:schemeClr>
                </a:solidFill>
              </a:endParaRPr>
            </a:p>
          </p:txBody>
        </p:sp>
        <p:sp>
          <p:nvSpPr>
            <p:cNvPr id="29" name="Freeform 12"/>
            <p:cNvSpPr>
              <a:spLocks noEditPoints="1" noChangeArrowheads="1"/>
            </p:cNvSpPr>
            <p:nvPr/>
          </p:nvSpPr>
          <p:spPr bwMode="auto">
            <a:xfrm>
              <a:off x="517663" y="0"/>
              <a:ext cx="358204" cy="367448"/>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grpFill/>
            <a:ln w="9525">
              <a:solidFill>
                <a:srgbClr val="C00000"/>
              </a:solidFill>
              <a:round/>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solidFill>
                  <a:schemeClr val="bg1">
                    <a:lumMod val="50000"/>
                  </a:schemeClr>
                </a:solidFill>
              </a:endParaRPr>
            </a:p>
          </p:txBody>
        </p:sp>
      </p:grpSp>
      <p:sp>
        <p:nvSpPr>
          <p:cNvPr id="30" name="任意多边形 44"/>
          <p:cNvSpPr>
            <a:spLocks noChangeArrowheads="1"/>
          </p:cNvSpPr>
          <p:nvPr/>
        </p:nvSpPr>
        <p:spPr bwMode="auto">
          <a:xfrm>
            <a:off x="9763125" y="2384425"/>
            <a:ext cx="955675" cy="990600"/>
          </a:xfrm>
          <a:custGeom>
            <a:avLst/>
            <a:gdLst>
              <a:gd name="T0" fmla="*/ 516797 w 956752"/>
              <a:gd name="T1" fmla="*/ 952129 h 990261"/>
              <a:gd name="T2" fmla="*/ 516797 w 956752"/>
              <a:gd name="T3" fmla="*/ 990261 h 990261"/>
              <a:gd name="T4" fmla="*/ 434467 w 956752"/>
              <a:gd name="T5" fmla="*/ 971195 h 990261"/>
              <a:gd name="T6" fmla="*/ 409975 w 956752"/>
              <a:gd name="T7" fmla="*/ 896665 h 990261"/>
              <a:gd name="T8" fmla="*/ 562728 w 956752"/>
              <a:gd name="T9" fmla="*/ 916309 h 990261"/>
              <a:gd name="T10" fmla="*/ 409975 w 956752"/>
              <a:gd name="T11" fmla="*/ 935952 h 990261"/>
              <a:gd name="T12" fmla="*/ 409975 w 956752"/>
              <a:gd name="T13" fmla="*/ 896665 h 990261"/>
              <a:gd name="T14" fmla="*/ 571350 w 956752"/>
              <a:gd name="T15" fmla="*/ 844668 h 990261"/>
              <a:gd name="T16" fmla="*/ 571350 w 956752"/>
              <a:gd name="T17" fmla="*/ 883955 h 990261"/>
              <a:gd name="T18" fmla="*/ 372070 w 956752"/>
              <a:gd name="T19" fmla="*/ 864312 h 990261"/>
              <a:gd name="T20" fmla="*/ 391179 w 956752"/>
              <a:gd name="T21" fmla="*/ 793826 h 990261"/>
              <a:gd name="T22" fmla="*/ 590459 w 956752"/>
              <a:gd name="T23" fmla="*/ 812892 h 990261"/>
              <a:gd name="T24" fmla="*/ 391179 w 956752"/>
              <a:gd name="T25" fmla="*/ 831958 h 990261"/>
              <a:gd name="T26" fmla="*/ 391179 w 956752"/>
              <a:gd name="T27" fmla="*/ 793826 h 990261"/>
              <a:gd name="T28" fmla="*/ 290214 w 956752"/>
              <a:gd name="T29" fmla="*/ 678766 h 990261"/>
              <a:gd name="T30" fmla="*/ 191692 w 956752"/>
              <a:gd name="T31" fmla="*/ 820324 h 990261"/>
              <a:gd name="T32" fmla="*/ 156114 w 956752"/>
              <a:gd name="T33" fmla="*/ 784935 h 990261"/>
              <a:gd name="T34" fmla="*/ 273793 w 956752"/>
              <a:gd name="T35" fmla="*/ 670259 h 990261"/>
              <a:gd name="T36" fmla="*/ 696765 w 956752"/>
              <a:gd name="T37" fmla="*/ 676044 h 990261"/>
              <a:gd name="T38" fmla="*/ 795561 w 956752"/>
              <a:gd name="T39" fmla="*/ 820324 h 990261"/>
              <a:gd name="T40" fmla="*/ 661089 w 956752"/>
              <a:gd name="T41" fmla="*/ 708711 h 990261"/>
              <a:gd name="T42" fmla="*/ 681329 w 956752"/>
              <a:gd name="T43" fmla="*/ 669919 h 990261"/>
              <a:gd name="T44" fmla="*/ 934879 w 956752"/>
              <a:gd name="T45" fmla="*/ 478376 h 990261"/>
              <a:gd name="T46" fmla="*/ 934879 w 956752"/>
              <a:gd name="T47" fmla="*/ 528063 h 990261"/>
              <a:gd name="T48" fmla="*/ 762628 w 956752"/>
              <a:gd name="T49" fmla="*/ 503219 h 990261"/>
              <a:gd name="T50" fmla="*/ 21873 w 956752"/>
              <a:gd name="T51" fmla="*/ 478376 h 990261"/>
              <a:gd name="T52" fmla="*/ 194124 w 956752"/>
              <a:gd name="T53" fmla="*/ 503219 h 990261"/>
              <a:gd name="T54" fmla="*/ 21873 w 956752"/>
              <a:gd name="T55" fmla="*/ 528063 h 990261"/>
              <a:gd name="T56" fmla="*/ 21873 w 956752"/>
              <a:gd name="T57" fmla="*/ 478376 h 990261"/>
              <a:gd name="T58" fmla="*/ 718720 w 956752"/>
              <a:gd name="T59" fmla="*/ 475880 h 990261"/>
              <a:gd name="T60" fmla="*/ 590440 w 956752"/>
              <a:gd name="T61" fmla="*/ 768405 h 990261"/>
              <a:gd name="T62" fmla="*/ 372091 w 956752"/>
              <a:gd name="T63" fmla="*/ 689123 h 990261"/>
              <a:gd name="T64" fmla="*/ 481265 w 956752"/>
              <a:gd name="T65" fmla="*/ 238032 h 990261"/>
              <a:gd name="T66" fmla="*/ 833753 w 956752"/>
              <a:gd name="T67" fmla="*/ 150732 h 990261"/>
              <a:gd name="T68" fmla="*/ 730036 w 956752"/>
              <a:gd name="T69" fmla="*/ 289930 h 990261"/>
              <a:gd name="T70" fmla="*/ 694554 w 956752"/>
              <a:gd name="T71" fmla="*/ 254448 h 990261"/>
              <a:gd name="T72" fmla="*/ 816353 w 956752"/>
              <a:gd name="T73" fmla="*/ 142203 h 990261"/>
              <a:gd name="T74" fmla="*/ 163842 w 956752"/>
              <a:gd name="T75" fmla="*/ 148003 h 990261"/>
              <a:gd name="T76" fmla="*/ 267559 w 956752"/>
              <a:gd name="T77" fmla="*/ 287200 h 990261"/>
              <a:gd name="T78" fmla="*/ 128360 w 956752"/>
              <a:gd name="T79" fmla="*/ 183485 h 990261"/>
              <a:gd name="T80" fmla="*/ 147466 w 956752"/>
              <a:gd name="T81" fmla="*/ 142203 h 990261"/>
              <a:gd name="T82" fmla="*/ 506109 w 956752"/>
              <a:gd name="T83" fmla="*/ 21873 h 990261"/>
              <a:gd name="T84" fmla="*/ 478742 w 956752"/>
              <a:gd name="T85" fmla="*/ 194123 h 990261"/>
              <a:gd name="T86" fmla="*/ 454111 w 956752"/>
              <a:gd name="T87" fmla="*/ 21873 h 990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6752" h="990261">
                <a:moveTo>
                  <a:pt x="442700" y="952129"/>
                </a:moveTo>
                <a:cubicBezTo>
                  <a:pt x="516797" y="952129"/>
                  <a:pt x="516797" y="952129"/>
                  <a:pt x="516797" y="952129"/>
                </a:cubicBezTo>
                <a:cubicBezTo>
                  <a:pt x="519541" y="952129"/>
                  <a:pt x="522285" y="960300"/>
                  <a:pt x="522285" y="971195"/>
                </a:cubicBezTo>
                <a:cubicBezTo>
                  <a:pt x="522285" y="979366"/>
                  <a:pt x="519541" y="990261"/>
                  <a:pt x="516797" y="990261"/>
                </a:cubicBezTo>
                <a:cubicBezTo>
                  <a:pt x="442700" y="990261"/>
                  <a:pt x="442700" y="990261"/>
                  <a:pt x="442700" y="990261"/>
                </a:cubicBezTo>
                <a:cubicBezTo>
                  <a:pt x="439956" y="990261"/>
                  <a:pt x="434467" y="979366"/>
                  <a:pt x="434467" y="971195"/>
                </a:cubicBezTo>
                <a:cubicBezTo>
                  <a:pt x="434467" y="960300"/>
                  <a:pt x="439956" y="952129"/>
                  <a:pt x="442700" y="952129"/>
                </a:cubicBezTo>
                <a:close/>
                <a:moveTo>
                  <a:pt x="409975" y="896665"/>
                </a:moveTo>
                <a:cubicBezTo>
                  <a:pt x="549090" y="896665"/>
                  <a:pt x="549090" y="896665"/>
                  <a:pt x="549090" y="896665"/>
                </a:cubicBezTo>
                <a:cubicBezTo>
                  <a:pt x="557273" y="896665"/>
                  <a:pt x="562728" y="905084"/>
                  <a:pt x="562728" y="916309"/>
                </a:cubicBezTo>
                <a:cubicBezTo>
                  <a:pt x="562728" y="927533"/>
                  <a:pt x="557273" y="935952"/>
                  <a:pt x="549090" y="935952"/>
                </a:cubicBezTo>
                <a:cubicBezTo>
                  <a:pt x="409975" y="935952"/>
                  <a:pt x="409975" y="935952"/>
                  <a:pt x="409975" y="935952"/>
                </a:cubicBezTo>
                <a:cubicBezTo>
                  <a:pt x="401792" y="935952"/>
                  <a:pt x="396336" y="927533"/>
                  <a:pt x="396336" y="916309"/>
                </a:cubicBezTo>
                <a:cubicBezTo>
                  <a:pt x="396336" y="905084"/>
                  <a:pt x="401792" y="896665"/>
                  <a:pt x="409975" y="896665"/>
                </a:cubicBezTo>
                <a:close/>
                <a:moveTo>
                  <a:pt x="391179" y="844668"/>
                </a:moveTo>
                <a:cubicBezTo>
                  <a:pt x="571350" y="844668"/>
                  <a:pt x="571350" y="844668"/>
                  <a:pt x="571350" y="844668"/>
                </a:cubicBezTo>
                <a:cubicBezTo>
                  <a:pt x="582270" y="844668"/>
                  <a:pt x="590459" y="853087"/>
                  <a:pt x="590459" y="864312"/>
                </a:cubicBezTo>
                <a:cubicBezTo>
                  <a:pt x="590459" y="875536"/>
                  <a:pt x="582270" y="883955"/>
                  <a:pt x="571350" y="883955"/>
                </a:cubicBezTo>
                <a:cubicBezTo>
                  <a:pt x="391179" y="883955"/>
                  <a:pt x="391179" y="883955"/>
                  <a:pt x="391179" y="883955"/>
                </a:cubicBezTo>
                <a:cubicBezTo>
                  <a:pt x="380260" y="883955"/>
                  <a:pt x="372070" y="875536"/>
                  <a:pt x="372070" y="864312"/>
                </a:cubicBezTo>
                <a:cubicBezTo>
                  <a:pt x="372070" y="853087"/>
                  <a:pt x="380260" y="844668"/>
                  <a:pt x="391179" y="844668"/>
                </a:cubicBezTo>
                <a:close/>
                <a:moveTo>
                  <a:pt x="391179" y="793826"/>
                </a:moveTo>
                <a:cubicBezTo>
                  <a:pt x="571350" y="793826"/>
                  <a:pt x="571350" y="793826"/>
                  <a:pt x="571350" y="793826"/>
                </a:cubicBezTo>
                <a:cubicBezTo>
                  <a:pt x="582270" y="793826"/>
                  <a:pt x="590459" y="801997"/>
                  <a:pt x="590459" y="812892"/>
                </a:cubicBezTo>
                <a:cubicBezTo>
                  <a:pt x="590459" y="823787"/>
                  <a:pt x="582270" y="831958"/>
                  <a:pt x="571350" y="831958"/>
                </a:cubicBezTo>
                <a:cubicBezTo>
                  <a:pt x="391179" y="831958"/>
                  <a:pt x="391179" y="831958"/>
                  <a:pt x="391179" y="831958"/>
                </a:cubicBezTo>
                <a:cubicBezTo>
                  <a:pt x="380260" y="831958"/>
                  <a:pt x="372070" y="823787"/>
                  <a:pt x="372070" y="812892"/>
                </a:cubicBezTo>
                <a:cubicBezTo>
                  <a:pt x="372070" y="801997"/>
                  <a:pt x="380260" y="793826"/>
                  <a:pt x="391179" y="793826"/>
                </a:cubicBezTo>
                <a:close/>
                <a:moveTo>
                  <a:pt x="273793" y="670259"/>
                </a:moveTo>
                <a:cubicBezTo>
                  <a:pt x="279951" y="670599"/>
                  <a:pt x="286109" y="673322"/>
                  <a:pt x="290214" y="678766"/>
                </a:cubicBezTo>
                <a:cubicBezTo>
                  <a:pt x="301161" y="686933"/>
                  <a:pt x="303897" y="700544"/>
                  <a:pt x="295687" y="711433"/>
                </a:cubicBezTo>
                <a:lnTo>
                  <a:pt x="191692" y="820324"/>
                </a:lnTo>
                <a:cubicBezTo>
                  <a:pt x="183482" y="828491"/>
                  <a:pt x="167061" y="828491"/>
                  <a:pt x="158851" y="817602"/>
                </a:cubicBezTo>
                <a:cubicBezTo>
                  <a:pt x="147904" y="809435"/>
                  <a:pt x="147904" y="793102"/>
                  <a:pt x="156114" y="784935"/>
                </a:cubicBezTo>
                <a:cubicBezTo>
                  <a:pt x="257373" y="676044"/>
                  <a:pt x="257373" y="676044"/>
                  <a:pt x="257373" y="676044"/>
                </a:cubicBezTo>
                <a:cubicBezTo>
                  <a:pt x="261478" y="671960"/>
                  <a:pt x="267636" y="669919"/>
                  <a:pt x="273793" y="670259"/>
                </a:cubicBezTo>
                <a:close/>
                <a:moveTo>
                  <a:pt x="681329" y="669919"/>
                </a:moveTo>
                <a:cubicBezTo>
                  <a:pt x="687160" y="669919"/>
                  <a:pt x="692649" y="671961"/>
                  <a:pt x="696765" y="676044"/>
                </a:cubicBezTo>
                <a:lnTo>
                  <a:pt x="798305" y="784935"/>
                </a:lnTo>
                <a:cubicBezTo>
                  <a:pt x="806538" y="795824"/>
                  <a:pt x="806538" y="809435"/>
                  <a:pt x="795561" y="820324"/>
                </a:cubicBezTo>
                <a:cubicBezTo>
                  <a:pt x="784584" y="828491"/>
                  <a:pt x="770862" y="828491"/>
                  <a:pt x="762629" y="820324"/>
                </a:cubicBezTo>
                <a:cubicBezTo>
                  <a:pt x="661089" y="708711"/>
                  <a:pt x="661089" y="708711"/>
                  <a:pt x="661089" y="708711"/>
                </a:cubicBezTo>
                <a:cubicBezTo>
                  <a:pt x="652856" y="700544"/>
                  <a:pt x="652856" y="686933"/>
                  <a:pt x="663834" y="676044"/>
                </a:cubicBezTo>
                <a:cubicBezTo>
                  <a:pt x="669322" y="671961"/>
                  <a:pt x="675497" y="669919"/>
                  <a:pt x="681329" y="669919"/>
                </a:cubicBezTo>
                <a:close/>
                <a:moveTo>
                  <a:pt x="784501" y="478376"/>
                </a:moveTo>
                <a:cubicBezTo>
                  <a:pt x="934879" y="478376"/>
                  <a:pt x="934879" y="478376"/>
                  <a:pt x="934879" y="478376"/>
                </a:cubicBezTo>
                <a:cubicBezTo>
                  <a:pt x="948550" y="478376"/>
                  <a:pt x="956752" y="489417"/>
                  <a:pt x="956752" y="503219"/>
                </a:cubicBezTo>
                <a:cubicBezTo>
                  <a:pt x="956752" y="517021"/>
                  <a:pt x="948550" y="528063"/>
                  <a:pt x="934879" y="528063"/>
                </a:cubicBezTo>
                <a:lnTo>
                  <a:pt x="784501" y="528063"/>
                </a:lnTo>
                <a:cubicBezTo>
                  <a:pt x="773565" y="528063"/>
                  <a:pt x="762628" y="517021"/>
                  <a:pt x="762628" y="503219"/>
                </a:cubicBezTo>
                <a:cubicBezTo>
                  <a:pt x="762628" y="489417"/>
                  <a:pt x="773565" y="478376"/>
                  <a:pt x="784501" y="478376"/>
                </a:cubicBezTo>
                <a:close/>
                <a:moveTo>
                  <a:pt x="21873" y="478376"/>
                </a:moveTo>
                <a:lnTo>
                  <a:pt x="172251" y="478376"/>
                </a:lnTo>
                <a:cubicBezTo>
                  <a:pt x="185922" y="478376"/>
                  <a:pt x="194124" y="489417"/>
                  <a:pt x="194124" y="503219"/>
                </a:cubicBezTo>
                <a:cubicBezTo>
                  <a:pt x="194124" y="517021"/>
                  <a:pt x="185922" y="528063"/>
                  <a:pt x="172251" y="528063"/>
                </a:cubicBezTo>
                <a:cubicBezTo>
                  <a:pt x="21873" y="528063"/>
                  <a:pt x="21873" y="528063"/>
                  <a:pt x="21873" y="528063"/>
                </a:cubicBezTo>
                <a:cubicBezTo>
                  <a:pt x="10936" y="528063"/>
                  <a:pt x="0" y="517021"/>
                  <a:pt x="0" y="503219"/>
                </a:cubicBezTo>
                <a:cubicBezTo>
                  <a:pt x="0" y="489417"/>
                  <a:pt x="10936" y="478376"/>
                  <a:pt x="21873" y="478376"/>
                </a:cubicBezTo>
                <a:close/>
                <a:moveTo>
                  <a:pt x="481265" y="238032"/>
                </a:moveTo>
                <a:cubicBezTo>
                  <a:pt x="612275" y="238032"/>
                  <a:pt x="718720" y="344653"/>
                  <a:pt x="718720" y="475880"/>
                </a:cubicBezTo>
                <a:cubicBezTo>
                  <a:pt x="718720" y="568832"/>
                  <a:pt x="666862" y="648114"/>
                  <a:pt x="590440" y="689123"/>
                </a:cubicBezTo>
                <a:cubicBezTo>
                  <a:pt x="590440" y="689123"/>
                  <a:pt x="590440" y="689123"/>
                  <a:pt x="590440" y="768405"/>
                </a:cubicBezTo>
                <a:cubicBezTo>
                  <a:pt x="590440" y="768405"/>
                  <a:pt x="590440" y="768405"/>
                  <a:pt x="372091" y="768405"/>
                </a:cubicBezTo>
                <a:cubicBezTo>
                  <a:pt x="372091" y="768405"/>
                  <a:pt x="372091" y="768405"/>
                  <a:pt x="372091" y="689123"/>
                </a:cubicBezTo>
                <a:cubicBezTo>
                  <a:pt x="295668" y="648114"/>
                  <a:pt x="243810" y="568832"/>
                  <a:pt x="243810" y="475880"/>
                </a:cubicBezTo>
                <a:cubicBezTo>
                  <a:pt x="243810" y="344653"/>
                  <a:pt x="350256" y="238032"/>
                  <a:pt x="481265" y="238032"/>
                </a:cubicBezTo>
                <a:close/>
                <a:moveTo>
                  <a:pt x="816353" y="142203"/>
                </a:moveTo>
                <a:cubicBezTo>
                  <a:pt x="822153" y="142544"/>
                  <a:pt x="828294" y="145274"/>
                  <a:pt x="833753" y="150732"/>
                </a:cubicBezTo>
                <a:cubicBezTo>
                  <a:pt x="841941" y="158920"/>
                  <a:pt x="844670" y="175297"/>
                  <a:pt x="836482" y="183485"/>
                </a:cubicBezTo>
                <a:lnTo>
                  <a:pt x="730036" y="289930"/>
                </a:lnTo>
                <a:cubicBezTo>
                  <a:pt x="721848" y="298118"/>
                  <a:pt x="705472" y="295389"/>
                  <a:pt x="697284" y="287200"/>
                </a:cubicBezTo>
                <a:cubicBezTo>
                  <a:pt x="686366" y="276283"/>
                  <a:pt x="686366" y="262636"/>
                  <a:pt x="694554" y="254448"/>
                </a:cubicBezTo>
                <a:cubicBezTo>
                  <a:pt x="801000" y="148003"/>
                  <a:pt x="801000" y="148003"/>
                  <a:pt x="801000" y="148003"/>
                </a:cubicBezTo>
                <a:cubicBezTo>
                  <a:pt x="805094" y="143909"/>
                  <a:pt x="810553" y="141862"/>
                  <a:pt x="816353" y="142203"/>
                </a:cubicBezTo>
                <a:close/>
                <a:moveTo>
                  <a:pt x="147466" y="142203"/>
                </a:moveTo>
                <a:cubicBezTo>
                  <a:pt x="153607" y="141862"/>
                  <a:pt x="159748" y="143909"/>
                  <a:pt x="163842" y="148003"/>
                </a:cubicBezTo>
                <a:lnTo>
                  <a:pt x="270288" y="254448"/>
                </a:lnTo>
                <a:cubicBezTo>
                  <a:pt x="278476" y="262636"/>
                  <a:pt x="278476" y="276283"/>
                  <a:pt x="267559" y="287200"/>
                </a:cubicBezTo>
                <a:cubicBezTo>
                  <a:pt x="256641" y="295389"/>
                  <a:pt x="242994" y="298118"/>
                  <a:pt x="234806" y="289930"/>
                </a:cubicBezTo>
                <a:cubicBezTo>
                  <a:pt x="128360" y="183485"/>
                  <a:pt x="128360" y="183485"/>
                  <a:pt x="128360" y="183485"/>
                </a:cubicBezTo>
                <a:cubicBezTo>
                  <a:pt x="120172" y="175297"/>
                  <a:pt x="120172" y="158920"/>
                  <a:pt x="131089" y="150732"/>
                </a:cubicBezTo>
                <a:cubicBezTo>
                  <a:pt x="135183" y="145274"/>
                  <a:pt x="141324" y="142544"/>
                  <a:pt x="147466" y="142203"/>
                </a:cubicBezTo>
                <a:close/>
                <a:moveTo>
                  <a:pt x="478742" y="0"/>
                </a:moveTo>
                <a:cubicBezTo>
                  <a:pt x="495162" y="0"/>
                  <a:pt x="506109" y="10936"/>
                  <a:pt x="506109" y="21873"/>
                </a:cubicBezTo>
                <a:lnTo>
                  <a:pt x="506109" y="172250"/>
                </a:lnTo>
                <a:cubicBezTo>
                  <a:pt x="506109" y="183186"/>
                  <a:pt x="495162" y="194123"/>
                  <a:pt x="478742" y="194123"/>
                </a:cubicBezTo>
                <a:cubicBezTo>
                  <a:pt x="465058" y="194123"/>
                  <a:pt x="454111" y="183186"/>
                  <a:pt x="454111" y="172250"/>
                </a:cubicBezTo>
                <a:cubicBezTo>
                  <a:pt x="454111" y="21873"/>
                  <a:pt x="454111" y="21873"/>
                  <a:pt x="454111" y="21873"/>
                </a:cubicBezTo>
                <a:cubicBezTo>
                  <a:pt x="454111" y="10936"/>
                  <a:pt x="465058" y="0"/>
                  <a:pt x="478742" y="0"/>
                </a:cubicBezTo>
                <a:close/>
              </a:path>
            </a:pathLst>
          </a:custGeom>
          <a:noFill/>
          <a:ln>
            <a:solidFill>
              <a:schemeClr val="tx2">
                <a:lumMod val="50000"/>
              </a:schemeClr>
            </a:solidFill>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solidFill>
                <a:schemeClr val="bg1">
                  <a:lumMod val="50000"/>
                </a:schemeClr>
              </a:solidFill>
            </a:endParaRPr>
          </a:p>
        </p:txBody>
      </p:sp>
      <p:sp>
        <p:nvSpPr>
          <p:cNvPr id="31" name="直接连接符 172"/>
          <p:cNvSpPr>
            <a:spLocks noChangeShapeType="1"/>
          </p:cNvSpPr>
          <p:nvPr/>
        </p:nvSpPr>
        <p:spPr bwMode="auto">
          <a:xfrm>
            <a:off x="642938" y="4156075"/>
            <a:ext cx="2613025" cy="0"/>
          </a:xfrm>
          <a:prstGeom prst="line">
            <a:avLst/>
          </a:prstGeom>
          <a:noFill/>
          <a:ln w="28575">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32" name="直接连接符 177"/>
          <p:cNvSpPr>
            <a:spLocks noChangeShapeType="1"/>
          </p:cNvSpPr>
          <p:nvPr/>
        </p:nvSpPr>
        <p:spPr bwMode="auto">
          <a:xfrm>
            <a:off x="6189663" y="4156075"/>
            <a:ext cx="2611437" cy="0"/>
          </a:xfrm>
          <a:prstGeom prst="line">
            <a:avLst/>
          </a:prstGeom>
          <a:noFill/>
          <a:ln w="28575">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33" name="直接连接符 178"/>
          <p:cNvSpPr>
            <a:spLocks noChangeShapeType="1"/>
          </p:cNvSpPr>
          <p:nvPr/>
        </p:nvSpPr>
        <p:spPr bwMode="auto">
          <a:xfrm>
            <a:off x="8953500" y="4156075"/>
            <a:ext cx="2609850" cy="0"/>
          </a:xfrm>
          <a:prstGeom prst="line">
            <a:avLst/>
          </a:prstGeom>
          <a:noFill/>
          <a:ln w="28575">
            <a:solidFill>
              <a:schemeClr val="bg1">
                <a:lumMod val="50000"/>
              </a:schemeClr>
            </a:solidFill>
            <a:rou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endParaRPr>
          </a:p>
        </p:txBody>
      </p:sp>
      <p:sp>
        <p:nvSpPr>
          <p:cNvPr id="34" name="任意多边形 43"/>
          <p:cNvSpPr>
            <a:spLocks noChangeArrowheads="1"/>
          </p:cNvSpPr>
          <p:nvPr/>
        </p:nvSpPr>
        <p:spPr bwMode="auto">
          <a:xfrm>
            <a:off x="4168775" y="2432050"/>
            <a:ext cx="1069975" cy="893763"/>
          </a:xfrm>
          <a:custGeom>
            <a:avLst/>
            <a:gdLst>
              <a:gd name="T0" fmla="*/ 210104 w 1068881"/>
              <a:gd name="T1" fmla="*/ 599703 h 894355"/>
              <a:gd name="T2" fmla="*/ 344202 w 1068881"/>
              <a:gd name="T3" fmla="*/ 599703 h 894355"/>
              <a:gd name="T4" fmla="*/ 382516 w 1068881"/>
              <a:gd name="T5" fmla="*/ 613344 h 894355"/>
              <a:gd name="T6" fmla="*/ 382516 w 1068881"/>
              <a:gd name="T7" fmla="*/ 880714 h 894355"/>
              <a:gd name="T8" fmla="*/ 344202 w 1068881"/>
              <a:gd name="T9" fmla="*/ 894355 h 894355"/>
              <a:gd name="T10" fmla="*/ 210104 w 1068881"/>
              <a:gd name="T11" fmla="*/ 894355 h 894355"/>
              <a:gd name="T12" fmla="*/ 174527 w 1068881"/>
              <a:gd name="T13" fmla="*/ 880714 h 894355"/>
              <a:gd name="T14" fmla="*/ 174527 w 1068881"/>
              <a:gd name="T15" fmla="*/ 613344 h 894355"/>
              <a:gd name="T16" fmla="*/ 210104 w 1068881"/>
              <a:gd name="T17" fmla="*/ 599703 h 894355"/>
              <a:gd name="T18" fmla="*/ 439850 w 1068881"/>
              <a:gd name="T19" fmla="*/ 446022 h 894355"/>
              <a:gd name="T20" fmla="*/ 573204 w 1068881"/>
              <a:gd name="T21" fmla="*/ 446022 h 894355"/>
              <a:gd name="T22" fmla="*/ 611305 w 1068881"/>
              <a:gd name="T23" fmla="*/ 465158 h 894355"/>
              <a:gd name="T24" fmla="*/ 611305 w 1068881"/>
              <a:gd name="T25" fmla="*/ 872485 h 894355"/>
              <a:gd name="T26" fmla="*/ 573204 w 1068881"/>
              <a:gd name="T27" fmla="*/ 894355 h 894355"/>
              <a:gd name="T28" fmla="*/ 439850 w 1068881"/>
              <a:gd name="T29" fmla="*/ 894355 h 894355"/>
              <a:gd name="T30" fmla="*/ 404471 w 1068881"/>
              <a:gd name="T31" fmla="*/ 872485 h 894355"/>
              <a:gd name="T32" fmla="*/ 404471 w 1068881"/>
              <a:gd name="T33" fmla="*/ 465158 h 894355"/>
              <a:gd name="T34" fmla="*/ 439850 w 1068881"/>
              <a:gd name="T35" fmla="*/ 446022 h 894355"/>
              <a:gd name="T36" fmla="*/ 668910 w 1068881"/>
              <a:gd name="T37" fmla="*/ 265764 h 894355"/>
              <a:gd name="T38" fmla="*/ 803286 w 1068881"/>
              <a:gd name="T39" fmla="*/ 265764 h 894355"/>
              <a:gd name="T40" fmla="*/ 838937 w 1068881"/>
              <a:gd name="T41" fmla="*/ 293094 h 894355"/>
              <a:gd name="T42" fmla="*/ 838937 w 1068881"/>
              <a:gd name="T43" fmla="*/ 864291 h 894355"/>
              <a:gd name="T44" fmla="*/ 803286 w 1068881"/>
              <a:gd name="T45" fmla="*/ 894354 h 894355"/>
              <a:gd name="T46" fmla="*/ 668910 w 1068881"/>
              <a:gd name="T47" fmla="*/ 894354 h 894355"/>
              <a:gd name="T48" fmla="*/ 633259 w 1068881"/>
              <a:gd name="T49" fmla="*/ 864291 h 894355"/>
              <a:gd name="T50" fmla="*/ 633259 w 1068881"/>
              <a:gd name="T51" fmla="*/ 293094 h 894355"/>
              <a:gd name="T52" fmla="*/ 668910 w 1068881"/>
              <a:gd name="T53" fmla="*/ 265764 h 894355"/>
              <a:gd name="T54" fmla="*/ 898854 w 1068881"/>
              <a:gd name="T55" fmla="*/ 125949 h 894355"/>
              <a:gd name="T56" fmla="*/ 1033230 w 1068881"/>
              <a:gd name="T57" fmla="*/ 125949 h 894355"/>
              <a:gd name="T58" fmla="*/ 1068881 w 1068881"/>
              <a:gd name="T59" fmla="*/ 161498 h 894355"/>
              <a:gd name="T60" fmla="*/ 1068881 w 1068881"/>
              <a:gd name="T61" fmla="*/ 858806 h 894355"/>
              <a:gd name="T62" fmla="*/ 1033230 w 1068881"/>
              <a:gd name="T63" fmla="*/ 894355 h 894355"/>
              <a:gd name="T64" fmla="*/ 898854 w 1068881"/>
              <a:gd name="T65" fmla="*/ 894355 h 894355"/>
              <a:gd name="T66" fmla="*/ 863203 w 1068881"/>
              <a:gd name="T67" fmla="*/ 858806 h 894355"/>
              <a:gd name="T68" fmla="*/ 863203 w 1068881"/>
              <a:gd name="T69" fmla="*/ 161498 h 894355"/>
              <a:gd name="T70" fmla="*/ 898854 w 1068881"/>
              <a:gd name="T71" fmla="*/ 125949 h 894355"/>
              <a:gd name="T72" fmla="*/ 838937 w 1068881"/>
              <a:gd name="T73" fmla="*/ 0 h 894355"/>
              <a:gd name="T74" fmla="*/ 784629 w 1068881"/>
              <a:gd name="T75" fmla="*/ 177946 h 894355"/>
              <a:gd name="T76" fmla="*/ 734334 w 1068881"/>
              <a:gd name="T77" fmla="*/ 135330 h 894355"/>
              <a:gd name="T78" fmla="*/ 648729 w 1068881"/>
              <a:gd name="T79" fmla="*/ 208658 h 894355"/>
              <a:gd name="T80" fmla="*/ 428809 w 1068881"/>
              <a:gd name="T81" fmla="*/ 397034 h 894355"/>
              <a:gd name="T82" fmla="*/ 390510 w 1068881"/>
              <a:gd name="T83" fmla="*/ 402494 h 894355"/>
              <a:gd name="T84" fmla="*/ 368625 w 1068881"/>
              <a:gd name="T85" fmla="*/ 375194 h 894355"/>
              <a:gd name="T86" fmla="*/ 368625 w 1068881"/>
              <a:gd name="T87" fmla="*/ 285103 h 894355"/>
              <a:gd name="T88" fmla="*/ 59499 w 1068881"/>
              <a:gd name="T89" fmla="*/ 549915 h 894355"/>
              <a:gd name="T90" fmla="*/ 34879 w 1068881"/>
              <a:gd name="T91" fmla="*/ 558105 h 894355"/>
              <a:gd name="T92" fmla="*/ 10258 w 1068881"/>
              <a:gd name="T93" fmla="*/ 549915 h 894355"/>
              <a:gd name="T94" fmla="*/ 10258 w 1068881"/>
              <a:gd name="T95" fmla="*/ 506235 h 894355"/>
              <a:gd name="T96" fmla="*/ 379568 w 1068881"/>
              <a:gd name="T97" fmla="*/ 186823 h 894355"/>
              <a:gd name="T98" fmla="*/ 417867 w 1068881"/>
              <a:gd name="T99" fmla="*/ 181363 h 894355"/>
              <a:gd name="T100" fmla="*/ 439752 w 1068881"/>
              <a:gd name="T101" fmla="*/ 208663 h 894355"/>
              <a:gd name="T102" fmla="*/ 439752 w 1068881"/>
              <a:gd name="T103" fmla="*/ 301484 h 894355"/>
              <a:gd name="T104" fmla="*/ 671939 w 1068881"/>
              <a:gd name="T105" fmla="*/ 103216 h 894355"/>
              <a:gd name="T106" fmla="*/ 684139 w 1068881"/>
              <a:gd name="T107" fmla="*/ 92798 h 894355"/>
              <a:gd name="T108" fmla="*/ 633259 w 1068881"/>
              <a:gd name="T109" fmla="*/ 49686 h 894355"/>
              <a:gd name="T110" fmla="*/ 838937 w 1068881"/>
              <a:gd name="T111" fmla="*/ 0 h 89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8881" h="894355">
                <a:moveTo>
                  <a:pt x="210104" y="599703"/>
                </a:moveTo>
                <a:cubicBezTo>
                  <a:pt x="344202" y="599703"/>
                  <a:pt x="344202" y="599703"/>
                  <a:pt x="344202" y="599703"/>
                </a:cubicBezTo>
                <a:cubicBezTo>
                  <a:pt x="366096" y="599703"/>
                  <a:pt x="382516" y="605160"/>
                  <a:pt x="382516" y="613344"/>
                </a:cubicBezTo>
                <a:lnTo>
                  <a:pt x="382516" y="880714"/>
                </a:lnTo>
                <a:cubicBezTo>
                  <a:pt x="382516" y="888899"/>
                  <a:pt x="366096" y="894355"/>
                  <a:pt x="344202" y="894355"/>
                </a:cubicBezTo>
                <a:cubicBezTo>
                  <a:pt x="210104" y="894355"/>
                  <a:pt x="210104" y="894355"/>
                  <a:pt x="210104" y="894355"/>
                </a:cubicBezTo>
                <a:cubicBezTo>
                  <a:pt x="190947" y="894355"/>
                  <a:pt x="174527" y="888899"/>
                  <a:pt x="174527" y="880714"/>
                </a:cubicBezTo>
                <a:cubicBezTo>
                  <a:pt x="174527" y="613344"/>
                  <a:pt x="174527" y="613344"/>
                  <a:pt x="174527" y="613344"/>
                </a:cubicBezTo>
                <a:cubicBezTo>
                  <a:pt x="174527" y="605160"/>
                  <a:pt x="190947" y="599703"/>
                  <a:pt x="210104" y="599703"/>
                </a:cubicBezTo>
                <a:close/>
                <a:moveTo>
                  <a:pt x="439850" y="446022"/>
                </a:moveTo>
                <a:cubicBezTo>
                  <a:pt x="573204" y="446022"/>
                  <a:pt x="573204" y="446022"/>
                  <a:pt x="573204" y="446022"/>
                </a:cubicBezTo>
                <a:cubicBezTo>
                  <a:pt x="594976" y="446022"/>
                  <a:pt x="611305" y="454223"/>
                  <a:pt x="611305" y="465158"/>
                </a:cubicBezTo>
                <a:lnTo>
                  <a:pt x="611305" y="872485"/>
                </a:lnTo>
                <a:cubicBezTo>
                  <a:pt x="611305" y="883420"/>
                  <a:pt x="594976" y="894355"/>
                  <a:pt x="573204" y="894355"/>
                </a:cubicBezTo>
                <a:cubicBezTo>
                  <a:pt x="439850" y="894355"/>
                  <a:pt x="439850" y="894355"/>
                  <a:pt x="439850" y="894355"/>
                </a:cubicBezTo>
                <a:cubicBezTo>
                  <a:pt x="420800" y="894355"/>
                  <a:pt x="404471" y="883420"/>
                  <a:pt x="404471" y="872485"/>
                </a:cubicBezTo>
                <a:cubicBezTo>
                  <a:pt x="404471" y="465158"/>
                  <a:pt x="404471" y="465158"/>
                  <a:pt x="404471" y="465158"/>
                </a:cubicBezTo>
                <a:cubicBezTo>
                  <a:pt x="404471" y="454223"/>
                  <a:pt x="420800" y="446022"/>
                  <a:pt x="439850" y="446022"/>
                </a:cubicBezTo>
                <a:close/>
                <a:moveTo>
                  <a:pt x="668910" y="265764"/>
                </a:moveTo>
                <a:cubicBezTo>
                  <a:pt x="803286" y="265764"/>
                  <a:pt x="803286" y="265764"/>
                  <a:pt x="803286" y="265764"/>
                </a:cubicBezTo>
                <a:cubicBezTo>
                  <a:pt x="825225" y="265764"/>
                  <a:pt x="838937" y="276696"/>
                  <a:pt x="838937" y="293094"/>
                </a:cubicBezTo>
                <a:lnTo>
                  <a:pt x="838937" y="864291"/>
                </a:lnTo>
                <a:cubicBezTo>
                  <a:pt x="838937" y="880689"/>
                  <a:pt x="825225" y="894354"/>
                  <a:pt x="803286" y="894354"/>
                </a:cubicBezTo>
                <a:cubicBezTo>
                  <a:pt x="668910" y="894354"/>
                  <a:pt x="668910" y="894354"/>
                  <a:pt x="668910" y="894354"/>
                </a:cubicBezTo>
                <a:cubicBezTo>
                  <a:pt x="649713" y="894354"/>
                  <a:pt x="633259" y="880689"/>
                  <a:pt x="633259" y="864291"/>
                </a:cubicBezTo>
                <a:cubicBezTo>
                  <a:pt x="633259" y="293094"/>
                  <a:pt x="633259" y="293094"/>
                  <a:pt x="633259" y="293094"/>
                </a:cubicBezTo>
                <a:cubicBezTo>
                  <a:pt x="633259" y="276696"/>
                  <a:pt x="649713" y="265764"/>
                  <a:pt x="668910" y="265764"/>
                </a:cubicBezTo>
                <a:close/>
                <a:moveTo>
                  <a:pt x="898854" y="125949"/>
                </a:moveTo>
                <a:cubicBezTo>
                  <a:pt x="1033230" y="125949"/>
                  <a:pt x="1033230" y="125949"/>
                  <a:pt x="1033230" y="125949"/>
                </a:cubicBezTo>
                <a:cubicBezTo>
                  <a:pt x="1052427" y="125949"/>
                  <a:pt x="1068881" y="142356"/>
                  <a:pt x="1068881" y="161498"/>
                </a:cubicBezTo>
                <a:lnTo>
                  <a:pt x="1068881" y="858806"/>
                </a:lnTo>
                <a:cubicBezTo>
                  <a:pt x="1068881" y="877948"/>
                  <a:pt x="1052427" y="894355"/>
                  <a:pt x="1033230" y="894355"/>
                </a:cubicBezTo>
                <a:cubicBezTo>
                  <a:pt x="898854" y="894355"/>
                  <a:pt x="898854" y="894355"/>
                  <a:pt x="898854" y="894355"/>
                </a:cubicBezTo>
                <a:cubicBezTo>
                  <a:pt x="879657" y="894355"/>
                  <a:pt x="863203" y="877948"/>
                  <a:pt x="863203" y="858806"/>
                </a:cubicBezTo>
                <a:cubicBezTo>
                  <a:pt x="863203" y="161498"/>
                  <a:pt x="863203" y="161498"/>
                  <a:pt x="863203" y="161498"/>
                </a:cubicBezTo>
                <a:cubicBezTo>
                  <a:pt x="863203" y="142356"/>
                  <a:pt x="879657" y="125949"/>
                  <a:pt x="898854" y="125949"/>
                </a:cubicBezTo>
                <a:close/>
                <a:moveTo>
                  <a:pt x="838937" y="0"/>
                </a:moveTo>
                <a:lnTo>
                  <a:pt x="784629" y="177946"/>
                </a:lnTo>
                <a:lnTo>
                  <a:pt x="734334" y="135330"/>
                </a:lnTo>
                <a:lnTo>
                  <a:pt x="648729" y="208658"/>
                </a:lnTo>
                <a:cubicBezTo>
                  <a:pt x="428809" y="397034"/>
                  <a:pt x="428809" y="397034"/>
                  <a:pt x="428809" y="397034"/>
                </a:cubicBezTo>
                <a:cubicBezTo>
                  <a:pt x="417867" y="405224"/>
                  <a:pt x="404189" y="407954"/>
                  <a:pt x="390510" y="402494"/>
                </a:cubicBezTo>
                <a:cubicBezTo>
                  <a:pt x="376832" y="399764"/>
                  <a:pt x="368625" y="388844"/>
                  <a:pt x="368625" y="375194"/>
                </a:cubicBezTo>
                <a:cubicBezTo>
                  <a:pt x="368625" y="285103"/>
                  <a:pt x="368625" y="285103"/>
                  <a:pt x="368625" y="285103"/>
                </a:cubicBezTo>
                <a:cubicBezTo>
                  <a:pt x="59499" y="549915"/>
                  <a:pt x="59499" y="549915"/>
                  <a:pt x="59499" y="549915"/>
                </a:cubicBezTo>
                <a:cubicBezTo>
                  <a:pt x="54028" y="555375"/>
                  <a:pt x="43086" y="558105"/>
                  <a:pt x="34879" y="558105"/>
                </a:cubicBezTo>
                <a:cubicBezTo>
                  <a:pt x="26672" y="558105"/>
                  <a:pt x="15729" y="555375"/>
                  <a:pt x="10258" y="549915"/>
                </a:cubicBezTo>
                <a:cubicBezTo>
                  <a:pt x="-3420" y="536265"/>
                  <a:pt x="-3420" y="517155"/>
                  <a:pt x="10258" y="506235"/>
                </a:cubicBezTo>
                <a:cubicBezTo>
                  <a:pt x="379568" y="186823"/>
                  <a:pt x="379568" y="186823"/>
                  <a:pt x="379568" y="186823"/>
                </a:cubicBezTo>
                <a:cubicBezTo>
                  <a:pt x="387775" y="178633"/>
                  <a:pt x="404189" y="175903"/>
                  <a:pt x="417867" y="181363"/>
                </a:cubicBezTo>
                <a:cubicBezTo>
                  <a:pt x="431545" y="186823"/>
                  <a:pt x="439752" y="197743"/>
                  <a:pt x="439752" y="208663"/>
                </a:cubicBezTo>
                <a:cubicBezTo>
                  <a:pt x="439752" y="301484"/>
                  <a:pt x="439752" y="301484"/>
                  <a:pt x="439752" y="301484"/>
                </a:cubicBezTo>
                <a:cubicBezTo>
                  <a:pt x="572430" y="188188"/>
                  <a:pt x="638769" y="131540"/>
                  <a:pt x="671939" y="103216"/>
                </a:cubicBezTo>
                <a:lnTo>
                  <a:pt x="684139" y="92798"/>
                </a:lnTo>
                <a:lnTo>
                  <a:pt x="633259" y="49686"/>
                </a:lnTo>
                <a:lnTo>
                  <a:pt x="838937" y="0"/>
                </a:lnTo>
                <a:close/>
              </a:path>
            </a:pathLst>
          </a:custGeom>
          <a:noFill/>
          <a:ln>
            <a:solidFill>
              <a:schemeClr val="tx2">
                <a:lumMod val="50000"/>
              </a:schemeClr>
            </a:solidFill>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solidFill>
                <a:schemeClr val="bg1">
                  <a:lumMod val="50000"/>
                </a:schemeClr>
              </a:solidFill>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nodePh="1">
                                  <p:stCondLst>
                                    <p:cond delay="0"/>
                                  </p:stCondLst>
                                  <p:endCondLst>
                                    <p:cond evt="begin" delay="0">
                                      <p:tn val="46"/>
                                    </p:cond>
                                  </p:end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nodePh="1">
                                  <p:stCondLst>
                                    <p:cond delay="0"/>
                                  </p:stCondLst>
                                  <p:endCondLst>
                                    <p:cond evt="begin" delay="0">
                                      <p:tn val="86"/>
                                    </p:cond>
                                  </p:end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1000"/>
                                        <p:tgtEl>
                                          <p:spTgt spid="31"/>
                                        </p:tgtEl>
                                      </p:cBhvr>
                                    </p:animEffect>
                                    <p:anim calcmode="lin" valueType="num">
                                      <p:cBhvr>
                                        <p:cTn id="94" dur="1000" fill="hold"/>
                                        <p:tgtEl>
                                          <p:spTgt spid="31"/>
                                        </p:tgtEl>
                                        <p:attrNameLst>
                                          <p:attrName>ppt_x</p:attrName>
                                        </p:attrNameLst>
                                      </p:cBhvr>
                                      <p:tavLst>
                                        <p:tav tm="0">
                                          <p:val>
                                            <p:strVal val="#ppt_x"/>
                                          </p:val>
                                        </p:tav>
                                        <p:tav tm="100000">
                                          <p:val>
                                            <p:strVal val="#ppt_x"/>
                                          </p:val>
                                        </p:tav>
                                      </p:tavLst>
                                    </p:anim>
                                    <p:anim calcmode="lin" valueType="num">
                                      <p:cBhvr>
                                        <p:cTn id="95" dur="1000" fill="hold"/>
                                        <p:tgtEl>
                                          <p:spTgt spid="31"/>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anim calcmode="lin" valueType="num">
                                      <p:cBhvr>
                                        <p:cTn id="104" dur="1000" fill="hold"/>
                                        <p:tgtEl>
                                          <p:spTgt spid="33"/>
                                        </p:tgtEl>
                                        <p:attrNameLst>
                                          <p:attrName>ppt_x</p:attrName>
                                        </p:attrNameLst>
                                      </p:cBhvr>
                                      <p:tavLst>
                                        <p:tav tm="0">
                                          <p:val>
                                            <p:strVal val="#ppt_x"/>
                                          </p:val>
                                        </p:tav>
                                        <p:tav tm="100000">
                                          <p:val>
                                            <p:strVal val="#ppt_x"/>
                                          </p:val>
                                        </p:tav>
                                      </p:tavLst>
                                    </p:anim>
                                    <p:anim calcmode="lin" valueType="num">
                                      <p:cBhvr>
                                        <p:cTn id="105" dur="1000" fill="hold"/>
                                        <p:tgtEl>
                                          <p:spTgt spid="33"/>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nodePh="1">
                                  <p:stCondLst>
                                    <p:cond delay="0"/>
                                  </p:stCondLst>
                                  <p:endCondLst>
                                    <p:cond evt="begin" delay="0">
                                      <p:tn val="106"/>
                                    </p:cond>
                                  </p:end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1000"/>
                                        <p:tgtEl>
                                          <p:spTgt spid="34"/>
                                        </p:tgtEl>
                                      </p:cBhvr>
                                    </p:animEffect>
                                    <p:anim calcmode="lin" valueType="num">
                                      <p:cBhvr>
                                        <p:cTn id="109" dur="1000" fill="hold"/>
                                        <p:tgtEl>
                                          <p:spTgt spid="34"/>
                                        </p:tgtEl>
                                        <p:attrNameLst>
                                          <p:attrName>ppt_x</p:attrName>
                                        </p:attrNameLst>
                                      </p:cBhvr>
                                      <p:tavLst>
                                        <p:tav tm="0">
                                          <p:val>
                                            <p:strVal val="#ppt_x"/>
                                          </p:val>
                                        </p:tav>
                                        <p:tav tm="100000">
                                          <p:val>
                                            <p:strVal val="#ppt_x"/>
                                          </p:val>
                                        </p:tav>
                                      </p:tavLst>
                                    </p:anim>
                                    <p:anim calcmode="lin" valueType="num">
                                      <p:cBhvr>
                                        <p:cTn id="11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6" grpId="0" animBg="1"/>
      <p:bldP spid="17" grpId="0" animBg="1"/>
      <p:bldP spid="18" grpId="0" animBg="1"/>
      <p:bldP spid="19" grpId="0" animBg="1"/>
      <p:bldP spid="20" grpId="0"/>
      <p:bldP spid="21" grpId="0"/>
      <p:bldP spid="22" grpId="0"/>
      <p:bldP spid="23" grpId="0"/>
      <p:bldP spid="24" grpId="0"/>
      <p:bldP spid="25" grpId="0"/>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dirty="0">
                    <a:solidFill>
                      <a:schemeClr val="tx2">
                        <a:lumMod val="50000"/>
                      </a:schemeClr>
                    </a:solidFill>
                    <a:latin typeface="华文新魏" pitchFamily="2" charset="-122"/>
                    <a:ea typeface="华文新魏" pitchFamily="2" charset="-122"/>
                    <a:sym typeface="迷你简剪纸"/>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67"/>
          <p:cNvSpPr/>
          <p:nvPr/>
        </p:nvSpPr>
        <p:spPr>
          <a:xfrm>
            <a:off x="3339658" y="5263261"/>
            <a:ext cx="2095242" cy="984873"/>
          </a:xfrm>
          <a:prstGeom prst="rect">
            <a:avLst/>
          </a:prstGeom>
        </p:spPr>
        <p:txBody>
          <a:bodyPr wrap="square" lIns="121908" tIns="60954" rIns="121908" bIns="60954">
            <a:spAutoFit/>
          </a:bodyPr>
          <a:lstStyle/>
          <a:p>
            <a:r>
              <a:rPr lang="zh-CN" altLang="en-US" sz="1400" dirty="0">
                <a:solidFill>
                  <a:schemeClr val="bg1">
                    <a:lumMod val="50000"/>
                  </a:schemeClr>
                </a:solidFill>
                <a:latin typeface="+mn-ea"/>
                <a:cs typeface="Open Sans Light" pitchFamily="34" charset="0"/>
              </a:rPr>
              <a:t>此处添加详细文本描述，建议与标题相关并符合整体语言风格，语言描述尽量简洁生动。</a:t>
            </a:r>
            <a:endParaRPr lang="id-ID" altLang="zh-CN" sz="1400" dirty="0">
              <a:solidFill>
                <a:schemeClr val="bg1">
                  <a:lumMod val="50000"/>
                </a:schemeClr>
              </a:solidFill>
              <a:latin typeface="+mn-ea"/>
              <a:cs typeface="Open Sans Light" pitchFamily="34" charset="0"/>
            </a:endParaRPr>
          </a:p>
        </p:txBody>
      </p:sp>
      <p:sp>
        <p:nvSpPr>
          <p:cNvPr id="13" name="Rectangle 68"/>
          <p:cNvSpPr/>
          <p:nvPr/>
        </p:nvSpPr>
        <p:spPr>
          <a:xfrm>
            <a:off x="672987" y="5263261"/>
            <a:ext cx="2095242" cy="984873"/>
          </a:xfrm>
          <a:prstGeom prst="rect">
            <a:avLst/>
          </a:prstGeom>
        </p:spPr>
        <p:txBody>
          <a:bodyPr wrap="square" lIns="121908" tIns="60954" rIns="121908" bIns="60954">
            <a:spAutoFit/>
          </a:bodyPr>
          <a:lstStyle/>
          <a:p>
            <a:r>
              <a:rPr lang="zh-CN" altLang="en-US" sz="1400" dirty="0">
                <a:solidFill>
                  <a:schemeClr val="bg1">
                    <a:lumMod val="50000"/>
                  </a:schemeClr>
                </a:solidFill>
                <a:latin typeface="+mn-ea"/>
                <a:cs typeface="Open Sans Light" pitchFamily="34" charset="0"/>
              </a:rPr>
              <a:t>此处添加详细文本描述，建议与标题相关并符合整体语言风格，语言描述尽量简洁生动。</a:t>
            </a:r>
            <a:endParaRPr lang="id-ID" sz="1400" dirty="0">
              <a:solidFill>
                <a:schemeClr val="bg1">
                  <a:lumMod val="50000"/>
                </a:schemeClr>
              </a:solidFill>
              <a:latin typeface="+mn-ea"/>
              <a:cs typeface="Open Sans Light" pitchFamily="34" charset="0"/>
            </a:endParaRPr>
          </a:p>
        </p:txBody>
      </p:sp>
      <p:cxnSp>
        <p:nvCxnSpPr>
          <p:cNvPr id="14" name="Straight Connector 69"/>
          <p:cNvCxnSpPr/>
          <p:nvPr/>
        </p:nvCxnSpPr>
        <p:spPr>
          <a:xfrm rot="5400000">
            <a:off x="2672412" y="5740043"/>
            <a:ext cx="763064"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71"/>
          <p:cNvSpPr/>
          <p:nvPr/>
        </p:nvSpPr>
        <p:spPr>
          <a:xfrm>
            <a:off x="672987" y="1847833"/>
            <a:ext cx="4952390" cy="1107984"/>
          </a:xfrm>
          <a:prstGeom prst="rect">
            <a:avLst/>
          </a:prstGeom>
        </p:spPr>
        <p:txBody>
          <a:bodyPr wrap="square" lIns="121908" tIns="60954" rIns="121908" bIns="60954">
            <a:spAutoFit/>
          </a:bodyPr>
          <a:lstStyle/>
          <a:p>
            <a:r>
              <a:rPr lang="zh-CN" altLang="en-US" sz="1600" dirty="0">
                <a:solidFill>
                  <a:schemeClr val="bg1">
                    <a:lumMod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600" dirty="0">
                <a:solidFill>
                  <a:schemeClr val="bg1">
                    <a:lumMod val="50000"/>
                  </a:schemeClr>
                </a:solidFill>
                <a:latin typeface="+mn-ea"/>
                <a:cs typeface="Open Sans Light" pitchFamily="34" charset="0"/>
              </a:rPr>
              <a:t>200</a:t>
            </a:r>
            <a:r>
              <a:rPr lang="zh-CN" altLang="en-US" sz="1600" dirty="0">
                <a:solidFill>
                  <a:schemeClr val="bg1">
                    <a:lumMod val="50000"/>
                  </a:schemeClr>
                </a:solidFill>
                <a:latin typeface="+mn-ea"/>
                <a:cs typeface="Open Sans Light" pitchFamily="34" charset="0"/>
              </a:rPr>
              <a:t>字以内，据统计每页幻灯片的最好控制在</a:t>
            </a:r>
            <a:r>
              <a:rPr lang="en-US" altLang="zh-CN" sz="1600" dirty="0">
                <a:solidFill>
                  <a:schemeClr val="bg1">
                    <a:lumMod val="50000"/>
                  </a:schemeClr>
                </a:solidFill>
                <a:latin typeface="+mn-ea"/>
                <a:cs typeface="Open Sans Light" pitchFamily="34" charset="0"/>
              </a:rPr>
              <a:t>5</a:t>
            </a:r>
            <a:r>
              <a:rPr lang="zh-CN" altLang="en-US" sz="1600" dirty="0">
                <a:solidFill>
                  <a:schemeClr val="bg1">
                    <a:lumMod val="50000"/>
                  </a:schemeClr>
                </a:solidFill>
                <a:latin typeface="+mn-ea"/>
                <a:cs typeface="Open Sans Light" pitchFamily="34" charset="0"/>
              </a:rPr>
              <a:t>分钟之内。</a:t>
            </a:r>
          </a:p>
        </p:txBody>
      </p:sp>
      <p:grpSp>
        <p:nvGrpSpPr>
          <p:cNvPr id="16" name="Group 35"/>
          <p:cNvGrpSpPr/>
          <p:nvPr/>
        </p:nvGrpSpPr>
        <p:grpSpPr>
          <a:xfrm>
            <a:off x="577749" y="3143245"/>
            <a:ext cx="1428574" cy="1624839"/>
            <a:chOff x="357158" y="2071684"/>
            <a:chExt cx="1071570" cy="1218629"/>
          </a:xfrm>
        </p:grpSpPr>
        <p:sp>
          <p:nvSpPr>
            <p:cNvPr id="17" name="Oval 61"/>
            <p:cNvSpPr/>
            <p:nvPr/>
          </p:nvSpPr>
          <p:spPr>
            <a:xfrm>
              <a:off x="633817" y="2071684"/>
              <a:ext cx="449414" cy="4494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latin typeface="+mn-ea"/>
              </a:endParaRPr>
            </a:p>
          </p:txBody>
        </p:sp>
        <p:sp>
          <p:nvSpPr>
            <p:cNvPr id="18" name="Rectangle 72"/>
            <p:cNvSpPr/>
            <p:nvPr/>
          </p:nvSpPr>
          <p:spPr>
            <a:xfrm>
              <a:off x="357158" y="2857502"/>
              <a:ext cx="1071570" cy="432811"/>
            </a:xfrm>
            <a:prstGeom prst="rect">
              <a:avLst/>
            </a:prstGeom>
          </p:spPr>
          <p:txBody>
            <a:bodyPr wrap="square">
              <a:spAutoFit/>
            </a:bodyPr>
            <a:lstStyle/>
            <a:p>
              <a:pPr algn="ctr"/>
              <a:r>
                <a:rPr lang="zh-CN" altLang="en-US" sz="1050" dirty="0">
                  <a:solidFill>
                    <a:schemeClr val="bg1">
                      <a:lumMod val="50000"/>
                    </a:schemeClr>
                  </a:solidFill>
                  <a:latin typeface="+mn-ea"/>
                  <a:cs typeface="Open Sans Light" pitchFamily="34" charset="0"/>
                </a:rPr>
                <a:t>此处添加详细文本描述，建议与标题相关并符合整体语言风格</a:t>
              </a:r>
            </a:p>
          </p:txBody>
        </p:sp>
        <p:sp>
          <p:nvSpPr>
            <p:cNvPr id="19" name="Rectangle 73"/>
            <p:cNvSpPr/>
            <p:nvPr/>
          </p:nvSpPr>
          <p:spPr>
            <a:xfrm>
              <a:off x="480374" y="2571750"/>
              <a:ext cx="831105" cy="253915"/>
            </a:xfrm>
            <a:prstGeom prst="rect">
              <a:avLst/>
            </a:prstGeom>
          </p:spPr>
          <p:txBody>
            <a:bodyPr wrap="none">
              <a:spAutoFit/>
            </a:bodyPr>
            <a:lstStyle/>
            <a:p>
              <a:pPr algn="ctr"/>
              <a:r>
                <a:rPr lang="zh-CN" altLang="en-US" sz="1600" dirty="0">
                  <a:solidFill>
                    <a:schemeClr val="bg1">
                      <a:lumMod val="50000"/>
                    </a:schemeClr>
                  </a:solidFill>
                  <a:latin typeface="+mn-ea"/>
                  <a:cs typeface="Open Sans" pitchFamily="34" charset="0"/>
                </a:rPr>
                <a:t>项目名称 </a:t>
              </a:r>
              <a:endParaRPr lang="en-US" sz="1600" dirty="0">
                <a:solidFill>
                  <a:schemeClr val="bg1">
                    <a:lumMod val="50000"/>
                  </a:schemeClr>
                </a:solidFill>
                <a:latin typeface="+mn-ea"/>
                <a:cs typeface="Open Sans" pitchFamily="34" charset="0"/>
              </a:endParaRPr>
            </a:p>
          </p:txBody>
        </p:sp>
        <p:sp>
          <p:nvSpPr>
            <p:cNvPr id="20" name="Freeform 26"/>
            <p:cNvSpPr/>
            <p:nvPr/>
          </p:nvSpPr>
          <p:spPr bwMode="auto">
            <a:xfrm>
              <a:off x="785786" y="2214560"/>
              <a:ext cx="166924" cy="17311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C00000"/>
            </a:solidFill>
            <a:ln>
              <a:solidFill>
                <a:schemeClr val="bg1"/>
              </a:solidFill>
            </a:ln>
          </p:spPr>
          <p:txBody>
            <a:bodyPr vert="horz" wrap="square" lIns="91440" tIns="45720" rIns="91440" bIns="45720" numCol="1" anchor="t" anchorCtr="0" compatLnSpc="1"/>
            <a:lstStyle/>
            <a:p>
              <a:endParaRPr lang="en-US" sz="2400" dirty="0">
                <a:solidFill>
                  <a:schemeClr val="bg1">
                    <a:lumMod val="50000"/>
                  </a:schemeClr>
                </a:solidFill>
                <a:latin typeface="+mn-ea"/>
              </a:endParaRPr>
            </a:p>
          </p:txBody>
        </p:sp>
      </p:grpSp>
      <p:grpSp>
        <p:nvGrpSpPr>
          <p:cNvPr id="21" name="Group 36"/>
          <p:cNvGrpSpPr/>
          <p:nvPr/>
        </p:nvGrpSpPr>
        <p:grpSpPr>
          <a:xfrm>
            <a:off x="2494636" y="3143245"/>
            <a:ext cx="1428574" cy="1624839"/>
            <a:chOff x="1795011" y="2071684"/>
            <a:chExt cx="1071570" cy="1218629"/>
          </a:xfrm>
        </p:grpSpPr>
        <p:sp>
          <p:nvSpPr>
            <p:cNvPr id="22" name="Oval 62"/>
            <p:cNvSpPr/>
            <p:nvPr/>
          </p:nvSpPr>
          <p:spPr>
            <a:xfrm>
              <a:off x="2071670" y="2071684"/>
              <a:ext cx="449414" cy="449414"/>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latin typeface="+mn-ea"/>
              </a:endParaRPr>
            </a:p>
          </p:txBody>
        </p:sp>
        <p:sp>
          <p:nvSpPr>
            <p:cNvPr id="23" name="Rectangle 74"/>
            <p:cNvSpPr/>
            <p:nvPr/>
          </p:nvSpPr>
          <p:spPr>
            <a:xfrm>
              <a:off x="1795011" y="2857502"/>
              <a:ext cx="1071570" cy="432811"/>
            </a:xfrm>
            <a:prstGeom prst="rect">
              <a:avLst/>
            </a:prstGeom>
          </p:spPr>
          <p:txBody>
            <a:bodyPr wrap="square">
              <a:spAutoFit/>
            </a:bodyPr>
            <a:lstStyle/>
            <a:p>
              <a:pPr algn="ctr"/>
              <a:r>
                <a:rPr lang="zh-CN" altLang="en-US" sz="1050" dirty="0">
                  <a:solidFill>
                    <a:schemeClr val="bg1">
                      <a:lumMod val="50000"/>
                    </a:schemeClr>
                  </a:solidFill>
                  <a:latin typeface="+mn-ea"/>
                  <a:cs typeface="Open Sans Light" pitchFamily="34" charset="0"/>
                </a:rPr>
                <a:t>此处添加详细文本描述，建议与标题相关并符合整体语言风格</a:t>
              </a:r>
            </a:p>
          </p:txBody>
        </p:sp>
        <p:sp>
          <p:nvSpPr>
            <p:cNvPr id="24" name="Rectangle 27"/>
            <p:cNvSpPr/>
            <p:nvPr/>
          </p:nvSpPr>
          <p:spPr>
            <a:xfrm>
              <a:off x="1909135" y="2571750"/>
              <a:ext cx="831105" cy="253915"/>
            </a:xfrm>
            <a:prstGeom prst="rect">
              <a:avLst/>
            </a:prstGeom>
          </p:spPr>
          <p:txBody>
            <a:bodyPr wrap="none">
              <a:spAutoFit/>
            </a:bodyPr>
            <a:lstStyle/>
            <a:p>
              <a:pPr algn="ctr"/>
              <a:r>
                <a:rPr lang="zh-CN" altLang="en-US" sz="1600" dirty="0">
                  <a:solidFill>
                    <a:schemeClr val="bg1">
                      <a:lumMod val="50000"/>
                    </a:schemeClr>
                  </a:solidFill>
                  <a:latin typeface="+mn-ea"/>
                  <a:cs typeface="Open Sans" pitchFamily="34" charset="0"/>
                </a:rPr>
                <a:t>项目名称 </a:t>
              </a:r>
              <a:endParaRPr lang="en-US" sz="1600" dirty="0">
                <a:solidFill>
                  <a:schemeClr val="bg1">
                    <a:lumMod val="50000"/>
                  </a:schemeClr>
                </a:solidFill>
                <a:latin typeface="+mn-ea"/>
                <a:cs typeface="Open Sans" pitchFamily="34" charset="0"/>
              </a:endParaRPr>
            </a:p>
          </p:txBody>
        </p:sp>
        <p:sp>
          <p:nvSpPr>
            <p:cNvPr id="25" name="Freeform 26"/>
            <p:cNvSpPr/>
            <p:nvPr/>
          </p:nvSpPr>
          <p:spPr bwMode="auto">
            <a:xfrm>
              <a:off x="2214546" y="2214560"/>
              <a:ext cx="166924" cy="17311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2">
                <a:lumMod val="50000"/>
              </a:schemeClr>
            </a:solidFill>
            <a:ln>
              <a:solidFill>
                <a:schemeClr val="bg1"/>
              </a:solidFill>
            </a:ln>
          </p:spPr>
          <p:txBody>
            <a:bodyPr vert="horz" wrap="square" lIns="91440" tIns="45720" rIns="91440" bIns="45720" numCol="1" anchor="t" anchorCtr="0" compatLnSpc="1"/>
            <a:lstStyle/>
            <a:p>
              <a:endParaRPr lang="en-US" sz="2400" dirty="0">
                <a:solidFill>
                  <a:schemeClr val="bg1">
                    <a:lumMod val="50000"/>
                  </a:schemeClr>
                </a:solidFill>
                <a:latin typeface="+mn-ea"/>
              </a:endParaRPr>
            </a:p>
          </p:txBody>
        </p:sp>
      </p:grpSp>
      <p:grpSp>
        <p:nvGrpSpPr>
          <p:cNvPr id="26" name="Group 37"/>
          <p:cNvGrpSpPr/>
          <p:nvPr/>
        </p:nvGrpSpPr>
        <p:grpSpPr>
          <a:xfrm>
            <a:off x="4399402" y="3143245"/>
            <a:ext cx="1428574" cy="1624839"/>
            <a:chOff x="3223771" y="2071684"/>
            <a:chExt cx="1071570" cy="1218629"/>
          </a:xfrm>
        </p:grpSpPr>
        <p:sp>
          <p:nvSpPr>
            <p:cNvPr id="27" name="Oval 63"/>
            <p:cNvSpPr/>
            <p:nvPr/>
          </p:nvSpPr>
          <p:spPr>
            <a:xfrm>
              <a:off x="3500430" y="2071684"/>
              <a:ext cx="449414" cy="4494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latin typeface="+mn-ea"/>
              </a:endParaRPr>
            </a:p>
          </p:txBody>
        </p:sp>
        <p:sp>
          <p:nvSpPr>
            <p:cNvPr id="28" name="Rectangle 76"/>
            <p:cNvSpPr/>
            <p:nvPr/>
          </p:nvSpPr>
          <p:spPr>
            <a:xfrm>
              <a:off x="3223771" y="2857502"/>
              <a:ext cx="1071570" cy="432811"/>
            </a:xfrm>
            <a:prstGeom prst="rect">
              <a:avLst/>
            </a:prstGeom>
          </p:spPr>
          <p:txBody>
            <a:bodyPr wrap="square">
              <a:spAutoFit/>
            </a:bodyPr>
            <a:lstStyle/>
            <a:p>
              <a:pPr algn="ctr"/>
              <a:r>
                <a:rPr lang="zh-CN" altLang="en-US" sz="1050" dirty="0">
                  <a:solidFill>
                    <a:schemeClr val="bg1">
                      <a:lumMod val="50000"/>
                    </a:schemeClr>
                  </a:solidFill>
                  <a:latin typeface="+mn-ea"/>
                  <a:cs typeface="Open Sans Light" pitchFamily="34" charset="0"/>
                </a:rPr>
                <a:t>此处添加详细文本描述，建议与标题相关并符合整体语言风格</a:t>
              </a:r>
            </a:p>
          </p:txBody>
        </p:sp>
        <p:sp>
          <p:nvSpPr>
            <p:cNvPr id="29" name="Rectangle 28"/>
            <p:cNvSpPr/>
            <p:nvPr/>
          </p:nvSpPr>
          <p:spPr>
            <a:xfrm>
              <a:off x="3337895" y="2571750"/>
              <a:ext cx="831105" cy="253915"/>
            </a:xfrm>
            <a:prstGeom prst="rect">
              <a:avLst/>
            </a:prstGeom>
          </p:spPr>
          <p:txBody>
            <a:bodyPr wrap="none">
              <a:spAutoFit/>
            </a:bodyPr>
            <a:lstStyle/>
            <a:p>
              <a:pPr algn="ctr"/>
              <a:r>
                <a:rPr lang="zh-CN" altLang="en-US" sz="1600" dirty="0">
                  <a:solidFill>
                    <a:schemeClr val="bg1">
                      <a:lumMod val="50000"/>
                    </a:schemeClr>
                  </a:solidFill>
                  <a:latin typeface="+mn-ea"/>
                  <a:cs typeface="Open Sans" pitchFamily="34" charset="0"/>
                </a:rPr>
                <a:t>项目名称 </a:t>
              </a:r>
              <a:endParaRPr lang="en-US" sz="1600" dirty="0">
                <a:solidFill>
                  <a:schemeClr val="bg1">
                    <a:lumMod val="50000"/>
                  </a:schemeClr>
                </a:solidFill>
                <a:latin typeface="+mn-ea"/>
                <a:cs typeface="Open Sans" pitchFamily="34" charset="0"/>
              </a:endParaRPr>
            </a:p>
          </p:txBody>
        </p:sp>
        <p:sp>
          <p:nvSpPr>
            <p:cNvPr id="30" name="Freeform 26"/>
            <p:cNvSpPr/>
            <p:nvPr/>
          </p:nvSpPr>
          <p:spPr bwMode="auto">
            <a:xfrm>
              <a:off x="3643306" y="2214560"/>
              <a:ext cx="166924" cy="17311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C00000"/>
            </a:solidFill>
            <a:ln>
              <a:solidFill>
                <a:schemeClr val="bg1"/>
              </a:solidFill>
            </a:ln>
          </p:spPr>
          <p:txBody>
            <a:bodyPr vert="horz" wrap="square" lIns="91440" tIns="45720" rIns="91440" bIns="45720" numCol="1" anchor="t" anchorCtr="0" compatLnSpc="1"/>
            <a:lstStyle/>
            <a:p>
              <a:endParaRPr lang="en-US" sz="2400" dirty="0">
                <a:solidFill>
                  <a:schemeClr val="bg1">
                    <a:lumMod val="50000"/>
                  </a:schemeClr>
                </a:solidFill>
                <a:latin typeface="+mn-ea"/>
              </a:endParaRPr>
            </a:p>
          </p:txBody>
        </p:sp>
      </p:grpSp>
      <p:sp>
        <p:nvSpPr>
          <p:cNvPr id="32" name="矩形 31"/>
          <p:cNvSpPr/>
          <p:nvPr/>
        </p:nvSpPr>
        <p:spPr>
          <a:xfrm>
            <a:off x="6101569" y="1847833"/>
            <a:ext cx="5296133" cy="4561281"/>
          </a:xfrm>
          <a:prstGeom prst="rect">
            <a:avLst/>
          </a:prstGeom>
          <a:blipFill dpi="0" rotWithShape="1">
            <a:blip r:embed="rId6">
              <a:extLst>
                <a:ext uri="{BEBA8EAE-BF5A-486C-A8C5-ECC9F3942E4B}">
                  <a14:imgProps xmlns:a14="http://schemas.microsoft.com/office/drawing/2010/main">
                    <a14:imgLayer r:embed="rId7">
                      <a14:imgEffect>
                        <a14:saturation sat="0"/>
                      </a14:imgEffect>
                    </a14:imgLayer>
                  </a14:imgProps>
                </a:ext>
              </a:extLst>
            </a:blip>
            <a:srcRect/>
            <a:tile tx="0" ty="0" sx="55000" sy="5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lide(fromTop)">
                                      <p:cBhvr>
                                        <p:cTn id="13" dur="500"/>
                                        <p:tgtEl>
                                          <p:spTgt spid="1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lide(fromTop)">
                                      <p:cBhvr>
                                        <p:cTn id="17" dur="500"/>
                                        <p:tgtEl>
                                          <p:spTgt spid="16"/>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slide(fromTop)">
                                      <p:cBhvr>
                                        <p:cTn id="21" dur="500"/>
                                        <p:tgtEl>
                                          <p:spTgt spid="21"/>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lide(fromTop)">
                                      <p:cBhvr>
                                        <p:cTn id="25" dur="500"/>
                                        <p:tgtEl>
                                          <p:spTgt spid="26"/>
                                        </p:tgtEl>
                                      </p:cBhvr>
                                    </p:animEffect>
                                  </p:childTnLst>
                                </p:cTn>
                              </p:par>
                            </p:childTnLst>
                          </p:cTn>
                        </p:par>
                        <p:par>
                          <p:cTn id="26" fill="hold">
                            <p:stCondLst>
                              <p:cond delay="2500"/>
                            </p:stCondLst>
                            <p:childTnLst>
                              <p:par>
                                <p:cTn id="27" presetID="1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lide(fromTop)">
                                      <p:cBhvr>
                                        <p:cTn id="29" dur="500"/>
                                        <p:tgtEl>
                                          <p:spTgt spid="13"/>
                                        </p:tgtEl>
                                      </p:cBhvr>
                                    </p:animEffect>
                                  </p:childTnLst>
                                </p:cTn>
                              </p:par>
                            </p:childTnLst>
                          </p:cTn>
                        </p:par>
                        <p:par>
                          <p:cTn id="30" fill="hold">
                            <p:stCondLst>
                              <p:cond delay="3000"/>
                            </p:stCondLst>
                            <p:childTnLst>
                              <p:par>
                                <p:cTn id="31" presetID="1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lide(fromTop)">
                                      <p:cBhvr>
                                        <p:cTn id="33" dur="500"/>
                                        <p:tgtEl>
                                          <p:spTgt spid="14"/>
                                        </p:tgtEl>
                                      </p:cBhvr>
                                    </p:animEffect>
                                  </p:childTnLst>
                                </p:cTn>
                              </p:par>
                            </p:childTnLst>
                          </p:cTn>
                        </p:par>
                        <p:par>
                          <p:cTn id="34" fill="hold">
                            <p:stCondLst>
                              <p:cond delay="3500"/>
                            </p:stCondLst>
                            <p:childTnLst>
                              <p:par>
                                <p:cTn id="35" presetID="1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Top)">
                                      <p:cBhvr>
                                        <p:cTn id="37" dur="500"/>
                                        <p:tgtEl>
                                          <p:spTgt spid="12"/>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9"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5000" contrast="15000"/>
                    </a14:imgEffect>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9167" y="465856"/>
            <a:ext cx="2472077" cy="2186836"/>
          </a:xfrm>
          <a:prstGeom prst="rect">
            <a:avLst/>
          </a:prstGeom>
        </p:spPr>
      </p:pic>
      <p:sp>
        <p:nvSpPr>
          <p:cNvPr id="16" name="矩形 11"/>
          <p:cNvSpPr>
            <a:spLocks noChangeArrowheads="1"/>
          </p:cNvSpPr>
          <p:nvPr/>
        </p:nvSpPr>
        <p:spPr bwMode="auto">
          <a:xfrm>
            <a:off x="2863628" y="2703287"/>
            <a:ext cx="5758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6000" dirty="0">
                <a:solidFill>
                  <a:schemeClr val="tx2">
                    <a:lumMod val="50000"/>
                  </a:schemeClr>
                </a:solidFill>
                <a:latin typeface="华文新魏" pitchFamily="2" charset="-122"/>
                <a:ea typeface="华文新魏" pitchFamily="2" charset="-122"/>
                <a:sym typeface="迷你简剪纸"/>
              </a:rPr>
              <a:t>第二章</a:t>
            </a:r>
            <a:r>
              <a:rPr lang="en-US" altLang="zh-CN" sz="6000" dirty="0">
                <a:solidFill>
                  <a:schemeClr val="tx2">
                    <a:lumMod val="50000"/>
                  </a:schemeClr>
                </a:solidFill>
                <a:latin typeface="华文新魏" pitchFamily="2" charset="-122"/>
                <a:ea typeface="华文新魏" pitchFamily="2" charset="-122"/>
                <a:sym typeface="迷你简剪纸"/>
              </a:rPr>
              <a:t> </a:t>
            </a:r>
            <a:r>
              <a:rPr lang="zh-CN" altLang="en-US" sz="6000" dirty="0">
                <a:solidFill>
                  <a:schemeClr val="tx2">
                    <a:lumMod val="50000"/>
                  </a:schemeClr>
                </a:solidFill>
                <a:latin typeface="华文新魏" pitchFamily="2" charset="-122"/>
                <a:ea typeface="华文新魏" pitchFamily="2" charset="-122"/>
                <a:sym typeface="迷你简剪纸"/>
              </a:rPr>
              <a:t>输入标题</a:t>
            </a:r>
          </a:p>
        </p:txBody>
      </p:sp>
      <p:cxnSp>
        <p:nvCxnSpPr>
          <p:cNvPr id="17" name="直接箭头连接符 15"/>
          <p:cNvCxnSpPr>
            <a:cxnSpLocks noChangeShapeType="1"/>
          </p:cNvCxnSpPr>
          <p:nvPr/>
        </p:nvCxnSpPr>
        <p:spPr bwMode="auto">
          <a:xfrm flipV="1">
            <a:off x="3211289" y="3876598"/>
            <a:ext cx="5148939" cy="22077"/>
          </a:xfrm>
          <a:prstGeom prst="straightConnector1">
            <a:avLst/>
          </a:prstGeom>
          <a:noFill/>
          <a:ln w="31750">
            <a:solidFill>
              <a:schemeClr val="tx2">
                <a:lumMod val="50000"/>
              </a:schemeClr>
            </a:solidFill>
            <a:prstDash val="lgDashDot"/>
            <a:bevel/>
            <a:tailEnd type="triangle" w="med" len="med"/>
          </a:ln>
          <a:extLst>
            <a:ext uri="{909E8E84-426E-40DD-AFC4-6F175D3DCCD1}">
              <a14:hiddenFill xmlns:a14="http://schemas.microsoft.com/office/drawing/2010/main">
                <a:noFill/>
              </a14:hiddenFill>
            </a:ext>
          </a:extLst>
        </p:spPr>
      </p:cxn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par>
                                <p:cTn id="8" presetID="42"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anim calcmode="lin" valueType="num">
                                      <p:cBhvr>
                                        <p:cTn id="11" dur="750" fill="hold"/>
                                        <p:tgtEl>
                                          <p:spTgt spid="9"/>
                                        </p:tgtEl>
                                        <p:attrNameLst>
                                          <p:attrName>ppt_x</p:attrName>
                                        </p:attrNameLst>
                                      </p:cBhvr>
                                      <p:tavLst>
                                        <p:tav tm="0">
                                          <p:val>
                                            <p:strVal val="#ppt_x"/>
                                          </p:val>
                                        </p:tav>
                                        <p:tav tm="100000">
                                          <p:val>
                                            <p:strVal val="#ppt_x"/>
                                          </p:val>
                                        </p:tav>
                                      </p:tavLst>
                                    </p:anim>
                                    <p:anim calcmode="lin" valueType="num">
                                      <p:cBhvr>
                                        <p:cTn id="12" dur="75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filter="wipe(left)">
                                      <p:cBhvr>
                                        <p:cTn id="21" dur="259"/>
                                        <p:tgtEl>
                                          <p:spTgt spid="17"/>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filter="fade">
                                      <p:cBhvr>
                                        <p:cTn id="25" dur="519"/>
                                        <p:tgtEl>
                                          <p:spTgt spid="16"/>
                                        </p:tgtEl>
                                      </p:cBhvr>
                                    </p:animEffect>
                                    <p:anim calcmode="lin" valueType="num">
                                      <p:cBhvr>
                                        <p:cTn id="26" dur="519" fill="hold"/>
                                        <p:tgtEl>
                                          <p:spTgt spid="16"/>
                                        </p:tgtEl>
                                        <p:attrNameLst>
                                          <p:attrName>ppt_x</p:attrName>
                                        </p:attrNameLst>
                                      </p:cBhvr>
                                      <p:tavLst>
                                        <p:tav tm="0">
                                          <p:val>
                                            <p:strVal val="#ppt_x"/>
                                          </p:val>
                                        </p:tav>
                                        <p:tav tm="100000">
                                          <p:val>
                                            <p:strVal val="#ppt_x"/>
                                          </p:val>
                                        </p:tav>
                                      </p:tavLst>
                                    </p:anim>
                                    <p:anim calcmode="lin" valueType="num">
                                      <p:cBhvr>
                                        <p:cTn id="27" dur="519"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7" grpId="0" animBg="1"/>
    </p:bld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1967</Words>
  <Application>Microsoft Office PowerPoint</Application>
  <PresentationFormat>自定义</PresentationFormat>
  <Paragraphs>270</Paragraphs>
  <Slides>27</Slides>
  <Notes>27</Notes>
  <HiddenSlides>0</HiddenSlides>
  <MMClips>1</MMClips>
  <ScaleCrop>false</ScaleCrop>
  <HeadingPairs>
    <vt:vector size="6" baseType="variant">
      <vt:variant>
        <vt:lpstr>已用的字体</vt:lpstr>
      </vt:variant>
      <vt:variant>
        <vt:i4>27</vt:i4>
      </vt:variant>
      <vt:variant>
        <vt:lpstr>主题</vt:lpstr>
      </vt:variant>
      <vt:variant>
        <vt:i4>10</vt:i4>
      </vt:variant>
      <vt:variant>
        <vt:lpstr>幻灯片标题</vt:lpstr>
      </vt:variant>
      <vt:variant>
        <vt:i4>27</vt:i4>
      </vt:variant>
    </vt:vector>
  </HeadingPairs>
  <TitlesOfParts>
    <vt:vector size="64" baseType="lpstr">
      <vt:lpstr>Don't Forget</vt:lpstr>
      <vt:lpstr>GeosansLight</vt:lpstr>
      <vt:lpstr>Gill Sans</vt:lpstr>
      <vt:lpstr>ITC Avant Garde Std Bk</vt:lpstr>
      <vt:lpstr>LiHei Pro</vt:lpstr>
      <vt:lpstr>Meiryo</vt:lpstr>
      <vt:lpstr>Open Sans</vt:lpstr>
      <vt:lpstr>Open Sans Extrabold</vt:lpstr>
      <vt:lpstr>Open Sans Light</vt:lpstr>
      <vt:lpstr>Signika</vt:lpstr>
      <vt:lpstr>等线</vt:lpstr>
      <vt:lpstr>等线 Light</vt:lpstr>
      <vt:lpstr>方正姚体</vt:lpstr>
      <vt:lpstr>华文黑体</vt:lpstr>
      <vt:lpstr>华文新魏</vt:lpstr>
      <vt:lpstr>迷你简汉真广标</vt:lpstr>
      <vt:lpstr>迷你简剪纸</vt:lpstr>
      <vt:lpstr>SimSun</vt:lpstr>
      <vt:lpstr>SimSun</vt:lpstr>
      <vt:lpstr>Microsoft YaHei</vt:lpstr>
      <vt:lpstr>Microsoft YaHei</vt:lpstr>
      <vt:lpstr>叶根友行书繁</vt:lpstr>
      <vt:lpstr>Agency FB</vt:lpstr>
      <vt:lpstr>Arial</vt:lpstr>
      <vt:lpstr>Calibri</vt:lpstr>
      <vt:lpstr>Impact</vt:lpstr>
      <vt:lpstr>Wingdings</vt:lpstr>
      <vt:lpstr>www.freeppt7.com-Best powerpoint templates free download-slideshow​​</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中国风古风类</dc:title>
  <dc:subject>RP</dc:subject>
  <dc:creator>Administrator</dc:creator>
  <cp:keywords>RP</cp:keywords>
  <dc:description>RP</dc:description>
  <cp:lastModifiedBy>宇 之灵</cp:lastModifiedBy>
  <cp:revision>2596</cp:revision>
  <dcterms:created xsi:type="dcterms:W3CDTF">2015-12-01T09:06:00Z</dcterms:created>
  <dcterms:modified xsi:type="dcterms:W3CDTF">2018-10-15T02:48:36Z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