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Lst>
  <p:notesMasterIdLst>
    <p:notesMasterId r:id="rId36"/>
  </p:notesMasterIdLst>
  <p:sldIdLst>
    <p:sldId id="470" r:id="rId11"/>
    <p:sldId id="353" r:id="rId12"/>
    <p:sldId id="471" r:id="rId13"/>
    <p:sldId id="352" r:id="rId14"/>
    <p:sldId id="494" r:id="rId15"/>
    <p:sldId id="495" r:id="rId16"/>
    <p:sldId id="496" r:id="rId17"/>
    <p:sldId id="497" r:id="rId18"/>
    <p:sldId id="491" r:id="rId19"/>
    <p:sldId id="498" r:id="rId20"/>
    <p:sldId id="499" r:id="rId21"/>
    <p:sldId id="500" r:id="rId22"/>
    <p:sldId id="501" r:id="rId23"/>
    <p:sldId id="492" r:id="rId24"/>
    <p:sldId id="502" r:id="rId25"/>
    <p:sldId id="503" r:id="rId26"/>
    <p:sldId id="504" r:id="rId27"/>
    <p:sldId id="505" r:id="rId28"/>
    <p:sldId id="493" r:id="rId29"/>
    <p:sldId id="506" r:id="rId30"/>
    <p:sldId id="507" r:id="rId31"/>
    <p:sldId id="508" r:id="rId32"/>
    <p:sldId id="509" r:id="rId33"/>
    <p:sldId id="297" r:id="rId34"/>
    <p:sldId id="313" r:id="rId35"/>
  </p:sldIdLst>
  <p:sldSz cx="12190413" cy="6859588"/>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3A4B"/>
    <a:srgbClr val="1FBCE4"/>
    <a:srgbClr val="C0266E"/>
    <a:srgbClr val="1678B8"/>
    <a:srgbClr val="156DA4"/>
    <a:srgbClr val="C6287B"/>
    <a:srgbClr val="EA4321"/>
    <a:srgbClr val="CB70A7"/>
    <a:srgbClr val="EEAD21"/>
    <a:srgbClr val="1519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44" autoAdjust="0"/>
    <p:restoredTop sz="97778" autoAdjust="0"/>
  </p:normalViewPr>
  <p:slideViewPr>
    <p:cSldViewPr snapToGrid="0" showGuides="1">
      <p:cViewPr varScale="1">
        <p:scale>
          <a:sx n="110" d="100"/>
          <a:sy n="110" d="100"/>
        </p:scale>
        <p:origin x="348" y="126"/>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2018/10/15</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7388" y="1143000"/>
            <a:ext cx="5483225"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25</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2018/10/15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2018/10/15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2018/10/15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10/15/2018</a:t>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10/15/2018</a:t>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2018/10/15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10/15/2018</a:t>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10/15/2018</a:t>
            </a:fld>
            <a:endParaRPr lang="en-US" dirty="0">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10/15/2018</a:t>
            </a:fld>
            <a:endParaRPr lang="en-US" dirty="0">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10/15/2018</a:t>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2018/10/15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10/15/2018</a:t>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US">
                <a:solidFill>
                  <a:prstClr val="white">
                    <a:lumMod val="65000"/>
                  </a:prstClr>
                </a:solidFill>
              </a:rPr>
              <a:t>WWW.DESIGNERSPARADISE.COM</a:t>
            </a:r>
            <a:endParaRPr lang="en-US" dirty="0">
              <a:solidFill>
                <a:prstClr val="white">
                  <a:lumMod val="6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US"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US">
                <a:solidFill>
                  <a:prstClr val="white">
                    <a:lumMod val="65000"/>
                  </a:prstClr>
                </a:solidFill>
              </a:rPr>
              <a:t>xiaoer.yanj.cn</a:t>
            </a:r>
            <a:endParaRPr lang="en-US"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a:fillRect/>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F34F57"/>
              </a:solidFill>
              <a:effectLst/>
              <a:uLnTx/>
              <a:uFillTx/>
              <a:latin typeface="Calibri" panose="020F0502020204030204"/>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US" smtClean="0">
                <a:solidFill>
                  <a:prstClr val="black">
                    <a:tint val="75000"/>
                  </a:prstClr>
                </a:solidFill>
              </a:rPr>
              <a:t>10/15/2018</a:t>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t>10/15/2018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2018/10/15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t>10/15/2018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t>10/15/2018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t>10/15/2018</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t>10/15/2018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t>10/15/2018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2018/10/15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2018/10/15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2018/10/15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2018/10/15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2018/10/15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2018/10/15</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8565"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reeform 5"/>
          <p:cNvSpPr/>
          <p:nvPr userDrawn="1"/>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US" smtClean="0">
                <a:solidFill>
                  <a:prstClr val="black">
                    <a:tint val="75000"/>
                  </a:prstClr>
                </a:solidFill>
              </a:rPr>
              <a:t>10/15/2018</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US">
                <a:solidFill>
                  <a:prstClr val="white">
                    <a:lumMod val="65000"/>
                  </a:prstClr>
                </a:solidFill>
              </a:rPr>
              <a:t>WWW.DESIGNERSPARADISE.COM</a:t>
            </a:r>
            <a:endParaRPr lang="en-US" dirty="0">
              <a:solidFill>
                <a:prstClr val="white">
                  <a:lumMod val="65000"/>
                </a:prstClr>
              </a:solidFill>
            </a:endParaRPr>
          </a:p>
        </p:txBody>
      </p:sp>
      <p:cxnSp>
        <p:nvCxnSpPr>
          <p:cNvPr id="9" name="Straight Connector 8"/>
          <p:cNvCxnSpPr/>
          <p:nvPr userDrawn="1"/>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US" smtClean="0">
                <a:solidFill>
                  <a:prstClr val="black">
                    <a:lumMod val="50000"/>
                    <a:lumOff val="50000"/>
                  </a:prstClr>
                </a:solidFill>
              </a:rPr>
              <a:t>‹#›</a:t>
            </a:fld>
            <a:endParaRPr lang="en-US" dirty="0">
              <a:solidFill>
                <a:prstClr val="black">
                  <a:lumMod val="50000"/>
                  <a:lumOff val="50000"/>
                </a:prstClr>
              </a:solidFill>
            </a:endParaRPr>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8565"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200" indent="-457200" algn="l" defTabSz="1218565" rtl="0" eaLnBrk="1" latinLnBrk="0" hangingPunct="1">
        <a:spcBef>
          <a:spcPct val="20000"/>
        </a:spcBef>
        <a:buFont typeface="Arial" panose="020B0604020202020204" pitchFamily="34" charset="0"/>
        <a:buChar char="•"/>
        <a:defRPr sz="2700" kern="1200">
          <a:solidFill>
            <a:srgbClr val="17375E"/>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2400" kern="1200">
          <a:solidFill>
            <a:srgbClr val="17375E"/>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2200" kern="1200">
          <a:solidFill>
            <a:srgbClr val="17375E"/>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1900" kern="1200">
          <a:solidFill>
            <a:srgbClr val="17375E"/>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3.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4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4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microsoft.com/office/2007/relationships/hdphoto" Target="../media/hdphoto2.wdp"/><Relationship Id="rId5" Type="http://schemas.openxmlformats.org/officeDocument/2006/relationships/image" Target="../media/image6.pn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43.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4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25.xml"/><Relationship Id="rId1" Type="http://schemas.openxmlformats.org/officeDocument/2006/relationships/slideLayout" Target="../slideLayouts/slideLayout42.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6" name="Text Box 160"/>
          <p:cNvSpPr txBox="1">
            <a:spLocks noChangeArrowheads="1"/>
          </p:cNvSpPr>
          <p:nvPr/>
        </p:nvSpPr>
        <p:spPr bwMode="auto">
          <a:xfrm>
            <a:off x="3266194" y="1844145"/>
            <a:ext cx="6157206"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CN" altLang="en-US" sz="6600" dirty="0">
                <a:solidFill>
                  <a:srgbClr val="433A4B"/>
                </a:solidFill>
                <a:latin typeface="叶根友行书繁" panose="02010601030101010101" pitchFamily="2" charset="-122"/>
                <a:ea typeface="叶根友行书繁" panose="02010601030101010101" pitchFamily="2" charset="-122"/>
              </a:rPr>
              <a:t>简约中国风</a:t>
            </a:r>
            <a:r>
              <a:rPr lang="en-US" altLang="zh-CN" sz="6600" dirty="0">
                <a:solidFill>
                  <a:srgbClr val="433A4B"/>
                </a:solidFill>
                <a:latin typeface="叶根友行书繁" panose="02010601030101010101" pitchFamily="2" charset="-122"/>
                <a:ea typeface="叶根友行书繁" panose="02010601030101010101" pitchFamily="2" charset="-122"/>
              </a:rPr>
              <a:t>PPT</a:t>
            </a:r>
            <a:endParaRPr lang="zh-CN" altLang="en-US" sz="6600" dirty="0">
              <a:solidFill>
                <a:srgbClr val="433A4B"/>
              </a:solidFill>
              <a:latin typeface="叶根友行书繁" panose="02010601030101010101" pitchFamily="2" charset="-122"/>
              <a:ea typeface="叶根友行书繁" panose="02010601030101010101" pitchFamily="2" charset="-122"/>
            </a:endParaRPr>
          </a:p>
        </p:txBody>
      </p:sp>
      <p:grpSp>
        <p:nvGrpSpPr>
          <p:cNvPr id="7" name="组合 4"/>
          <p:cNvGrpSpPr/>
          <p:nvPr/>
        </p:nvGrpSpPr>
        <p:grpSpPr bwMode="auto">
          <a:xfrm>
            <a:off x="3958544" y="3109965"/>
            <a:ext cx="405524" cy="1282900"/>
            <a:chOff x="-16723" y="0"/>
            <a:chExt cx="736803" cy="2506945"/>
          </a:xfrm>
        </p:grpSpPr>
        <p:pic>
          <p:nvPicPr>
            <p:cNvPr id="8" name="图片 5" descr="图片22.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4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720080" cy="250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6" descr="图片23.png"/>
            <p:cNvPicPr>
              <a:picLocks noChangeAspect="1" noChangeArrowheads="1"/>
            </p:cNvPicPr>
            <p:nvPr/>
          </p:nvPicPr>
          <p:blipFill>
            <a:blip r:embed="rId8" cstate="print">
              <a:lum bright="20000" contrast="40000"/>
              <a:extLst>
                <a:ext uri="{28A0092B-C50C-407E-A947-70E740481C1C}">
                  <a14:useLocalDpi xmlns:a14="http://schemas.microsoft.com/office/drawing/2010/main" val="0"/>
                </a:ext>
              </a:extLst>
            </a:blip>
            <a:srcRect/>
            <a:stretch>
              <a:fillRect/>
            </a:stretch>
          </p:blipFill>
          <p:spPr bwMode="auto">
            <a:xfrm>
              <a:off x="128586" y="216024"/>
              <a:ext cx="44747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7"/>
            <p:cNvSpPr txBox="1">
              <a:spLocks noChangeArrowheads="1"/>
            </p:cNvSpPr>
            <p:nvPr/>
          </p:nvSpPr>
          <p:spPr bwMode="auto">
            <a:xfrm>
              <a:off x="-16723" y="268469"/>
              <a:ext cx="671045" cy="209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1200" dirty="0">
                  <a:solidFill>
                    <a:srgbClr val="433A4B"/>
                  </a:solidFill>
                  <a:latin typeface="华文隶书" panose="02010800040101010101" pitchFamily="2" charset="-122"/>
                  <a:ea typeface="华文隶书" panose="02010800040101010101" pitchFamily="2" charset="-122"/>
                </a:rPr>
                <a:t>古典水墨风格</a:t>
              </a:r>
            </a:p>
          </p:txBody>
        </p:sp>
      </p:grpSp>
      <p:sp>
        <p:nvSpPr>
          <p:cNvPr id="11" name="矩形 6"/>
          <p:cNvSpPr>
            <a:spLocks noChangeArrowheads="1"/>
          </p:cNvSpPr>
          <p:nvPr/>
        </p:nvSpPr>
        <p:spPr bwMode="auto">
          <a:xfrm>
            <a:off x="4443391" y="3078215"/>
            <a:ext cx="387798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250000"/>
              </a:lnSpc>
            </a:pPr>
            <a:r>
              <a:rPr lang="zh-CN" altLang="en-US" sz="1200" dirty="0">
                <a:solidFill>
                  <a:srgbClr val="433A4B"/>
                </a:solidFill>
                <a:latin typeface="李旭科毛笔行书" panose="02010600030101010101" pitchFamily="2" charset="-122"/>
                <a:ea typeface="李旭科毛笔行书" panose="02010600030101010101" pitchFamily="2" charset="-122"/>
              </a:rPr>
              <a:t>就是品赏茶的美感之道。</a:t>
            </a:r>
            <a:endParaRPr lang="en-US" altLang="zh-CN" sz="1200" dirty="0">
              <a:solidFill>
                <a:srgbClr val="433A4B"/>
              </a:solidFill>
              <a:latin typeface="李旭科毛笔行书" panose="02010600030101010101" pitchFamily="2" charset="-122"/>
              <a:ea typeface="李旭科毛笔行书" panose="02010600030101010101" pitchFamily="2" charset="-122"/>
            </a:endParaRPr>
          </a:p>
          <a:p>
            <a:pPr>
              <a:lnSpc>
                <a:spcPct val="250000"/>
              </a:lnSpc>
            </a:pPr>
            <a:r>
              <a:rPr lang="zh-CN" altLang="en-US" sz="1200" dirty="0">
                <a:solidFill>
                  <a:srgbClr val="433A4B"/>
                </a:solidFill>
                <a:latin typeface="李旭科毛笔行书" panose="02010600030101010101" pitchFamily="2" charset="-122"/>
                <a:ea typeface="李旭科毛笔行书" panose="02010600030101010101" pitchFamily="2" charset="-122"/>
              </a:rPr>
              <a:t>通过沏茶、赏茶、闻茶、饮茶、增进友谊，美心修德，学习礼法，是很有益的一种和仪式加入文字。</a:t>
            </a:r>
          </a:p>
        </p:txBody>
      </p:sp>
      <p:cxnSp>
        <p:nvCxnSpPr>
          <p:cNvPr id="12" name="直接连接符 11"/>
          <p:cNvCxnSpPr/>
          <p:nvPr/>
        </p:nvCxnSpPr>
        <p:spPr>
          <a:xfrm>
            <a:off x="7702251" y="3109965"/>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7243463" y="3109965"/>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6786263" y="3109965"/>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6327476" y="3109965"/>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868688" y="3109965"/>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409901" y="3109965"/>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4951113" y="3109965"/>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pic>
        <p:nvPicPr>
          <p:cNvPr id="23" name="贾鹏芳 - 睡莲(すいれん)A Water Lil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02297" y="-179789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3"/>
                                            </p:tgtEl>
                                          </p:cBhvr>
                                        </p:cmd>
                                      </p:childTnLst>
                                    </p:cTn>
                                  </p:par>
                                  <p:par>
                                    <p:cTn id="7" presetID="16" presetClass="entr" presetSubtype="21"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barn(inVertical)">
                                          <p:cBhvr>
                                            <p:cTn id="9" dur="750"/>
                                            <p:tgtEl>
                                              <p:spTgt spid="20"/>
                                            </p:tgtEl>
                                          </p:cBhvr>
                                        </p:animEffect>
                                      </p:childTnLst>
                                    </p:cTn>
                                  </p:par>
                                </p:childTnLst>
                              </p:cTn>
                            </p:par>
                            <p:par>
                              <p:cTn id="10" fill="hold">
                                <p:stCondLst>
                                  <p:cond delay="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4" fill="hold" nodeType="afterEffect" p14:presetBounceEnd="50000">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14:bounceEnd="50000">
                                          <p:cBhvr additive="base">
                                            <p:cTn id="19"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1"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250" fill="hold"/>
                                            <p:tgtEl>
                                              <p:spTgt spid="11"/>
                                            </p:tgtEl>
                                            <p:attrNameLst>
                                              <p:attrName>ppt_x</p:attrName>
                                            </p:attrNameLst>
                                          </p:cBhvr>
                                          <p:tavLst>
                                            <p:tav tm="0">
                                              <p:val>
                                                <p:strVal val="#ppt_x"/>
                                              </p:val>
                                            </p:tav>
                                            <p:tav tm="100000">
                                              <p:val>
                                                <p:strVal val="#ppt_x"/>
                                              </p:val>
                                            </p:tav>
                                          </p:tavLst>
                                        </p:anim>
                                        <p:anim calcmode="lin" valueType="num">
                                          <p:cBhvr additive="base">
                                            <p:cTn id="25" dur="250" fill="hold"/>
                                            <p:tgtEl>
                                              <p:spTgt spid="11"/>
                                            </p:tgtEl>
                                            <p:attrNameLst>
                                              <p:attrName>ppt_y</p:attrName>
                                            </p:attrNameLst>
                                          </p:cBhvr>
                                          <p:tavLst>
                                            <p:tav tm="0">
                                              <p:val>
                                                <p:strVal val="0-#ppt_h/2"/>
                                              </p:val>
                                            </p:tav>
                                            <p:tav tm="100000">
                                              <p:val>
                                                <p:strVal val="#ppt_y"/>
                                              </p:val>
                                            </p:tav>
                                          </p:tavLst>
                                        </p:anim>
                                      </p:childTnLst>
                                    </p:cTn>
                                  </p:par>
                                </p:childTnLst>
                              </p:cTn>
                            </p:par>
                            <p:par>
                              <p:cTn id="26" fill="hold">
                                <p:stCondLst>
                                  <p:cond delay="2000"/>
                                </p:stCondLst>
                                <p:childTnLst>
                                  <p:par>
                                    <p:cTn id="27" presetID="2" presetClass="entr" presetSubtype="1"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250" fill="hold"/>
                                            <p:tgtEl>
                                              <p:spTgt spid="12"/>
                                            </p:tgtEl>
                                            <p:attrNameLst>
                                              <p:attrName>ppt_x</p:attrName>
                                            </p:attrNameLst>
                                          </p:cBhvr>
                                          <p:tavLst>
                                            <p:tav tm="0">
                                              <p:val>
                                                <p:strVal val="#ppt_x"/>
                                              </p:val>
                                            </p:tav>
                                            <p:tav tm="100000">
                                              <p:val>
                                                <p:strVal val="#ppt_x"/>
                                              </p:val>
                                            </p:tav>
                                          </p:tavLst>
                                        </p:anim>
                                        <p:anim calcmode="lin" valueType="num">
                                          <p:cBhvr additive="base">
                                            <p:cTn id="30" dur="250" fill="hold"/>
                                            <p:tgtEl>
                                              <p:spTgt spid="12"/>
                                            </p:tgtEl>
                                            <p:attrNameLst>
                                              <p:attrName>ppt_y</p:attrName>
                                            </p:attrNameLst>
                                          </p:cBhvr>
                                          <p:tavLst>
                                            <p:tav tm="0">
                                              <p:val>
                                                <p:strVal val="0-#ppt_h/2"/>
                                              </p:val>
                                            </p:tav>
                                            <p:tav tm="100000">
                                              <p:val>
                                                <p:strVal val="#ppt_y"/>
                                              </p:val>
                                            </p:tav>
                                          </p:tavLst>
                                        </p:anim>
                                      </p:childTnLst>
                                    </p:cTn>
                                  </p:par>
                                </p:childTnLst>
                              </p:cTn>
                            </p:par>
                            <p:par>
                              <p:cTn id="31" fill="hold">
                                <p:stCondLst>
                                  <p:cond delay="2500"/>
                                </p:stCondLst>
                                <p:childTnLst>
                                  <p:par>
                                    <p:cTn id="32" presetID="2" presetClass="entr" presetSubtype="1"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250" fill="hold"/>
                                            <p:tgtEl>
                                              <p:spTgt spid="13"/>
                                            </p:tgtEl>
                                            <p:attrNameLst>
                                              <p:attrName>ppt_x</p:attrName>
                                            </p:attrNameLst>
                                          </p:cBhvr>
                                          <p:tavLst>
                                            <p:tav tm="0">
                                              <p:val>
                                                <p:strVal val="#ppt_x"/>
                                              </p:val>
                                            </p:tav>
                                            <p:tav tm="100000">
                                              <p:val>
                                                <p:strVal val="#ppt_x"/>
                                              </p:val>
                                            </p:tav>
                                          </p:tavLst>
                                        </p:anim>
                                        <p:anim calcmode="lin" valueType="num">
                                          <p:cBhvr additive="base">
                                            <p:cTn id="35" dur="250" fill="hold"/>
                                            <p:tgtEl>
                                              <p:spTgt spid="13"/>
                                            </p:tgtEl>
                                            <p:attrNameLst>
                                              <p:attrName>ppt_y</p:attrName>
                                            </p:attrNameLst>
                                          </p:cBhvr>
                                          <p:tavLst>
                                            <p:tav tm="0">
                                              <p:val>
                                                <p:strVal val="0-#ppt_h/2"/>
                                              </p:val>
                                            </p:tav>
                                            <p:tav tm="100000">
                                              <p:val>
                                                <p:strVal val="#ppt_y"/>
                                              </p:val>
                                            </p:tav>
                                          </p:tavLst>
                                        </p:anim>
                                      </p:childTnLst>
                                    </p:cTn>
                                  </p:par>
                                </p:childTnLst>
                              </p:cTn>
                            </p:par>
                            <p:par>
                              <p:cTn id="36" fill="hold">
                                <p:stCondLst>
                                  <p:cond delay="3000"/>
                                </p:stCondLst>
                                <p:childTnLst>
                                  <p:par>
                                    <p:cTn id="37" presetID="2" presetClass="entr" presetSubtype="1"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250" fill="hold"/>
                                            <p:tgtEl>
                                              <p:spTgt spid="14"/>
                                            </p:tgtEl>
                                            <p:attrNameLst>
                                              <p:attrName>ppt_x</p:attrName>
                                            </p:attrNameLst>
                                          </p:cBhvr>
                                          <p:tavLst>
                                            <p:tav tm="0">
                                              <p:val>
                                                <p:strVal val="#ppt_x"/>
                                              </p:val>
                                            </p:tav>
                                            <p:tav tm="100000">
                                              <p:val>
                                                <p:strVal val="#ppt_x"/>
                                              </p:val>
                                            </p:tav>
                                          </p:tavLst>
                                        </p:anim>
                                        <p:anim calcmode="lin" valueType="num">
                                          <p:cBhvr additive="base">
                                            <p:cTn id="40" dur="250" fill="hold"/>
                                            <p:tgtEl>
                                              <p:spTgt spid="14"/>
                                            </p:tgtEl>
                                            <p:attrNameLst>
                                              <p:attrName>ppt_y</p:attrName>
                                            </p:attrNameLst>
                                          </p:cBhvr>
                                          <p:tavLst>
                                            <p:tav tm="0">
                                              <p:val>
                                                <p:strVal val="0-#ppt_h/2"/>
                                              </p:val>
                                            </p:tav>
                                            <p:tav tm="100000">
                                              <p:val>
                                                <p:strVal val="#ppt_y"/>
                                              </p:val>
                                            </p:tav>
                                          </p:tavLst>
                                        </p:anim>
                                      </p:childTnLst>
                                    </p:cTn>
                                  </p:par>
                                </p:childTnLst>
                              </p:cTn>
                            </p:par>
                            <p:par>
                              <p:cTn id="41" fill="hold">
                                <p:stCondLst>
                                  <p:cond delay="3500"/>
                                </p:stCondLst>
                                <p:childTnLst>
                                  <p:par>
                                    <p:cTn id="42" presetID="2" presetClass="entr" presetSubtype="1"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250" fill="hold"/>
                                            <p:tgtEl>
                                              <p:spTgt spid="15"/>
                                            </p:tgtEl>
                                            <p:attrNameLst>
                                              <p:attrName>ppt_x</p:attrName>
                                            </p:attrNameLst>
                                          </p:cBhvr>
                                          <p:tavLst>
                                            <p:tav tm="0">
                                              <p:val>
                                                <p:strVal val="#ppt_x"/>
                                              </p:val>
                                            </p:tav>
                                            <p:tav tm="100000">
                                              <p:val>
                                                <p:strVal val="#ppt_x"/>
                                              </p:val>
                                            </p:tav>
                                          </p:tavLst>
                                        </p:anim>
                                        <p:anim calcmode="lin" valueType="num">
                                          <p:cBhvr additive="base">
                                            <p:cTn id="45" dur="250" fill="hold"/>
                                            <p:tgtEl>
                                              <p:spTgt spid="15"/>
                                            </p:tgtEl>
                                            <p:attrNameLst>
                                              <p:attrName>ppt_y</p:attrName>
                                            </p:attrNameLst>
                                          </p:cBhvr>
                                          <p:tavLst>
                                            <p:tav tm="0">
                                              <p:val>
                                                <p:strVal val="0-#ppt_h/2"/>
                                              </p:val>
                                            </p:tav>
                                            <p:tav tm="100000">
                                              <p:val>
                                                <p:strVal val="#ppt_y"/>
                                              </p:val>
                                            </p:tav>
                                          </p:tavLst>
                                        </p:anim>
                                      </p:childTnLst>
                                    </p:cTn>
                                  </p:par>
                                </p:childTnLst>
                              </p:cTn>
                            </p:par>
                            <p:par>
                              <p:cTn id="46" fill="hold">
                                <p:stCondLst>
                                  <p:cond delay="4000"/>
                                </p:stCondLst>
                                <p:childTnLst>
                                  <p:par>
                                    <p:cTn id="47" presetID="2" presetClass="entr" presetSubtype="1"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250" fill="hold"/>
                                            <p:tgtEl>
                                              <p:spTgt spid="16"/>
                                            </p:tgtEl>
                                            <p:attrNameLst>
                                              <p:attrName>ppt_x</p:attrName>
                                            </p:attrNameLst>
                                          </p:cBhvr>
                                          <p:tavLst>
                                            <p:tav tm="0">
                                              <p:val>
                                                <p:strVal val="#ppt_x"/>
                                              </p:val>
                                            </p:tav>
                                            <p:tav tm="100000">
                                              <p:val>
                                                <p:strVal val="#ppt_x"/>
                                              </p:val>
                                            </p:tav>
                                          </p:tavLst>
                                        </p:anim>
                                        <p:anim calcmode="lin" valueType="num">
                                          <p:cBhvr additive="base">
                                            <p:cTn id="50" dur="250" fill="hold"/>
                                            <p:tgtEl>
                                              <p:spTgt spid="16"/>
                                            </p:tgtEl>
                                            <p:attrNameLst>
                                              <p:attrName>ppt_y</p:attrName>
                                            </p:attrNameLst>
                                          </p:cBhvr>
                                          <p:tavLst>
                                            <p:tav tm="0">
                                              <p:val>
                                                <p:strVal val="0-#ppt_h/2"/>
                                              </p:val>
                                            </p:tav>
                                            <p:tav tm="100000">
                                              <p:val>
                                                <p:strVal val="#ppt_y"/>
                                              </p:val>
                                            </p:tav>
                                          </p:tavLst>
                                        </p:anim>
                                      </p:childTnLst>
                                    </p:cTn>
                                  </p:par>
                                </p:childTnLst>
                              </p:cTn>
                            </p:par>
                            <p:par>
                              <p:cTn id="51" fill="hold">
                                <p:stCondLst>
                                  <p:cond delay="4500"/>
                                </p:stCondLst>
                                <p:childTnLst>
                                  <p:par>
                                    <p:cTn id="52" presetID="2" presetClass="entr" presetSubtype="1"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250" fill="hold"/>
                                            <p:tgtEl>
                                              <p:spTgt spid="17"/>
                                            </p:tgtEl>
                                            <p:attrNameLst>
                                              <p:attrName>ppt_x</p:attrName>
                                            </p:attrNameLst>
                                          </p:cBhvr>
                                          <p:tavLst>
                                            <p:tav tm="0">
                                              <p:val>
                                                <p:strVal val="#ppt_x"/>
                                              </p:val>
                                            </p:tav>
                                            <p:tav tm="100000">
                                              <p:val>
                                                <p:strVal val="#ppt_x"/>
                                              </p:val>
                                            </p:tav>
                                          </p:tavLst>
                                        </p:anim>
                                        <p:anim calcmode="lin" valueType="num">
                                          <p:cBhvr additive="base">
                                            <p:cTn id="55" dur="250" fill="hold"/>
                                            <p:tgtEl>
                                              <p:spTgt spid="17"/>
                                            </p:tgtEl>
                                            <p:attrNameLst>
                                              <p:attrName>ppt_y</p:attrName>
                                            </p:attrNameLst>
                                          </p:cBhvr>
                                          <p:tavLst>
                                            <p:tav tm="0">
                                              <p:val>
                                                <p:strVal val="0-#ppt_h/2"/>
                                              </p:val>
                                            </p:tav>
                                            <p:tav tm="100000">
                                              <p:val>
                                                <p:strVal val="#ppt_y"/>
                                              </p:val>
                                            </p:tav>
                                          </p:tavLst>
                                        </p:anim>
                                      </p:childTnLst>
                                    </p:cTn>
                                  </p:par>
                                </p:childTnLst>
                              </p:cTn>
                            </p:par>
                            <p:par>
                              <p:cTn id="56" fill="hold">
                                <p:stCondLst>
                                  <p:cond delay="5000"/>
                                </p:stCondLst>
                                <p:childTnLst>
                                  <p:par>
                                    <p:cTn id="57" presetID="2" presetClass="entr" presetSubtype="1"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250" fill="hold"/>
                                            <p:tgtEl>
                                              <p:spTgt spid="18"/>
                                            </p:tgtEl>
                                            <p:attrNameLst>
                                              <p:attrName>ppt_x</p:attrName>
                                            </p:attrNameLst>
                                          </p:cBhvr>
                                          <p:tavLst>
                                            <p:tav tm="0">
                                              <p:val>
                                                <p:strVal val="#ppt_x"/>
                                              </p:val>
                                            </p:tav>
                                            <p:tav tm="100000">
                                              <p:val>
                                                <p:strVal val="#ppt_x"/>
                                              </p:val>
                                            </p:tav>
                                          </p:tavLst>
                                        </p:anim>
                                        <p:anim calcmode="lin" valueType="num">
                                          <p:cBhvr additive="base">
                                            <p:cTn id="60" dur="25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1" repeatCount="indefinite" fill="remove" display="0">
                      <p:stCondLst>
                        <p:cond delay="indefinite"/>
                      </p:stCondLst>
                      <p:endCondLst>
                        <p:cond evt="onStopAudio" delay="0">
                          <p:tgtEl>
                            <p:sldTgt/>
                          </p:tgtEl>
                        </p:cond>
                      </p:endCondLst>
                    </p:cTn>
                    <p:tgtEl>
                      <p:spTgt spid="23"/>
                    </p:tgtEl>
                  </p:cMediaNode>
                </p:audio>
              </p:childTnLst>
            </p:cTn>
          </p:par>
        </p:tnLst>
        <p:bldLst>
          <p:bldP spid="6"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3"/>
                                            </p:tgtEl>
                                          </p:cBhvr>
                                        </p:cmd>
                                      </p:childTnLst>
                                    </p:cTn>
                                  </p:par>
                                  <p:par>
                                    <p:cTn id="7" presetID="16" presetClass="entr" presetSubtype="21"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barn(inVertical)">
                                          <p:cBhvr>
                                            <p:cTn id="9" dur="750"/>
                                            <p:tgtEl>
                                              <p:spTgt spid="20"/>
                                            </p:tgtEl>
                                          </p:cBhvr>
                                        </p:animEffect>
                                      </p:childTnLst>
                                    </p:cTn>
                                  </p:par>
                                </p:childTnLst>
                              </p:cTn>
                            </p:par>
                            <p:par>
                              <p:cTn id="10" fill="hold">
                                <p:stCondLst>
                                  <p:cond delay="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1500"/>
                                </p:stCondLst>
                                <p:childTnLst>
                                  <p:par>
                                    <p:cTn id="22" presetID="2" presetClass="entr" presetSubtype="1"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250" fill="hold"/>
                                            <p:tgtEl>
                                              <p:spTgt spid="11"/>
                                            </p:tgtEl>
                                            <p:attrNameLst>
                                              <p:attrName>ppt_x</p:attrName>
                                            </p:attrNameLst>
                                          </p:cBhvr>
                                          <p:tavLst>
                                            <p:tav tm="0">
                                              <p:val>
                                                <p:strVal val="#ppt_x"/>
                                              </p:val>
                                            </p:tav>
                                            <p:tav tm="100000">
                                              <p:val>
                                                <p:strVal val="#ppt_x"/>
                                              </p:val>
                                            </p:tav>
                                          </p:tavLst>
                                        </p:anim>
                                        <p:anim calcmode="lin" valueType="num">
                                          <p:cBhvr additive="base">
                                            <p:cTn id="25" dur="250" fill="hold"/>
                                            <p:tgtEl>
                                              <p:spTgt spid="11"/>
                                            </p:tgtEl>
                                            <p:attrNameLst>
                                              <p:attrName>ppt_y</p:attrName>
                                            </p:attrNameLst>
                                          </p:cBhvr>
                                          <p:tavLst>
                                            <p:tav tm="0">
                                              <p:val>
                                                <p:strVal val="0-#ppt_h/2"/>
                                              </p:val>
                                            </p:tav>
                                            <p:tav tm="100000">
                                              <p:val>
                                                <p:strVal val="#ppt_y"/>
                                              </p:val>
                                            </p:tav>
                                          </p:tavLst>
                                        </p:anim>
                                      </p:childTnLst>
                                    </p:cTn>
                                  </p:par>
                                </p:childTnLst>
                              </p:cTn>
                            </p:par>
                            <p:par>
                              <p:cTn id="26" fill="hold">
                                <p:stCondLst>
                                  <p:cond delay="2000"/>
                                </p:stCondLst>
                                <p:childTnLst>
                                  <p:par>
                                    <p:cTn id="27" presetID="2" presetClass="entr" presetSubtype="1"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250" fill="hold"/>
                                            <p:tgtEl>
                                              <p:spTgt spid="12"/>
                                            </p:tgtEl>
                                            <p:attrNameLst>
                                              <p:attrName>ppt_x</p:attrName>
                                            </p:attrNameLst>
                                          </p:cBhvr>
                                          <p:tavLst>
                                            <p:tav tm="0">
                                              <p:val>
                                                <p:strVal val="#ppt_x"/>
                                              </p:val>
                                            </p:tav>
                                            <p:tav tm="100000">
                                              <p:val>
                                                <p:strVal val="#ppt_x"/>
                                              </p:val>
                                            </p:tav>
                                          </p:tavLst>
                                        </p:anim>
                                        <p:anim calcmode="lin" valueType="num">
                                          <p:cBhvr additive="base">
                                            <p:cTn id="30" dur="250" fill="hold"/>
                                            <p:tgtEl>
                                              <p:spTgt spid="12"/>
                                            </p:tgtEl>
                                            <p:attrNameLst>
                                              <p:attrName>ppt_y</p:attrName>
                                            </p:attrNameLst>
                                          </p:cBhvr>
                                          <p:tavLst>
                                            <p:tav tm="0">
                                              <p:val>
                                                <p:strVal val="0-#ppt_h/2"/>
                                              </p:val>
                                            </p:tav>
                                            <p:tav tm="100000">
                                              <p:val>
                                                <p:strVal val="#ppt_y"/>
                                              </p:val>
                                            </p:tav>
                                          </p:tavLst>
                                        </p:anim>
                                      </p:childTnLst>
                                    </p:cTn>
                                  </p:par>
                                </p:childTnLst>
                              </p:cTn>
                            </p:par>
                            <p:par>
                              <p:cTn id="31" fill="hold">
                                <p:stCondLst>
                                  <p:cond delay="2500"/>
                                </p:stCondLst>
                                <p:childTnLst>
                                  <p:par>
                                    <p:cTn id="32" presetID="2" presetClass="entr" presetSubtype="1"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250" fill="hold"/>
                                            <p:tgtEl>
                                              <p:spTgt spid="13"/>
                                            </p:tgtEl>
                                            <p:attrNameLst>
                                              <p:attrName>ppt_x</p:attrName>
                                            </p:attrNameLst>
                                          </p:cBhvr>
                                          <p:tavLst>
                                            <p:tav tm="0">
                                              <p:val>
                                                <p:strVal val="#ppt_x"/>
                                              </p:val>
                                            </p:tav>
                                            <p:tav tm="100000">
                                              <p:val>
                                                <p:strVal val="#ppt_x"/>
                                              </p:val>
                                            </p:tav>
                                          </p:tavLst>
                                        </p:anim>
                                        <p:anim calcmode="lin" valueType="num">
                                          <p:cBhvr additive="base">
                                            <p:cTn id="35" dur="250" fill="hold"/>
                                            <p:tgtEl>
                                              <p:spTgt spid="13"/>
                                            </p:tgtEl>
                                            <p:attrNameLst>
                                              <p:attrName>ppt_y</p:attrName>
                                            </p:attrNameLst>
                                          </p:cBhvr>
                                          <p:tavLst>
                                            <p:tav tm="0">
                                              <p:val>
                                                <p:strVal val="0-#ppt_h/2"/>
                                              </p:val>
                                            </p:tav>
                                            <p:tav tm="100000">
                                              <p:val>
                                                <p:strVal val="#ppt_y"/>
                                              </p:val>
                                            </p:tav>
                                          </p:tavLst>
                                        </p:anim>
                                      </p:childTnLst>
                                    </p:cTn>
                                  </p:par>
                                </p:childTnLst>
                              </p:cTn>
                            </p:par>
                            <p:par>
                              <p:cTn id="36" fill="hold">
                                <p:stCondLst>
                                  <p:cond delay="3000"/>
                                </p:stCondLst>
                                <p:childTnLst>
                                  <p:par>
                                    <p:cTn id="37" presetID="2" presetClass="entr" presetSubtype="1"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250" fill="hold"/>
                                            <p:tgtEl>
                                              <p:spTgt spid="14"/>
                                            </p:tgtEl>
                                            <p:attrNameLst>
                                              <p:attrName>ppt_x</p:attrName>
                                            </p:attrNameLst>
                                          </p:cBhvr>
                                          <p:tavLst>
                                            <p:tav tm="0">
                                              <p:val>
                                                <p:strVal val="#ppt_x"/>
                                              </p:val>
                                            </p:tav>
                                            <p:tav tm="100000">
                                              <p:val>
                                                <p:strVal val="#ppt_x"/>
                                              </p:val>
                                            </p:tav>
                                          </p:tavLst>
                                        </p:anim>
                                        <p:anim calcmode="lin" valueType="num">
                                          <p:cBhvr additive="base">
                                            <p:cTn id="40" dur="250" fill="hold"/>
                                            <p:tgtEl>
                                              <p:spTgt spid="14"/>
                                            </p:tgtEl>
                                            <p:attrNameLst>
                                              <p:attrName>ppt_y</p:attrName>
                                            </p:attrNameLst>
                                          </p:cBhvr>
                                          <p:tavLst>
                                            <p:tav tm="0">
                                              <p:val>
                                                <p:strVal val="0-#ppt_h/2"/>
                                              </p:val>
                                            </p:tav>
                                            <p:tav tm="100000">
                                              <p:val>
                                                <p:strVal val="#ppt_y"/>
                                              </p:val>
                                            </p:tav>
                                          </p:tavLst>
                                        </p:anim>
                                      </p:childTnLst>
                                    </p:cTn>
                                  </p:par>
                                </p:childTnLst>
                              </p:cTn>
                            </p:par>
                            <p:par>
                              <p:cTn id="41" fill="hold">
                                <p:stCondLst>
                                  <p:cond delay="3500"/>
                                </p:stCondLst>
                                <p:childTnLst>
                                  <p:par>
                                    <p:cTn id="42" presetID="2" presetClass="entr" presetSubtype="1" fill="hold"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additive="base">
                                            <p:cTn id="44" dur="250" fill="hold"/>
                                            <p:tgtEl>
                                              <p:spTgt spid="15"/>
                                            </p:tgtEl>
                                            <p:attrNameLst>
                                              <p:attrName>ppt_x</p:attrName>
                                            </p:attrNameLst>
                                          </p:cBhvr>
                                          <p:tavLst>
                                            <p:tav tm="0">
                                              <p:val>
                                                <p:strVal val="#ppt_x"/>
                                              </p:val>
                                            </p:tav>
                                            <p:tav tm="100000">
                                              <p:val>
                                                <p:strVal val="#ppt_x"/>
                                              </p:val>
                                            </p:tav>
                                          </p:tavLst>
                                        </p:anim>
                                        <p:anim calcmode="lin" valueType="num">
                                          <p:cBhvr additive="base">
                                            <p:cTn id="45" dur="250" fill="hold"/>
                                            <p:tgtEl>
                                              <p:spTgt spid="15"/>
                                            </p:tgtEl>
                                            <p:attrNameLst>
                                              <p:attrName>ppt_y</p:attrName>
                                            </p:attrNameLst>
                                          </p:cBhvr>
                                          <p:tavLst>
                                            <p:tav tm="0">
                                              <p:val>
                                                <p:strVal val="0-#ppt_h/2"/>
                                              </p:val>
                                            </p:tav>
                                            <p:tav tm="100000">
                                              <p:val>
                                                <p:strVal val="#ppt_y"/>
                                              </p:val>
                                            </p:tav>
                                          </p:tavLst>
                                        </p:anim>
                                      </p:childTnLst>
                                    </p:cTn>
                                  </p:par>
                                </p:childTnLst>
                              </p:cTn>
                            </p:par>
                            <p:par>
                              <p:cTn id="46" fill="hold">
                                <p:stCondLst>
                                  <p:cond delay="4000"/>
                                </p:stCondLst>
                                <p:childTnLst>
                                  <p:par>
                                    <p:cTn id="47" presetID="2" presetClass="entr" presetSubtype="1"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250" fill="hold"/>
                                            <p:tgtEl>
                                              <p:spTgt spid="16"/>
                                            </p:tgtEl>
                                            <p:attrNameLst>
                                              <p:attrName>ppt_x</p:attrName>
                                            </p:attrNameLst>
                                          </p:cBhvr>
                                          <p:tavLst>
                                            <p:tav tm="0">
                                              <p:val>
                                                <p:strVal val="#ppt_x"/>
                                              </p:val>
                                            </p:tav>
                                            <p:tav tm="100000">
                                              <p:val>
                                                <p:strVal val="#ppt_x"/>
                                              </p:val>
                                            </p:tav>
                                          </p:tavLst>
                                        </p:anim>
                                        <p:anim calcmode="lin" valueType="num">
                                          <p:cBhvr additive="base">
                                            <p:cTn id="50" dur="250" fill="hold"/>
                                            <p:tgtEl>
                                              <p:spTgt spid="16"/>
                                            </p:tgtEl>
                                            <p:attrNameLst>
                                              <p:attrName>ppt_y</p:attrName>
                                            </p:attrNameLst>
                                          </p:cBhvr>
                                          <p:tavLst>
                                            <p:tav tm="0">
                                              <p:val>
                                                <p:strVal val="0-#ppt_h/2"/>
                                              </p:val>
                                            </p:tav>
                                            <p:tav tm="100000">
                                              <p:val>
                                                <p:strVal val="#ppt_y"/>
                                              </p:val>
                                            </p:tav>
                                          </p:tavLst>
                                        </p:anim>
                                      </p:childTnLst>
                                    </p:cTn>
                                  </p:par>
                                </p:childTnLst>
                              </p:cTn>
                            </p:par>
                            <p:par>
                              <p:cTn id="51" fill="hold">
                                <p:stCondLst>
                                  <p:cond delay="4500"/>
                                </p:stCondLst>
                                <p:childTnLst>
                                  <p:par>
                                    <p:cTn id="52" presetID="2" presetClass="entr" presetSubtype="1" fill="hold" nodeType="after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250" fill="hold"/>
                                            <p:tgtEl>
                                              <p:spTgt spid="17"/>
                                            </p:tgtEl>
                                            <p:attrNameLst>
                                              <p:attrName>ppt_x</p:attrName>
                                            </p:attrNameLst>
                                          </p:cBhvr>
                                          <p:tavLst>
                                            <p:tav tm="0">
                                              <p:val>
                                                <p:strVal val="#ppt_x"/>
                                              </p:val>
                                            </p:tav>
                                            <p:tav tm="100000">
                                              <p:val>
                                                <p:strVal val="#ppt_x"/>
                                              </p:val>
                                            </p:tav>
                                          </p:tavLst>
                                        </p:anim>
                                        <p:anim calcmode="lin" valueType="num">
                                          <p:cBhvr additive="base">
                                            <p:cTn id="55" dur="250" fill="hold"/>
                                            <p:tgtEl>
                                              <p:spTgt spid="17"/>
                                            </p:tgtEl>
                                            <p:attrNameLst>
                                              <p:attrName>ppt_y</p:attrName>
                                            </p:attrNameLst>
                                          </p:cBhvr>
                                          <p:tavLst>
                                            <p:tav tm="0">
                                              <p:val>
                                                <p:strVal val="0-#ppt_h/2"/>
                                              </p:val>
                                            </p:tav>
                                            <p:tav tm="100000">
                                              <p:val>
                                                <p:strVal val="#ppt_y"/>
                                              </p:val>
                                            </p:tav>
                                          </p:tavLst>
                                        </p:anim>
                                      </p:childTnLst>
                                    </p:cTn>
                                  </p:par>
                                </p:childTnLst>
                              </p:cTn>
                            </p:par>
                            <p:par>
                              <p:cTn id="56" fill="hold">
                                <p:stCondLst>
                                  <p:cond delay="5000"/>
                                </p:stCondLst>
                                <p:childTnLst>
                                  <p:par>
                                    <p:cTn id="57" presetID="2" presetClass="entr" presetSubtype="1" fill="hold"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250" fill="hold"/>
                                            <p:tgtEl>
                                              <p:spTgt spid="18"/>
                                            </p:tgtEl>
                                            <p:attrNameLst>
                                              <p:attrName>ppt_x</p:attrName>
                                            </p:attrNameLst>
                                          </p:cBhvr>
                                          <p:tavLst>
                                            <p:tav tm="0">
                                              <p:val>
                                                <p:strVal val="#ppt_x"/>
                                              </p:val>
                                            </p:tav>
                                            <p:tav tm="100000">
                                              <p:val>
                                                <p:strVal val="#ppt_x"/>
                                              </p:val>
                                            </p:tav>
                                          </p:tavLst>
                                        </p:anim>
                                        <p:anim calcmode="lin" valueType="num">
                                          <p:cBhvr additive="base">
                                            <p:cTn id="60" dur="25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1" repeatCount="indefinite" fill="remove" display="0">
                      <p:stCondLst>
                        <p:cond delay="indefinite"/>
                      </p:stCondLst>
                      <p:endCondLst>
                        <p:cond evt="onStopAudio" delay="0">
                          <p:tgtEl>
                            <p:sldTgt/>
                          </p:tgtEl>
                        </p:cond>
                      </p:endCondLst>
                    </p:cTn>
                    <p:tgtEl>
                      <p:spTgt spid="23"/>
                    </p:tgtEl>
                  </p:cMediaNode>
                </p:audio>
              </p:childTnLst>
            </p:cTn>
          </p:par>
        </p:tnLst>
        <p:bldLst>
          <p:bldP spid="6" grpId="0"/>
          <p:bldP spid="11"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0286" y="486325"/>
            <a:ext cx="11582400" cy="694775"/>
            <a:chOff x="290286" y="467275"/>
            <a:chExt cx="11582400" cy="694775"/>
          </a:xfrm>
        </p:grpSpPr>
        <p:sp>
          <p:nvSpPr>
            <p:cNvPr id="4" name="TextBox 8"/>
            <p:cNvSpPr txBox="1">
              <a:spLocks noChangeArrowheads="1"/>
            </p:cNvSpPr>
            <p:nvPr/>
          </p:nvSpPr>
          <p:spPr bwMode="auto">
            <a:xfrm>
              <a:off x="4464793" y="467275"/>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华文新魏" panose="02010800040101010101" pitchFamily="2" charset="-122"/>
                  <a:ea typeface="华文新魏" panose="02010800040101010101" pitchFamily="2" charset="-122"/>
                </a:rPr>
                <a:t>工作完成情况</a:t>
              </a:r>
            </a:p>
          </p:txBody>
        </p:sp>
        <p:cxnSp>
          <p:nvCxnSpPr>
            <p:cNvPr id="6" name="直接连接符 5"/>
            <p:cNvCxnSpPr/>
            <p:nvPr/>
          </p:nvCxnSpPr>
          <p:spPr>
            <a:xfrm>
              <a:off x="290286" y="1162050"/>
              <a:ext cx="11582400" cy="0"/>
            </a:xfrm>
            <a:prstGeom prst="line">
              <a:avLst/>
            </a:prstGeom>
            <a:ln>
              <a:solidFill>
                <a:srgbClr val="433A4B"/>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1598164" y="2011486"/>
            <a:ext cx="3585472" cy="3828416"/>
            <a:chOff x="4340898" y="1673495"/>
            <a:chExt cx="3861733" cy="4123398"/>
          </a:xfrm>
        </p:grpSpPr>
        <p:grpSp>
          <p:nvGrpSpPr>
            <p:cNvPr id="7" name="Group 59"/>
            <p:cNvGrpSpPr/>
            <p:nvPr/>
          </p:nvGrpSpPr>
          <p:grpSpPr>
            <a:xfrm>
              <a:off x="5765677" y="3231133"/>
              <a:ext cx="1008934" cy="1011625"/>
              <a:chOff x="4004877" y="2411833"/>
              <a:chExt cx="1139957" cy="1143000"/>
            </a:xfrm>
          </p:grpSpPr>
          <p:sp>
            <p:nvSpPr>
              <p:cNvPr id="32" name="Oval 13"/>
              <p:cNvSpPr/>
              <p:nvPr/>
            </p:nvSpPr>
            <p:spPr bwMode="auto">
              <a:xfrm>
                <a:off x="4004877" y="2411833"/>
                <a:ext cx="1139957" cy="1143000"/>
              </a:xfrm>
              <a:prstGeom prst="ellipse">
                <a:avLst/>
              </a:prstGeom>
              <a:solidFill>
                <a:srgbClr val="433A4B"/>
              </a:solidFill>
              <a:ln w="9525">
                <a:noFill/>
                <a:round/>
              </a:ln>
            </p:spPr>
            <p:txBody>
              <a:bodyPr vert="horz" wrap="square" lIns="99526" tIns="49764" rIns="99526" bIns="49764" numCol="1" rtlCol="0" anchor="t" anchorCtr="0" compatLnSpc="1"/>
              <a:lstStyle/>
              <a:p>
                <a:pPr algn="ctr">
                  <a:lnSpc>
                    <a:spcPct val="120000"/>
                  </a:lnSpc>
                </a:pPr>
                <a:endParaRPr lang="en-US" sz="1395">
                  <a:latin typeface="Arial" panose="020B0604020202020204" pitchFamily="34" charset="0"/>
                  <a:ea typeface="微软雅黑" panose="020B0503020204020204" pitchFamily="34" charset="-122"/>
                  <a:sym typeface="Arial" panose="020B0604020202020204" pitchFamily="34" charset="0"/>
                </a:endParaRPr>
              </a:p>
            </p:txBody>
          </p:sp>
          <p:sp>
            <p:nvSpPr>
              <p:cNvPr id="33" name="Freeform 152"/>
              <p:cNvSpPr>
                <a:spLocks noEditPoints="1"/>
              </p:cNvSpPr>
              <p:nvPr/>
            </p:nvSpPr>
            <p:spPr bwMode="auto">
              <a:xfrm>
                <a:off x="4383793" y="2806766"/>
                <a:ext cx="382124" cy="353134"/>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8" name="Down Arrow 15"/>
            <p:cNvSpPr/>
            <p:nvPr/>
          </p:nvSpPr>
          <p:spPr bwMode="auto">
            <a:xfrm rot="14548862">
              <a:off x="6846247" y="3142664"/>
              <a:ext cx="262123" cy="468231"/>
            </a:xfrm>
            <a:prstGeom prst="downArrow">
              <a:avLst>
                <a:gd name="adj1" fmla="val 63516"/>
                <a:gd name="adj2" fmla="val 50000"/>
              </a:avLst>
            </a:prstGeom>
            <a:solidFill>
              <a:schemeClr val="bg1">
                <a:lumMod val="65000"/>
              </a:schemeClr>
            </a:solidFill>
            <a:ln w="9525">
              <a:noFill/>
              <a:round/>
            </a:ln>
          </p:spPr>
          <p:txBody>
            <a:bodyPr vert="horz" wrap="square" lIns="99526" tIns="49764" rIns="99526" bIns="49764" numCol="1" rtlCol="0" anchor="t" anchorCtr="0" compatLnSpc="1"/>
            <a:lstStyle/>
            <a:p>
              <a:pPr algn="ctr">
                <a:lnSpc>
                  <a:spcPct val="120000"/>
                </a:lnSpc>
              </a:pPr>
              <a:endParaRPr lang="en-US" sz="1395">
                <a:latin typeface="Arial" panose="020B0604020202020204" pitchFamily="34" charset="0"/>
                <a:ea typeface="微软雅黑" panose="020B0503020204020204" pitchFamily="34" charset="-122"/>
                <a:sym typeface="Arial" panose="020B0604020202020204" pitchFamily="34" charset="0"/>
              </a:endParaRPr>
            </a:p>
          </p:txBody>
        </p:sp>
        <p:sp>
          <p:nvSpPr>
            <p:cNvPr id="9" name="Down Arrow 19"/>
            <p:cNvSpPr/>
            <p:nvPr/>
          </p:nvSpPr>
          <p:spPr bwMode="auto">
            <a:xfrm rot="14548862" flipH="1" flipV="1">
              <a:off x="5439223" y="3836681"/>
              <a:ext cx="262123" cy="484941"/>
            </a:xfrm>
            <a:prstGeom prst="downArrow">
              <a:avLst>
                <a:gd name="adj1" fmla="val 63516"/>
                <a:gd name="adj2" fmla="val 50000"/>
              </a:avLst>
            </a:prstGeom>
            <a:solidFill>
              <a:schemeClr val="bg1">
                <a:lumMod val="65000"/>
              </a:schemeClr>
            </a:solidFill>
            <a:ln w="9525">
              <a:noFill/>
              <a:round/>
            </a:ln>
          </p:spPr>
          <p:txBody>
            <a:bodyPr vert="horz" wrap="square" lIns="99526" tIns="49764" rIns="99526" bIns="49764" numCol="1" rtlCol="0" anchor="t" anchorCtr="0" compatLnSpc="1"/>
            <a:lstStyle/>
            <a:p>
              <a:pPr algn="ctr">
                <a:lnSpc>
                  <a:spcPct val="120000"/>
                </a:lnSpc>
              </a:pPr>
              <a:endParaRPr lang="en-US" sz="1395">
                <a:latin typeface="Arial" panose="020B0604020202020204" pitchFamily="34" charset="0"/>
                <a:ea typeface="微软雅黑" panose="020B0503020204020204" pitchFamily="34" charset="-122"/>
                <a:sym typeface="Arial" panose="020B0604020202020204" pitchFamily="34" charset="0"/>
              </a:endParaRPr>
            </a:p>
          </p:txBody>
        </p:sp>
        <p:sp>
          <p:nvSpPr>
            <p:cNvPr id="10" name="Down Arrow 44"/>
            <p:cNvSpPr/>
            <p:nvPr/>
          </p:nvSpPr>
          <p:spPr bwMode="auto">
            <a:xfrm rot="10800000">
              <a:off x="6145143" y="2737055"/>
              <a:ext cx="262123" cy="468231"/>
            </a:xfrm>
            <a:prstGeom prst="downArrow">
              <a:avLst>
                <a:gd name="adj1" fmla="val 63516"/>
                <a:gd name="adj2" fmla="val 50000"/>
              </a:avLst>
            </a:prstGeom>
            <a:solidFill>
              <a:schemeClr val="bg1">
                <a:lumMod val="65000"/>
              </a:schemeClr>
            </a:solidFill>
            <a:ln w="9525">
              <a:noFill/>
              <a:round/>
            </a:ln>
          </p:spPr>
          <p:txBody>
            <a:bodyPr vert="horz" wrap="square" lIns="99526" tIns="49764" rIns="99526" bIns="49764" numCol="1" rtlCol="0" anchor="t" anchorCtr="0" compatLnSpc="1"/>
            <a:lstStyle/>
            <a:p>
              <a:pPr algn="ctr">
                <a:lnSpc>
                  <a:spcPct val="120000"/>
                </a:lnSpc>
              </a:pPr>
              <a:endParaRPr lang="en-US" sz="1395">
                <a:latin typeface="Arial" panose="020B0604020202020204" pitchFamily="34" charset="0"/>
                <a:ea typeface="微软雅黑" panose="020B0503020204020204" pitchFamily="34" charset="-122"/>
                <a:sym typeface="Arial" panose="020B0604020202020204" pitchFamily="34" charset="0"/>
              </a:endParaRPr>
            </a:p>
          </p:txBody>
        </p:sp>
        <p:sp>
          <p:nvSpPr>
            <p:cNvPr id="11" name="Down Arrow 47"/>
            <p:cNvSpPr/>
            <p:nvPr/>
          </p:nvSpPr>
          <p:spPr bwMode="auto">
            <a:xfrm rot="7051138" flipH="1">
              <a:off x="5446527" y="3142105"/>
              <a:ext cx="262123" cy="468231"/>
            </a:xfrm>
            <a:prstGeom prst="downArrow">
              <a:avLst>
                <a:gd name="adj1" fmla="val 63516"/>
                <a:gd name="adj2" fmla="val 50000"/>
              </a:avLst>
            </a:prstGeom>
            <a:solidFill>
              <a:schemeClr val="bg1">
                <a:lumMod val="65000"/>
              </a:schemeClr>
            </a:solidFill>
            <a:ln w="9525">
              <a:noFill/>
              <a:round/>
            </a:ln>
          </p:spPr>
          <p:txBody>
            <a:bodyPr vert="horz" wrap="square" lIns="99526" tIns="49764" rIns="99526" bIns="49764" numCol="1" rtlCol="0" anchor="t" anchorCtr="0" compatLnSpc="1"/>
            <a:lstStyle/>
            <a:p>
              <a:pPr algn="ctr">
                <a:lnSpc>
                  <a:spcPct val="120000"/>
                </a:lnSpc>
              </a:pPr>
              <a:endParaRPr lang="en-US" sz="1395">
                <a:latin typeface="Arial" panose="020B0604020202020204" pitchFamily="34" charset="0"/>
                <a:ea typeface="微软雅黑" panose="020B0503020204020204" pitchFamily="34" charset="-122"/>
                <a:sym typeface="Arial" panose="020B0604020202020204" pitchFamily="34" charset="0"/>
              </a:endParaRPr>
            </a:p>
          </p:txBody>
        </p:sp>
        <p:sp>
          <p:nvSpPr>
            <p:cNvPr id="12" name="Down Arrow 55"/>
            <p:cNvSpPr/>
            <p:nvPr/>
          </p:nvSpPr>
          <p:spPr bwMode="auto">
            <a:xfrm rot="10800000" flipV="1">
              <a:off x="6145145" y="4268603"/>
              <a:ext cx="262123" cy="468231"/>
            </a:xfrm>
            <a:prstGeom prst="downArrow">
              <a:avLst>
                <a:gd name="adj1" fmla="val 63516"/>
                <a:gd name="adj2" fmla="val 50000"/>
              </a:avLst>
            </a:prstGeom>
            <a:solidFill>
              <a:schemeClr val="bg1">
                <a:lumMod val="65000"/>
              </a:schemeClr>
            </a:solidFill>
            <a:ln w="9525">
              <a:noFill/>
              <a:round/>
            </a:ln>
          </p:spPr>
          <p:txBody>
            <a:bodyPr vert="horz" wrap="square" lIns="99526" tIns="49764" rIns="99526" bIns="49764" numCol="1" rtlCol="0" anchor="t" anchorCtr="0" compatLnSpc="1"/>
            <a:lstStyle/>
            <a:p>
              <a:pPr algn="ctr">
                <a:lnSpc>
                  <a:spcPct val="120000"/>
                </a:lnSpc>
              </a:pPr>
              <a:endParaRPr lang="en-US" sz="1395">
                <a:latin typeface="Arial" panose="020B0604020202020204" pitchFamily="34" charset="0"/>
                <a:ea typeface="微软雅黑" panose="020B0503020204020204" pitchFamily="34" charset="-122"/>
                <a:sym typeface="Arial" panose="020B0604020202020204" pitchFamily="34" charset="0"/>
              </a:endParaRPr>
            </a:p>
          </p:txBody>
        </p:sp>
        <p:sp>
          <p:nvSpPr>
            <p:cNvPr id="13" name="Down Arrow 56"/>
            <p:cNvSpPr/>
            <p:nvPr/>
          </p:nvSpPr>
          <p:spPr bwMode="auto">
            <a:xfrm rot="7051138" flipV="1">
              <a:off x="6838942" y="3851398"/>
              <a:ext cx="262123" cy="484941"/>
            </a:xfrm>
            <a:prstGeom prst="downArrow">
              <a:avLst>
                <a:gd name="adj1" fmla="val 63516"/>
                <a:gd name="adj2" fmla="val 50000"/>
              </a:avLst>
            </a:prstGeom>
            <a:solidFill>
              <a:schemeClr val="bg1">
                <a:lumMod val="65000"/>
              </a:schemeClr>
            </a:solidFill>
            <a:ln w="9525">
              <a:noFill/>
              <a:round/>
            </a:ln>
          </p:spPr>
          <p:txBody>
            <a:bodyPr vert="horz" wrap="square" lIns="99526" tIns="49764" rIns="99526" bIns="49764" numCol="1" rtlCol="0" anchor="t" anchorCtr="0" compatLnSpc="1"/>
            <a:lstStyle/>
            <a:p>
              <a:pPr algn="ctr">
                <a:lnSpc>
                  <a:spcPct val="120000"/>
                </a:lnSpc>
              </a:pPr>
              <a:endParaRPr lang="en-US" sz="1395" dirty="0">
                <a:latin typeface="Arial" panose="020B0604020202020204" pitchFamily="34" charset="0"/>
                <a:ea typeface="微软雅黑" panose="020B0503020204020204" pitchFamily="34" charset="-122"/>
                <a:sym typeface="Arial" panose="020B0604020202020204" pitchFamily="34" charset="0"/>
              </a:endParaRPr>
            </a:p>
          </p:txBody>
        </p:sp>
        <p:grpSp>
          <p:nvGrpSpPr>
            <p:cNvPr id="14" name="Group 84"/>
            <p:cNvGrpSpPr/>
            <p:nvPr/>
          </p:nvGrpSpPr>
          <p:grpSpPr>
            <a:xfrm>
              <a:off x="5751872" y="1673495"/>
              <a:ext cx="1062673" cy="1063559"/>
              <a:chOff x="3307763" y="1427226"/>
              <a:chExt cx="648499" cy="649042"/>
            </a:xfrm>
          </p:grpSpPr>
          <p:sp>
            <p:nvSpPr>
              <p:cNvPr id="30" name="Oval 76"/>
              <p:cNvSpPr>
                <a:spLocks noChangeAspect="1"/>
              </p:cNvSpPr>
              <p:nvPr/>
            </p:nvSpPr>
            <p:spPr>
              <a:xfrm>
                <a:off x="3307763" y="1427226"/>
                <a:ext cx="648499" cy="649042"/>
              </a:xfrm>
              <a:prstGeom prst="ellipse">
                <a:avLst/>
              </a:prstGeom>
              <a:solidFill>
                <a:srgbClr val="433A4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Freeform 77"/>
              <p:cNvSpPr>
                <a:spLocks noEditPoints="1"/>
              </p:cNvSpPr>
              <p:nvPr/>
            </p:nvSpPr>
            <p:spPr bwMode="auto">
              <a:xfrm>
                <a:off x="3483875" y="1534824"/>
                <a:ext cx="296640" cy="433374"/>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5" name="Group 88"/>
            <p:cNvGrpSpPr/>
            <p:nvPr/>
          </p:nvGrpSpPr>
          <p:grpSpPr>
            <a:xfrm>
              <a:off x="7129592" y="3914776"/>
              <a:ext cx="1062673" cy="1063559"/>
              <a:chOff x="3365370" y="3682819"/>
              <a:chExt cx="648499" cy="649042"/>
            </a:xfrm>
          </p:grpSpPr>
          <p:sp>
            <p:nvSpPr>
              <p:cNvPr id="28" name="Oval 64"/>
              <p:cNvSpPr>
                <a:spLocks noChangeAspect="1"/>
              </p:cNvSpPr>
              <p:nvPr/>
            </p:nvSpPr>
            <p:spPr>
              <a:xfrm>
                <a:off x="3365370" y="3682819"/>
                <a:ext cx="648499" cy="649042"/>
              </a:xfrm>
              <a:prstGeom prst="ellipse">
                <a:avLst/>
              </a:prstGeom>
              <a:solidFill>
                <a:srgbClr val="433A4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05" b="1" dirty="0">
                  <a:latin typeface="Arial" panose="020B0604020202020204" pitchFamily="34" charset="0"/>
                  <a:ea typeface="微软雅黑" panose="020B0503020204020204" pitchFamily="34" charset="-122"/>
                  <a:sym typeface="Arial" panose="020B0604020202020204" pitchFamily="34" charset="0"/>
                </a:endParaRPr>
              </a:p>
            </p:txBody>
          </p:sp>
          <p:sp>
            <p:nvSpPr>
              <p:cNvPr id="29" name="Freeform 83"/>
              <p:cNvSpPr>
                <a:spLocks noEditPoints="1"/>
              </p:cNvSpPr>
              <p:nvPr/>
            </p:nvSpPr>
            <p:spPr bwMode="auto">
              <a:xfrm>
                <a:off x="3590360" y="3858452"/>
                <a:ext cx="198518" cy="297777"/>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6" name="Group 87"/>
            <p:cNvGrpSpPr/>
            <p:nvPr/>
          </p:nvGrpSpPr>
          <p:grpSpPr>
            <a:xfrm>
              <a:off x="4354126" y="2519698"/>
              <a:ext cx="1062673" cy="1063559"/>
              <a:chOff x="5187738" y="3682819"/>
              <a:chExt cx="648499" cy="649042"/>
            </a:xfrm>
          </p:grpSpPr>
          <p:sp>
            <p:nvSpPr>
              <p:cNvPr id="26" name="Oval 73"/>
              <p:cNvSpPr>
                <a:spLocks noChangeAspect="1"/>
              </p:cNvSpPr>
              <p:nvPr/>
            </p:nvSpPr>
            <p:spPr>
              <a:xfrm>
                <a:off x="5187738" y="3682819"/>
                <a:ext cx="648499" cy="649042"/>
              </a:xfrm>
              <a:prstGeom prst="ellipse">
                <a:avLst/>
              </a:prstGeom>
              <a:solidFill>
                <a:srgbClr val="433A4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05" b="1" dirty="0">
                  <a:latin typeface="Arial" panose="020B0604020202020204" pitchFamily="34" charset="0"/>
                  <a:ea typeface="微软雅黑" panose="020B0503020204020204" pitchFamily="34" charset="-122"/>
                  <a:sym typeface="Arial" panose="020B0604020202020204" pitchFamily="34" charset="0"/>
                </a:endParaRPr>
              </a:p>
            </p:txBody>
          </p:sp>
          <p:sp>
            <p:nvSpPr>
              <p:cNvPr id="27" name="Freeform 137"/>
              <p:cNvSpPr>
                <a:spLocks noEditPoints="1"/>
              </p:cNvSpPr>
              <p:nvPr/>
            </p:nvSpPr>
            <p:spPr bwMode="auto">
              <a:xfrm>
                <a:off x="5347164" y="3838560"/>
                <a:ext cx="329647" cy="337558"/>
              </a:xfrm>
              <a:custGeom>
                <a:avLst/>
                <a:gdLst/>
                <a:ahLst/>
                <a:cxnLst>
                  <a:cxn ang="0">
                    <a:pos x="46" y="30"/>
                  </a:cxn>
                  <a:cxn ang="0">
                    <a:pos x="39" y="36"/>
                  </a:cxn>
                  <a:cxn ang="0">
                    <a:pos x="39" y="50"/>
                  </a:cxn>
                  <a:cxn ang="0">
                    <a:pos x="38" y="50"/>
                  </a:cxn>
                  <a:cxn ang="0">
                    <a:pos x="24" y="58"/>
                  </a:cxn>
                  <a:cxn ang="0">
                    <a:pos x="24" y="59"/>
                  </a:cxn>
                  <a:cxn ang="0">
                    <a:pos x="23" y="58"/>
                  </a:cxn>
                  <a:cxn ang="0">
                    <a:pos x="21" y="56"/>
                  </a:cxn>
                  <a:cxn ang="0">
                    <a:pos x="21" y="55"/>
                  </a:cxn>
                  <a:cxn ang="0">
                    <a:pos x="24" y="45"/>
                  </a:cxn>
                  <a:cxn ang="0">
                    <a:pos x="14" y="35"/>
                  </a:cxn>
                  <a:cxn ang="0">
                    <a:pos x="4" y="38"/>
                  </a:cxn>
                  <a:cxn ang="0">
                    <a:pos x="3" y="38"/>
                  </a:cxn>
                  <a:cxn ang="0">
                    <a:pos x="3" y="38"/>
                  </a:cxn>
                  <a:cxn ang="0">
                    <a:pos x="0" y="35"/>
                  </a:cxn>
                  <a:cxn ang="0">
                    <a:pos x="0" y="34"/>
                  </a:cxn>
                  <a:cxn ang="0">
                    <a:pos x="8" y="20"/>
                  </a:cxn>
                  <a:cxn ang="0">
                    <a:pos x="9" y="20"/>
                  </a:cxn>
                  <a:cxn ang="0">
                    <a:pos x="23" y="19"/>
                  </a:cxn>
                  <a:cxn ang="0">
                    <a:pos x="29" y="12"/>
                  </a:cxn>
                  <a:cxn ang="0">
                    <a:pos x="57" y="0"/>
                  </a:cxn>
                  <a:cxn ang="0">
                    <a:pos x="58" y="1"/>
                  </a:cxn>
                  <a:cxn ang="0">
                    <a:pos x="46" y="30"/>
                  </a:cxn>
                  <a:cxn ang="0">
                    <a:pos x="47" y="8"/>
                  </a:cxn>
                  <a:cxn ang="0">
                    <a:pos x="43" y="12"/>
                  </a:cxn>
                  <a:cxn ang="0">
                    <a:pos x="47" y="15"/>
                  </a:cxn>
                  <a:cxn ang="0">
                    <a:pos x="50" y="12"/>
                  </a:cxn>
                  <a:cxn ang="0">
                    <a:pos x="47" y="8"/>
                  </a:cxn>
                </a:cxnLst>
                <a:rect l="0" t="0" r="r" b="b"/>
                <a:pathLst>
                  <a:path w="58" h="59">
                    <a:moveTo>
                      <a:pt x="46" y="30"/>
                    </a:moveTo>
                    <a:cubicBezTo>
                      <a:pt x="44" y="32"/>
                      <a:pt x="42" y="34"/>
                      <a:pt x="39" y="36"/>
                    </a:cubicBezTo>
                    <a:cubicBezTo>
                      <a:pt x="39" y="50"/>
                      <a:pt x="39" y="50"/>
                      <a:pt x="39" y="50"/>
                    </a:cubicBezTo>
                    <a:cubicBezTo>
                      <a:pt x="39" y="50"/>
                      <a:pt x="39" y="50"/>
                      <a:pt x="38" y="50"/>
                    </a:cubicBezTo>
                    <a:cubicBezTo>
                      <a:pt x="24" y="58"/>
                      <a:pt x="24" y="58"/>
                      <a:pt x="24" y="58"/>
                    </a:cubicBezTo>
                    <a:cubicBezTo>
                      <a:pt x="24" y="59"/>
                      <a:pt x="24" y="59"/>
                      <a:pt x="24" y="59"/>
                    </a:cubicBezTo>
                    <a:cubicBezTo>
                      <a:pt x="24" y="59"/>
                      <a:pt x="23" y="58"/>
                      <a:pt x="23" y="58"/>
                    </a:cubicBezTo>
                    <a:cubicBezTo>
                      <a:pt x="21" y="56"/>
                      <a:pt x="21" y="56"/>
                      <a:pt x="21" y="56"/>
                    </a:cubicBezTo>
                    <a:cubicBezTo>
                      <a:pt x="21" y="56"/>
                      <a:pt x="20" y="55"/>
                      <a:pt x="21" y="55"/>
                    </a:cubicBezTo>
                    <a:cubicBezTo>
                      <a:pt x="24" y="45"/>
                      <a:pt x="24" y="45"/>
                      <a:pt x="24" y="45"/>
                    </a:cubicBezTo>
                    <a:cubicBezTo>
                      <a:pt x="14" y="35"/>
                      <a:pt x="14" y="35"/>
                      <a:pt x="14" y="35"/>
                    </a:cubicBezTo>
                    <a:cubicBezTo>
                      <a:pt x="4" y="38"/>
                      <a:pt x="4" y="38"/>
                      <a:pt x="4" y="38"/>
                    </a:cubicBezTo>
                    <a:cubicBezTo>
                      <a:pt x="4" y="38"/>
                      <a:pt x="3" y="38"/>
                      <a:pt x="3" y="38"/>
                    </a:cubicBezTo>
                    <a:cubicBezTo>
                      <a:pt x="3" y="38"/>
                      <a:pt x="3" y="38"/>
                      <a:pt x="3" y="38"/>
                    </a:cubicBezTo>
                    <a:cubicBezTo>
                      <a:pt x="0" y="35"/>
                      <a:pt x="0" y="35"/>
                      <a:pt x="0" y="35"/>
                    </a:cubicBezTo>
                    <a:cubicBezTo>
                      <a:pt x="0" y="35"/>
                      <a:pt x="0" y="34"/>
                      <a:pt x="0" y="34"/>
                    </a:cubicBezTo>
                    <a:cubicBezTo>
                      <a:pt x="8" y="20"/>
                      <a:pt x="8" y="20"/>
                      <a:pt x="8" y="20"/>
                    </a:cubicBezTo>
                    <a:cubicBezTo>
                      <a:pt x="8" y="20"/>
                      <a:pt x="9" y="20"/>
                      <a:pt x="9" y="20"/>
                    </a:cubicBezTo>
                    <a:cubicBezTo>
                      <a:pt x="23" y="19"/>
                      <a:pt x="23" y="19"/>
                      <a:pt x="23" y="19"/>
                    </a:cubicBezTo>
                    <a:cubicBezTo>
                      <a:pt x="25" y="17"/>
                      <a:pt x="27" y="14"/>
                      <a:pt x="29" y="12"/>
                    </a:cubicBezTo>
                    <a:cubicBezTo>
                      <a:pt x="38" y="3"/>
                      <a:pt x="45" y="0"/>
                      <a:pt x="57" y="0"/>
                    </a:cubicBezTo>
                    <a:cubicBezTo>
                      <a:pt x="58" y="0"/>
                      <a:pt x="58" y="1"/>
                      <a:pt x="58" y="1"/>
                    </a:cubicBezTo>
                    <a:cubicBezTo>
                      <a:pt x="58" y="13"/>
                      <a:pt x="55" y="21"/>
                      <a:pt x="46" y="30"/>
                    </a:cubicBezTo>
                    <a:close/>
                    <a:moveTo>
                      <a:pt x="47" y="8"/>
                    </a:moveTo>
                    <a:cubicBezTo>
                      <a:pt x="45" y="8"/>
                      <a:pt x="43" y="10"/>
                      <a:pt x="43" y="12"/>
                    </a:cubicBezTo>
                    <a:cubicBezTo>
                      <a:pt x="43" y="14"/>
                      <a:pt x="45" y="15"/>
                      <a:pt x="47" y="15"/>
                    </a:cubicBezTo>
                    <a:cubicBezTo>
                      <a:pt x="49" y="15"/>
                      <a:pt x="50" y="14"/>
                      <a:pt x="50" y="12"/>
                    </a:cubicBezTo>
                    <a:cubicBezTo>
                      <a:pt x="50" y="10"/>
                      <a:pt x="49" y="8"/>
                      <a:pt x="47" y="8"/>
                    </a:cubicBez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7" name="Group 85"/>
            <p:cNvGrpSpPr/>
            <p:nvPr/>
          </p:nvGrpSpPr>
          <p:grpSpPr>
            <a:xfrm>
              <a:off x="5746473" y="4733334"/>
              <a:ext cx="1062673" cy="1063559"/>
              <a:chOff x="5187738" y="1415796"/>
              <a:chExt cx="648499" cy="649042"/>
            </a:xfrm>
          </p:grpSpPr>
          <p:sp>
            <p:nvSpPr>
              <p:cNvPr id="24" name="Oval 67"/>
              <p:cNvSpPr>
                <a:spLocks noChangeAspect="1"/>
              </p:cNvSpPr>
              <p:nvPr/>
            </p:nvSpPr>
            <p:spPr>
              <a:xfrm>
                <a:off x="5187738" y="1415796"/>
                <a:ext cx="648499" cy="649042"/>
              </a:xfrm>
              <a:prstGeom prst="ellipse">
                <a:avLst/>
              </a:prstGeom>
              <a:solidFill>
                <a:srgbClr val="433A4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05" b="1" dirty="0">
                  <a:latin typeface="Arial" panose="020B0604020202020204" pitchFamily="34" charset="0"/>
                  <a:ea typeface="微软雅黑" panose="020B0503020204020204" pitchFamily="34" charset="-122"/>
                  <a:sym typeface="Arial" panose="020B0604020202020204" pitchFamily="34" charset="0"/>
                </a:endParaRPr>
              </a:p>
            </p:txBody>
          </p:sp>
          <p:sp>
            <p:nvSpPr>
              <p:cNvPr id="25" name="Freeform 53"/>
              <p:cNvSpPr/>
              <p:nvPr/>
            </p:nvSpPr>
            <p:spPr bwMode="auto">
              <a:xfrm>
                <a:off x="5336668" y="1592431"/>
                <a:ext cx="350639" cy="259998"/>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8" name="Group 86"/>
            <p:cNvGrpSpPr/>
            <p:nvPr/>
          </p:nvGrpSpPr>
          <p:grpSpPr>
            <a:xfrm>
              <a:off x="4340898" y="3914776"/>
              <a:ext cx="1062673" cy="1063559"/>
              <a:chOff x="5648594" y="2472338"/>
              <a:chExt cx="648499" cy="649042"/>
            </a:xfrm>
          </p:grpSpPr>
          <p:sp>
            <p:nvSpPr>
              <p:cNvPr id="22" name="Oval 70"/>
              <p:cNvSpPr>
                <a:spLocks noChangeAspect="1"/>
              </p:cNvSpPr>
              <p:nvPr/>
            </p:nvSpPr>
            <p:spPr>
              <a:xfrm>
                <a:off x="5648594" y="2472338"/>
                <a:ext cx="648499" cy="649042"/>
              </a:xfrm>
              <a:prstGeom prst="ellipse">
                <a:avLst/>
              </a:prstGeom>
              <a:solidFill>
                <a:srgbClr val="433A4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05" b="1" dirty="0">
                  <a:latin typeface="Arial" panose="020B0604020202020204" pitchFamily="34" charset="0"/>
                  <a:ea typeface="微软雅黑" panose="020B0503020204020204" pitchFamily="34" charset="-122"/>
                  <a:sym typeface="Arial" panose="020B0604020202020204" pitchFamily="34" charset="0"/>
                </a:endParaRPr>
              </a:p>
            </p:txBody>
          </p:sp>
          <p:sp>
            <p:nvSpPr>
              <p:cNvPr id="23" name="Freeform 57"/>
              <p:cNvSpPr>
                <a:spLocks noEditPoints="1"/>
              </p:cNvSpPr>
              <p:nvPr/>
            </p:nvSpPr>
            <p:spPr bwMode="auto">
              <a:xfrm>
                <a:off x="5827267" y="2667801"/>
                <a:ext cx="291152" cy="258114"/>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19" name="Group 83"/>
            <p:cNvGrpSpPr/>
            <p:nvPr/>
          </p:nvGrpSpPr>
          <p:grpSpPr>
            <a:xfrm>
              <a:off x="7139958" y="2514814"/>
              <a:ext cx="1062673" cy="1063559"/>
              <a:chOff x="2886238" y="2472339"/>
              <a:chExt cx="648499" cy="649042"/>
            </a:xfrm>
          </p:grpSpPr>
          <p:sp>
            <p:nvSpPr>
              <p:cNvPr id="20" name="Oval 61"/>
              <p:cNvSpPr>
                <a:spLocks noChangeAspect="1"/>
              </p:cNvSpPr>
              <p:nvPr/>
            </p:nvSpPr>
            <p:spPr>
              <a:xfrm>
                <a:off x="2886238" y="2472339"/>
                <a:ext cx="648499" cy="649042"/>
              </a:xfrm>
              <a:prstGeom prst="ellipse">
                <a:avLst/>
              </a:prstGeom>
              <a:solidFill>
                <a:srgbClr val="433A4B"/>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525" b="1" dirty="0">
                  <a:latin typeface="Arial" panose="020B0604020202020204" pitchFamily="34" charset="0"/>
                  <a:ea typeface="微软雅黑" panose="020B0503020204020204" pitchFamily="34" charset="-122"/>
                  <a:sym typeface="Arial" panose="020B0604020202020204" pitchFamily="34" charset="0"/>
                </a:endParaRPr>
              </a:p>
            </p:txBody>
          </p:sp>
          <p:sp>
            <p:nvSpPr>
              <p:cNvPr id="21" name="Freeform 65"/>
              <p:cNvSpPr>
                <a:spLocks noEditPoints="1"/>
              </p:cNvSpPr>
              <p:nvPr/>
            </p:nvSpPr>
            <p:spPr bwMode="auto">
              <a:xfrm>
                <a:off x="3027706" y="2630302"/>
                <a:ext cx="365563" cy="333116"/>
              </a:xfrm>
              <a:custGeom>
                <a:avLst/>
                <a:gdLst/>
                <a:ahLst/>
                <a:cxnLst>
                  <a:cxn ang="0">
                    <a:pos x="45" y="41"/>
                  </a:cxn>
                  <a:cxn ang="0">
                    <a:pos x="47" y="50"/>
                  </a:cxn>
                  <a:cxn ang="0">
                    <a:pos x="40" y="56"/>
                  </a:cxn>
                  <a:cxn ang="0">
                    <a:pos x="31" y="60"/>
                  </a:cxn>
                  <a:cxn ang="0">
                    <a:pos x="21" y="60"/>
                  </a:cxn>
                  <a:cxn ang="0">
                    <a:pos x="13" y="56"/>
                  </a:cxn>
                  <a:cxn ang="0">
                    <a:pos x="5" y="50"/>
                  </a:cxn>
                  <a:cxn ang="0">
                    <a:pos x="8" y="41"/>
                  </a:cxn>
                  <a:cxn ang="0">
                    <a:pos x="0" y="32"/>
                  </a:cxn>
                  <a:cxn ang="0">
                    <a:pos x="9" y="26"/>
                  </a:cxn>
                  <a:cxn ang="0">
                    <a:pos x="5" y="20"/>
                  </a:cxn>
                  <a:cxn ang="0">
                    <a:pos x="17" y="18"/>
                  </a:cxn>
                  <a:cxn ang="0">
                    <a:pos x="22" y="10"/>
                  </a:cxn>
                  <a:cxn ang="0">
                    <a:pos x="32" y="17"/>
                  </a:cxn>
                  <a:cxn ang="0">
                    <a:pos x="41" y="14"/>
                  </a:cxn>
                  <a:cxn ang="0">
                    <a:pos x="47" y="22"/>
                  </a:cxn>
                  <a:cxn ang="0">
                    <a:pos x="51" y="30"/>
                  </a:cxn>
                  <a:cxn ang="0">
                    <a:pos x="26" y="25"/>
                  </a:cxn>
                  <a:cxn ang="0">
                    <a:pos x="36" y="35"/>
                  </a:cxn>
                  <a:cxn ang="0">
                    <a:pos x="72" y="19"/>
                  </a:cxn>
                  <a:cxn ang="0">
                    <a:pos x="72" y="27"/>
                  </a:cxn>
                  <a:cxn ang="0">
                    <a:pos x="62" y="25"/>
                  </a:cxn>
                  <a:cxn ang="0">
                    <a:pos x="52" y="27"/>
                  </a:cxn>
                  <a:cxn ang="0">
                    <a:pos x="53" y="19"/>
                  </a:cxn>
                  <a:cxn ang="0">
                    <a:pos x="53" y="11"/>
                  </a:cxn>
                  <a:cxn ang="0">
                    <a:pos x="52" y="3"/>
                  </a:cxn>
                  <a:cxn ang="0">
                    <a:pos x="62" y="4"/>
                  </a:cxn>
                  <a:cxn ang="0">
                    <a:pos x="67" y="0"/>
                  </a:cxn>
                  <a:cxn ang="0">
                    <a:pos x="70" y="9"/>
                  </a:cxn>
                  <a:cxn ang="0">
                    <a:pos x="78" y="18"/>
                  </a:cxn>
                  <a:cxn ang="0">
                    <a:pos x="70" y="62"/>
                  </a:cxn>
                  <a:cxn ang="0">
                    <a:pos x="67" y="71"/>
                  </a:cxn>
                  <a:cxn ang="0">
                    <a:pos x="61" y="66"/>
                  </a:cxn>
                  <a:cxn ang="0">
                    <a:pos x="52" y="68"/>
                  </a:cxn>
                  <a:cxn ang="0">
                    <a:pos x="47" y="59"/>
                  </a:cxn>
                  <a:cxn ang="0">
                    <a:pos x="54" y="50"/>
                  </a:cxn>
                  <a:cxn ang="0">
                    <a:pos x="57" y="41"/>
                  </a:cxn>
                  <a:cxn ang="0">
                    <a:pos x="63" y="46"/>
                  </a:cxn>
                  <a:cxn ang="0">
                    <a:pos x="72" y="44"/>
                  </a:cxn>
                  <a:cxn ang="0">
                    <a:pos x="72" y="52"/>
                  </a:cxn>
                  <a:cxn ang="0">
                    <a:pos x="62" y="10"/>
                  </a:cxn>
                  <a:cxn ang="0">
                    <a:pos x="67" y="15"/>
                  </a:cxn>
                  <a:cxn ang="0">
                    <a:pos x="57" y="56"/>
                  </a:cxn>
                  <a:cxn ang="0">
                    <a:pos x="62" y="51"/>
                  </a:cxn>
                </a:cxnLst>
                <a:rect l="0" t="0" r="r" b="b"/>
                <a:pathLst>
                  <a:path w="78" h="71">
                    <a:moveTo>
                      <a:pt x="52" y="39"/>
                    </a:moveTo>
                    <a:cubicBezTo>
                      <a:pt x="52" y="40"/>
                      <a:pt x="51" y="40"/>
                      <a:pt x="51" y="40"/>
                    </a:cubicBezTo>
                    <a:cubicBezTo>
                      <a:pt x="45" y="41"/>
                      <a:pt x="45" y="41"/>
                      <a:pt x="45" y="41"/>
                    </a:cubicBezTo>
                    <a:cubicBezTo>
                      <a:pt x="44" y="42"/>
                      <a:pt x="44" y="43"/>
                      <a:pt x="43" y="44"/>
                    </a:cubicBezTo>
                    <a:cubicBezTo>
                      <a:pt x="45" y="46"/>
                      <a:pt x="46" y="47"/>
                      <a:pt x="47" y="49"/>
                    </a:cubicBezTo>
                    <a:cubicBezTo>
                      <a:pt x="47" y="49"/>
                      <a:pt x="47" y="49"/>
                      <a:pt x="47" y="50"/>
                    </a:cubicBezTo>
                    <a:cubicBezTo>
                      <a:pt x="47" y="50"/>
                      <a:pt x="47" y="50"/>
                      <a:pt x="47" y="50"/>
                    </a:cubicBezTo>
                    <a:cubicBezTo>
                      <a:pt x="46" y="52"/>
                      <a:pt x="42" y="56"/>
                      <a:pt x="41" y="56"/>
                    </a:cubicBezTo>
                    <a:cubicBezTo>
                      <a:pt x="40" y="56"/>
                      <a:pt x="40" y="56"/>
                      <a:pt x="40" y="56"/>
                    </a:cubicBezTo>
                    <a:cubicBezTo>
                      <a:pt x="35" y="53"/>
                      <a:pt x="35" y="53"/>
                      <a:pt x="35" y="53"/>
                    </a:cubicBezTo>
                    <a:cubicBezTo>
                      <a:pt x="34" y="53"/>
                      <a:pt x="33" y="53"/>
                      <a:pt x="32" y="54"/>
                    </a:cubicBezTo>
                    <a:cubicBezTo>
                      <a:pt x="32" y="56"/>
                      <a:pt x="32" y="58"/>
                      <a:pt x="31" y="60"/>
                    </a:cubicBezTo>
                    <a:cubicBezTo>
                      <a:pt x="31" y="61"/>
                      <a:pt x="30" y="61"/>
                      <a:pt x="30" y="61"/>
                    </a:cubicBezTo>
                    <a:cubicBezTo>
                      <a:pt x="22" y="61"/>
                      <a:pt x="22" y="61"/>
                      <a:pt x="22" y="61"/>
                    </a:cubicBezTo>
                    <a:cubicBezTo>
                      <a:pt x="22" y="61"/>
                      <a:pt x="21" y="61"/>
                      <a:pt x="21" y="60"/>
                    </a:cubicBezTo>
                    <a:cubicBezTo>
                      <a:pt x="20" y="54"/>
                      <a:pt x="20" y="54"/>
                      <a:pt x="20" y="54"/>
                    </a:cubicBezTo>
                    <a:cubicBezTo>
                      <a:pt x="19" y="54"/>
                      <a:pt x="18" y="53"/>
                      <a:pt x="17" y="53"/>
                    </a:cubicBezTo>
                    <a:cubicBezTo>
                      <a:pt x="13" y="56"/>
                      <a:pt x="13" y="56"/>
                      <a:pt x="13" y="56"/>
                    </a:cubicBezTo>
                    <a:cubicBezTo>
                      <a:pt x="12" y="56"/>
                      <a:pt x="12" y="56"/>
                      <a:pt x="12" y="56"/>
                    </a:cubicBezTo>
                    <a:cubicBezTo>
                      <a:pt x="11" y="56"/>
                      <a:pt x="11" y="56"/>
                      <a:pt x="11" y="56"/>
                    </a:cubicBezTo>
                    <a:cubicBezTo>
                      <a:pt x="10" y="55"/>
                      <a:pt x="5" y="51"/>
                      <a:pt x="5" y="50"/>
                    </a:cubicBezTo>
                    <a:cubicBezTo>
                      <a:pt x="5" y="49"/>
                      <a:pt x="5" y="49"/>
                      <a:pt x="5" y="49"/>
                    </a:cubicBezTo>
                    <a:cubicBezTo>
                      <a:pt x="7" y="47"/>
                      <a:pt x="8" y="46"/>
                      <a:pt x="9" y="44"/>
                    </a:cubicBezTo>
                    <a:cubicBezTo>
                      <a:pt x="8" y="43"/>
                      <a:pt x="8" y="42"/>
                      <a:pt x="8" y="41"/>
                    </a:cubicBezTo>
                    <a:cubicBezTo>
                      <a:pt x="1" y="40"/>
                      <a:pt x="1" y="40"/>
                      <a:pt x="1" y="40"/>
                    </a:cubicBezTo>
                    <a:cubicBezTo>
                      <a:pt x="1" y="40"/>
                      <a:pt x="0" y="40"/>
                      <a:pt x="0" y="39"/>
                    </a:cubicBezTo>
                    <a:cubicBezTo>
                      <a:pt x="0" y="32"/>
                      <a:pt x="0" y="32"/>
                      <a:pt x="0" y="32"/>
                    </a:cubicBezTo>
                    <a:cubicBezTo>
                      <a:pt x="0" y="31"/>
                      <a:pt x="1" y="30"/>
                      <a:pt x="1" y="30"/>
                    </a:cubicBezTo>
                    <a:cubicBezTo>
                      <a:pt x="8" y="29"/>
                      <a:pt x="8" y="29"/>
                      <a:pt x="8" y="29"/>
                    </a:cubicBezTo>
                    <a:cubicBezTo>
                      <a:pt x="8" y="28"/>
                      <a:pt x="8" y="27"/>
                      <a:pt x="9" y="26"/>
                    </a:cubicBezTo>
                    <a:cubicBezTo>
                      <a:pt x="8" y="25"/>
                      <a:pt x="7" y="23"/>
                      <a:pt x="5" y="22"/>
                    </a:cubicBezTo>
                    <a:cubicBezTo>
                      <a:pt x="5" y="21"/>
                      <a:pt x="5" y="21"/>
                      <a:pt x="5" y="21"/>
                    </a:cubicBezTo>
                    <a:cubicBezTo>
                      <a:pt x="5" y="21"/>
                      <a:pt x="5" y="20"/>
                      <a:pt x="5" y="20"/>
                    </a:cubicBezTo>
                    <a:cubicBezTo>
                      <a:pt x="6" y="19"/>
                      <a:pt x="11" y="14"/>
                      <a:pt x="12" y="14"/>
                    </a:cubicBezTo>
                    <a:cubicBezTo>
                      <a:pt x="12" y="14"/>
                      <a:pt x="12" y="14"/>
                      <a:pt x="13" y="14"/>
                    </a:cubicBezTo>
                    <a:cubicBezTo>
                      <a:pt x="17" y="18"/>
                      <a:pt x="17" y="18"/>
                      <a:pt x="17" y="18"/>
                    </a:cubicBezTo>
                    <a:cubicBezTo>
                      <a:pt x="18" y="18"/>
                      <a:pt x="19" y="17"/>
                      <a:pt x="20" y="17"/>
                    </a:cubicBezTo>
                    <a:cubicBezTo>
                      <a:pt x="21" y="15"/>
                      <a:pt x="21" y="13"/>
                      <a:pt x="21" y="11"/>
                    </a:cubicBezTo>
                    <a:cubicBezTo>
                      <a:pt x="21" y="10"/>
                      <a:pt x="22" y="10"/>
                      <a:pt x="22" y="10"/>
                    </a:cubicBezTo>
                    <a:cubicBezTo>
                      <a:pt x="30" y="10"/>
                      <a:pt x="30" y="10"/>
                      <a:pt x="30" y="10"/>
                    </a:cubicBezTo>
                    <a:cubicBezTo>
                      <a:pt x="30" y="10"/>
                      <a:pt x="31" y="10"/>
                      <a:pt x="31" y="11"/>
                    </a:cubicBezTo>
                    <a:cubicBezTo>
                      <a:pt x="32" y="17"/>
                      <a:pt x="32" y="17"/>
                      <a:pt x="32" y="17"/>
                    </a:cubicBezTo>
                    <a:cubicBezTo>
                      <a:pt x="33" y="17"/>
                      <a:pt x="34" y="18"/>
                      <a:pt x="35" y="18"/>
                    </a:cubicBezTo>
                    <a:cubicBezTo>
                      <a:pt x="40" y="14"/>
                      <a:pt x="40" y="14"/>
                      <a:pt x="40" y="14"/>
                    </a:cubicBezTo>
                    <a:cubicBezTo>
                      <a:pt x="40" y="14"/>
                      <a:pt x="40" y="14"/>
                      <a:pt x="41" y="14"/>
                    </a:cubicBezTo>
                    <a:cubicBezTo>
                      <a:pt x="41" y="14"/>
                      <a:pt x="41" y="14"/>
                      <a:pt x="41" y="14"/>
                    </a:cubicBezTo>
                    <a:cubicBezTo>
                      <a:pt x="42" y="15"/>
                      <a:pt x="47" y="20"/>
                      <a:pt x="47" y="21"/>
                    </a:cubicBezTo>
                    <a:cubicBezTo>
                      <a:pt x="47" y="21"/>
                      <a:pt x="47" y="21"/>
                      <a:pt x="47" y="22"/>
                    </a:cubicBezTo>
                    <a:cubicBezTo>
                      <a:pt x="46" y="23"/>
                      <a:pt x="45" y="25"/>
                      <a:pt x="43" y="26"/>
                    </a:cubicBezTo>
                    <a:cubicBezTo>
                      <a:pt x="44" y="27"/>
                      <a:pt x="44" y="28"/>
                      <a:pt x="45" y="30"/>
                    </a:cubicBezTo>
                    <a:cubicBezTo>
                      <a:pt x="51" y="30"/>
                      <a:pt x="51" y="30"/>
                      <a:pt x="51" y="30"/>
                    </a:cubicBezTo>
                    <a:cubicBezTo>
                      <a:pt x="51" y="31"/>
                      <a:pt x="52" y="31"/>
                      <a:pt x="52" y="32"/>
                    </a:cubicBezTo>
                    <a:lnTo>
                      <a:pt x="52" y="39"/>
                    </a:lnTo>
                    <a:close/>
                    <a:moveTo>
                      <a:pt x="26" y="25"/>
                    </a:moveTo>
                    <a:cubicBezTo>
                      <a:pt x="21" y="25"/>
                      <a:pt x="16" y="30"/>
                      <a:pt x="16" y="35"/>
                    </a:cubicBezTo>
                    <a:cubicBezTo>
                      <a:pt x="16" y="41"/>
                      <a:pt x="21" y="46"/>
                      <a:pt x="26" y="46"/>
                    </a:cubicBezTo>
                    <a:cubicBezTo>
                      <a:pt x="32" y="46"/>
                      <a:pt x="36" y="41"/>
                      <a:pt x="36" y="35"/>
                    </a:cubicBezTo>
                    <a:cubicBezTo>
                      <a:pt x="36" y="30"/>
                      <a:pt x="32" y="25"/>
                      <a:pt x="26" y="25"/>
                    </a:cubicBezTo>
                    <a:close/>
                    <a:moveTo>
                      <a:pt x="78" y="18"/>
                    </a:moveTo>
                    <a:cubicBezTo>
                      <a:pt x="78" y="18"/>
                      <a:pt x="72" y="19"/>
                      <a:pt x="72" y="19"/>
                    </a:cubicBezTo>
                    <a:cubicBezTo>
                      <a:pt x="71" y="20"/>
                      <a:pt x="71" y="20"/>
                      <a:pt x="70" y="21"/>
                    </a:cubicBezTo>
                    <a:cubicBezTo>
                      <a:pt x="71" y="22"/>
                      <a:pt x="72" y="26"/>
                      <a:pt x="72" y="26"/>
                    </a:cubicBezTo>
                    <a:cubicBezTo>
                      <a:pt x="72" y="27"/>
                      <a:pt x="72" y="27"/>
                      <a:pt x="72" y="27"/>
                    </a:cubicBezTo>
                    <a:cubicBezTo>
                      <a:pt x="72" y="27"/>
                      <a:pt x="68" y="30"/>
                      <a:pt x="67" y="30"/>
                    </a:cubicBezTo>
                    <a:cubicBezTo>
                      <a:pt x="67" y="30"/>
                      <a:pt x="64" y="26"/>
                      <a:pt x="63" y="25"/>
                    </a:cubicBezTo>
                    <a:cubicBezTo>
                      <a:pt x="63" y="25"/>
                      <a:pt x="63" y="25"/>
                      <a:pt x="62" y="25"/>
                    </a:cubicBezTo>
                    <a:cubicBezTo>
                      <a:pt x="62" y="25"/>
                      <a:pt x="61" y="25"/>
                      <a:pt x="61" y="25"/>
                    </a:cubicBezTo>
                    <a:cubicBezTo>
                      <a:pt x="61" y="26"/>
                      <a:pt x="58" y="30"/>
                      <a:pt x="57" y="30"/>
                    </a:cubicBezTo>
                    <a:cubicBezTo>
                      <a:pt x="57" y="30"/>
                      <a:pt x="53" y="27"/>
                      <a:pt x="52" y="27"/>
                    </a:cubicBezTo>
                    <a:cubicBezTo>
                      <a:pt x="52" y="27"/>
                      <a:pt x="52" y="27"/>
                      <a:pt x="52" y="26"/>
                    </a:cubicBezTo>
                    <a:cubicBezTo>
                      <a:pt x="52" y="26"/>
                      <a:pt x="54" y="22"/>
                      <a:pt x="54" y="21"/>
                    </a:cubicBezTo>
                    <a:cubicBezTo>
                      <a:pt x="53" y="20"/>
                      <a:pt x="53" y="20"/>
                      <a:pt x="53" y="19"/>
                    </a:cubicBezTo>
                    <a:cubicBezTo>
                      <a:pt x="52" y="19"/>
                      <a:pt x="47" y="18"/>
                      <a:pt x="47" y="18"/>
                    </a:cubicBezTo>
                    <a:cubicBezTo>
                      <a:pt x="47" y="12"/>
                      <a:pt x="47" y="12"/>
                      <a:pt x="47" y="12"/>
                    </a:cubicBezTo>
                    <a:cubicBezTo>
                      <a:pt x="47" y="11"/>
                      <a:pt x="52" y="11"/>
                      <a:pt x="53" y="11"/>
                    </a:cubicBezTo>
                    <a:cubicBezTo>
                      <a:pt x="53" y="10"/>
                      <a:pt x="53" y="9"/>
                      <a:pt x="54" y="9"/>
                    </a:cubicBezTo>
                    <a:cubicBezTo>
                      <a:pt x="54" y="8"/>
                      <a:pt x="52" y="4"/>
                      <a:pt x="52" y="3"/>
                    </a:cubicBezTo>
                    <a:cubicBezTo>
                      <a:pt x="52" y="3"/>
                      <a:pt x="52" y="3"/>
                      <a:pt x="52" y="3"/>
                    </a:cubicBezTo>
                    <a:cubicBezTo>
                      <a:pt x="53" y="3"/>
                      <a:pt x="57" y="0"/>
                      <a:pt x="57" y="0"/>
                    </a:cubicBezTo>
                    <a:cubicBezTo>
                      <a:pt x="58" y="0"/>
                      <a:pt x="61" y="4"/>
                      <a:pt x="61" y="5"/>
                    </a:cubicBezTo>
                    <a:cubicBezTo>
                      <a:pt x="61" y="4"/>
                      <a:pt x="62" y="4"/>
                      <a:pt x="62" y="4"/>
                    </a:cubicBezTo>
                    <a:cubicBezTo>
                      <a:pt x="63" y="4"/>
                      <a:pt x="63" y="4"/>
                      <a:pt x="63" y="5"/>
                    </a:cubicBezTo>
                    <a:cubicBezTo>
                      <a:pt x="64" y="3"/>
                      <a:pt x="66" y="1"/>
                      <a:pt x="67" y="0"/>
                    </a:cubicBezTo>
                    <a:cubicBezTo>
                      <a:pt x="67" y="0"/>
                      <a:pt x="67" y="0"/>
                      <a:pt x="67" y="0"/>
                    </a:cubicBezTo>
                    <a:cubicBezTo>
                      <a:pt x="68" y="0"/>
                      <a:pt x="72" y="2"/>
                      <a:pt x="72" y="3"/>
                    </a:cubicBezTo>
                    <a:cubicBezTo>
                      <a:pt x="72" y="3"/>
                      <a:pt x="72" y="3"/>
                      <a:pt x="72" y="3"/>
                    </a:cubicBezTo>
                    <a:cubicBezTo>
                      <a:pt x="72" y="4"/>
                      <a:pt x="71" y="8"/>
                      <a:pt x="70" y="9"/>
                    </a:cubicBezTo>
                    <a:cubicBezTo>
                      <a:pt x="71" y="9"/>
                      <a:pt x="71" y="10"/>
                      <a:pt x="72" y="11"/>
                    </a:cubicBezTo>
                    <a:cubicBezTo>
                      <a:pt x="72" y="11"/>
                      <a:pt x="78" y="11"/>
                      <a:pt x="78" y="12"/>
                    </a:cubicBezTo>
                    <a:lnTo>
                      <a:pt x="78" y="18"/>
                    </a:lnTo>
                    <a:close/>
                    <a:moveTo>
                      <a:pt x="78" y="59"/>
                    </a:moveTo>
                    <a:cubicBezTo>
                      <a:pt x="78" y="59"/>
                      <a:pt x="72" y="60"/>
                      <a:pt x="72" y="60"/>
                    </a:cubicBezTo>
                    <a:cubicBezTo>
                      <a:pt x="71" y="61"/>
                      <a:pt x="71" y="61"/>
                      <a:pt x="70" y="62"/>
                    </a:cubicBezTo>
                    <a:cubicBezTo>
                      <a:pt x="71" y="63"/>
                      <a:pt x="72" y="67"/>
                      <a:pt x="72" y="68"/>
                    </a:cubicBezTo>
                    <a:cubicBezTo>
                      <a:pt x="72" y="68"/>
                      <a:pt x="72" y="68"/>
                      <a:pt x="72" y="68"/>
                    </a:cubicBezTo>
                    <a:cubicBezTo>
                      <a:pt x="72" y="68"/>
                      <a:pt x="68" y="71"/>
                      <a:pt x="67" y="71"/>
                    </a:cubicBezTo>
                    <a:cubicBezTo>
                      <a:pt x="67" y="71"/>
                      <a:pt x="64" y="67"/>
                      <a:pt x="63" y="66"/>
                    </a:cubicBezTo>
                    <a:cubicBezTo>
                      <a:pt x="63" y="66"/>
                      <a:pt x="63" y="66"/>
                      <a:pt x="62" y="66"/>
                    </a:cubicBezTo>
                    <a:cubicBezTo>
                      <a:pt x="62" y="66"/>
                      <a:pt x="61" y="66"/>
                      <a:pt x="61" y="66"/>
                    </a:cubicBezTo>
                    <a:cubicBezTo>
                      <a:pt x="61" y="67"/>
                      <a:pt x="58" y="71"/>
                      <a:pt x="57" y="71"/>
                    </a:cubicBezTo>
                    <a:cubicBezTo>
                      <a:pt x="57" y="71"/>
                      <a:pt x="53" y="68"/>
                      <a:pt x="52" y="68"/>
                    </a:cubicBezTo>
                    <a:cubicBezTo>
                      <a:pt x="52" y="68"/>
                      <a:pt x="52" y="68"/>
                      <a:pt x="52" y="68"/>
                    </a:cubicBezTo>
                    <a:cubicBezTo>
                      <a:pt x="52" y="67"/>
                      <a:pt x="54" y="63"/>
                      <a:pt x="54" y="62"/>
                    </a:cubicBezTo>
                    <a:cubicBezTo>
                      <a:pt x="53" y="61"/>
                      <a:pt x="53" y="61"/>
                      <a:pt x="53" y="60"/>
                    </a:cubicBezTo>
                    <a:cubicBezTo>
                      <a:pt x="52" y="60"/>
                      <a:pt x="47" y="59"/>
                      <a:pt x="47" y="59"/>
                    </a:cubicBezTo>
                    <a:cubicBezTo>
                      <a:pt x="47" y="53"/>
                      <a:pt x="47" y="53"/>
                      <a:pt x="47" y="53"/>
                    </a:cubicBezTo>
                    <a:cubicBezTo>
                      <a:pt x="47" y="52"/>
                      <a:pt x="52" y="52"/>
                      <a:pt x="53" y="52"/>
                    </a:cubicBezTo>
                    <a:cubicBezTo>
                      <a:pt x="53" y="51"/>
                      <a:pt x="53" y="50"/>
                      <a:pt x="54" y="50"/>
                    </a:cubicBezTo>
                    <a:cubicBezTo>
                      <a:pt x="54" y="49"/>
                      <a:pt x="52" y="45"/>
                      <a:pt x="52" y="44"/>
                    </a:cubicBezTo>
                    <a:cubicBezTo>
                      <a:pt x="52" y="44"/>
                      <a:pt x="52" y="44"/>
                      <a:pt x="52" y="44"/>
                    </a:cubicBezTo>
                    <a:cubicBezTo>
                      <a:pt x="53" y="44"/>
                      <a:pt x="57" y="41"/>
                      <a:pt x="57" y="41"/>
                    </a:cubicBezTo>
                    <a:cubicBezTo>
                      <a:pt x="58" y="41"/>
                      <a:pt x="61" y="45"/>
                      <a:pt x="61" y="46"/>
                    </a:cubicBezTo>
                    <a:cubicBezTo>
                      <a:pt x="61" y="46"/>
                      <a:pt x="62" y="46"/>
                      <a:pt x="62" y="46"/>
                    </a:cubicBezTo>
                    <a:cubicBezTo>
                      <a:pt x="63" y="46"/>
                      <a:pt x="63" y="46"/>
                      <a:pt x="63" y="46"/>
                    </a:cubicBezTo>
                    <a:cubicBezTo>
                      <a:pt x="64" y="44"/>
                      <a:pt x="66" y="43"/>
                      <a:pt x="67" y="41"/>
                    </a:cubicBezTo>
                    <a:cubicBezTo>
                      <a:pt x="67" y="41"/>
                      <a:pt x="67" y="41"/>
                      <a:pt x="67" y="41"/>
                    </a:cubicBezTo>
                    <a:cubicBezTo>
                      <a:pt x="68" y="41"/>
                      <a:pt x="72" y="44"/>
                      <a:pt x="72" y="44"/>
                    </a:cubicBezTo>
                    <a:cubicBezTo>
                      <a:pt x="72" y="44"/>
                      <a:pt x="72" y="44"/>
                      <a:pt x="72" y="44"/>
                    </a:cubicBezTo>
                    <a:cubicBezTo>
                      <a:pt x="72" y="45"/>
                      <a:pt x="71" y="49"/>
                      <a:pt x="70" y="50"/>
                    </a:cubicBezTo>
                    <a:cubicBezTo>
                      <a:pt x="71" y="50"/>
                      <a:pt x="71" y="51"/>
                      <a:pt x="72" y="52"/>
                    </a:cubicBezTo>
                    <a:cubicBezTo>
                      <a:pt x="72" y="52"/>
                      <a:pt x="78" y="52"/>
                      <a:pt x="78" y="53"/>
                    </a:cubicBezTo>
                    <a:lnTo>
                      <a:pt x="78" y="59"/>
                    </a:lnTo>
                    <a:close/>
                    <a:moveTo>
                      <a:pt x="62" y="10"/>
                    </a:moveTo>
                    <a:cubicBezTo>
                      <a:pt x="59" y="10"/>
                      <a:pt x="57" y="12"/>
                      <a:pt x="57" y="15"/>
                    </a:cubicBezTo>
                    <a:cubicBezTo>
                      <a:pt x="57" y="18"/>
                      <a:pt x="59" y="20"/>
                      <a:pt x="62" y="20"/>
                    </a:cubicBezTo>
                    <a:cubicBezTo>
                      <a:pt x="65" y="20"/>
                      <a:pt x="67" y="18"/>
                      <a:pt x="67" y="15"/>
                    </a:cubicBezTo>
                    <a:cubicBezTo>
                      <a:pt x="67" y="12"/>
                      <a:pt x="65" y="10"/>
                      <a:pt x="62" y="10"/>
                    </a:cubicBezTo>
                    <a:close/>
                    <a:moveTo>
                      <a:pt x="62" y="51"/>
                    </a:moveTo>
                    <a:cubicBezTo>
                      <a:pt x="59" y="51"/>
                      <a:pt x="57" y="53"/>
                      <a:pt x="57" y="56"/>
                    </a:cubicBezTo>
                    <a:cubicBezTo>
                      <a:pt x="57" y="59"/>
                      <a:pt x="59" y="61"/>
                      <a:pt x="62" y="61"/>
                    </a:cubicBezTo>
                    <a:cubicBezTo>
                      <a:pt x="65" y="61"/>
                      <a:pt x="67" y="59"/>
                      <a:pt x="67" y="56"/>
                    </a:cubicBezTo>
                    <a:cubicBezTo>
                      <a:pt x="67" y="53"/>
                      <a:pt x="65" y="51"/>
                      <a:pt x="62" y="51"/>
                    </a:cubicBez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Arial" panose="020B0604020202020204" pitchFamily="34" charset="0"/>
                  <a:ea typeface="微软雅黑" panose="020B0503020204020204" pitchFamily="34" charset="-122"/>
                  <a:sym typeface="Arial" panose="020B0604020202020204" pitchFamily="34" charset="0"/>
                </a:endParaRPr>
              </a:p>
            </p:txBody>
          </p:sp>
        </p:grpSp>
      </p:grpSp>
      <p:grpSp>
        <p:nvGrpSpPr>
          <p:cNvPr id="34" name="组合 33"/>
          <p:cNvGrpSpPr/>
          <p:nvPr/>
        </p:nvGrpSpPr>
        <p:grpSpPr>
          <a:xfrm flipH="1">
            <a:off x="8418724" y="2353642"/>
            <a:ext cx="2359892" cy="827151"/>
            <a:chOff x="4047817" y="1272381"/>
            <a:chExt cx="2108359" cy="738988"/>
          </a:xfrm>
        </p:grpSpPr>
        <p:sp>
          <p:nvSpPr>
            <p:cNvPr id="35" name="Rounded Rectangle 72"/>
            <p:cNvSpPr/>
            <p:nvPr/>
          </p:nvSpPr>
          <p:spPr>
            <a:xfrm>
              <a:off x="4064000" y="1272381"/>
              <a:ext cx="2092176" cy="296863"/>
            </a:xfrm>
            <a:prstGeom prst="roundRect">
              <a:avLst>
                <a:gd name="adj" fmla="val 21110"/>
              </a:avLst>
            </a:prstGeom>
            <a:solidFill>
              <a:srgbClr val="433A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anose="020B0503020204020204" pitchFamily="34" charset="-122"/>
                  <a:ea typeface="微软雅黑" panose="020B0503020204020204" pitchFamily="34" charset="-122"/>
                </a:rPr>
                <a:t>单击输入标题内容</a:t>
              </a:r>
              <a:endParaRPr lang="en-US" sz="1400" b="1" dirty="0">
                <a:solidFill>
                  <a:srgbClr val="FFFFFF"/>
                </a:solidFill>
                <a:latin typeface="微软雅黑" panose="020B0503020204020204" pitchFamily="34" charset="-122"/>
                <a:ea typeface="微软雅黑" panose="020B0503020204020204" pitchFamily="34" charset="-122"/>
              </a:endParaRPr>
            </a:p>
          </p:txBody>
        </p:sp>
        <p:sp>
          <p:nvSpPr>
            <p:cNvPr id="36" name="文本框 8"/>
            <p:cNvSpPr txBox="1"/>
            <p:nvPr/>
          </p:nvSpPr>
          <p:spPr>
            <a:xfrm>
              <a:off x="4047817" y="1647031"/>
              <a:ext cx="2108359" cy="36433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50" b="1" dirty="0">
                  <a:solidFill>
                    <a:schemeClr val="bg1">
                      <a:lumMod val="50000"/>
                    </a:schemeClr>
                  </a:solidFill>
                  <a:latin typeface="微软雅黑" panose="020B0503020204020204" pitchFamily="34" charset="-122"/>
                  <a:ea typeface="微软雅黑" panose="020B0503020204020204" pitchFamily="34" charset="-122"/>
                </a:rPr>
                <a:t>请在此处输入您的文本，或者复制您的文本粘贴到此处</a:t>
              </a:r>
              <a:endParaRPr lang="en-US" altLang="zh-CN" sz="1050" b="1"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flipH="1">
            <a:off x="5707486" y="2376077"/>
            <a:ext cx="2359892" cy="827151"/>
            <a:chOff x="6436790" y="1239430"/>
            <a:chExt cx="2108359" cy="738988"/>
          </a:xfrm>
        </p:grpSpPr>
        <p:sp>
          <p:nvSpPr>
            <p:cNvPr id="38" name="Rounded Rectangle 72"/>
            <p:cNvSpPr/>
            <p:nvPr/>
          </p:nvSpPr>
          <p:spPr>
            <a:xfrm>
              <a:off x="6452973" y="1239430"/>
              <a:ext cx="2092176" cy="296863"/>
            </a:xfrm>
            <a:prstGeom prst="roundRect">
              <a:avLst>
                <a:gd name="adj" fmla="val 21110"/>
              </a:avLst>
            </a:prstGeom>
            <a:solidFill>
              <a:srgbClr val="433A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anose="020B0503020204020204" pitchFamily="34" charset="-122"/>
                  <a:ea typeface="微软雅黑" panose="020B0503020204020204" pitchFamily="34" charset="-122"/>
                </a:rPr>
                <a:t>单击输入标题内容</a:t>
              </a:r>
              <a:endParaRPr lang="en-US" sz="1400" b="1" dirty="0">
                <a:solidFill>
                  <a:srgbClr val="FFFFFF"/>
                </a:solidFill>
                <a:latin typeface="微软雅黑" panose="020B0503020204020204" pitchFamily="34" charset="-122"/>
                <a:ea typeface="微软雅黑" panose="020B0503020204020204" pitchFamily="34" charset="-122"/>
              </a:endParaRPr>
            </a:p>
          </p:txBody>
        </p:sp>
        <p:sp>
          <p:nvSpPr>
            <p:cNvPr id="39" name="文本框 8"/>
            <p:cNvSpPr txBox="1"/>
            <p:nvPr/>
          </p:nvSpPr>
          <p:spPr>
            <a:xfrm>
              <a:off x="6436790" y="1614080"/>
              <a:ext cx="2108359" cy="36433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50" b="1" dirty="0">
                  <a:solidFill>
                    <a:schemeClr val="bg1">
                      <a:lumMod val="50000"/>
                    </a:schemeClr>
                  </a:solidFill>
                  <a:latin typeface="微软雅黑" panose="020B0503020204020204" pitchFamily="34" charset="-122"/>
                  <a:ea typeface="微软雅黑" panose="020B0503020204020204" pitchFamily="34" charset="-122"/>
                </a:rPr>
                <a:t>请在此处输入您的文本，或者复制您的文本粘贴到此处</a:t>
              </a:r>
              <a:endParaRPr lang="en-US" altLang="zh-CN" sz="1050" b="1"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flipH="1">
            <a:off x="8396488" y="3575014"/>
            <a:ext cx="2359890" cy="827151"/>
            <a:chOff x="4064293" y="2573959"/>
            <a:chExt cx="2108358" cy="738988"/>
          </a:xfrm>
        </p:grpSpPr>
        <p:sp>
          <p:nvSpPr>
            <p:cNvPr id="41" name="Rounded Rectangle 72"/>
            <p:cNvSpPr/>
            <p:nvPr/>
          </p:nvSpPr>
          <p:spPr>
            <a:xfrm>
              <a:off x="4080475" y="2573959"/>
              <a:ext cx="2092176" cy="296863"/>
            </a:xfrm>
            <a:prstGeom prst="roundRect">
              <a:avLst>
                <a:gd name="adj" fmla="val 21110"/>
              </a:avLst>
            </a:prstGeom>
            <a:solidFill>
              <a:srgbClr val="433A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anose="020B0503020204020204" pitchFamily="34" charset="-122"/>
                  <a:ea typeface="微软雅黑" panose="020B0503020204020204" pitchFamily="34" charset="-122"/>
                </a:rPr>
                <a:t>单击输入标题内容</a:t>
              </a:r>
              <a:endParaRPr lang="en-US" sz="1400" b="1" dirty="0">
                <a:solidFill>
                  <a:srgbClr val="FFFFFF"/>
                </a:solidFill>
                <a:latin typeface="微软雅黑" panose="020B0503020204020204" pitchFamily="34" charset="-122"/>
                <a:ea typeface="微软雅黑" panose="020B0503020204020204" pitchFamily="34" charset="-122"/>
              </a:endParaRPr>
            </a:p>
          </p:txBody>
        </p:sp>
        <p:sp>
          <p:nvSpPr>
            <p:cNvPr id="42" name="文本框 8"/>
            <p:cNvSpPr txBox="1"/>
            <p:nvPr/>
          </p:nvSpPr>
          <p:spPr>
            <a:xfrm>
              <a:off x="4064293" y="2948609"/>
              <a:ext cx="2091884" cy="36433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50" b="1" dirty="0">
                  <a:solidFill>
                    <a:schemeClr val="bg1">
                      <a:lumMod val="50000"/>
                    </a:schemeClr>
                  </a:solidFill>
                  <a:latin typeface="微软雅黑" panose="020B0503020204020204" pitchFamily="34" charset="-122"/>
                  <a:ea typeface="微软雅黑" panose="020B0503020204020204" pitchFamily="34" charset="-122"/>
                </a:rPr>
                <a:t>请在此处输入您的文本，或者复制您的文本粘贴到此处</a:t>
              </a:r>
              <a:endParaRPr lang="en-US" altLang="zh-CN" sz="1050" b="1"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43" name="组合 42"/>
          <p:cNvGrpSpPr/>
          <p:nvPr/>
        </p:nvGrpSpPr>
        <p:grpSpPr>
          <a:xfrm flipH="1">
            <a:off x="5685249" y="3597449"/>
            <a:ext cx="2359890" cy="827151"/>
            <a:chOff x="6453266" y="2541008"/>
            <a:chExt cx="2108358" cy="738988"/>
          </a:xfrm>
        </p:grpSpPr>
        <p:sp>
          <p:nvSpPr>
            <p:cNvPr id="44" name="Rounded Rectangle 72"/>
            <p:cNvSpPr/>
            <p:nvPr/>
          </p:nvSpPr>
          <p:spPr>
            <a:xfrm>
              <a:off x="6469448" y="2541008"/>
              <a:ext cx="2092176" cy="296863"/>
            </a:xfrm>
            <a:prstGeom prst="roundRect">
              <a:avLst>
                <a:gd name="adj" fmla="val 21110"/>
              </a:avLst>
            </a:prstGeom>
            <a:solidFill>
              <a:srgbClr val="433A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anose="020B0503020204020204" pitchFamily="34" charset="-122"/>
                  <a:ea typeface="微软雅黑" panose="020B0503020204020204" pitchFamily="34" charset="-122"/>
                </a:rPr>
                <a:t>单击输入标题内容</a:t>
              </a:r>
              <a:endParaRPr lang="en-US" sz="1400" b="1" dirty="0">
                <a:solidFill>
                  <a:srgbClr val="FFFFFF"/>
                </a:solidFill>
                <a:latin typeface="微软雅黑" panose="020B0503020204020204" pitchFamily="34" charset="-122"/>
                <a:ea typeface="微软雅黑" panose="020B0503020204020204" pitchFamily="34" charset="-122"/>
              </a:endParaRPr>
            </a:p>
          </p:txBody>
        </p:sp>
        <p:sp>
          <p:nvSpPr>
            <p:cNvPr id="45" name="文本框 8"/>
            <p:cNvSpPr txBox="1"/>
            <p:nvPr/>
          </p:nvSpPr>
          <p:spPr>
            <a:xfrm>
              <a:off x="6453266" y="2915658"/>
              <a:ext cx="2091884" cy="36433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50" b="1" dirty="0">
                  <a:solidFill>
                    <a:schemeClr val="bg1">
                      <a:lumMod val="50000"/>
                    </a:schemeClr>
                  </a:solidFill>
                  <a:latin typeface="微软雅黑" panose="020B0503020204020204" pitchFamily="34" charset="-122"/>
                  <a:ea typeface="微软雅黑" panose="020B0503020204020204" pitchFamily="34" charset="-122"/>
                </a:rPr>
                <a:t>请在此处输入您的文本，或者复制您的文本粘贴到此处</a:t>
              </a:r>
              <a:endParaRPr lang="en-US" altLang="zh-CN" sz="1050" b="1"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46" name="组合 45"/>
          <p:cNvGrpSpPr/>
          <p:nvPr/>
        </p:nvGrpSpPr>
        <p:grpSpPr>
          <a:xfrm flipH="1">
            <a:off x="8396884" y="4744251"/>
            <a:ext cx="2359890" cy="827151"/>
            <a:chOff x="4064293" y="2573959"/>
            <a:chExt cx="2108358" cy="738988"/>
          </a:xfrm>
        </p:grpSpPr>
        <p:sp>
          <p:nvSpPr>
            <p:cNvPr id="47" name="Rounded Rectangle 72"/>
            <p:cNvSpPr/>
            <p:nvPr/>
          </p:nvSpPr>
          <p:spPr>
            <a:xfrm>
              <a:off x="4080475" y="2573959"/>
              <a:ext cx="2092176" cy="296863"/>
            </a:xfrm>
            <a:prstGeom prst="roundRect">
              <a:avLst>
                <a:gd name="adj" fmla="val 21110"/>
              </a:avLst>
            </a:prstGeom>
            <a:solidFill>
              <a:srgbClr val="433A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anose="020B0503020204020204" pitchFamily="34" charset="-122"/>
                  <a:ea typeface="微软雅黑" panose="020B0503020204020204" pitchFamily="34" charset="-122"/>
                </a:rPr>
                <a:t>单击输入标题内容</a:t>
              </a:r>
              <a:endParaRPr lang="en-US" sz="1400" b="1" dirty="0">
                <a:solidFill>
                  <a:srgbClr val="FFFFFF"/>
                </a:solidFill>
                <a:latin typeface="微软雅黑" panose="020B0503020204020204" pitchFamily="34" charset="-122"/>
                <a:ea typeface="微软雅黑" panose="020B0503020204020204" pitchFamily="34" charset="-122"/>
              </a:endParaRPr>
            </a:p>
          </p:txBody>
        </p:sp>
        <p:sp>
          <p:nvSpPr>
            <p:cNvPr id="48" name="文本框 8"/>
            <p:cNvSpPr txBox="1"/>
            <p:nvPr/>
          </p:nvSpPr>
          <p:spPr>
            <a:xfrm>
              <a:off x="4064293" y="2948609"/>
              <a:ext cx="2091884" cy="36433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50" b="1" dirty="0">
                  <a:solidFill>
                    <a:schemeClr val="bg1">
                      <a:lumMod val="50000"/>
                    </a:schemeClr>
                  </a:solidFill>
                  <a:latin typeface="微软雅黑" panose="020B0503020204020204" pitchFamily="34" charset="-122"/>
                  <a:ea typeface="微软雅黑" panose="020B0503020204020204" pitchFamily="34" charset="-122"/>
                </a:rPr>
                <a:t>请在此处输入您的文本，或者复制您的文本粘贴到此处</a:t>
              </a:r>
              <a:endParaRPr lang="en-US" altLang="zh-CN" sz="1050" b="1"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flipH="1">
            <a:off x="5685645" y="4766686"/>
            <a:ext cx="2359890" cy="827151"/>
            <a:chOff x="6453266" y="2541008"/>
            <a:chExt cx="2108358" cy="738988"/>
          </a:xfrm>
        </p:grpSpPr>
        <p:sp>
          <p:nvSpPr>
            <p:cNvPr id="50" name="Rounded Rectangle 72"/>
            <p:cNvSpPr/>
            <p:nvPr/>
          </p:nvSpPr>
          <p:spPr>
            <a:xfrm>
              <a:off x="6469448" y="2541008"/>
              <a:ext cx="2092176" cy="296863"/>
            </a:xfrm>
            <a:prstGeom prst="roundRect">
              <a:avLst>
                <a:gd name="adj" fmla="val 21110"/>
              </a:avLst>
            </a:prstGeom>
            <a:solidFill>
              <a:srgbClr val="433A4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1400" b="1" dirty="0">
                  <a:solidFill>
                    <a:srgbClr val="FFFFFF"/>
                  </a:solidFill>
                  <a:latin typeface="微软雅黑" panose="020B0503020204020204" pitchFamily="34" charset="-122"/>
                  <a:ea typeface="微软雅黑" panose="020B0503020204020204" pitchFamily="34" charset="-122"/>
                </a:rPr>
                <a:t>单击输入标题内容</a:t>
              </a:r>
              <a:endParaRPr lang="en-US" sz="1400" b="1" dirty="0">
                <a:solidFill>
                  <a:srgbClr val="FFFFFF"/>
                </a:solidFill>
                <a:latin typeface="微软雅黑" panose="020B0503020204020204" pitchFamily="34" charset="-122"/>
                <a:ea typeface="微软雅黑" panose="020B0503020204020204" pitchFamily="34" charset="-122"/>
              </a:endParaRPr>
            </a:p>
          </p:txBody>
        </p:sp>
        <p:sp>
          <p:nvSpPr>
            <p:cNvPr id="51" name="文本框 8"/>
            <p:cNvSpPr txBox="1"/>
            <p:nvPr/>
          </p:nvSpPr>
          <p:spPr>
            <a:xfrm>
              <a:off x="6453266" y="2915658"/>
              <a:ext cx="2091884" cy="364338"/>
            </a:xfrm>
            <a:prstGeom prst="rect">
              <a:avLst/>
            </a:prstGeom>
            <a:noFill/>
          </p:spPr>
          <p:txBody>
            <a:bodyPr wrap="square" lIns="68580" tIns="34290" rIns="68580" bIns="34290"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50" b="1" dirty="0">
                  <a:solidFill>
                    <a:schemeClr val="bg1">
                      <a:lumMod val="50000"/>
                    </a:schemeClr>
                  </a:solidFill>
                  <a:latin typeface="微软雅黑" panose="020B0503020204020204" pitchFamily="34" charset="-122"/>
                  <a:ea typeface="微软雅黑" panose="020B0503020204020204" pitchFamily="34" charset="-122"/>
                </a:rPr>
                <a:t>请在此处输入您的文本，或者复制您的文本粘贴到此处</a:t>
              </a:r>
              <a:endParaRPr lang="en-US" altLang="zh-CN" sz="1050" b="1" dirty="0">
                <a:solidFill>
                  <a:schemeClr val="bg1">
                    <a:lumMod val="5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250"/>
                                        <p:tgtEl>
                                          <p:spTgt spid="34"/>
                                        </p:tgtEl>
                                      </p:cBhvr>
                                    </p:animEffect>
                                    <p:anim calcmode="lin" valueType="num">
                                      <p:cBhvr>
                                        <p:cTn id="17" dur="250" fill="hold"/>
                                        <p:tgtEl>
                                          <p:spTgt spid="34"/>
                                        </p:tgtEl>
                                        <p:attrNameLst>
                                          <p:attrName>ppt_x</p:attrName>
                                        </p:attrNameLst>
                                      </p:cBhvr>
                                      <p:tavLst>
                                        <p:tav tm="0">
                                          <p:val>
                                            <p:strVal val="#ppt_x"/>
                                          </p:val>
                                        </p:tav>
                                        <p:tav tm="100000">
                                          <p:val>
                                            <p:strVal val="#ppt_x"/>
                                          </p:val>
                                        </p:tav>
                                      </p:tavLst>
                                    </p:anim>
                                    <p:anim calcmode="lin" valueType="num">
                                      <p:cBhvr>
                                        <p:cTn id="18" dur="250" fill="hold"/>
                                        <p:tgtEl>
                                          <p:spTgt spid="3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250"/>
                                        <p:tgtEl>
                                          <p:spTgt spid="37"/>
                                        </p:tgtEl>
                                      </p:cBhvr>
                                    </p:animEffect>
                                    <p:anim calcmode="lin" valueType="num">
                                      <p:cBhvr>
                                        <p:cTn id="23" dur="250" fill="hold"/>
                                        <p:tgtEl>
                                          <p:spTgt spid="37"/>
                                        </p:tgtEl>
                                        <p:attrNameLst>
                                          <p:attrName>ppt_x</p:attrName>
                                        </p:attrNameLst>
                                      </p:cBhvr>
                                      <p:tavLst>
                                        <p:tav tm="0">
                                          <p:val>
                                            <p:strVal val="#ppt_x"/>
                                          </p:val>
                                        </p:tav>
                                        <p:tav tm="100000">
                                          <p:val>
                                            <p:strVal val="#ppt_x"/>
                                          </p:val>
                                        </p:tav>
                                      </p:tavLst>
                                    </p:anim>
                                    <p:anim calcmode="lin" valueType="num">
                                      <p:cBhvr>
                                        <p:cTn id="24" dur="250" fill="hold"/>
                                        <p:tgtEl>
                                          <p:spTgt spid="37"/>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250"/>
                                        <p:tgtEl>
                                          <p:spTgt spid="40"/>
                                        </p:tgtEl>
                                      </p:cBhvr>
                                    </p:animEffect>
                                    <p:anim calcmode="lin" valueType="num">
                                      <p:cBhvr>
                                        <p:cTn id="29" dur="250" fill="hold"/>
                                        <p:tgtEl>
                                          <p:spTgt spid="40"/>
                                        </p:tgtEl>
                                        <p:attrNameLst>
                                          <p:attrName>ppt_x</p:attrName>
                                        </p:attrNameLst>
                                      </p:cBhvr>
                                      <p:tavLst>
                                        <p:tav tm="0">
                                          <p:val>
                                            <p:strVal val="#ppt_x"/>
                                          </p:val>
                                        </p:tav>
                                        <p:tav tm="100000">
                                          <p:val>
                                            <p:strVal val="#ppt_x"/>
                                          </p:val>
                                        </p:tav>
                                      </p:tavLst>
                                    </p:anim>
                                    <p:anim calcmode="lin" valueType="num">
                                      <p:cBhvr>
                                        <p:cTn id="30" dur="250" fill="hold"/>
                                        <p:tgtEl>
                                          <p:spTgt spid="40"/>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2" presetClass="entr" presetSubtype="0" fill="hold" nodeType="after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fade">
                                      <p:cBhvr>
                                        <p:cTn id="34" dur="250"/>
                                        <p:tgtEl>
                                          <p:spTgt spid="43"/>
                                        </p:tgtEl>
                                      </p:cBhvr>
                                    </p:animEffect>
                                    <p:anim calcmode="lin" valueType="num">
                                      <p:cBhvr>
                                        <p:cTn id="35" dur="250" fill="hold"/>
                                        <p:tgtEl>
                                          <p:spTgt spid="43"/>
                                        </p:tgtEl>
                                        <p:attrNameLst>
                                          <p:attrName>ppt_x</p:attrName>
                                        </p:attrNameLst>
                                      </p:cBhvr>
                                      <p:tavLst>
                                        <p:tav tm="0">
                                          <p:val>
                                            <p:strVal val="#ppt_x"/>
                                          </p:val>
                                        </p:tav>
                                        <p:tav tm="100000">
                                          <p:val>
                                            <p:strVal val="#ppt_x"/>
                                          </p:val>
                                        </p:tav>
                                      </p:tavLst>
                                    </p:anim>
                                    <p:anim calcmode="lin" valueType="num">
                                      <p:cBhvr>
                                        <p:cTn id="36" dur="250" fill="hold"/>
                                        <p:tgtEl>
                                          <p:spTgt spid="43"/>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nodeType="after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250"/>
                                        <p:tgtEl>
                                          <p:spTgt spid="46"/>
                                        </p:tgtEl>
                                      </p:cBhvr>
                                    </p:animEffect>
                                    <p:anim calcmode="lin" valueType="num">
                                      <p:cBhvr>
                                        <p:cTn id="41" dur="250" fill="hold"/>
                                        <p:tgtEl>
                                          <p:spTgt spid="46"/>
                                        </p:tgtEl>
                                        <p:attrNameLst>
                                          <p:attrName>ppt_x</p:attrName>
                                        </p:attrNameLst>
                                      </p:cBhvr>
                                      <p:tavLst>
                                        <p:tav tm="0">
                                          <p:val>
                                            <p:strVal val="#ppt_x"/>
                                          </p:val>
                                        </p:tav>
                                        <p:tav tm="100000">
                                          <p:val>
                                            <p:strVal val="#ppt_x"/>
                                          </p:val>
                                        </p:tav>
                                      </p:tavLst>
                                    </p:anim>
                                    <p:anim calcmode="lin" valueType="num">
                                      <p:cBhvr>
                                        <p:cTn id="42" dur="250" fill="hold"/>
                                        <p:tgtEl>
                                          <p:spTgt spid="46"/>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42" presetClass="entr" presetSubtype="0" fill="hold" nodeType="after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250"/>
                                        <p:tgtEl>
                                          <p:spTgt spid="49"/>
                                        </p:tgtEl>
                                      </p:cBhvr>
                                    </p:animEffect>
                                    <p:anim calcmode="lin" valueType="num">
                                      <p:cBhvr>
                                        <p:cTn id="47" dur="250" fill="hold"/>
                                        <p:tgtEl>
                                          <p:spTgt spid="49"/>
                                        </p:tgtEl>
                                        <p:attrNameLst>
                                          <p:attrName>ppt_x</p:attrName>
                                        </p:attrNameLst>
                                      </p:cBhvr>
                                      <p:tavLst>
                                        <p:tav tm="0">
                                          <p:val>
                                            <p:strVal val="#ppt_x"/>
                                          </p:val>
                                        </p:tav>
                                        <p:tav tm="100000">
                                          <p:val>
                                            <p:strVal val="#ppt_x"/>
                                          </p:val>
                                        </p:tav>
                                      </p:tavLst>
                                    </p:anim>
                                    <p:anim calcmode="lin" valueType="num">
                                      <p:cBhvr>
                                        <p:cTn id="48" dur="25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0286" y="486325"/>
            <a:ext cx="11582400" cy="694775"/>
            <a:chOff x="290286" y="467275"/>
            <a:chExt cx="11582400" cy="694775"/>
          </a:xfrm>
        </p:grpSpPr>
        <p:sp>
          <p:nvSpPr>
            <p:cNvPr id="4" name="TextBox 8"/>
            <p:cNvSpPr txBox="1">
              <a:spLocks noChangeArrowheads="1"/>
            </p:cNvSpPr>
            <p:nvPr/>
          </p:nvSpPr>
          <p:spPr bwMode="auto">
            <a:xfrm>
              <a:off x="4464793" y="467275"/>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华文新魏" panose="02010800040101010101" pitchFamily="2" charset="-122"/>
                  <a:ea typeface="华文新魏" panose="02010800040101010101" pitchFamily="2" charset="-122"/>
                </a:rPr>
                <a:t>工作完成情况</a:t>
              </a:r>
            </a:p>
          </p:txBody>
        </p:sp>
        <p:cxnSp>
          <p:nvCxnSpPr>
            <p:cNvPr id="6" name="直接连接符 5"/>
            <p:cNvCxnSpPr/>
            <p:nvPr/>
          </p:nvCxnSpPr>
          <p:spPr>
            <a:xfrm>
              <a:off x="290286" y="1162050"/>
              <a:ext cx="11582400" cy="0"/>
            </a:xfrm>
            <a:prstGeom prst="line">
              <a:avLst/>
            </a:prstGeom>
            <a:ln>
              <a:solidFill>
                <a:srgbClr val="433A4B"/>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flipH="1">
            <a:off x="837857" y="1876142"/>
            <a:ext cx="10544208" cy="3756986"/>
            <a:chOff x="827584" y="1563326"/>
            <a:chExt cx="7488832" cy="2668331"/>
          </a:xfrm>
        </p:grpSpPr>
        <p:sp>
          <p:nvSpPr>
            <p:cNvPr id="7" name="矩形 6"/>
            <p:cNvSpPr/>
            <p:nvPr/>
          </p:nvSpPr>
          <p:spPr>
            <a:xfrm>
              <a:off x="827584" y="1563327"/>
              <a:ext cx="3384376" cy="2665118"/>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lumMod val="50000"/>
                  </a:schemeClr>
                </a:solidFill>
              </a:endParaRPr>
            </a:p>
          </p:txBody>
        </p:sp>
        <p:sp>
          <p:nvSpPr>
            <p:cNvPr id="8" name="矩形 7"/>
            <p:cNvSpPr/>
            <p:nvPr/>
          </p:nvSpPr>
          <p:spPr>
            <a:xfrm>
              <a:off x="4572000" y="3799476"/>
              <a:ext cx="432048" cy="432181"/>
            </a:xfrm>
            <a:prstGeom prst="rect">
              <a:avLst/>
            </a:prstGeom>
            <a:solidFill>
              <a:srgbClr val="433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lumMod val="50000"/>
                  </a:schemeClr>
                </a:solidFill>
              </a:endParaRPr>
            </a:p>
          </p:txBody>
        </p:sp>
        <p:sp>
          <p:nvSpPr>
            <p:cNvPr id="9" name="矩形 8"/>
            <p:cNvSpPr/>
            <p:nvPr/>
          </p:nvSpPr>
          <p:spPr>
            <a:xfrm>
              <a:off x="5004049" y="3799476"/>
              <a:ext cx="3312367" cy="432181"/>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lumMod val="50000"/>
                  </a:schemeClr>
                </a:solidFill>
              </a:endParaRPr>
            </a:p>
          </p:txBody>
        </p:sp>
        <p:sp>
          <p:nvSpPr>
            <p:cNvPr id="10" name="Rectangle 24"/>
            <p:cNvSpPr>
              <a:spLocks noChangeArrowheads="1"/>
            </p:cNvSpPr>
            <p:nvPr/>
          </p:nvSpPr>
          <p:spPr bwMode="auto">
            <a:xfrm>
              <a:off x="4572000" y="1563326"/>
              <a:ext cx="3744416" cy="52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endPar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1" name="Rectangle 24"/>
            <p:cNvSpPr>
              <a:spLocks noChangeArrowheads="1"/>
            </p:cNvSpPr>
            <p:nvPr/>
          </p:nvSpPr>
          <p:spPr bwMode="auto">
            <a:xfrm>
              <a:off x="4991743" y="2286837"/>
              <a:ext cx="3324673" cy="156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1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a:p>
              <a:endParaRPr lang="en-US" altLang="zh-CN" sz="11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2" name="Rectangle 24"/>
            <p:cNvSpPr>
              <a:spLocks noChangeArrowheads="1"/>
            </p:cNvSpPr>
            <p:nvPr/>
          </p:nvSpPr>
          <p:spPr bwMode="auto">
            <a:xfrm>
              <a:off x="5148063" y="3975138"/>
              <a:ext cx="3109313" cy="131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p:txBody>
        </p:sp>
        <p:sp>
          <p:nvSpPr>
            <p:cNvPr id="13" name="任意多边形 17"/>
            <p:cNvSpPr/>
            <p:nvPr/>
          </p:nvSpPr>
          <p:spPr>
            <a:xfrm flipH="1">
              <a:off x="4652964" y="2382239"/>
              <a:ext cx="214313" cy="138156"/>
            </a:xfrm>
            <a:custGeom>
              <a:avLst/>
              <a:gdLst>
                <a:gd name="connsiteX0" fmla="*/ 0 w 214313"/>
                <a:gd name="connsiteY0" fmla="*/ 61913 h 138113"/>
                <a:gd name="connsiteX1" fmla="*/ 76200 w 214313"/>
                <a:gd name="connsiteY1" fmla="*/ 138113 h 138113"/>
                <a:gd name="connsiteX2" fmla="*/ 214313 w 214313"/>
                <a:gd name="connsiteY2" fmla="*/ 0 h 138113"/>
              </a:gdLst>
              <a:ahLst/>
              <a:cxnLst>
                <a:cxn ang="0">
                  <a:pos x="connsiteX0" y="connsiteY0"/>
                </a:cxn>
                <a:cxn ang="0">
                  <a:pos x="connsiteX1" y="connsiteY1"/>
                </a:cxn>
                <a:cxn ang="0">
                  <a:pos x="connsiteX2" y="connsiteY2"/>
                </a:cxn>
              </a:cxnLst>
              <a:rect l="l" t="t" r="r" b="b"/>
              <a:pathLst>
                <a:path w="214313" h="138113">
                  <a:moveTo>
                    <a:pt x="0" y="61913"/>
                  </a:moveTo>
                  <a:lnTo>
                    <a:pt x="76200" y="138113"/>
                  </a:lnTo>
                  <a:lnTo>
                    <a:pt x="214313" y="0"/>
                  </a:lnTo>
                </a:path>
              </a:pathLst>
            </a:custGeom>
            <a:noFill/>
            <a:ln cap="rnd">
              <a:solidFill>
                <a:srgbClr val="433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lumMod val="50000"/>
                  </a:schemeClr>
                </a:solidFill>
              </a:endParaRPr>
            </a:p>
          </p:txBody>
        </p:sp>
        <p:sp>
          <p:nvSpPr>
            <p:cNvPr id="14" name="任意多边形 18"/>
            <p:cNvSpPr/>
            <p:nvPr/>
          </p:nvSpPr>
          <p:spPr>
            <a:xfrm flipH="1">
              <a:off x="4652964" y="2901513"/>
              <a:ext cx="214313" cy="138156"/>
            </a:xfrm>
            <a:custGeom>
              <a:avLst/>
              <a:gdLst>
                <a:gd name="connsiteX0" fmla="*/ 0 w 214313"/>
                <a:gd name="connsiteY0" fmla="*/ 61913 h 138113"/>
                <a:gd name="connsiteX1" fmla="*/ 76200 w 214313"/>
                <a:gd name="connsiteY1" fmla="*/ 138113 h 138113"/>
                <a:gd name="connsiteX2" fmla="*/ 214313 w 214313"/>
                <a:gd name="connsiteY2" fmla="*/ 0 h 138113"/>
              </a:gdLst>
              <a:ahLst/>
              <a:cxnLst>
                <a:cxn ang="0">
                  <a:pos x="connsiteX0" y="connsiteY0"/>
                </a:cxn>
                <a:cxn ang="0">
                  <a:pos x="connsiteX1" y="connsiteY1"/>
                </a:cxn>
                <a:cxn ang="0">
                  <a:pos x="connsiteX2" y="connsiteY2"/>
                </a:cxn>
              </a:cxnLst>
              <a:rect l="l" t="t" r="r" b="b"/>
              <a:pathLst>
                <a:path w="214313" h="138113">
                  <a:moveTo>
                    <a:pt x="0" y="61913"/>
                  </a:moveTo>
                  <a:lnTo>
                    <a:pt x="76200" y="138113"/>
                  </a:lnTo>
                  <a:lnTo>
                    <a:pt x="214313" y="0"/>
                  </a:lnTo>
                </a:path>
              </a:pathLst>
            </a:custGeom>
            <a:noFill/>
            <a:ln cap="rnd">
              <a:solidFill>
                <a:srgbClr val="433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lumMod val="50000"/>
                  </a:schemeClr>
                </a:solidFill>
              </a:endParaRPr>
            </a:p>
          </p:txBody>
        </p:sp>
        <p:sp>
          <p:nvSpPr>
            <p:cNvPr id="15" name="任意多边形 19"/>
            <p:cNvSpPr/>
            <p:nvPr/>
          </p:nvSpPr>
          <p:spPr>
            <a:xfrm flipH="1">
              <a:off x="4652964" y="3416021"/>
              <a:ext cx="214313" cy="138156"/>
            </a:xfrm>
            <a:custGeom>
              <a:avLst/>
              <a:gdLst>
                <a:gd name="connsiteX0" fmla="*/ 0 w 214313"/>
                <a:gd name="connsiteY0" fmla="*/ 61913 h 138113"/>
                <a:gd name="connsiteX1" fmla="*/ 76200 w 214313"/>
                <a:gd name="connsiteY1" fmla="*/ 138113 h 138113"/>
                <a:gd name="connsiteX2" fmla="*/ 214313 w 214313"/>
                <a:gd name="connsiteY2" fmla="*/ 0 h 138113"/>
              </a:gdLst>
              <a:ahLst/>
              <a:cxnLst>
                <a:cxn ang="0">
                  <a:pos x="connsiteX0" y="connsiteY0"/>
                </a:cxn>
                <a:cxn ang="0">
                  <a:pos x="connsiteX1" y="connsiteY1"/>
                </a:cxn>
                <a:cxn ang="0">
                  <a:pos x="connsiteX2" y="connsiteY2"/>
                </a:cxn>
              </a:cxnLst>
              <a:rect l="l" t="t" r="r" b="b"/>
              <a:pathLst>
                <a:path w="214313" h="138113">
                  <a:moveTo>
                    <a:pt x="0" y="61913"/>
                  </a:moveTo>
                  <a:lnTo>
                    <a:pt x="76200" y="138113"/>
                  </a:lnTo>
                  <a:lnTo>
                    <a:pt x="214313" y="0"/>
                  </a:lnTo>
                </a:path>
              </a:pathLst>
            </a:custGeom>
            <a:noFill/>
            <a:ln cap="rnd">
              <a:solidFill>
                <a:srgbClr val="433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bg1">
                    <a:lumMod val="50000"/>
                  </a:schemeClr>
                </a:solidFill>
              </a:endParaRPr>
            </a:p>
          </p:txBody>
        </p:sp>
        <p:sp>
          <p:nvSpPr>
            <p:cNvPr id="16" name="Freeform 10"/>
            <p:cNvSpPr>
              <a:spLocks noEditPoints="1"/>
            </p:cNvSpPr>
            <p:nvPr/>
          </p:nvSpPr>
          <p:spPr bwMode="auto">
            <a:xfrm>
              <a:off x="4699248" y="3896247"/>
              <a:ext cx="177552" cy="238640"/>
            </a:xfrm>
            <a:custGeom>
              <a:avLst/>
              <a:gdLst>
                <a:gd name="T0" fmla="*/ 96 w 145"/>
                <a:gd name="T1" fmla="*/ 71 h 195"/>
                <a:gd name="T2" fmla="*/ 72 w 145"/>
                <a:gd name="T3" fmla="*/ 81 h 195"/>
                <a:gd name="T4" fmla="*/ 60 w 145"/>
                <a:gd name="T5" fmla="*/ 79 h 195"/>
                <a:gd name="T6" fmla="*/ 49 w 145"/>
                <a:gd name="T7" fmla="*/ 71 h 195"/>
                <a:gd name="T8" fmla="*/ 43 w 145"/>
                <a:gd name="T9" fmla="*/ 71 h 195"/>
                <a:gd name="T10" fmla="*/ 43 w 145"/>
                <a:gd name="T11" fmla="*/ 78 h 195"/>
                <a:gd name="T12" fmla="*/ 56 w 145"/>
                <a:gd name="T13" fmla="*/ 87 h 195"/>
                <a:gd name="T14" fmla="*/ 72 w 145"/>
                <a:gd name="T15" fmla="*/ 90 h 195"/>
                <a:gd name="T16" fmla="*/ 102 w 145"/>
                <a:gd name="T17" fmla="*/ 78 h 195"/>
                <a:gd name="T18" fmla="*/ 102 w 145"/>
                <a:gd name="T19" fmla="*/ 71 h 195"/>
                <a:gd name="T20" fmla="*/ 96 w 145"/>
                <a:gd name="T21" fmla="*/ 71 h 195"/>
                <a:gd name="T22" fmla="*/ 106 w 145"/>
                <a:gd name="T23" fmla="*/ 170 h 195"/>
                <a:gd name="T24" fmla="*/ 106 w 145"/>
                <a:gd name="T25" fmla="*/ 170 h 195"/>
                <a:gd name="T26" fmla="*/ 39 w 145"/>
                <a:gd name="T27" fmla="*/ 170 h 195"/>
                <a:gd name="T28" fmla="*/ 34 w 145"/>
                <a:gd name="T29" fmla="*/ 174 h 195"/>
                <a:gd name="T30" fmla="*/ 39 w 145"/>
                <a:gd name="T31" fmla="*/ 179 h 195"/>
                <a:gd name="T32" fmla="*/ 106 w 145"/>
                <a:gd name="T33" fmla="*/ 179 h 195"/>
                <a:gd name="T34" fmla="*/ 111 w 145"/>
                <a:gd name="T35" fmla="*/ 174 h 195"/>
                <a:gd name="T36" fmla="*/ 106 w 145"/>
                <a:gd name="T37" fmla="*/ 170 h 195"/>
                <a:gd name="T38" fmla="*/ 145 w 145"/>
                <a:gd name="T39" fmla="*/ 75 h 195"/>
                <a:gd name="T40" fmla="*/ 145 w 145"/>
                <a:gd name="T41" fmla="*/ 75 h 195"/>
                <a:gd name="T42" fmla="*/ 124 w 145"/>
                <a:gd name="T43" fmla="*/ 22 h 195"/>
                <a:gd name="T44" fmla="*/ 72 w 145"/>
                <a:gd name="T45" fmla="*/ 0 h 195"/>
                <a:gd name="T46" fmla="*/ 21 w 145"/>
                <a:gd name="T47" fmla="*/ 22 h 195"/>
                <a:gd name="T48" fmla="*/ 0 w 145"/>
                <a:gd name="T49" fmla="*/ 75 h 195"/>
                <a:gd name="T50" fmla="*/ 9 w 145"/>
                <a:gd name="T51" fmla="*/ 112 h 195"/>
                <a:gd name="T52" fmla="*/ 9 w 145"/>
                <a:gd name="T53" fmla="*/ 112 h 195"/>
                <a:gd name="T54" fmla="*/ 31 w 145"/>
                <a:gd name="T55" fmla="*/ 137 h 195"/>
                <a:gd name="T56" fmla="*/ 31 w 145"/>
                <a:gd name="T57" fmla="*/ 158 h 195"/>
                <a:gd name="T58" fmla="*/ 39 w 145"/>
                <a:gd name="T59" fmla="*/ 166 h 195"/>
                <a:gd name="T60" fmla="*/ 106 w 145"/>
                <a:gd name="T61" fmla="*/ 166 h 195"/>
                <a:gd name="T62" fmla="*/ 114 w 145"/>
                <a:gd name="T63" fmla="*/ 158 h 195"/>
                <a:gd name="T64" fmla="*/ 114 w 145"/>
                <a:gd name="T65" fmla="*/ 137 h 195"/>
                <a:gd name="T66" fmla="*/ 136 w 145"/>
                <a:gd name="T67" fmla="*/ 112 h 195"/>
                <a:gd name="T68" fmla="*/ 136 w 145"/>
                <a:gd name="T69" fmla="*/ 112 h 195"/>
                <a:gd name="T70" fmla="*/ 145 w 145"/>
                <a:gd name="T71" fmla="*/ 75 h 195"/>
                <a:gd name="T72" fmla="*/ 123 w 145"/>
                <a:gd name="T73" fmla="*/ 104 h 195"/>
                <a:gd name="T74" fmla="*/ 123 w 145"/>
                <a:gd name="T75" fmla="*/ 104 h 195"/>
                <a:gd name="T76" fmla="*/ 123 w 145"/>
                <a:gd name="T77" fmla="*/ 104 h 195"/>
                <a:gd name="T78" fmla="*/ 123 w 145"/>
                <a:gd name="T79" fmla="*/ 104 h 195"/>
                <a:gd name="T80" fmla="*/ 102 w 145"/>
                <a:gd name="T81" fmla="*/ 126 h 195"/>
                <a:gd name="T82" fmla="*/ 99 w 145"/>
                <a:gd name="T83" fmla="*/ 133 h 195"/>
                <a:gd name="T84" fmla="*/ 99 w 145"/>
                <a:gd name="T85" fmla="*/ 133 h 195"/>
                <a:gd name="T86" fmla="*/ 99 w 145"/>
                <a:gd name="T87" fmla="*/ 150 h 195"/>
                <a:gd name="T88" fmla="*/ 46 w 145"/>
                <a:gd name="T89" fmla="*/ 150 h 195"/>
                <a:gd name="T90" fmla="*/ 46 w 145"/>
                <a:gd name="T91" fmla="*/ 133 h 195"/>
                <a:gd name="T92" fmla="*/ 42 w 145"/>
                <a:gd name="T93" fmla="*/ 126 h 195"/>
                <a:gd name="T94" fmla="*/ 22 w 145"/>
                <a:gd name="T95" fmla="*/ 104 h 195"/>
                <a:gd name="T96" fmla="*/ 22 w 145"/>
                <a:gd name="T97" fmla="*/ 104 h 195"/>
                <a:gd name="T98" fmla="*/ 14 w 145"/>
                <a:gd name="T99" fmla="*/ 75 h 195"/>
                <a:gd name="T100" fmla="*/ 31 w 145"/>
                <a:gd name="T101" fmla="*/ 33 h 195"/>
                <a:gd name="T102" fmla="*/ 72 w 145"/>
                <a:gd name="T103" fmla="*/ 15 h 195"/>
                <a:gd name="T104" fmla="*/ 113 w 145"/>
                <a:gd name="T105" fmla="*/ 33 h 195"/>
                <a:gd name="T106" fmla="*/ 130 w 145"/>
                <a:gd name="T107" fmla="*/ 75 h 195"/>
                <a:gd name="T108" fmla="*/ 123 w 145"/>
                <a:gd name="T109" fmla="*/ 104 h 195"/>
                <a:gd name="T110" fmla="*/ 92 w 145"/>
                <a:gd name="T111" fmla="*/ 186 h 195"/>
                <a:gd name="T112" fmla="*/ 92 w 145"/>
                <a:gd name="T113" fmla="*/ 186 h 195"/>
                <a:gd name="T114" fmla="*/ 53 w 145"/>
                <a:gd name="T115" fmla="*/ 186 h 195"/>
                <a:gd name="T116" fmla="*/ 48 w 145"/>
                <a:gd name="T117" fmla="*/ 190 h 195"/>
                <a:gd name="T118" fmla="*/ 53 w 145"/>
                <a:gd name="T119" fmla="*/ 195 h 195"/>
                <a:gd name="T120" fmla="*/ 92 w 145"/>
                <a:gd name="T121" fmla="*/ 195 h 195"/>
                <a:gd name="T122" fmla="*/ 96 w 145"/>
                <a:gd name="T123" fmla="*/ 190 h 195"/>
                <a:gd name="T124" fmla="*/ 92 w 145"/>
                <a:gd name="T125" fmla="*/ 186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 h="195">
                  <a:moveTo>
                    <a:pt x="96" y="71"/>
                  </a:moveTo>
                  <a:cubicBezTo>
                    <a:pt x="90" y="77"/>
                    <a:pt x="82" y="81"/>
                    <a:pt x="72" y="81"/>
                  </a:cubicBezTo>
                  <a:cubicBezTo>
                    <a:pt x="68" y="81"/>
                    <a:pt x="63" y="80"/>
                    <a:pt x="60" y="79"/>
                  </a:cubicBezTo>
                  <a:cubicBezTo>
                    <a:pt x="56" y="77"/>
                    <a:pt x="52" y="74"/>
                    <a:pt x="49" y="71"/>
                  </a:cubicBezTo>
                  <a:cubicBezTo>
                    <a:pt x="47" y="69"/>
                    <a:pt x="44" y="69"/>
                    <a:pt x="43" y="71"/>
                  </a:cubicBezTo>
                  <a:cubicBezTo>
                    <a:pt x="41" y="73"/>
                    <a:pt x="41" y="76"/>
                    <a:pt x="43" y="78"/>
                  </a:cubicBezTo>
                  <a:cubicBezTo>
                    <a:pt x="46" y="82"/>
                    <a:pt x="51" y="85"/>
                    <a:pt x="56" y="87"/>
                  </a:cubicBezTo>
                  <a:cubicBezTo>
                    <a:pt x="61" y="89"/>
                    <a:pt x="67" y="90"/>
                    <a:pt x="72" y="90"/>
                  </a:cubicBezTo>
                  <a:cubicBezTo>
                    <a:pt x="84" y="90"/>
                    <a:pt x="95" y="85"/>
                    <a:pt x="102" y="78"/>
                  </a:cubicBezTo>
                  <a:cubicBezTo>
                    <a:pt x="104" y="76"/>
                    <a:pt x="104" y="73"/>
                    <a:pt x="102" y="71"/>
                  </a:cubicBezTo>
                  <a:cubicBezTo>
                    <a:pt x="100" y="69"/>
                    <a:pt x="98" y="69"/>
                    <a:pt x="96" y="71"/>
                  </a:cubicBezTo>
                  <a:close/>
                  <a:moveTo>
                    <a:pt x="106" y="170"/>
                  </a:moveTo>
                  <a:cubicBezTo>
                    <a:pt x="106" y="170"/>
                    <a:pt x="106" y="170"/>
                    <a:pt x="106" y="170"/>
                  </a:cubicBezTo>
                  <a:cubicBezTo>
                    <a:pt x="39" y="170"/>
                    <a:pt x="39" y="170"/>
                    <a:pt x="39" y="170"/>
                  </a:cubicBezTo>
                  <a:cubicBezTo>
                    <a:pt x="36" y="170"/>
                    <a:pt x="34" y="172"/>
                    <a:pt x="34" y="174"/>
                  </a:cubicBezTo>
                  <a:cubicBezTo>
                    <a:pt x="34" y="177"/>
                    <a:pt x="36" y="179"/>
                    <a:pt x="39" y="179"/>
                  </a:cubicBezTo>
                  <a:cubicBezTo>
                    <a:pt x="106" y="179"/>
                    <a:pt x="106" y="179"/>
                    <a:pt x="106" y="179"/>
                  </a:cubicBezTo>
                  <a:cubicBezTo>
                    <a:pt x="109" y="179"/>
                    <a:pt x="111" y="177"/>
                    <a:pt x="111" y="174"/>
                  </a:cubicBezTo>
                  <a:cubicBezTo>
                    <a:pt x="111" y="172"/>
                    <a:pt x="109" y="170"/>
                    <a:pt x="106" y="170"/>
                  </a:cubicBezTo>
                  <a:close/>
                  <a:moveTo>
                    <a:pt x="145" y="75"/>
                  </a:moveTo>
                  <a:cubicBezTo>
                    <a:pt x="145" y="75"/>
                    <a:pt x="145" y="75"/>
                    <a:pt x="145" y="75"/>
                  </a:cubicBezTo>
                  <a:cubicBezTo>
                    <a:pt x="145" y="54"/>
                    <a:pt x="137" y="36"/>
                    <a:pt x="124" y="22"/>
                  </a:cubicBezTo>
                  <a:cubicBezTo>
                    <a:pt x="111" y="9"/>
                    <a:pt x="92" y="0"/>
                    <a:pt x="72" y="0"/>
                  </a:cubicBezTo>
                  <a:cubicBezTo>
                    <a:pt x="52" y="0"/>
                    <a:pt x="34" y="9"/>
                    <a:pt x="21" y="22"/>
                  </a:cubicBezTo>
                  <a:cubicBezTo>
                    <a:pt x="8" y="36"/>
                    <a:pt x="0" y="54"/>
                    <a:pt x="0" y="75"/>
                  </a:cubicBezTo>
                  <a:cubicBezTo>
                    <a:pt x="0" y="88"/>
                    <a:pt x="3" y="101"/>
                    <a:pt x="9" y="112"/>
                  </a:cubicBezTo>
                  <a:cubicBezTo>
                    <a:pt x="9" y="112"/>
                    <a:pt x="9" y="112"/>
                    <a:pt x="9" y="112"/>
                  </a:cubicBezTo>
                  <a:cubicBezTo>
                    <a:pt x="14" y="122"/>
                    <a:pt x="22" y="130"/>
                    <a:pt x="31" y="137"/>
                  </a:cubicBezTo>
                  <a:cubicBezTo>
                    <a:pt x="31" y="158"/>
                    <a:pt x="31" y="158"/>
                    <a:pt x="31" y="158"/>
                  </a:cubicBezTo>
                  <a:cubicBezTo>
                    <a:pt x="31" y="162"/>
                    <a:pt x="34" y="166"/>
                    <a:pt x="39" y="166"/>
                  </a:cubicBezTo>
                  <a:cubicBezTo>
                    <a:pt x="106" y="166"/>
                    <a:pt x="106" y="166"/>
                    <a:pt x="106" y="166"/>
                  </a:cubicBezTo>
                  <a:cubicBezTo>
                    <a:pt x="110" y="166"/>
                    <a:pt x="114" y="162"/>
                    <a:pt x="114" y="158"/>
                  </a:cubicBezTo>
                  <a:cubicBezTo>
                    <a:pt x="114" y="137"/>
                    <a:pt x="114" y="137"/>
                    <a:pt x="114" y="137"/>
                  </a:cubicBezTo>
                  <a:cubicBezTo>
                    <a:pt x="123" y="130"/>
                    <a:pt x="130" y="122"/>
                    <a:pt x="136" y="112"/>
                  </a:cubicBezTo>
                  <a:cubicBezTo>
                    <a:pt x="136" y="112"/>
                    <a:pt x="136" y="112"/>
                    <a:pt x="136" y="112"/>
                  </a:cubicBezTo>
                  <a:cubicBezTo>
                    <a:pt x="142" y="101"/>
                    <a:pt x="145" y="88"/>
                    <a:pt x="145" y="75"/>
                  </a:cubicBezTo>
                  <a:close/>
                  <a:moveTo>
                    <a:pt x="123" y="104"/>
                  </a:moveTo>
                  <a:cubicBezTo>
                    <a:pt x="123" y="104"/>
                    <a:pt x="123" y="104"/>
                    <a:pt x="123" y="104"/>
                  </a:cubicBezTo>
                  <a:cubicBezTo>
                    <a:pt x="123" y="104"/>
                    <a:pt x="123" y="104"/>
                    <a:pt x="123" y="104"/>
                  </a:cubicBezTo>
                  <a:cubicBezTo>
                    <a:pt x="123" y="104"/>
                    <a:pt x="123" y="104"/>
                    <a:pt x="123" y="104"/>
                  </a:cubicBezTo>
                  <a:cubicBezTo>
                    <a:pt x="118" y="114"/>
                    <a:pt x="111" y="121"/>
                    <a:pt x="102" y="126"/>
                  </a:cubicBezTo>
                  <a:cubicBezTo>
                    <a:pt x="100" y="128"/>
                    <a:pt x="99" y="130"/>
                    <a:pt x="99" y="133"/>
                  </a:cubicBezTo>
                  <a:cubicBezTo>
                    <a:pt x="99" y="133"/>
                    <a:pt x="99" y="133"/>
                    <a:pt x="99" y="133"/>
                  </a:cubicBezTo>
                  <a:cubicBezTo>
                    <a:pt x="99" y="150"/>
                    <a:pt x="99" y="150"/>
                    <a:pt x="99" y="150"/>
                  </a:cubicBezTo>
                  <a:cubicBezTo>
                    <a:pt x="46" y="150"/>
                    <a:pt x="46" y="150"/>
                    <a:pt x="46" y="150"/>
                  </a:cubicBezTo>
                  <a:cubicBezTo>
                    <a:pt x="46" y="133"/>
                    <a:pt x="46" y="133"/>
                    <a:pt x="46" y="133"/>
                  </a:cubicBezTo>
                  <a:cubicBezTo>
                    <a:pt x="46" y="130"/>
                    <a:pt x="44" y="127"/>
                    <a:pt x="42" y="126"/>
                  </a:cubicBezTo>
                  <a:cubicBezTo>
                    <a:pt x="33" y="121"/>
                    <a:pt x="27" y="113"/>
                    <a:pt x="22" y="104"/>
                  </a:cubicBezTo>
                  <a:cubicBezTo>
                    <a:pt x="22" y="104"/>
                    <a:pt x="22" y="104"/>
                    <a:pt x="22" y="104"/>
                  </a:cubicBezTo>
                  <a:cubicBezTo>
                    <a:pt x="17" y="96"/>
                    <a:pt x="14" y="86"/>
                    <a:pt x="14" y="75"/>
                  </a:cubicBezTo>
                  <a:cubicBezTo>
                    <a:pt x="14" y="59"/>
                    <a:pt x="21" y="44"/>
                    <a:pt x="31" y="33"/>
                  </a:cubicBezTo>
                  <a:cubicBezTo>
                    <a:pt x="42" y="22"/>
                    <a:pt x="56" y="15"/>
                    <a:pt x="72" y="15"/>
                  </a:cubicBezTo>
                  <a:cubicBezTo>
                    <a:pt x="88" y="15"/>
                    <a:pt x="103" y="22"/>
                    <a:pt x="113" y="33"/>
                  </a:cubicBezTo>
                  <a:cubicBezTo>
                    <a:pt x="124" y="44"/>
                    <a:pt x="130" y="59"/>
                    <a:pt x="130" y="75"/>
                  </a:cubicBezTo>
                  <a:cubicBezTo>
                    <a:pt x="130" y="86"/>
                    <a:pt x="128" y="96"/>
                    <a:pt x="123" y="104"/>
                  </a:cubicBezTo>
                  <a:close/>
                  <a:moveTo>
                    <a:pt x="92" y="186"/>
                  </a:moveTo>
                  <a:cubicBezTo>
                    <a:pt x="92" y="186"/>
                    <a:pt x="92" y="186"/>
                    <a:pt x="92" y="186"/>
                  </a:cubicBezTo>
                  <a:cubicBezTo>
                    <a:pt x="53" y="186"/>
                    <a:pt x="53" y="186"/>
                    <a:pt x="53" y="186"/>
                  </a:cubicBezTo>
                  <a:cubicBezTo>
                    <a:pt x="50" y="186"/>
                    <a:pt x="48" y="188"/>
                    <a:pt x="48" y="190"/>
                  </a:cubicBezTo>
                  <a:cubicBezTo>
                    <a:pt x="48" y="193"/>
                    <a:pt x="50" y="195"/>
                    <a:pt x="53" y="195"/>
                  </a:cubicBezTo>
                  <a:cubicBezTo>
                    <a:pt x="92" y="195"/>
                    <a:pt x="92" y="195"/>
                    <a:pt x="92" y="195"/>
                  </a:cubicBezTo>
                  <a:cubicBezTo>
                    <a:pt x="94" y="195"/>
                    <a:pt x="96" y="193"/>
                    <a:pt x="96" y="190"/>
                  </a:cubicBezTo>
                  <a:cubicBezTo>
                    <a:pt x="96" y="188"/>
                    <a:pt x="94" y="186"/>
                    <a:pt x="92" y="186"/>
                  </a:cubicBezTo>
                  <a:close/>
                </a:path>
              </a:pathLst>
            </a:custGeom>
            <a:solidFill>
              <a:schemeClr val="bg1"/>
            </a:solidFill>
            <a:ln>
              <a:noFill/>
            </a:ln>
          </p:spPr>
          <p:txBody>
            <a:bodyPr vert="horz" wrap="square" lIns="91440" tIns="45720" rIns="91440" bIns="45720" numCol="1" anchor="t" anchorCtr="0" compatLnSpc="1"/>
            <a:lstStyle/>
            <a:p>
              <a:endParaRPr lang="zh-CN" altLang="en-US" sz="3200">
                <a:solidFill>
                  <a:schemeClr val="bg1">
                    <a:lumMod val="50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0286" y="486325"/>
            <a:ext cx="11582400" cy="694775"/>
            <a:chOff x="290286" y="467275"/>
            <a:chExt cx="11582400" cy="694775"/>
          </a:xfrm>
        </p:grpSpPr>
        <p:sp>
          <p:nvSpPr>
            <p:cNvPr id="4" name="TextBox 8"/>
            <p:cNvSpPr txBox="1">
              <a:spLocks noChangeArrowheads="1"/>
            </p:cNvSpPr>
            <p:nvPr/>
          </p:nvSpPr>
          <p:spPr bwMode="auto">
            <a:xfrm>
              <a:off x="4464793" y="467275"/>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华文新魏" panose="02010800040101010101" pitchFamily="2" charset="-122"/>
                  <a:ea typeface="华文新魏" panose="02010800040101010101" pitchFamily="2" charset="-122"/>
                </a:rPr>
                <a:t>工作完成情况</a:t>
              </a:r>
            </a:p>
          </p:txBody>
        </p:sp>
        <p:cxnSp>
          <p:nvCxnSpPr>
            <p:cNvPr id="6" name="直接连接符 5"/>
            <p:cNvCxnSpPr/>
            <p:nvPr/>
          </p:nvCxnSpPr>
          <p:spPr>
            <a:xfrm>
              <a:off x="290286" y="1162050"/>
              <a:ext cx="11582400" cy="0"/>
            </a:xfrm>
            <a:prstGeom prst="line">
              <a:avLst/>
            </a:prstGeom>
            <a:ln>
              <a:solidFill>
                <a:srgbClr val="433A4B"/>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1565369" y="2065078"/>
            <a:ext cx="9038571" cy="3779652"/>
            <a:chOff x="975588" y="1985269"/>
            <a:chExt cx="10144103" cy="4241952"/>
          </a:xfrm>
        </p:grpSpPr>
        <p:sp>
          <p:nvSpPr>
            <p:cNvPr id="7" name="五边形 3"/>
            <p:cNvSpPr/>
            <p:nvPr/>
          </p:nvSpPr>
          <p:spPr>
            <a:xfrm>
              <a:off x="1138371" y="1985269"/>
              <a:ext cx="3503498" cy="1518557"/>
            </a:xfrm>
            <a:prstGeom prst="homePlate">
              <a:avLst/>
            </a:prstGeom>
            <a:solidFill>
              <a:srgbClr val="433A4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五边形 4"/>
            <p:cNvSpPr/>
            <p:nvPr/>
          </p:nvSpPr>
          <p:spPr>
            <a:xfrm>
              <a:off x="3432995" y="2470857"/>
              <a:ext cx="4037423" cy="1518557"/>
            </a:xfrm>
            <a:prstGeom prst="homePlate">
              <a:avLst/>
            </a:prstGeom>
            <a:solidFill>
              <a:srgbClr val="433A4B">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9" name="五边形 5"/>
            <p:cNvSpPr/>
            <p:nvPr/>
          </p:nvSpPr>
          <p:spPr>
            <a:xfrm>
              <a:off x="5596680" y="2956445"/>
              <a:ext cx="3699439" cy="1518557"/>
            </a:xfrm>
            <a:prstGeom prst="homePlate">
              <a:avLst/>
            </a:prstGeom>
            <a:solidFill>
              <a:srgbClr val="433A4B">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五边形 6"/>
            <p:cNvSpPr/>
            <p:nvPr/>
          </p:nvSpPr>
          <p:spPr>
            <a:xfrm>
              <a:off x="7980864" y="3458735"/>
              <a:ext cx="3138827" cy="1518557"/>
            </a:xfrm>
            <a:prstGeom prst="homePlate">
              <a:avLst/>
            </a:prstGeom>
            <a:solidFill>
              <a:srgbClr val="433A4B">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3"/>
            <p:cNvSpPr txBox="1"/>
            <p:nvPr/>
          </p:nvSpPr>
          <p:spPr>
            <a:xfrm>
              <a:off x="1458870" y="2938188"/>
              <a:ext cx="1243518" cy="414506"/>
            </a:xfrm>
            <a:prstGeom prst="rect">
              <a:avLst/>
            </a:prstGeom>
            <a:noFill/>
            <a:effectLst/>
          </p:spPr>
          <p:txBody>
            <a:bodyPr wrap="none" rtlCol="0">
              <a:spAutoFit/>
            </a:bodyPr>
            <a:lstStyle/>
            <a:p>
              <a:pPr lvl="0"/>
              <a:r>
                <a:rPr lang="zh-CN" altLang="en-US" dirty="0">
                  <a:solidFill>
                    <a:srgbClr val="FFFFFF"/>
                  </a:solidFill>
                  <a:latin typeface="微软雅黑" panose="020B0503020204020204" pitchFamily="34" charset="-122"/>
                  <a:ea typeface="微软雅黑" panose="020B0503020204020204" pitchFamily="34" charset="-122"/>
                </a:rPr>
                <a:t>加入标题</a:t>
              </a:r>
              <a:endParaRPr lang="en-US" altLang="zh-CN" dirty="0">
                <a:solidFill>
                  <a:srgbClr val="FFFFFF"/>
                </a:solidFill>
                <a:latin typeface="微软雅黑" panose="020B0503020204020204" pitchFamily="34" charset="-122"/>
                <a:ea typeface="微软雅黑" panose="020B0503020204020204" pitchFamily="34" charset="-122"/>
              </a:endParaRPr>
            </a:p>
          </p:txBody>
        </p:sp>
        <p:sp>
          <p:nvSpPr>
            <p:cNvPr id="12" name="文本框 14"/>
            <p:cNvSpPr txBox="1"/>
            <p:nvPr/>
          </p:nvSpPr>
          <p:spPr>
            <a:xfrm>
              <a:off x="3808180" y="3393932"/>
              <a:ext cx="1243518" cy="414506"/>
            </a:xfrm>
            <a:prstGeom prst="rect">
              <a:avLst/>
            </a:prstGeom>
            <a:noFill/>
            <a:effectLst/>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加入标题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3" name="文本框 15"/>
            <p:cNvSpPr txBox="1"/>
            <p:nvPr/>
          </p:nvSpPr>
          <p:spPr>
            <a:xfrm>
              <a:off x="8544782" y="4419451"/>
              <a:ext cx="1243518" cy="414506"/>
            </a:xfrm>
            <a:prstGeom prst="rect">
              <a:avLst/>
            </a:prstGeom>
            <a:noFill/>
            <a:effectLst/>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加入标题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4" name="文本框 24"/>
            <p:cNvSpPr txBox="1"/>
            <p:nvPr/>
          </p:nvSpPr>
          <p:spPr>
            <a:xfrm>
              <a:off x="6029070" y="3948183"/>
              <a:ext cx="1243518" cy="414506"/>
            </a:xfrm>
            <a:prstGeom prst="rect">
              <a:avLst/>
            </a:prstGeom>
            <a:noFill/>
            <a:effectLst/>
          </p:spPr>
          <p:txBody>
            <a:bodyPr wrap="non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加入标题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5" name="文本框 25"/>
            <p:cNvSpPr txBox="1"/>
            <p:nvPr/>
          </p:nvSpPr>
          <p:spPr>
            <a:xfrm>
              <a:off x="975588" y="3614359"/>
              <a:ext cx="2432703" cy="1139892"/>
            </a:xfrm>
            <a:prstGeom prst="rect">
              <a:avLst/>
            </a:prstGeom>
            <a:noFill/>
            <a:effectLst/>
          </p:spPr>
          <p:txBody>
            <a:bodyPr wrap="none" rtlCol="0">
              <a:spAutoFit/>
            </a:bodyPr>
            <a:lstStyle/>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lvl="0" algn="ct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p:txBody>
        </p:sp>
        <p:sp>
          <p:nvSpPr>
            <p:cNvPr id="16" name="文本框 26"/>
            <p:cNvSpPr txBox="1"/>
            <p:nvPr/>
          </p:nvSpPr>
          <p:spPr>
            <a:xfrm>
              <a:off x="3216964" y="4079847"/>
              <a:ext cx="2432704" cy="1139892"/>
            </a:xfrm>
            <a:prstGeom prst="rect">
              <a:avLst/>
            </a:prstGeom>
            <a:noFill/>
            <a:effectLst/>
          </p:spPr>
          <p:txBody>
            <a:bodyPr wrap="none" rtlCol="0">
              <a:spAutoFit/>
            </a:bodyPr>
            <a:lstStyle/>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lvl="0" algn="ct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p:txBody>
        </p:sp>
        <p:sp>
          <p:nvSpPr>
            <p:cNvPr id="17" name="文本框 27"/>
            <p:cNvSpPr txBox="1"/>
            <p:nvPr/>
          </p:nvSpPr>
          <p:spPr>
            <a:xfrm>
              <a:off x="5489411" y="4551464"/>
              <a:ext cx="2432704" cy="1139892"/>
            </a:xfrm>
            <a:prstGeom prst="rect">
              <a:avLst/>
            </a:prstGeom>
            <a:noFill/>
            <a:effectLst/>
          </p:spPr>
          <p:txBody>
            <a:bodyPr wrap="none" rtlCol="0">
              <a:spAutoFit/>
            </a:bodyPr>
            <a:lstStyle/>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lvl="0" algn="ct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p:txBody>
        </p:sp>
        <p:sp>
          <p:nvSpPr>
            <p:cNvPr id="18" name="文本框 28"/>
            <p:cNvSpPr txBox="1"/>
            <p:nvPr/>
          </p:nvSpPr>
          <p:spPr>
            <a:xfrm>
              <a:off x="8047302" y="5087328"/>
              <a:ext cx="2432704" cy="1139893"/>
            </a:xfrm>
            <a:prstGeom prst="rect">
              <a:avLst/>
            </a:prstGeom>
            <a:noFill/>
            <a:effectLst/>
          </p:spPr>
          <p:txBody>
            <a:bodyPr wrap="none" rtlCol="0">
              <a:spAutoFit/>
            </a:bodyPr>
            <a:lstStyle/>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lvl="0" algn="ctr"/>
              <a:r>
                <a:rPr lang="zh-CN" altLang="en-US" sz="12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lvl="0" algn="ctr"/>
              <a:endParaRPr lang="en-US" altLang="zh-CN" sz="1200" dirty="0">
                <a:solidFill>
                  <a:srgbClr val="FFFFFF">
                    <a:lumMod val="50000"/>
                  </a:srgbClr>
                </a:solidFill>
                <a:latin typeface="微软雅黑" panose="020B0503020204020204" pitchFamily="34" charset="-122"/>
                <a:ea typeface="微软雅黑" panose="020B0503020204020204" pitchFamily="34" charset="-122"/>
                <a:cs typeface="Lato Regular"/>
              </a:endParaRPr>
            </a:p>
          </p:txBody>
        </p:sp>
        <p:grpSp>
          <p:nvGrpSpPr>
            <p:cNvPr id="19" name="组合 18"/>
            <p:cNvGrpSpPr>
              <a:grpSpLocks noChangeAspect="1"/>
            </p:cNvGrpSpPr>
            <p:nvPr/>
          </p:nvGrpSpPr>
          <p:grpSpPr>
            <a:xfrm>
              <a:off x="2092945" y="2248973"/>
              <a:ext cx="407494" cy="455712"/>
              <a:chOff x="5999255" y="3275006"/>
              <a:chExt cx="402656" cy="450303"/>
            </a:xfrm>
            <a:solidFill>
              <a:schemeClr val="bg1"/>
            </a:solidFill>
          </p:grpSpPr>
          <p:sp>
            <p:nvSpPr>
              <p:cNvPr id="33" name="Freeform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4" name="Freeform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5" name="Freeform 110"/>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6" name="Freeform 111"/>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7" name="Freeform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20" name="组合 19"/>
            <p:cNvGrpSpPr/>
            <p:nvPr/>
          </p:nvGrpSpPr>
          <p:grpSpPr>
            <a:xfrm>
              <a:off x="4418737" y="2744547"/>
              <a:ext cx="438356" cy="471740"/>
              <a:chOff x="7005429" y="4859473"/>
              <a:chExt cx="466184" cy="501686"/>
            </a:xfrm>
            <a:solidFill>
              <a:schemeClr val="bg1"/>
            </a:solidFill>
          </p:grpSpPr>
          <p:sp>
            <p:nvSpPr>
              <p:cNvPr id="28" name="Freeform 154"/>
              <p:cNvSpPr/>
              <p:nvPr/>
            </p:nvSpPr>
            <p:spPr bwMode="auto">
              <a:xfrm>
                <a:off x="7146499" y="5285485"/>
                <a:ext cx="50449" cy="46712"/>
              </a:xfrm>
              <a:custGeom>
                <a:avLst/>
                <a:gdLst>
                  <a:gd name="T0" fmla="*/ 16 w 23"/>
                  <a:gd name="T1" fmla="*/ 0 h 21"/>
                  <a:gd name="T2" fmla="*/ 16 w 23"/>
                  <a:gd name="T3" fmla="*/ 4 h 21"/>
                  <a:gd name="T4" fmla="*/ 19 w 23"/>
                  <a:gd name="T5" fmla="*/ 11 h 21"/>
                  <a:gd name="T6" fmla="*/ 10 w 23"/>
                  <a:gd name="T7" fmla="*/ 17 h 21"/>
                  <a:gd name="T8" fmla="*/ 4 w 23"/>
                  <a:gd name="T9" fmla="*/ 9 h 21"/>
                  <a:gd name="T10" fmla="*/ 6 w 23"/>
                  <a:gd name="T11" fmla="*/ 5 h 21"/>
                  <a:gd name="T12" fmla="*/ 6 w 23"/>
                  <a:gd name="T13" fmla="*/ 0 h 21"/>
                  <a:gd name="T14" fmla="*/ 0 w 23"/>
                  <a:gd name="T15" fmla="*/ 10 h 21"/>
                  <a:gd name="T16" fmla="*/ 11 w 23"/>
                  <a:gd name="T17" fmla="*/ 21 h 21"/>
                  <a:gd name="T18" fmla="*/ 23 w 23"/>
                  <a:gd name="T19" fmla="*/ 10 h 21"/>
                  <a:gd name="T20" fmla="*/ 16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9" name="Rectangle 155"/>
              <p:cNvSpPr>
                <a:spLocks noChangeArrowheads="1"/>
              </p:cNvSpPr>
              <p:nvPr/>
            </p:nvSpPr>
            <p:spPr bwMode="auto">
              <a:xfrm>
                <a:off x="7166118" y="5278945"/>
                <a:ext cx="9342" cy="326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 name="Freeform 156"/>
              <p:cNvSpPr>
                <a:spLocks noEditPoints="1"/>
              </p:cNvSpPr>
              <p:nvPr/>
            </p:nvSpPr>
            <p:spPr bwMode="auto">
              <a:xfrm>
                <a:off x="7044667" y="4940751"/>
                <a:ext cx="260652" cy="260652"/>
              </a:xfrm>
              <a:custGeom>
                <a:avLst/>
                <a:gdLst>
                  <a:gd name="T0" fmla="*/ 24 w 118"/>
                  <a:gd name="T1" fmla="*/ 19 h 118"/>
                  <a:gd name="T2" fmla="*/ 19 w 118"/>
                  <a:gd name="T3" fmla="*/ 94 h 118"/>
                  <a:gd name="T4" fmla="*/ 94 w 118"/>
                  <a:gd name="T5" fmla="*/ 99 h 118"/>
                  <a:gd name="T6" fmla="*/ 99 w 118"/>
                  <a:gd name="T7" fmla="*/ 24 h 118"/>
                  <a:gd name="T8" fmla="*/ 24 w 118"/>
                  <a:gd name="T9" fmla="*/ 19 h 118"/>
                  <a:gd name="T10" fmla="*/ 64 w 118"/>
                  <a:gd name="T11" fmla="*/ 84 h 118"/>
                  <a:gd name="T12" fmla="*/ 64 w 118"/>
                  <a:gd name="T13" fmla="*/ 93 h 118"/>
                  <a:gd name="T14" fmla="*/ 56 w 118"/>
                  <a:gd name="T15" fmla="*/ 93 h 118"/>
                  <a:gd name="T16" fmla="*/ 56 w 118"/>
                  <a:gd name="T17" fmla="*/ 85 h 118"/>
                  <a:gd name="T18" fmla="*/ 41 w 118"/>
                  <a:gd name="T19" fmla="*/ 81 h 118"/>
                  <a:gd name="T20" fmla="*/ 43 w 118"/>
                  <a:gd name="T21" fmla="*/ 71 h 118"/>
                  <a:gd name="T22" fmla="*/ 58 w 118"/>
                  <a:gd name="T23" fmla="*/ 75 h 118"/>
                  <a:gd name="T24" fmla="*/ 66 w 118"/>
                  <a:gd name="T25" fmla="*/ 70 h 118"/>
                  <a:gd name="T26" fmla="*/ 57 w 118"/>
                  <a:gd name="T27" fmla="*/ 62 h 118"/>
                  <a:gd name="T28" fmla="*/ 41 w 118"/>
                  <a:gd name="T29" fmla="*/ 46 h 118"/>
                  <a:gd name="T30" fmla="*/ 56 w 118"/>
                  <a:gd name="T31" fmla="*/ 31 h 118"/>
                  <a:gd name="T32" fmla="*/ 56 w 118"/>
                  <a:gd name="T33" fmla="*/ 23 h 118"/>
                  <a:gd name="T34" fmla="*/ 64 w 118"/>
                  <a:gd name="T35" fmla="*/ 23 h 118"/>
                  <a:gd name="T36" fmla="*/ 64 w 118"/>
                  <a:gd name="T37" fmla="*/ 30 h 118"/>
                  <a:gd name="T38" fmla="*/ 77 w 118"/>
                  <a:gd name="T39" fmla="*/ 33 h 118"/>
                  <a:gd name="T40" fmla="*/ 74 w 118"/>
                  <a:gd name="T41" fmla="*/ 43 h 118"/>
                  <a:gd name="T42" fmla="*/ 62 w 118"/>
                  <a:gd name="T43" fmla="*/ 40 h 118"/>
                  <a:gd name="T44" fmla="*/ 55 w 118"/>
                  <a:gd name="T45" fmla="*/ 45 h 118"/>
                  <a:gd name="T46" fmla="*/ 65 w 118"/>
                  <a:gd name="T47" fmla="*/ 52 h 118"/>
                  <a:gd name="T48" fmla="*/ 79 w 118"/>
                  <a:gd name="T49" fmla="*/ 69 h 118"/>
                  <a:gd name="T50" fmla="*/ 64 w 118"/>
                  <a:gd name="T51" fmla="*/ 8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 name="Freeform 157"/>
              <p:cNvSpPr>
                <a:spLocks noEditPoints="1"/>
              </p:cNvSpPr>
              <p:nvPr/>
            </p:nvSpPr>
            <p:spPr bwMode="auto">
              <a:xfrm>
                <a:off x="7005429" y="4859473"/>
                <a:ext cx="338194" cy="501686"/>
              </a:xfrm>
              <a:custGeom>
                <a:avLst/>
                <a:gdLst>
                  <a:gd name="T0" fmla="*/ 138 w 153"/>
                  <a:gd name="T1" fmla="*/ 177 h 227"/>
                  <a:gd name="T2" fmla="*/ 16 w 153"/>
                  <a:gd name="T3" fmla="*/ 177 h 227"/>
                  <a:gd name="T4" fmla="*/ 16 w 153"/>
                  <a:gd name="T5" fmla="*/ 16 h 227"/>
                  <a:gd name="T6" fmla="*/ 138 w 153"/>
                  <a:gd name="T7" fmla="*/ 16 h 227"/>
                  <a:gd name="T8" fmla="*/ 138 w 153"/>
                  <a:gd name="T9" fmla="*/ 103 h 227"/>
                  <a:gd name="T10" fmla="*/ 139 w 153"/>
                  <a:gd name="T11" fmla="*/ 102 h 227"/>
                  <a:gd name="T12" fmla="*/ 153 w 153"/>
                  <a:gd name="T13" fmla="*/ 94 h 227"/>
                  <a:gd name="T14" fmla="*/ 153 w 153"/>
                  <a:gd name="T15" fmla="*/ 13 h 227"/>
                  <a:gd name="T16" fmla="*/ 141 w 153"/>
                  <a:gd name="T17" fmla="*/ 0 h 227"/>
                  <a:gd name="T18" fmla="*/ 12 w 153"/>
                  <a:gd name="T19" fmla="*/ 0 h 227"/>
                  <a:gd name="T20" fmla="*/ 0 w 153"/>
                  <a:gd name="T21" fmla="*/ 13 h 227"/>
                  <a:gd name="T22" fmla="*/ 0 w 153"/>
                  <a:gd name="T23" fmla="*/ 215 h 227"/>
                  <a:gd name="T24" fmla="*/ 12 w 153"/>
                  <a:gd name="T25" fmla="*/ 227 h 227"/>
                  <a:gd name="T26" fmla="*/ 141 w 153"/>
                  <a:gd name="T27" fmla="*/ 227 h 227"/>
                  <a:gd name="T28" fmla="*/ 153 w 153"/>
                  <a:gd name="T29" fmla="*/ 215 h 227"/>
                  <a:gd name="T30" fmla="*/ 153 w 153"/>
                  <a:gd name="T31" fmla="*/ 176 h 227"/>
                  <a:gd name="T32" fmla="*/ 138 w 153"/>
                  <a:gd name="T33" fmla="*/ 166 h 227"/>
                  <a:gd name="T34" fmla="*/ 138 w 153"/>
                  <a:gd name="T35" fmla="*/ 177 h 227"/>
                  <a:gd name="T36" fmla="*/ 75 w 153"/>
                  <a:gd name="T37" fmla="*/ 221 h 227"/>
                  <a:gd name="T38" fmla="*/ 56 w 153"/>
                  <a:gd name="T39" fmla="*/ 201 h 227"/>
                  <a:gd name="T40" fmla="*/ 75 w 153"/>
                  <a:gd name="T41" fmla="*/ 182 h 227"/>
                  <a:gd name="T42" fmla="*/ 95 w 153"/>
                  <a:gd name="T43" fmla="*/ 201 h 227"/>
                  <a:gd name="T44" fmla="*/ 75 w 153"/>
                  <a:gd name="T45" fmla="*/ 2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 name="Freeform 158"/>
              <p:cNvSpPr>
                <a:spLocks noEditPoints="1"/>
              </p:cNvSpPr>
              <p:nvPr/>
            </p:nvSpPr>
            <p:spPr bwMode="auto">
              <a:xfrm>
                <a:off x="7281029" y="5062202"/>
                <a:ext cx="190584" cy="190584"/>
              </a:xfrm>
              <a:custGeom>
                <a:avLst/>
                <a:gdLst>
                  <a:gd name="T0" fmla="*/ 72 w 86"/>
                  <a:gd name="T1" fmla="*/ 17 h 86"/>
                  <a:gd name="T2" fmla="*/ 18 w 86"/>
                  <a:gd name="T3" fmla="*/ 14 h 86"/>
                  <a:gd name="T4" fmla="*/ 14 w 86"/>
                  <a:gd name="T5" fmla="*/ 68 h 86"/>
                  <a:gd name="T6" fmla="*/ 69 w 86"/>
                  <a:gd name="T7" fmla="*/ 72 h 86"/>
                  <a:gd name="T8" fmla="*/ 72 w 86"/>
                  <a:gd name="T9" fmla="*/ 17 h 86"/>
                  <a:gd name="T10" fmla="*/ 46 w 86"/>
                  <a:gd name="T11" fmla="*/ 63 h 86"/>
                  <a:gd name="T12" fmla="*/ 46 w 86"/>
                  <a:gd name="T13" fmla="*/ 70 h 86"/>
                  <a:gd name="T14" fmla="*/ 40 w 86"/>
                  <a:gd name="T15" fmla="*/ 70 h 86"/>
                  <a:gd name="T16" fmla="*/ 40 w 86"/>
                  <a:gd name="T17" fmla="*/ 64 h 86"/>
                  <a:gd name="T18" fmla="*/ 28 w 86"/>
                  <a:gd name="T19" fmla="*/ 61 h 86"/>
                  <a:gd name="T20" fmla="*/ 30 w 86"/>
                  <a:gd name="T21" fmla="*/ 53 h 86"/>
                  <a:gd name="T22" fmla="*/ 41 w 86"/>
                  <a:gd name="T23" fmla="*/ 56 h 86"/>
                  <a:gd name="T24" fmla="*/ 48 w 86"/>
                  <a:gd name="T25" fmla="*/ 52 h 86"/>
                  <a:gd name="T26" fmla="*/ 41 w 86"/>
                  <a:gd name="T27" fmla="*/ 46 h 86"/>
                  <a:gd name="T28" fmla="*/ 29 w 86"/>
                  <a:gd name="T29" fmla="*/ 34 h 86"/>
                  <a:gd name="T30" fmla="*/ 40 w 86"/>
                  <a:gd name="T31" fmla="*/ 22 h 86"/>
                  <a:gd name="T32" fmla="*/ 40 w 86"/>
                  <a:gd name="T33" fmla="*/ 15 h 86"/>
                  <a:gd name="T34" fmla="*/ 47 w 86"/>
                  <a:gd name="T35" fmla="*/ 15 h 86"/>
                  <a:gd name="T36" fmla="*/ 47 w 86"/>
                  <a:gd name="T37" fmla="*/ 21 h 86"/>
                  <a:gd name="T38" fmla="*/ 56 w 86"/>
                  <a:gd name="T39" fmla="*/ 23 h 86"/>
                  <a:gd name="T40" fmla="*/ 54 w 86"/>
                  <a:gd name="T41" fmla="*/ 31 h 86"/>
                  <a:gd name="T42" fmla="*/ 45 w 86"/>
                  <a:gd name="T43" fmla="*/ 29 h 86"/>
                  <a:gd name="T44" fmla="*/ 39 w 86"/>
                  <a:gd name="T45" fmla="*/ 32 h 86"/>
                  <a:gd name="T46" fmla="*/ 47 w 86"/>
                  <a:gd name="T47" fmla="*/ 38 h 86"/>
                  <a:gd name="T48" fmla="*/ 58 w 86"/>
                  <a:gd name="T49" fmla="*/ 51 h 86"/>
                  <a:gd name="T50" fmla="*/ 46 w 86"/>
                  <a:gd name="T51" fmla="*/ 6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21" name="组合 20"/>
            <p:cNvGrpSpPr/>
            <p:nvPr/>
          </p:nvGrpSpPr>
          <p:grpSpPr>
            <a:xfrm>
              <a:off x="6510189" y="3254759"/>
              <a:ext cx="439203" cy="422377"/>
              <a:chOff x="2607983" y="4241292"/>
              <a:chExt cx="490600" cy="471805"/>
            </a:xfrm>
            <a:solidFill>
              <a:schemeClr val="bg1"/>
            </a:solidFill>
          </p:grpSpPr>
          <p:sp>
            <p:nvSpPr>
              <p:cNvPr id="26" name="Oval 131"/>
              <p:cNvSpPr>
                <a:spLocks noChangeArrowheads="1"/>
              </p:cNvSpPr>
              <p:nvPr/>
            </p:nvSpPr>
            <p:spPr bwMode="auto">
              <a:xfrm>
                <a:off x="2742898" y="4241292"/>
                <a:ext cx="220770" cy="2235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7" name="Freeform 134"/>
              <p:cNvSpPr/>
              <p:nvPr/>
            </p:nvSpPr>
            <p:spPr bwMode="auto">
              <a:xfrm>
                <a:off x="2607983" y="4499759"/>
                <a:ext cx="490600" cy="213338"/>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22" name="组合 21"/>
            <p:cNvGrpSpPr/>
            <p:nvPr/>
          </p:nvGrpSpPr>
          <p:grpSpPr>
            <a:xfrm>
              <a:off x="9032124" y="3680120"/>
              <a:ext cx="463056" cy="523733"/>
              <a:chOff x="4994016" y="4872552"/>
              <a:chExt cx="406393" cy="459645"/>
            </a:xfrm>
            <a:solidFill>
              <a:schemeClr val="bg1"/>
            </a:solidFill>
          </p:grpSpPr>
          <p:sp>
            <p:nvSpPr>
              <p:cNvPr id="23" name="Freeform 148"/>
              <p:cNvSpPr>
                <a:spLocks noEditPoints="1"/>
              </p:cNvSpPr>
              <p:nvPr/>
            </p:nvSpPr>
            <p:spPr bwMode="auto">
              <a:xfrm>
                <a:off x="5049136" y="4872552"/>
                <a:ext cx="351273" cy="456842"/>
              </a:xfrm>
              <a:custGeom>
                <a:avLst/>
                <a:gdLst>
                  <a:gd name="T0" fmla="*/ 157 w 159"/>
                  <a:gd name="T1" fmla="*/ 185 h 207"/>
                  <a:gd name="T2" fmla="*/ 89 w 159"/>
                  <a:gd name="T3" fmla="*/ 79 h 207"/>
                  <a:gd name="T4" fmla="*/ 92 w 159"/>
                  <a:gd name="T5" fmla="*/ 24 h 207"/>
                  <a:gd name="T6" fmla="*/ 42 w 159"/>
                  <a:gd name="T7" fmla="*/ 4 h 207"/>
                  <a:gd name="T8" fmla="*/ 70 w 159"/>
                  <a:gd name="T9" fmla="*/ 48 h 207"/>
                  <a:gd name="T10" fmla="*/ 37 w 159"/>
                  <a:gd name="T11" fmla="*/ 69 h 207"/>
                  <a:gd name="T12" fmla="*/ 10 w 159"/>
                  <a:gd name="T13" fmla="*/ 27 h 207"/>
                  <a:gd name="T14" fmla="*/ 10 w 159"/>
                  <a:gd name="T15" fmla="*/ 77 h 207"/>
                  <a:gd name="T16" fmla="*/ 62 w 159"/>
                  <a:gd name="T17" fmla="*/ 96 h 207"/>
                  <a:gd name="T18" fmla="*/ 130 w 159"/>
                  <a:gd name="T19" fmla="*/ 202 h 207"/>
                  <a:gd name="T20" fmla="*/ 143 w 159"/>
                  <a:gd name="T21" fmla="*/ 205 h 207"/>
                  <a:gd name="T22" fmla="*/ 154 w 159"/>
                  <a:gd name="T23" fmla="*/ 197 h 207"/>
                  <a:gd name="T24" fmla="*/ 157 w 159"/>
                  <a:gd name="T25" fmla="*/ 185 h 207"/>
                  <a:gd name="T26" fmla="*/ 144 w 159"/>
                  <a:gd name="T27" fmla="*/ 193 h 207"/>
                  <a:gd name="T28" fmla="*/ 134 w 159"/>
                  <a:gd name="T29" fmla="*/ 191 h 207"/>
                  <a:gd name="T30" fmla="*/ 137 w 159"/>
                  <a:gd name="T31" fmla="*/ 182 h 207"/>
                  <a:gd name="T32" fmla="*/ 146 w 159"/>
                  <a:gd name="T33" fmla="*/ 184 h 207"/>
                  <a:gd name="T34" fmla="*/ 144 w 159"/>
                  <a:gd name="T35" fmla="*/ 193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9" h="207">
                    <a:moveTo>
                      <a:pt x="157" y="185"/>
                    </a:moveTo>
                    <a:cubicBezTo>
                      <a:pt x="89" y="79"/>
                      <a:pt x="89" y="79"/>
                      <a:pt x="89" y="79"/>
                    </a:cubicBezTo>
                    <a:cubicBezTo>
                      <a:pt x="101" y="63"/>
                      <a:pt x="103" y="42"/>
                      <a:pt x="92" y="24"/>
                    </a:cubicBezTo>
                    <a:cubicBezTo>
                      <a:pt x="81" y="8"/>
                      <a:pt x="61" y="0"/>
                      <a:pt x="42" y="4"/>
                    </a:cubicBezTo>
                    <a:cubicBezTo>
                      <a:pt x="70" y="48"/>
                      <a:pt x="70" y="48"/>
                      <a:pt x="70" y="48"/>
                    </a:cubicBezTo>
                    <a:cubicBezTo>
                      <a:pt x="37" y="69"/>
                      <a:pt x="37" y="69"/>
                      <a:pt x="37" y="69"/>
                    </a:cubicBezTo>
                    <a:cubicBezTo>
                      <a:pt x="10" y="27"/>
                      <a:pt x="10" y="27"/>
                      <a:pt x="10" y="27"/>
                    </a:cubicBezTo>
                    <a:cubicBezTo>
                      <a:pt x="1" y="42"/>
                      <a:pt x="0" y="61"/>
                      <a:pt x="10" y="77"/>
                    </a:cubicBezTo>
                    <a:cubicBezTo>
                      <a:pt x="21" y="95"/>
                      <a:pt x="43" y="102"/>
                      <a:pt x="62" y="96"/>
                    </a:cubicBezTo>
                    <a:cubicBezTo>
                      <a:pt x="130" y="202"/>
                      <a:pt x="130" y="202"/>
                      <a:pt x="130" y="202"/>
                    </a:cubicBezTo>
                    <a:cubicBezTo>
                      <a:pt x="133" y="206"/>
                      <a:pt x="138" y="207"/>
                      <a:pt x="143" y="205"/>
                    </a:cubicBezTo>
                    <a:cubicBezTo>
                      <a:pt x="154" y="197"/>
                      <a:pt x="154" y="197"/>
                      <a:pt x="154" y="197"/>
                    </a:cubicBezTo>
                    <a:cubicBezTo>
                      <a:pt x="158" y="195"/>
                      <a:pt x="159" y="189"/>
                      <a:pt x="157" y="185"/>
                    </a:cubicBezTo>
                    <a:close/>
                    <a:moveTo>
                      <a:pt x="144" y="193"/>
                    </a:moveTo>
                    <a:cubicBezTo>
                      <a:pt x="141" y="195"/>
                      <a:pt x="136" y="195"/>
                      <a:pt x="134" y="191"/>
                    </a:cubicBezTo>
                    <a:cubicBezTo>
                      <a:pt x="132" y="188"/>
                      <a:pt x="133" y="184"/>
                      <a:pt x="137" y="182"/>
                    </a:cubicBezTo>
                    <a:cubicBezTo>
                      <a:pt x="140" y="180"/>
                      <a:pt x="144" y="181"/>
                      <a:pt x="146" y="184"/>
                    </a:cubicBezTo>
                    <a:cubicBezTo>
                      <a:pt x="148" y="187"/>
                      <a:pt x="147" y="191"/>
                      <a:pt x="144" y="1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 name="Freeform 149"/>
              <p:cNvSpPr>
                <a:spLocks noEditPoints="1"/>
              </p:cNvSpPr>
              <p:nvPr/>
            </p:nvSpPr>
            <p:spPr bwMode="auto">
              <a:xfrm>
                <a:off x="4994016" y="5104243"/>
                <a:ext cx="231691" cy="227954"/>
              </a:xfrm>
              <a:custGeom>
                <a:avLst/>
                <a:gdLst>
                  <a:gd name="T0" fmla="*/ 91 w 105"/>
                  <a:gd name="T1" fmla="*/ 26 h 103"/>
                  <a:gd name="T2" fmla="*/ 97 w 105"/>
                  <a:gd name="T3" fmla="*/ 20 h 103"/>
                  <a:gd name="T4" fmla="*/ 84 w 105"/>
                  <a:gd name="T5" fmla="*/ 7 h 103"/>
                  <a:gd name="T6" fmla="*/ 78 w 105"/>
                  <a:gd name="T7" fmla="*/ 13 h 103"/>
                  <a:gd name="T8" fmla="*/ 62 w 105"/>
                  <a:gd name="T9" fmla="*/ 7 h 103"/>
                  <a:gd name="T10" fmla="*/ 62 w 105"/>
                  <a:gd name="T11" fmla="*/ 0 h 103"/>
                  <a:gd name="T12" fmla="*/ 43 w 105"/>
                  <a:gd name="T13" fmla="*/ 0 h 103"/>
                  <a:gd name="T14" fmla="*/ 43 w 105"/>
                  <a:gd name="T15" fmla="*/ 7 h 103"/>
                  <a:gd name="T16" fmla="*/ 28 w 105"/>
                  <a:gd name="T17" fmla="*/ 13 h 103"/>
                  <a:gd name="T18" fmla="*/ 22 w 105"/>
                  <a:gd name="T19" fmla="*/ 7 h 103"/>
                  <a:gd name="T20" fmla="*/ 8 w 105"/>
                  <a:gd name="T21" fmla="*/ 20 h 103"/>
                  <a:gd name="T22" fmla="*/ 15 w 105"/>
                  <a:gd name="T23" fmla="*/ 27 h 103"/>
                  <a:gd name="T24" fmla="*/ 8 w 105"/>
                  <a:gd name="T25" fmla="*/ 42 h 103"/>
                  <a:gd name="T26" fmla="*/ 0 w 105"/>
                  <a:gd name="T27" fmla="*/ 42 h 103"/>
                  <a:gd name="T28" fmla="*/ 0 w 105"/>
                  <a:gd name="T29" fmla="*/ 61 h 103"/>
                  <a:gd name="T30" fmla="*/ 9 w 105"/>
                  <a:gd name="T31" fmla="*/ 61 h 103"/>
                  <a:gd name="T32" fmla="*/ 15 w 105"/>
                  <a:gd name="T33" fmla="*/ 76 h 103"/>
                  <a:gd name="T34" fmla="*/ 9 w 105"/>
                  <a:gd name="T35" fmla="*/ 82 h 103"/>
                  <a:gd name="T36" fmla="*/ 22 w 105"/>
                  <a:gd name="T37" fmla="*/ 95 h 103"/>
                  <a:gd name="T38" fmla="*/ 28 w 105"/>
                  <a:gd name="T39" fmla="*/ 89 h 103"/>
                  <a:gd name="T40" fmla="*/ 43 w 105"/>
                  <a:gd name="T41" fmla="*/ 95 h 103"/>
                  <a:gd name="T42" fmla="*/ 43 w 105"/>
                  <a:gd name="T43" fmla="*/ 103 h 103"/>
                  <a:gd name="T44" fmla="*/ 62 w 105"/>
                  <a:gd name="T45" fmla="*/ 103 h 103"/>
                  <a:gd name="T46" fmla="*/ 62 w 105"/>
                  <a:gd name="T47" fmla="*/ 95 h 103"/>
                  <a:gd name="T48" fmla="*/ 77 w 105"/>
                  <a:gd name="T49" fmla="*/ 89 h 103"/>
                  <a:gd name="T50" fmla="*/ 83 w 105"/>
                  <a:gd name="T51" fmla="*/ 95 h 103"/>
                  <a:gd name="T52" fmla="*/ 96 w 105"/>
                  <a:gd name="T53" fmla="*/ 82 h 103"/>
                  <a:gd name="T54" fmla="*/ 91 w 105"/>
                  <a:gd name="T55" fmla="*/ 76 h 103"/>
                  <a:gd name="T56" fmla="*/ 97 w 105"/>
                  <a:gd name="T57" fmla="*/ 61 h 103"/>
                  <a:gd name="T58" fmla="*/ 105 w 105"/>
                  <a:gd name="T59" fmla="*/ 61 h 103"/>
                  <a:gd name="T60" fmla="*/ 105 w 105"/>
                  <a:gd name="T61" fmla="*/ 42 h 103"/>
                  <a:gd name="T62" fmla="*/ 97 w 105"/>
                  <a:gd name="T63" fmla="*/ 42 h 103"/>
                  <a:gd name="T64" fmla="*/ 91 w 105"/>
                  <a:gd name="T65" fmla="*/ 26 h 103"/>
                  <a:gd name="T66" fmla="*/ 53 w 105"/>
                  <a:gd name="T67" fmla="*/ 83 h 103"/>
                  <a:gd name="T68" fmla="*/ 21 w 105"/>
                  <a:gd name="T69" fmla="*/ 51 h 103"/>
                  <a:gd name="T70" fmla="*/ 53 w 105"/>
                  <a:gd name="T71" fmla="*/ 19 h 103"/>
                  <a:gd name="T72" fmla="*/ 85 w 105"/>
                  <a:gd name="T73" fmla="*/ 51 h 103"/>
                  <a:gd name="T74" fmla="*/ 53 w 105"/>
                  <a:gd name="T75" fmla="*/ 8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5" h="103">
                    <a:moveTo>
                      <a:pt x="91" y="26"/>
                    </a:moveTo>
                    <a:cubicBezTo>
                      <a:pt x="97" y="20"/>
                      <a:pt x="97" y="20"/>
                      <a:pt x="97" y="20"/>
                    </a:cubicBezTo>
                    <a:cubicBezTo>
                      <a:pt x="84" y="7"/>
                      <a:pt x="84" y="7"/>
                      <a:pt x="84" y="7"/>
                    </a:cubicBezTo>
                    <a:cubicBezTo>
                      <a:pt x="78" y="13"/>
                      <a:pt x="78" y="13"/>
                      <a:pt x="78" y="13"/>
                    </a:cubicBezTo>
                    <a:cubicBezTo>
                      <a:pt x="73" y="10"/>
                      <a:pt x="67" y="8"/>
                      <a:pt x="62" y="7"/>
                    </a:cubicBezTo>
                    <a:cubicBezTo>
                      <a:pt x="62" y="0"/>
                      <a:pt x="62" y="0"/>
                      <a:pt x="62" y="0"/>
                    </a:cubicBezTo>
                    <a:cubicBezTo>
                      <a:pt x="43" y="0"/>
                      <a:pt x="43" y="0"/>
                      <a:pt x="43" y="0"/>
                    </a:cubicBezTo>
                    <a:cubicBezTo>
                      <a:pt x="43" y="7"/>
                      <a:pt x="43" y="7"/>
                      <a:pt x="43" y="7"/>
                    </a:cubicBezTo>
                    <a:cubicBezTo>
                      <a:pt x="38" y="8"/>
                      <a:pt x="33" y="10"/>
                      <a:pt x="28" y="13"/>
                    </a:cubicBezTo>
                    <a:cubicBezTo>
                      <a:pt x="22" y="7"/>
                      <a:pt x="22" y="7"/>
                      <a:pt x="22" y="7"/>
                    </a:cubicBezTo>
                    <a:cubicBezTo>
                      <a:pt x="8" y="20"/>
                      <a:pt x="8" y="20"/>
                      <a:pt x="8" y="20"/>
                    </a:cubicBezTo>
                    <a:cubicBezTo>
                      <a:pt x="15" y="27"/>
                      <a:pt x="15" y="27"/>
                      <a:pt x="15" y="27"/>
                    </a:cubicBezTo>
                    <a:cubicBezTo>
                      <a:pt x="12" y="31"/>
                      <a:pt x="10" y="36"/>
                      <a:pt x="8" y="42"/>
                    </a:cubicBezTo>
                    <a:cubicBezTo>
                      <a:pt x="0" y="42"/>
                      <a:pt x="0" y="42"/>
                      <a:pt x="0" y="42"/>
                    </a:cubicBezTo>
                    <a:cubicBezTo>
                      <a:pt x="0" y="61"/>
                      <a:pt x="0" y="61"/>
                      <a:pt x="0" y="61"/>
                    </a:cubicBezTo>
                    <a:cubicBezTo>
                      <a:pt x="9" y="61"/>
                      <a:pt x="9" y="61"/>
                      <a:pt x="9" y="61"/>
                    </a:cubicBezTo>
                    <a:cubicBezTo>
                      <a:pt x="10" y="66"/>
                      <a:pt x="12" y="71"/>
                      <a:pt x="15" y="76"/>
                    </a:cubicBezTo>
                    <a:cubicBezTo>
                      <a:pt x="9" y="82"/>
                      <a:pt x="9" y="82"/>
                      <a:pt x="9" y="82"/>
                    </a:cubicBezTo>
                    <a:cubicBezTo>
                      <a:pt x="22" y="95"/>
                      <a:pt x="22" y="95"/>
                      <a:pt x="22" y="95"/>
                    </a:cubicBezTo>
                    <a:cubicBezTo>
                      <a:pt x="28" y="89"/>
                      <a:pt x="28" y="89"/>
                      <a:pt x="28" y="89"/>
                    </a:cubicBezTo>
                    <a:cubicBezTo>
                      <a:pt x="33" y="92"/>
                      <a:pt x="38" y="94"/>
                      <a:pt x="43" y="95"/>
                    </a:cubicBezTo>
                    <a:cubicBezTo>
                      <a:pt x="43" y="103"/>
                      <a:pt x="43" y="103"/>
                      <a:pt x="43" y="103"/>
                    </a:cubicBezTo>
                    <a:cubicBezTo>
                      <a:pt x="62" y="103"/>
                      <a:pt x="62" y="103"/>
                      <a:pt x="62" y="103"/>
                    </a:cubicBezTo>
                    <a:cubicBezTo>
                      <a:pt x="62" y="95"/>
                      <a:pt x="62" y="95"/>
                      <a:pt x="62" y="95"/>
                    </a:cubicBezTo>
                    <a:cubicBezTo>
                      <a:pt x="67" y="94"/>
                      <a:pt x="73" y="92"/>
                      <a:pt x="77" y="89"/>
                    </a:cubicBezTo>
                    <a:cubicBezTo>
                      <a:pt x="83" y="95"/>
                      <a:pt x="83" y="95"/>
                      <a:pt x="83" y="95"/>
                    </a:cubicBezTo>
                    <a:cubicBezTo>
                      <a:pt x="96" y="82"/>
                      <a:pt x="96" y="82"/>
                      <a:pt x="96" y="82"/>
                    </a:cubicBezTo>
                    <a:cubicBezTo>
                      <a:pt x="91" y="76"/>
                      <a:pt x="91" y="76"/>
                      <a:pt x="91" y="76"/>
                    </a:cubicBezTo>
                    <a:cubicBezTo>
                      <a:pt x="94" y="71"/>
                      <a:pt x="96" y="66"/>
                      <a:pt x="97" y="61"/>
                    </a:cubicBezTo>
                    <a:cubicBezTo>
                      <a:pt x="105" y="61"/>
                      <a:pt x="105" y="61"/>
                      <a:pt x="105" y="61"/>
                    </a:cubicBezTo>
                    <a:cubicBezTo>
                      <a:pt x="105" y="42"/>
                      <a:pt x="105" y="42"/>
                      <a:pt x="105" y="42"/>
                    </a:cubicBezTo>
                    <a:cubicBezTo>
                      <a:pt x="97" y="42"/>
                      <a:pt x="97" y="42"/>
                      <a:pt x="97" y="42"/>
                    </a:cubicBezTo>
                    <a:cubicBezTo>
                      <a:pt x="96" y="36"/>
                      <a:pt x="94" y="31"/>
                      <a:pt x="91" y="26"/>
                    </a:cubicBezTo>
                    <a:close/>
                    <a:moveTo>
                      <a:pt x="53" y="83"/>
                    </a:moveTo>
                    <a:cubicBezTo>
                      <a:pt x="35" y="83"/>
                      <a:pt x="21" y="69"/>
                      <a:pt x="21" y="51"/>
                    </a:cubicBezTo>
                    <a:cubicBezTo>
                      <a:pt x="21" y="33"/>
                      <a:pt x="35" y="19"/>
                      <a:pt x="53" y="19"/>
                    </a:cubicBezTo>
                    <a:cubicBezTo>
                      <a:pt x="71" y="19"/>
                      <a:pt x="85" y="33"/>
                      <a:pt x="85" y="51"/>
                    </a:cubicBezTo>
                    <a:cubicBezTo>
                      <a:pt x="85" y="69"/>
                      <a:pt x="71" y="83"/>
                      <a:pt x="53"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5" name="Oval 150"/>
              <p:cNvSpPr>
                <a:spLocks noChangeArrowheads="1"/>
              </p:cNvSpPr>
              <p:nvPr/>
            </p:nvSpPr>
            <p:spPr bwMode="auto">
              <a:xfrm>
                <a:off x="5091176" y="5199535"/>
                <a:ext cx="37370" cy="3737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0286" y="486325"/>
            <a:ext cx="11582400" cy="694775"/>
            <a:chOff x="290286" y="467275"/>
            <a:chExt cx="11582400" cy="694775"/>
          </a:xfrm>
        </p:grpSpPr>
        <p:sp>
          <p:nvSpPr>
            <p:cNvPr id="4" name="TextBox 8"/>
            <p:cNvSpPr txBox="1">
              <a:spLocks noChangeArrowheads="1"/>
            </p:cNvSpPr>
            <p:nvPr/>
          </p:nvSpPr>
          <p:spPr bwMode="auto">
            <a:xfrm>
              <a:off x="4464793" y="467275"/>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华文新魏" panose="02010800040101010101" pitchFamily="2" charset="-122"/>
                  <a:ea typeface="华文新魏" panose="02010800040101010101" pitchFamily="2" charset="-122"/>
                </a:rPr>
                <a:t>工作完成情况</a:t>
              </a:r>
            </a:p>
          </p:txBody>
        </p:sp>
        <p:cxnSp>
          <p:nvCxnSpPr>
            <p:cNvPr id="6" name="直接连接符 5"/>
            <p:cNvCxnSpPr/>
            <p:nvPr/>
          </p:nvCxnSpPr>
          <p:spPr>
            <a:xfrm>
              <a:off x="290286" y="1162050"/>
              <a:ext cx="11582400" cy="0"/>
            </a:xfrm>
            <a:prstGeom prst="line">
              <a:avLst/>
            </a:prstGeom>
            <a:ln>
              <a:solidFill>
                <a:srgbClr val="433A4B"/>
              </a:solidFill>
            </a:ln>
          </p:spPr>
          <p:style>
            <a:lnRef idx="1">
              <a:schemeClr val="accent1"/>
            </a:lnRef>
            <a:fillRef idx="0">
              <a:schemeClr val="accent1"/>
            </a:fillRef>
            <a:effectRef idx="0">
              <a:schemeClr val="accent1"/>
            </a:effectRef>
            <a:fontRef idx="minor">
              <a:schemeClr val="tx1"/>
            </a:fontRef>
          </p:style>
        </p:cxnSp>
      </p:grpSp>
      <p:sp>
        <p:nvSpPr>
          <p:cNvPr id="5" name="空心弧 10"/>
          <p:cNvSpPr>
            <a:spLocks noChangeArrowheads="1"/>
          </p:cNvSpPr>
          <p:nvPr/>
        </p:nvSpPr>
        <p:spPr bwMode="auto">
          <a:xfrm rot="16200000">
            <a:off x="1976365" y="2380389"/>
            <a:ext cx="3020752" cy="302511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13691 h 21600"/>
            </a:gdLst>
            <a:ahLst/>
            <a:cxnLst>
              <a:cxn ang="T8">
                <a:pos x="T0" y="T1"/>
              </a:cxn>
              <a:cxn ang="T9">
                <a:pos x="T2" y="T3"/>
              </a:cxn>
              <a:cxn ang="T10">
                <a:pos x="T4" y="T5"/>
              </a:cxn>
              <a:cxn ang="T11">
                <a:pos x="T6" y="T7"/>
              </a:cxn>
            </a:cxnLst>
            <a:rect l="T12" t="T13" r="T14" b="T15"/>
            <a:pathLst>
              <a:path w="21600" h="21600">
                <a:moveTo>
                  <a:pt x="2948" y="15227"/>
                </a:moveTo>
                <a:cubicBezTo>
                  <a:pt x="2186" y="13876"/>
                  <a:pt x="1786" y="12351"/>
                  <a:pt x="1786" y="10800"/>
                </a:cubicBezTo>
                <a:cubicBezTo>
                  <a:pt x="1786" y="5821"/>
                  <a:pt x="5821" y="1786"/>
                  <a:pt x="10800" y="1786"/>
                </a:cubicBezTo>
                <a:cubicBezTo>
                  <a:pt x="15778" y="1786"/>
                  <a:pt x="19814" y="5821"/>
                  <a:pt x="19814" y="10800"/>
                </a:cubicBezTo>
                <a:cubicBezTo>
                  <a:pt x="19814" y="12351"/>
                  <a:pt x="19413" y="13876"/>
                  <a:pt x="18651" y="15227"/>
                </a:cubicBezTo>
                <a:lnTo>
                  <a:pt x="20207" y="16105"/>
                </a:lnTo>
                <a:cubicBezTo>
                  <a:pt x="21120" y="14486"/>
                  <a:pt x="21600" y="12658"/>
                  <a:pt x="21600" y="10800"/>
                </a:cubicBezTo>
                <a:cubicBezTo>
                  <a:pt x="21600" y="4835"/>
                  <a:pt x="16764" y="0"/>
                  <a:pt x="10800" y="0"/>
                </a:cubicBezTo>
                <a:cubicBezTo>
                  <a:pt x="4835" y="0"/>
                  <a:pt x="0" y="4835"/>
                  <a:pt x="0" y="10800"/>
                </a:cubicBezTo>
                <a:cubicBezTo>
                  <a:pt x="-1" y="12658"/>
                  <a:pt x="479" y="14486"/>
                  <a:pt x="1392" y="16105"/>
                </a:cubicBezTo>
                <a:lnTo>
                  <a:pt x="2948" y="15227"/>
                </a:lnTo>
                <a:close/>
              </a:path>
            </a:pathLst>
          </a:custGeom>
          <a:solidFill>
            <a:srgbClr val="433A4B">
              <a:alpha val="78000"/>
            </a:srgbClr>
          </a:solidFill>
          <a:ln>
            <a:noFill/>
          </a:ln>
        </p:spPr>
        <p:txBody>
          <a:bodyPr anchor="ctr"/>
          <a:lstStyle/>
          <a:p>
            <a:endParaRPr lang="zh-CN" altLang="en-US">
              <a:latin typeface="微软雅黑" panose="020B0503020204020204" pitchFamily="34" charset="-122"/>
              <a:ea typeface="微软雅黑" panose="020B0503020204020204" pitchFamily="34" charset="-122"/>
            </a:endParaRPr>
          </a:p>
        </p:txBody>
      </p:sp>
      <p:sp>
        <p:nvSpPr>
          <p:cNvPr id="7" name="空心弧 11"/>
          <p:cNvSpPr>
            <a:spLocks noChangeArrowheads="1"/>
          </p:cNvSpPr>
          <p:nvPr/>
        </p:nvSpPr>
        <p:spPr bwMode="auto">
          <a:xfrm rot="16426183">
            <a:off x="2222804" y="2628416"/>
            <a:ext cx="2505648" cy="2510014"/>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3969 h 21600"/>
            </a:gdLst>
            <a:ahLst/>
            <a:cxnLst>
              <a:cxn ang="T8">
                <a:pos x="T0" y="T1"/>
              </a:cxn>
              <a:cxn ang="T9">
                <a:pos x="T2" y="T3"/>
              </a:cxn>
              <a:cxn ang="T10">
                <a:pos x="T4" y="T5"/>
              </a:cxn>
              <a:cxn ang="T11">
                <a:pos x="T6" y="T7"/>
              </a:cxn>
            </a:cxnLst>
            <a:rect l="T12" t="T13" r="T14" b="T15"/>
            <a:pathLst>
              <a:path w="21600" h="21600">
                <a:moveTo>
                  <a:pt x="2641" y="7714"/>
                </a:moveTo>
                <a:cubicBezTo>
                  <a:pt x="3924" y="4322"/>
                  <a:pt x="7173" y="2078"/>
                  <a:pt x="10799" y="2078"/>
                </a:cubicBezTo>
                <a:cubicBezTo>
                  <a:pt x="14426" y="2077"/>
                  <a:pt x="17675" y="4322"/>
                  <a:pt x="18958" y="7714"/>
                </a:cubicBezTo>
                <a:lnTo>
                  <a:pt x="20901" y="6979"/>
                </a:lnTo>
                <a:cubicBezTo>
                  <a:pt x="19313" y="2779"/>
                  <a:pt x="15290" y="0"/>
                  <a:pt x="10800" y="0"/>
                </a:cubicBezTo>
                <a:cubicBezTo>
                  <a:pt x="6309" y="-1"/>
                  <a:pt x="2286" y="2779"/>
                  <a:pt x="698" y="6979"/>
                </a:cubicBezTo>
                <a:lnTo>
                  <a:pt x="2641" y="7714"/>
                </a:lnTo>
                <a:close/>
              </a:path>
            </a:pathLst>
          </a:custGeom>
          <a:solidFill>
            <a:srgbClr val="433A4B"/>
          </a:solidFill>
          <a:ln>
            <a:noFill/>
          </a:ln>
        </p:spPr>
        <p:txBody>
          <a:bodyPr anchor="ctr"/>
          <a:lstStyle/>
          <a:p>
            <a:endParaRPr lang="zh-CN" altLang="en-US">
              <a:latin typeface="微软雅黑" panose="020B0503020204020204" pitchFamily="34" charset="-122"/>
              <a:ea typeface="微软雅黑" panose="020B0503020204020204" pitchFamily="34" charset="-122"/>
            </a:endParaRPr>
          </a:p>
        </p:txBody>
      </p:sp>
      <p:sp>
        <p:nvSpPr>
          <p:cNvPr id="8" name="空心弧 12"/>
          <p:cNvSpPr>
            <a:spLocks noChangeArrowheads="1"/>
          </p:cNvSpPr>
          <p:nvPr/>
        </p:nvSpPr>
        <p:spPr bwMode="auto">
          <a:xfrm rot="16200000">
            <a:off x="1706612" y="2133458"/>
            <a:ext cx="3520568" cy="3520568"/>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18772 h 21600"/>
            </a:gdLst>
            <a:ahLst/>
            <a:cxnLst>
              <a:cxn ang="T8">
                <a:pos x="T0" y="T1"/>
              </a:cxn>
              <a:cxn ang="T9">
                <a:pos x="T2" y="T3"/>
              </a:cxn>
              <a:cxn ang="T10">
                <a:pos x="T4" y="T5"/>
              </a:cxn>
              <a:cxn ang="T11">
                <a:pos x="T6" y="T7"/>
              </a:cxn>
            </a:cxnLst>
            <a:rect l="T12" t="T13" r="T14" b="T15"/>
            <a:pathLst>
              <a:path w="21600" h="21600">
                <a:moveTo>
                  <a:pt x="6106" y="18536"/>
                </a:moveTo>
                <a:cubicBezTo>
                  <a:pt x="3402" y="16896"/>
                  <a:pt x="1751" y="13962"/>
                  <a:pt x="1751" y="10800"/>
                </a:cubicBezTo>
                <a:cubicBezTo>
                  <a:pt x="1751" y="5802"/>
                  <a:pt x="5802" y="1751"/>
                  <a:pt x="10800" y="1751"/>
                </a:cubicBezTo>
                <a:cubicBezTo>
                  <a:pt x="15797" y="1751"/>
                  <a:pt x="19849" y="5802"/>
                  <a:pt x="19849" y="10800"/>
                </a:cubicBezTo>
                <a:cubicBezTo>
                  <a:pt x="19849" y="13962"/>
                  <a:pt x="18197" y="16896"/>
                  <a:pt x="15493" y="18536"/>
                </a:cubicBezTo>
                <a:lnTo>
                  <a:pt x="16401" y="20033"/>
                </a:lnTo>
                <a:cubicBezTo>
                  <a:pt x="19628" y="18075"/>
                  <a:pt x="21600" y="14574"/>
                  <a:pt x="21600" y="10800"/>
                </a:cubicBezTo>
                <a:cubicBezTo>
                  <a:pt x="21600" y="4835"/>
                  <a:pt x="16764" y="0"/>
                  <a:pt x="10800" y="0"/>
                </a:cubicBezTo>
                <a:cubicBezTo>
                  <a:pt x="4835" y="0"/>
                  <a:pt x="0" y="4835"/>
                  <a:pt x="0" y="10800"/>
                </a:cubicBezTo>
                <a:cubicBezTo>
                  <a:pt x="-1" y="14574"/>
                  <a:pt x="1971" y="18075"/>
                  <a:pt x="5198" y="20033"/>
                </a:cubicBezTo>
                <a:lnTo>
                  <a:pt x="6106" y="18536"/>
                </a:lnTo>
                <a:close/>
              </a:path>
            </a:pathLst>
          </a:custGeom>
          <a:solidFill>
            <a:srgbClr val="433A4B"/>
          </a:solidFill>
          <a:ln>
            <a:noFill/>
          </a:ln>
        </p:spPr>
        <p:txBody>
          <a:bodyPr anchor="ctr"/>
          <a:lstStyle/>
          <a:p>
            <a:endParaRPr lang="zh-CN" altLang="en-US">
              <a:latin typeface="微软雅黑" panose="020B0503020204020204" pitchFamily="34" charset="-122"/>
              <a:ea typeface="微软雅黑" panose="020B0503020204020204" pitchFamily="34" charset="-122"/>
            </a:endParaRPr>
          </a:p>
        </p:txBody>
      </p:sp>
      <p:sp>
        <p:nvSpPr>
          <p:cNvPr id="9" name="矩形 13"/>
          <p:cNvSpPr>
            <a:spLocks noChangeArrowheads="1"/>
          </p:cNvSpPr>
          <p:nvPr/>
        </p:nvSpPr>
        <p:spPr bwMode="auto">
          <a:xfrm>
            <a:off x="2599490" y="3535124"/>
            <a:ext cx="27784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4000"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加入标题</a:t>
            </a:r>
          </a:p>
        </p:txBody>
      </p:sp>
      <p:grpSp>
        <p:nvGrpSpPr>
          <p:cNvPr id="10" name="组合 14"/>
          <p:cNvGrpSpPr/>
          <p:nvPr/>
        </p:nvGrpSpPr>
        <p:grpSpPr bwMode="auto">
          <a:xfrm>
            <a:off x="5579213" y="1845871"/>
            <a:ext cx="5240470" cy="1211440"/>
            <a:chOff x="0" y="0"/>
            <a:chExt cx="3811400" cy="879692"/>
          </a:xfrm>
        </p:grpSpPr>
        <p:sp>
          <p:nvSpPr>
            <p:cNvPr id="11" name="矩形 15"/>
            <p:cNvSpPr>
              <a:spLocks noChangeArrowheads="1"/>
            </p:cNvSpPr>
            <p:nvPr/>
          </p:nvSpPr>
          <p:spPr bwMode="auto">
            <a:xfrm>
              <a:off x="95245" y="72172"/>
              <a:ext cx="358757" cy="229911"/>
            </a:xfrm>
            <a:prstGeom prst="rect">
              <a:avLst/>
            </a:prstGeom>
            <a:solidFill>
              <a:srgbClr val="433A4B"/>
            </a:solidFill>
            <a:ln>
              <a:noFill/>
            </a:ln>
            <a:extLst>
              <a:ext uri="{91240B29-F687-4F45-9708-019B960494DF}">
                <a14:hiddenLine xmlns:a14="http://schemas.microsoft.com/office/drawing/2010/main" w="25400">
                  <a:solidFill>
                    <a:srgbClr val="000000"/>
                  </a:solidFill>
                  <a:bevel/>
                </a14:hiddenLine>
              </a:ext>
            </a:extLst>
          </p:spPr>
          <p:txBody>
            <a:bodyPr anchor="ctr"/>
            <a:lstStyle/>
            <a:p>
              <a:pPr algn="ctr"/>
              <a:endParaRPr lang="zh-CN" altLang="zh-CN">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2" name="TextBox 16"/>
            <p:cNvSpPr>
              <a:spLocks noChangeArrowheads="1"/>
            </p:cNvSpPr>
            <p:nvPr/>
          </p:nvSpPr>
          <p:spPr bwMode="auto">
            <a:xfrm>
              <a:off x="0" y="343308"/>
              <a:ext cx="3811400" cy="53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这里输入简单的文字概述这里输入简单文字概述简单的文字概述这里输入简单的文字概述这里输入简单</a:t>
              </a:r>
            </a:p>
          </p:txBody>
        </p:sp>
        <p:sp>
          <p:nvSpPr>
            <p:cNvPr id="13" name="矩形 17"/>
            <p:cNvSpPr>
              <a:spLocks noChangeArrowheads="1"/>
            </p:cNvSpPr>
            <p:nvPr/>
          </p:nvSpPr>
          <p:spPr bwMode="auto">
            <a:xfrm>
              <a:off x="558773" y="0"/>
              <a:ext cx="2020788" cy="26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输入相关标题</a:t>
              </a:r>
            </a:p>
          </p:txBody>
        </p:sp>
      </p:grpSp>
      <p:grpSp>
        <p:nvGrpSpPr>
          <p:cNvPr id="14" name="组合 18"/>
          <p:cNvGrpSpPr/>
          <p:nvPr/>
        </p:nvGrpSpPr>
        <p:grpSpPr bwMode="auto">
          <a:xfrm>
            <a:off x="5579211" y="3206116"/>
            <a:ext cx="5240474" cy="1239875"/>
            <a:chOff x="0" y="0"/>
            <a:chExt cx="3811399" cy="901786"/>
          </a:xfrm>
        </p:grpSpPr>
        <p:sp>
          <p:nvSpPr>
            <p:cNvPr id="15" name="矩形 19"/>
            <p:cNvSpPr>
              <a:spLocks noChangeArrowheads="1"/>
            </p:cNvSpPr>
            <p:nvPr/>
          </p:nvSpPr>
          <p:spPr bwMode="auto">
            <a:xfrm>
              <a:off x="95245" y="92989"/>
              <a:ext cx="358757" cy="230264"/>
            </a:xfrm>
            <a:prstGeom prst="rect">
              <a:avLst/>
            </a:prstGeom>
            <a:solidFill>
              <a:srgbClr val="433A4B"/>
            </a:solidFill>
            <a:ln>
              <a:noFill/>
            </a:ln>
            <a:extLst>
              <a:ext uri="{91240B29-F687-4F45-9708-019B960494DF}">
                <a14:hiddenLine xmlns:a14="http://schemas.microsoft.com/office/drawing/2010/main" w="25400">
                  <a:solidFill>
                    <a:srgbClr val="000000"/>
                  </a:solidFill>
                  <a:bevel/>
                </a14:hiddenLine>
              </a:ext>
            </a:extLst>
          </p:spPr>
          <p:txBody>
            <a:bodyPr anchor="ctr"/>
            <a:lstStyle/>
            <a:p>
              <a:pPr algn="ctr"/>
              <a:endParaRPr lang="zh-CN" altLang="zh-CN"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6" name="TextBox 20"/>
            <p:cNvSpPr>
              <a:spLocks noChangeArrowheads="1"/>
            </p:cNvSpPr>
            <p:nvPr/>
          </p:nvSpPr>
          <p:spPr bwMode="auto">
            <a:xfrm>
              <a:off x="0" y="364541"/>
              <a:ext cx="3811399" cy="53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这里输入简单的文字概述这里输入简单文字概述简单的文字概述这里输入简单的文字概述这里输入简单</a:t>
              </a:r>
            </a:p>
          </p:txBody>
        </p:sp>
        <p:sp>
          <p:nvSpPr>
            <p:cNvPr id="17" name="矩形 21"/>
            <p:cNvSpPr>
              <a:spLocks noChangeArrowheads="1"/>
            </p:cNvSpPr>
            <p:nvPr/>
          </p:nvSpPr>
          <p:spPr bwMode="auto">
            <a:xfrm>
              <a:off x="558772" y="0"/>
              <a:ext cx="2020787" cy="26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输入相关标题</a:t>
              </a:r>
              <a:endParaRPr lang="zh-CN" altLang="en-US" b="1">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grpSp>
      <p:grpSp>
        <p:nvGrpSpPr>
          <p:cNvPr id="18" name="组合 22"/>
          <p:cNvGrpSpPr/>
          <p:nvPr/>
        </p:nvGrpSpPr>
        <p:grpSpPr bwMode="auto">
          <a:xfrm>
            <a:off x="5579211" y="4615484"/>
            <a:ext cx="5240474" cy="1193665"/>
            <a:chOff x="0" y="0"/>
            <a:chExt cx="3811398" cy="867794"/>
          </a:xfrm>
        </p:grpSpPr>
        <p:sp>
          <p:nvSpPr>
            <p:cNvPr id="19" name="矩形 23"/>
            <p:cNvSpPr>
              <a:spLocks noChangeArrowheads="1"/>
            </p:cNvSpPr>
            <p:nvPr/>
          </p:nvSpPr>
          <p:spPr bwMode="auto">
            <a:xfrm>
              <a:off x="95245" y="59234"/>
              <a:ext cx="358757" cy="230264"/>
            </a:xfrm>
            <a:prstGeom prst="rect">
              <a:avLst/>
            </a:prstGeom>
            <a:solidFill>
              <a:srgbClr val="433A4B"/>
            </a:solidFill>
            <a:ln>
              <a:noFill/>
            </a:ln>
            <a:extLst>
              <a:ext uri="{91240B29-F687-4F45-9708-019B960494DF}">
                <a14:hiddenLine xmlns:a14="http://schemas.microsoft.com/office/drawing/2010/main" w="25400">
                  <a:solidFill>
                    <a:srgbClr val="000000"/>
                  </a:solidFill>
                  <a:bevel/>
                </a14:hiddenLine>
              </a:ext>
            </a:extLst>
          </p:spPr>
          <p:txBody>
            <a:bodyPr anchor="ctr"/>
            <a:lstStyle/>
            <a:p>
              <a:pPr algn="ctr"/>
              <a:endParaRPr lang="zh-CN" altLang="zh-CN">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0" name="TextBox 24"/>
            <p:cNvSpPr>
              <a:spLocks noChangeArrowheads="1"/>
            </p:cNvSpPr>
            <p:nvPr/>
          </p:nvSpPr>
          <p:spPr bwMode="auto">
            <a:xfrm>
              <a:off x="0" y="330786"/>
              <a:ext cx="3811398" cy="53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这里输入简单的文字概述这里输入简单文字概述简单的文字概述这里输入简单的文字概述这里输入简单</a:t>
              </a:r>
            </a:p>
          </p:txBody>
        </p:sp>
        <p:sp>
          <p:nvSpPr>
            <p:cNvPr id="21" name="矩形 25"/>
            <p:cNvSpPr>
              <a:spLocks noChangeArrowheads="1"/>
            </p:cNvSpPr>
            <p:nvPr/>
          </p:nvSpPr>
          <p:spPr bwMode="auto">
            <a:xfrm>
              <a:off x="558772" y="0"/>
              <a:ext cx="2020787" cy="26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输入相关标题</a:t>
              </a: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p:cBhvr>
                                        <p:cTn id="11" dur="750"/>
                                        <p:tgtEl>
                                          <p:spTgt spid="7"/>
                                        </p:tgtEl>
                                      </p:cBhvr>
                                    </p:animEffect>
                                  </p:childTnLst>
                                </p:cTn>
                              </p:par>
                            </p:childTnLst>
                          </p:cTn>
                        </p:par>
                        <p:par>
                          <p:cTn id="12" fill="hold">
                            <p:stCondLst>
                              <p:cond delay="1500"/>
                            </p:stCondLst>
                            <p:childTnLst>
                              <p:par>
                                <p:cTn id="13" presetID="18" presetClass="entr" presetSubtype="12"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p:cBhvr>
                                        <p:cTn id="15" dur="750"/>
                                        <p:tgtEl>
                                          <p:spTgt spid="5"/>
                                        </p:tgtEl>
                                      </p:cBhvr>
                                    </p:animEffect>
                                  </p:childTnLst>
                                </p:cTn>
                              </p:par>
                            </p:childTnLst>
                          </p:cTn>
                        </p:par>
                        <p:par>
                          <p:cTn id="16" fill="hold">
                            <p:stCondLst>
                              <p:cond delay="2500"/>
                            </p:stCondLst>
                            <p:childTnLst>
                              <p:par>
                                <p:cTn id="17" presetID="18" presetClass="entr" presetSubtype="12"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p:cBhvr>
                                        <p:cTn id="19" dur="750"/>
                                        <p:tgtEl>
                                          <p:spTgt spid="8"/>
                                        </p:tgtEl>
                                      </p:cBhvr>
                                    </p:animEffect>
                                  </p:childTnLst>
                                </p:cTn>
                              </p:par>
                            </p:childTnLst>
                          </p:cTn>
                        </p:par>
                        <p:par>
                          <p:cTn id="20" fill="hold">
                            <p:stCondLst>
                              <p:cond delay="3500"/>
                            </p:stCondLst>
                            <p:childTnLst>
                              <p:par>
                                <p:cTn id="21" presetID="9"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p:cBhvr>
                                        <p:cTn id="23" dur="500"/>
                                        <p:tgtEl>
                                          <p:spTgt spid="9"/>
                                        </p:tgtEl>
                                      </p:cBhvr>
                                    </p:animEffect>
                                  </p:childTnLst>
                                </p:cTn>
                              </p:par>
                            </p:childTnLst>
                          </p:cTn>
                        </p:par>
                        <p:par>
                          <p:cTn id="24" fill="hold">
                            <p:stCondLst>
                              <p:cond delay="4000"/>
                            </p:stCondLst>
                            <p:childTnLst>
                              <p:par>
                                <p:cTn id="25" presetID="42"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p:cBhvr>
                                        <p:cTn id="27" dur="750"/>
                                        <p:tgtEl>
                                          <p:spTgt spid="10"/>
                                        </p:tgtEl>
                                      </p:cBhvr>
                                    </p:animEffect>
                                    <p:anim calcmode="lin" valueType="num">
                                      <p:cBhvr>
                                        <p:cTn id="28" dur="750" fill="hold"/>
                                        <p:tgtEl>
                                          <p:spTgt spid="10"/>
                                        </p:tgtEl>
                                        <p:attrNameLst>
                                          <p:attrName>ppt_x</p:attrName>
                                        </p:attrNameLst>
                                      </p:cBhvr>
                                      <p:tavLst>
                                        <p:tav tm="0">
                                          <p:val>
                                            <p:strVal val="#ppt_x"/>
                                          </p:val>
                                        </p:tav>
                                        <p:tav tm="100000">
                                          <p:val>
                                            <p:strVal val="#ppt_x"/>
                                          </p:val>
                                        </p:tav>
                                      </p:tavLst>
                                    </p:anim>
                                    <p:anim calcmode="lin" valueType="num">
                                      <p:cBhvr>
                                        <p:cTn id="29" dur="75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5000"/>
                            </p:stCondLst>
                            <p:childTnLst>
                              <p:par>
                                <p:cTn id="31" presetID="42"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p:cBhvr>
                                        <p:cTn id="33" dur="750"/>
                                        <p:tgtEl>
                                          <p:spTgt spid="14"/>
                                        </p:tgtEl>
                                      </p:cBhvr>
                                    </p:animEffect>
                                    <p:anim calcmode="lin" valueType="num">
                                      <p:cBhvr>
                                        <p:cTn id="34" dur="750" fill="hold"/>
                                        <p:tgtEl>
                                          <p:spTgt spid="14"/>
                                        </p:tgtEl>
                                        <p:attrNameLst>
                                          <p:attrName>ppt_x</p:attrName>
                                        </p:attrNameLst>
                                      </p:cBhvr>
                                      <p:tavLst>
                                        <p:tav tm="0">
                                          <p:val>
                                            <p:strVal val="#ppt_x"/>
                                          </p:val>
                                        </p:tav>
                                        <p:tav tm="100000">
                                          <p:val>
                                            <p:strVal val="#ppt_x"/>
                                          </p:val>
                                        </p:tav>
                                      </p:tavLst>
                                    </p:anim>
                                    <p:anim calcmode="lin" valueType="num">
                                      <p:cBhvr>
                                        <p:cTn id="35" dur="750" fill="hold"/>
                                        <p:tgtEl>
                                          <p:spTgt spid="14"/>
                                        </p:tgtEl>
                                        <p:attrNameLst>
                                          <p:attrName>ppt_y</p:attrName>
                                        </p:attrNameLst>
                                      </p:cBhvr>
                                      <p:tavLst>
                                        <p:tav tm="0">
                                          <p:val>
                                            <p:strVal val="#ppt_y+.1"/>
                                          </p:val>
                                        </p:tav>
                                        <p:tav tm="100000">
                                          <p:val>
                                            <p:strVal val="#ppt_y"/>
                                          </p:val>
                                        </p:tav>
                                      </p:tavLst>
                                    </p:anim>
                                  </p:childTnLst>
                                </p:cTn>
                              </p:par>
                            </p:childTnLst>
                          </p:cTn>
                        </p:par>
                        <p:par>
                          <p:cTn id="36" fill="hold">
                            <p:stCondLst>
                              <p:cond delay="6000"/>
                            </p:stCondLst>
                            <p:childTnLst>
                              <p:par>
                                <p:cTn id="37" presetID="42" presetClass="entr" presetSubtype="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p:cBhvr>
                                        <p:cTn id="39" dur="750"/>
                                        <p:tgtEl>
                                          <p:spTgt spid="18"/>
                                        </p:tgtEl>
                                      </p:cBhvr>
                                    </p:animEffect>
                                    <p:anim calcmode="lin" valueType="num">
                                      <p:cBhvr>
                                        <p:cTn id="40" dur="750" fill="hold"/>
                                        <p:tgtEl>
                                          <p:spTgt spid="18"/>
                                        </p:tgtEl>
                                        <p:attrNameLst>
                                          <p:attrName>ppt_x</p:attrName>
                                        </p:attrNameLst>
                                      </p:cBhvr>
                                      <p:tavLst>
                                        <p:tav tm="0">
                                          <p:val>
                                            <p:strVal val="#ppt_x"/>
                                          </p:val>
                                        </p:tav>
                                        <p:tav tm="100000">
                                          <p:val>
                                            <p:strVal val="#ppt_x"/>
                                          </p:val>
                                        </p:tav>
                                      </p:tavLst>
                                    </p:anim>
                                    <p:anim calcmode="lin" valueType="num">
                                      <p:cBhvr>
                                        <p:cTn id="41" dur="7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bldLvl="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0" name="_14"/>
          <p:cNvSpPr txBox="1">
            <a:spLocks noChangeArrowheads="1"/>
          </p:cNvSpPr>
          <p:nvPr/>
        </p:nvSpPr>
        <p:spPr bwMode="auto">
          <a:xfrm>
            <a:off x="3622284" y="1820838"/>
            <a:ext cx="1038796" cy="24542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4200" spc="600" dirty="0">
                <a:solidFill>
                  <a:srgbClr val="433A4B"/>
                </a:solidFill>
                <a:latin typeface="叶根友刀锋黑草" panose="02010601030101010101" pitchFamily="2" charset="-122"/>
                <a:ea typeface="叶根友刀锋黑草" panose="02010601030101010101" pitchFamily="2" charset="-122"/>
              </a:rPr>
              <a:t>第三章</a:t>
            </a:r>
            <a:endParaRPr lang="zh-CN" sz="4200" spc="600" dirty="0">
              <a:solidFill>
                <a:srgbClr val="433A4B"/>
              </a:solidFill>
              <a:latin typeface="叶根友刀锋黑草" panose="02010601030101010101" pitchFamily="2" charset="-122"/>
              <a:ea typeface="叶根友刀锋黑草" panose="02010601030101010101" pitchFamily="2" charset="-122"/>
            </a:endParaRPr>
          </a:p>
        </p:txBody>
      </p:sp>
      <p:grpSp>
        <p:nvGrpSpPr>
          <p:cNvPr id="22" name="组合 4"/>
          <p:cNvGrpSpPr/>
          <p:nvPr/>
        </p:nvGrpSpPr>
        <p:grpSpPr bwMode="auto">
          <a:xfrm>
            <a:off x="3271385" y="2416330"/>
            <a:ext cx="405524" cy="1282900"/>
            <a:chOff x="-16723" y="0"/>
            <a:chExt cx="736803" cy="2506945"/>
          </a:xfrm>
        </p:grpSpPr>
        <p:pic>
          <p:nvPicPr>
            <p:cNvPr id="23" name="图片 5" descr="图片22.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720080" cy="250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6" descr="图片23.png"/>
            <p:cNvPicPr>
              <a:picLocks noChangeAspect="1" noChangeArrowheads="1"/>
            </p:cNvPicPr>
            <p:nvPr/>
          </p:nvPicPr>
          <p:blipFill>
            <a:blip r:embed="rId6" cstate="print">
              <a:lum bright="20000" contrast="40000"/>
              <a:extLst>
                <a:ext uri="{28A0092B-C50C-407E-A947-70E740481C1C}">
                  <a14:useLocalDpi xmlns:a14="http://schemas.microsoft.com/office/drawing/2010/main" val="0"/>
                </a:ext>
              </a:extLst>
            </a:blip>
            <a:srcRect/>
            <a:stretch>
              <a:fillRect/>
            </a:stretch>
          </p:blipFill>
          <p:spPr bwMode="auto">
            <a:xfrm>
              <a:off x="128586" y="216024"/>
              <a:ext cx="44747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7"/>
            <p:cNvSpPr txBox="1">
              <a:spLocks noChangeArrowheads="1"/>
            </p:cNvSpPr>
            <p:nvPr/>
          </p:nvSpPr>
          <p:spPr bwMode="auto">
            <a:xfrm>
              <a:off x="-16723" y="268469"/>
              <a:ext cx="671045" cy="209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1200" dirty="0">
                  <a:solidFill>
                    <a:srgbClr val="433A4B"/>
                  </a:solidFill>
                  <a:latin typeface="华文隶书" panose="02010800040101010101" pitchFamily="2" charset="-122"/>
                  <a:ea typeface="华文隶书" panose="02010800040101010101" pitchFamily="2" charset="-122"/>
                </a:rPr>
                <a:t>古典水墨风格</a:t>
              </a:r>
            </a:p>
          </p:txBody>
        </p:sp>
      </p:grpSp>
      <p:cxnSp>
        <p:nvCxnSpPr>
          <p:cNvPr id="26" name="直接连接符 27"/>
          <p:cNvCxnSpPr>
            <a:cxnSpLocks noChangeShapeType="1"/>
          </p:cNvCxnSpPr>
          <p:nvPr/>
        </p:nvCxnSpPr>
        <p:spPr bwMode="auto">
          <a:xfrm>
            <a:off x="4661080" y="1820838"/>
            <a:ext cx="0" cy="2519906"/>
          </a:xfrm>
          <a:prstGeom prst="line">
            <a:avLst/>
          </a:prstGeom>
          <a:noFill/>
          <a:ln w="19050">
            <a:solidFill>
              <a:srgbClr val="433A4B"/>
            </a:solidFill>
            <a:round/>
          </a:ln>
          <a:extLst>
            <a:ext uri="{909E8E84-426E-40DD-AFC4-6F175D3DCCD1}">
              <a14:hiddenFill xmlns:a14="http://schemas.microsoft.com/office/drawing/2010/main">
                <a:noFill/>
              </a14:hiddenFill>
            </a:ext>
          </a:extLst>
        </p:spPr>
      </p:cxnSp>
      <p:sp>
        <p:nvSpPr>
          <p:cNvPr id="27" name="矩形 11"/>
          <p:cNvSpPr>
            <a:spLocks noChangeArrowheads="1"/>
          </p:cNvSpPr>
          <p:nvPr/>
        </p:nvSpPr>
        <p:spPr bwMode="auto">
          <a:xfrm>
            <a:off x="4845669" y="2580726"/>
            <a:ext cx="418576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5200" dirty="0">
                <a:solidFill>
                  <a:srgbClr val="433A4B"/>
                </a:solidFill>
                <a:latin typeface="华文新魏" panose="02010800040101010101" pitchFamily="2" charset="-122"/>
                <a:ea typeface="华文新魏" panose="02010800040101010101" pitchFamily="2" charset="-122"/>
                <a:sym typeface="迷你简剪纸"/>
              </a:rPr>
              <a:t>成功项目展示</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750"/>
                                            <p:tgtEl>
                                              <p:spTgt spid="26"/>
                                            </p:tgtEl>
                                          </p:cBhvr>
                                        </p:animEffect>
                                      </p:childTnLst>
                                    </p:cTn>
                                  </p:par>
                                  <p:par>
                                    <p:cTn id="12" presetID="56" presetClass="entr" presetSubtype="0" fill="hold" grpId="0" nodeType="withEffect">
                                      <p:stCondLst>
                                        <p:cond delay="0"/>
                                      </p:stCondLst>
                                      <p:iterate type="lt">
                                        <p:tmPct val="10000"/>
                                      </p:iterate>
                                      <p:childTnLst>
                                        <p:set>
                                          <p:cBhvr>
                                            <p:cTn id="13" dur="1" fill="hold">
                                              <p:stCondLst>
                                                <p:cond delay="0"/>
                                              </p:stCondLst>
                                            </p:cTn>
                                            <p:tgtEl>
                                              <p:spTgt spid="20"/>
                                            </p:tgtEl>
                                            <p:attrNameLst>
                                              <p:attrName>style.visibility</p:attrName>
                                            </p:attrNameLst>
                                          </p:cBhvr>
                                          <p:to>
                                            <p:strVal val="visible"/>
                                          </p:to>
                                        </p:set>
                                        <p:anim by="(-#ppt_w*2)" calcmode="lin" valueType="num">
                                          <p:cBhvr rctx="PPT">
                                            <p:cTn id="14" dur="625" autoRev="1" fill="hold">
                                              <p:stCondLst>
                                                <p:cond delay="0"/>
                                              </p:stCondLst>
                                            </p:cTn>
                                            <p:tgtEl>
                                              <p:spTgt spid="20"/>
                                            </p:tgtEl>
                                            <p:attrNameLst>
                                              <p:attrName>ppt_w</p:attrName>
                                            </p:attrNameLst>
                                          </p:cBhvr>
                                        </p:anim>
                                        <p:anim by="(#ppt_w*0.50)" calcmode="lin" valueType="num">
                                          <p:cBhvr>
                                            <p:cTn id="15" dur="625" decel="50000" autoRev="1" fill="hold">
                                              <p:stCondLst>
                                                <p:cond delay="0"/>
                                              </p:stCondLst>
                                            </p:cTn>
                                            <p:tgtEl>
                                              <p:spTgt spid="20"/>
                                            </p:tgtEl>
                                            <p:attrNameLst>
                                              <p:attrName>ppt_x</p:attrName>
                                            </p:attrNameLst>
                                          </p:cBhvr>
                                        </p:anim>
                                        <p:anim from="(-#ppt_h/2)" to="(#ppt_y)" calcmode="lin" valueType="num">
                                          <p:cBhvr>
                                            <p:cTn id="16" dur="1250" fill="hold">
                                              <p:stCondLst>
                                                <p:cond delay="0"/>
                                              </p:stCondLst>
                                            </p:cTn>
                                            <p:tgtEl>
                                              <p:spTgt spid="20"/>
                                            </p:tgtEl>
                                            <p:attrNameLst>
                                              <p:attrName>ppt_y</p:attrName>
                                            </p:attrNameLst>
                                          </p:cBhvr>
                                        </p:anim>
                                        <p:animRot by="21600000">
                                          <p:cBhvr>
                                            <p:cTn id="17" dur="1250" fill="hold">
                                              <p:stCondLst>
                                                <p:cond delay="0"/>
                                              </p:stCondLst>
                                            </p:cTn>
                                            <p:tgtEl>
                                              <p:spTgt spid="20"/>
                                            </p:tgtEl>
                                            <p:attrNameLst>
                                              <p:attrName>r</p:attrName>
                                            </p:attrNameLst>
                                          </p:cBhvr>
                                        </p:animRot>
                                      </p:childTnLst>
                                    </p:cTn>
                                  </p:par>
                                </p:childTnLst>
                              </p:cTn>
                            </p:par>
                            <p:par>
                              <p:cTn id="18" fill="hold">
                                <p:stCondLst>
                                  <p:cond delay="1500"/>
                                </p:stCondLst>
                                <p:childTnLst>
                                  <p:par>
                                    <p:cTn id="19" presetID="2" presetClass="entr" presetSubtype="4" fill="hold" nodeType="afterEffect" p14:presetBounceEnd="50000">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14:bounceEnd="50000">
                                          <p:cBhvr additive="base">
                                            <p:cTn id="21"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2"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1000" fill="hold"/>
                                            <p:tgtEl>
                                              <p:spTgt spid="27"/>
                                            </p:tgtEl>
                                            <p:attrNameLst>
                                              <p:attrName>ppt_x</p:attrName>
                                            </p:attrNameLst>
                                          </p:cBhvr>
                                          <p:tavLst>
                                            <p:tav tm="0">
                                              <p:val>
                                                <p:strVal val="1+#ppt_w/2"/>
                                              </p:val>
                                            </p:tav>
                                            <p:tav tm="100000">
                                              <p:val>
                                                <p:strVal val="#ppt_x"/>
                                              </p:val>
                                            </p:tav>
                                          </p:tavLst>
                                        </p:anim>
                                        <p:anim calcmode="lin" valueType="num">
                                          <p:cBhvr additive="base">
                                            <p:cTn id="27"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750"/>
                                            <p:tgtEl>
                                              <p:spTgt spid="26"/>
                                            </p:tgtEl>
                                          </p:cBhvr>
                                        </p:animEffect>
                                      </p:childTnLst>
                                    </p:cTn>
                                  </p:par>
                                  <p:par>
                                    <p:cTn id="12" presetID="56" presetClass="entr" presetSubtype="0" fill="hold" grpId="0" nodeType="withEffect">
                                      <p:stCondLst>
                                        <p:cond delay="0"/>
                                      </p:stCondLst>
                                      <p:iterate type="lt">
                                        <p:tmPct val="10000"/>
                                      </p:iterate>
                                      <p:childTnLst>
                                        <p:set>
                                          <p:cBhvr>
                                            <p:cTn id="13" dur="1" fill="hold">
                                              <p:stCondLst>
                                                <p:cond delay="0"/>
                                              </p:stCondLst>
                                            </p:cTn>
                                            <p:tgtEl>
                                              <p:spTgt spid="20"/>
                                            </p:tgtEl>
                                            <p:attrNameLst>
                                              <p:attrName>style.visibility</p:attrName>
                                            </p:attrNameLst>
                                          </p:cBhvr>
                                          <p:to>
                                            <p:strVal val="visible"/>
                                          </p:to>
                                        </p:set>
                                        <p:anim by="(-#ppt_w*2)" calcmode="lin" valueType="num">
                                          <p:cBhvr rctx="PPT">
                                            <p:cTn id="14" dur="625" autoRev="1" fill="hold">
                                              <p:stCondLst>
                                                <p:cond delay="0"/>
                                              </p:stCondLst>
                                            </p:cTn>
                                            <p:tgtEl>
                                              <p:spTgt spid="20"/>
                                            </p:tgtEl>
                                            <p:attrNameLst>
                                              <p:attrName>ppt_w</p:attrName>
                                            </p:attrNameLst>
                                          </p:cBhvr>
                                        </p:anim>
                                        <p:anim by="(#ppt_w*0.50)" calcmode="lin" valueType="num">
                                          <p:cBhvr>
                                            <p:cTn id="15" dur="625" decel="50000" autoRev="1" fill="hold">
                                              <p:stCondLst>
                                                <p:cond delay="0"/>
                                              </p:stCondLst>
                                            </p:cTn>
                                            <p:tgtEl>
                                              <p:spTgt spid="20"/>
                                            </p:tgtEl>
                                            <p:attrNameLst>
                                              <p:attrName>ppt_x</p:attrName>
                                            </p:attrNameLst>
                                          </p:cBhvr>
                                        </p:anim>
                                        <p:anim from="(-#ppt_h/2)" to="(#ppt_y)" calcmode="lin" valueType="num">
                                          <p:cBhvr>
                                            <p:cTn id="16" dur="1250" fill="hold">
                                              <p:stCondLst>
                                                <p:cond delay="0"/>
                                              </p:stCondLst>
                                            </p:cTn>
                                            <p:tgtEl>
                                              <p:spTgt spid="20"/>
                                            </p:tgtEl>
                                            <p:attrNameLst>
                                              <p:attrName>ppt_y</p:attrName>
                                            </p:attrNameLst>
                                          </p:cBhvr>
                                        </p:anim>
                                        <p:animRot by="21600000">
                                          <p:cBhvr>
                                            <p:cTn id="17" dur="1250" fill="hold">
                                              <p:stCondLst>
                                                <p:cond delay="0"/>
                                              </p:stCondLst>
                                            </p:cTn>
                                            <p:tgtEl>
                                              <p:spTgt spid="20"/>
                                            </p:tgtEl>
                                            <p:attrNameLst>
                                              <p:attrName>r</p:attrName>
                                            </p:attrNameLst>
                                          </p:cBhvr>
                                        </p:animRot>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2"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1000" fill="hold"/>
                                            <p:tgtEl>
                                              <p:spTgt spid="27"/>
                                            </p:tgtEl>
                                            <p:attrNameLst>
                                              <p:attrName>ppt_x</p:attrName>
                                            </p:attrNameLst>
                                          </p:cBhvr>
                                          <p:tavLst>
                                            <p:tav tm="0">
                                              <p:val>
                                                <p:strVal val="1+#ppt_w/2"/>
                                              </p:val>
                                            </p:tav>
                                            <p:tav tm="100000">
                                              <p:val>
                                                <p:strVal val="#ppt_x"/>
                                              </p:val>
                                            </p:tav>
                                          </p:tavLst>
                                        </p:anim>
                                        <p:anim calcmode="lin" valueType="num">
                                          <p:cBhvr additive="base">
                                            <p:cTn id="27"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0286" y="486325"/>
            <a:ext cx="11582400" cy="694775"/>
            <a:chOff x="290286" y="467275"/>
            <a:chExt cx="11582400" cy="694775"/>
          </a:xfrm>
        </p:grpSpPr>
        <p:sp>
          <p:nvSpPr>
            <p:cNvPr id="4" name="TextBox 8"/>
            <p:cNvSpPr txBox="1">
              <a:spLocks noChangeArrowheads="1"/>
            </p:cNvSpPr>
            <p:nvPr/>
          </p:nvSpPr>
          <p:spPr bwMode="auto">
            <a:xfrm>
              <a:off x="4464793" y="467275"/>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华文新魏" panose="02010800040101010101" pitchFamily="2" charset="-122"/>
                  <a:ea typeface="华文新魏" panose="02010800040101010101" pitchFamily="2" charset="-122"/>
                </a:rPr>
                <a:t>成功项目展示</a:t>
              </a:r>
            </a:p>
          </p:txBody>
        </p:sp>
        <p:cxnSp>
          <p:nvCxnSpPr>
            <p:cNvPr id="6" name="直接连接符 5"/>
            <p:cNvCxnSpPr/>
            <p:nvPr/>
          </p:nvCxnSpPr>
          <p:spPr>
            <a:xfrm>
              <a:off x="290286" y="1162050"/>
              <a:ext cx="11582400" cy="0"/>
            </a:xfrm>
            <a:prstGeom prst="line">
              <a:avLst/>
            </a:prstGeom>
            <a:ln>
              <a:solidFill>
                <a:srgbClr val="433A4B"/>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6363512" y="2052756"/>
            <a:ext cx="4685488" cy="3797503"/>
            <a:chOff x="4283968" y="1172870"/>
            <a:chExt cx="3744416" cy="3034778"/>
          </a:xfrm>
        </p:grpSpPr>
        <p:cxnSp>
          <p:nvCxnSpPr>
            <p:cNvPr id="7" name="直接连接符 6"/>
            <p:cNvCxnSpPr/>
            <p:nvPr/>
          </p:nvCxnSpPr>
          <p:spPr>
            <a:xfrm>
              <a:off x="4283968" y="3435846"/>
              <a:ext cx="3744416" cy="0"/>
            </a:xfrm>
            <a:prstGeom prst="line">
              <a:avLst/>
            </a:prstGeom>
            <a:ln w="28575">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8" name="TextBox 8"/>
            <p:cNvSpPr txBox="1"/>
            <p:nvPr/>
          </p:nvSpPr>
          <p:spPr>
            <a:xfrm>
              <a:off x="4657466" y="3445173"/>
              <a:ext cx="3051252" cy="762475"/>
            </a:xfrm>
            <a:prstGeom prst="rect">
              <a:avLst/>
            </a:prstGeom>
            <a:noFill/>
          </p:spPr>
          <p:txBody>
            <a:bodyPr wrap="square" rtlCol="0">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pPr algn="ct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grpSp>
          <p:nvGrpSpPr>
            <p:cNvPr id="9" name="组合 8"/>
            <p:cNvGrpSpPr/>
            <p:nvPr/>
          </p:nvGrpSpPr>
          <p:grpSpPr>
            <a:xfrm>
              <a:off x="4499992" y="1172870"/>
              <a:ext cx="1030446" cy="1030446"/>
              <a:chOff x="4499992" y="1172870"/>
              <a:chExt cx="1030446" cy="1030446"/>
            </a:xfrm>
          </p:grpSpPr>
          <p:sp>
            <p:nvSpPr>
              <p:cNvPr id="30" name="矩形 29"/>
              <p:cNvSpPr/>
              <p:nvPr/>
            </p:nvSpPr>
            <p:spPr>
              <a:xfrm>
                <a:off x="4499992" y="1172870"/>
                <a:ext cx="1030446" cy="1030446"/>
              </a:xfrm>
              <a:prstGeom prst="rect">
                <a:avLst/>
              </a:prstGeom>
              <a:solidFill>
                <a:srgbClr val="433A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31" name="矩形 30"/>
              <p:cNvSpPr/>
              <p:nvPr/>
            </p:nvSpPr>
            <p:spPr>
              <a:xfrm>
                <a:off x="4694185" y="1334150"/>
                <a:ext cx="642058" cy="664092"/>
              </a:xfrm>
              <a:prstGeom prst="rect">
                <a:avLst/>
              </a:prstGeom>
            </p:spPr>
            <p:txBody>
              <a:bodyPr wrap="none">
                <a:spAutoFit/>
              </a:bodyPr>
              <a:lstStyle/>
              <a:p>
                <a:pPr algn="ctr"/>
                <a:r>
                  <a:rPr lang="zh-CN" altLang="en-US" sz="2400" b="1" dirty="0">
                    <a:solidFill>
                      <a:schemeClr val="bg1"/>
                    </a:solidFill>
                  </a:rPr>
                  <a:t>加入</a:t>
                </a:r>
                <a:endParaRPr lang="en-US" altLang="zh-CN" sz="2400" b="1" dirty="0">
                  <a:solidFill>
                    <a:schemeClr val="bg1"/>
                  </a:solidFill>
                </a:endParaRPr>
              </a:p>
              <a:p>
                <a:pPr algn="ctr"/>
                <a:r>
                  <a:rPr lang="zh-CN" altLang="en-US" sz="2400" b="1" dirty="0">
                    <a:solidFill>
                      <a:schemeClr val="bg1"/>
                    </a:solidFill>
                  </a:rPr>
                  <a:t>标题</a:t>
                </a:r>
              </a:p>
            </p:txBody>
          </p:sp>
        </p:grpSp>
        <p:grpSp>
          <p:nvGrpSpPr>
            <p:cNvPr id="10" name="组合 9"/>
            <p:cNvGrpSpPr/>
            <p:nvPr/>
          </p:nvGrpSpPr>
          <p:grpSpPr>
            <a:xfrm>
              <a:off x="6819997" y="1172870"/>
              <a:ext cx="1030446" cy="1030446"/>
              <a:chOff x="6819997" y="1172870"/>
              <a:chExt cx="1030446" cy="1030446"/>
            </a:xfrm>
          </p:grpSpPr>
          <p:sp>
            <p:nvSpPr>
              <p:cNvPr id="28" name="矩形 27"/>
              <p:cNvSpPr/>
              <p:nvPr/>
            </p:nvSpPr>
            <p:spPr>
              <a:xfrm>
                <a:off x="6819997" y="1172870"/>
                <a:ext cx="1030446" cy="1030446"/>
              </a:xfrm>
              <a:prstGeom prst="rect">
                <a:avLst/>
              </a:prstGeom>
              <a:solidFill>
                <a:srgbClr val="433A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9" name="矩形 28"/>
              <p:cNvSpPr/>
              <p:nvPr/>
            </p:nvSpPr>
            <p:spPr>
              <a:xfrm>
                <a:off x="7014189" y="1334150"/>
                <a:ext cx="642059" cy="664092"/>
              </a:xfrm>
              <a:prstGeom prst="rect">
                <a:avLst/>
              </a:prstGeom>
            </p:spPr>
            <p:txBody>
              <a:bodyPr wrap="none">
                <a:spAutoFit/>
              </a:bodyPr>
              <a:lstStyle/>
              <a:p>
                <a:pPr algn="ctr"/>
                <a:r>
                  <a:rPr lang="zh-CN" altLang="en-US" sz="2400" b="1" dirty="0">
                    <a:solidFill>
                      <a:schemeClr val="bg1"/>
                    </a:solidFill>
                  </a:rPr>
                  <a:t>加入</a:t>
                </a:r>
                <a:endParaRPr lang="en-US" altLang="zh-CN" sz="2400" b="1" dirty="0">
                  <a:solidFill>
                    <a:schemeClr val="bg1"/>
                  </a:solidFill>
                </a:endParaRPr>
              </a:p>
              <a:p>
                <a:pPr algn="ctr"/>
                <a:r>
                  <a:rPr lang="zh-CN" altLang="en-US" sz="2400" b="1" dirty="0">
                    <a:solidFill>
                      <a:schemeClr val="bg1"/>
                    </a:solidFill>
                  </a:rPr>
                  <a:t>标题</a:t>
                </a:r>
              </a:p>
            </p:txBody>
          </p:sp>
        </p:grpSp>
        <p:grpSp>
          <p:nvGrpSpPr>
            <p:cNvPr id="11" name="组合 10"/>
            <p:cNvGrpSpPr/>
            <p:nvPr/>
          </p:nvGrpSpPr>
          <p:grpSpPr>
            <a:xfrm>
              <a:off x="5667869" y="2279568"/>
              <a:ext cx="1030446" cy="1030446"/>
              <a:chOff x="5667869" y="2279568"/>
              <a:chExt cx="1030446" cy="1030446"/>
            </a:xfrm>
          </p:grpSpPr>
          <p:sp>
            <p:nvSpPr>
              <p:cNvPr id="26" name="矩形 25"/>
              <p:cNvSpPr/>
              <p:nvPr/>
            </p:nvSpPr>
            <p:spPr>
              <a:xfrm>
                <a:off x="5667869" y="2279568"/>
                <a:ext cx="1030446" cy="1030446"/>
              </a:xfrm>
              <a:prstGeom prst="rect">
                <a:avLst/>
              </a:prstGeom>
              <a:solidFill>
                <a:srgbClr val="433A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7" name="矩形 26"/>
              <p:cNvSpPr/>
              <p:nvPr/>
            </p:nvSpPr>
            <p:spPr>
              <a:xfrm>
                <a:off x="5862061" y="2440848"/>
                <a:ext cx="642059" cy="664092"/>
              </a:xfrm>
              <a:prstGeom prst="rect">
                <a:avLst/>
              </a:prstGeom>
            </p:spPr>
            <p:txBody>
              <a:bodyPr wrap="none">
                <a:spAutoFit/>
              </a:bodyPr>
              <a:lstStyle/>
              <a:p>
                <a:pPr algn="ctr"/>
                <a:r>
                  <a:rPr lang="zh-CN" altLang="en-US" sz="2400" b="1" dirty="0">
                    <a:solidFill>
                      <a:schemeClr val="bg1"/>
                    </a:solidFill>
                  </a:rPr>
                  <a:t>加入</a:t>
                </a:r>
                <a:endParaRPr lang="en-US" altLang="zh-CN" sz="2400" b="1" dirty="0">
                  <a:solidFill>
                    <a:schemeClr val="bg1"/>
                  </a:solidFill>
                </a:endParaRPr>
              </a:p>
              <a:p>
                <a:pPr algn="ctr"/>
                <a:r>
                  <a:rPr lang="zh-CN" altLang="en-US" sz="2400" b="1" dirty="0">
                    <a:solidFill>
                      <a:schemeClr val="bg1"/>
                    </a:solidFill>
                  </a:rPr>
                  <a:t>标题</a:t>
                </a:r>
              </a:p>
            </p:txBody>
          </p:sp>
        </p:grpSp>
        <p:grpSp>
          <p:nvGrpSpPr>
            <p:cNvPr id="12" name="组合 11"/>
            <p:cNvGrpSpPr/>
            <p:nvPr/>
          </p:nvGrpSpPr>
          <p:grpSpPr>
            <a:xfrm>
              <a:off x="4499992" y="2279568"/>
              <a:ext cx="1030446" cy="1030446"/>
              <a:chOff x="4499992" y="2279568"/>
              <a:chExt cx="1030446" cy="1030446"/>
            </a:xfrm>
          </p:grpSpPr>
          <p:sp>
            <p:nvSpPr>
              <p:cNvPr id="21" name="矩形 20"/>
              <p:cNvSpPr/>
              <p:nvPr/>
            </p:nvSpPr>
            <p:spPr>
              <a:xfrm>
                <a:off x="4499992" y="2279568"/>
                <a:ext cx="1030446" cy="1030446"/>
              </a:xfrm>
              <a:prstGeom prst="rect">
                <a:avLst/>
              </a:prstGeom>
              <a:solidFill>
                <a:srgbClr val="433A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nvGrpSpPr>
              <p:cNvPr id="22" name="组合 21"/>
              <p:cNvGrpSpPr/>
              <p:nvPr/>
            </p:nvGrpSpPr>
            <p:grpSpPr>
              <a:xfrm>
                <a:off x="4745340" y="2608983"/>
                <a:ext cx="539750" cy="539751"/>
                <a:chOff x="568325" y="5842000"/>
                <a:chExt cx="539750" cy="539751"/>
              </a:xfrm>
            </p:grpSpPr>
            <p:sp>
              <p:nvSpPr>
                <p:cNvPr id="23" name="Freeform 7"/>
                <p:cNvSpPr/>
                <p:nvPr/>
              </p:nvSpPr>
              <p:spPr bwMode="auto">
                <a:xfrm>
                  <a:off x="568325" y="6180138"/>
                  <a:ext cx="539750" cy="66675"/>
                </a:xfrm>
                <a:custGeom>
                  <a:avLst/>
                  <a:gdLst>
                    <a:gd name="T0" fmla="*/ 0 w 192"/>
                    <a:gd name="T1" fmla="*/ 12 h 24"/>
                    <a:gd name="T2" fmla="*/ 13 w 192"/>
                    <a:gd name="T3" fmla="*/ 24 h 24"/>
                    <a:gd name="T4" fmla="*/ 80 w 192"/>
                    <a:gd name="T5" fmla="*/ 24 h 24"/>
                    <a:gd name="T6" fmla="*/ 88 w 192"/>
                    <a:gd name="T7" fmla="*/ 24 h 24"/>
                    <a:gd name="T8" fmla="*/ 104 w 192"/>
                    <a:gd name="T9" fmla="*/ 24 h 24"/>
                    <a:gd name="T10" fmla="*/ 112 w 192"/>
                    <a:gd name="T11" fmla="*/ 24 h 24"/>
                    <a:gd name="T12" fmla="*/ 181 w 192"/>
                    <a:gd name="T13" fmla="*/ 24 h 24"/>
                    <a:gd name="T14" fmla="*/ 192 w 192"/>
                    <a:gd name="T15" fmla="*/ 12 h 24"/>
                    <a:gd name="T16" fmla="*/ 192 w 192"/>
                    <a:gd name="T17" fmla="*/ 0 h 24"/>
                    <a:gd name="T18" fmla="*/ 0 w 192"/>
                    <a:gd name="T19" fmla="*/ 0 h 24"/>
                    <a:gd name="T20" fmla="*/ 0 w 192"/>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 h="24">
                      <a:moveTo>
                        <a:pt x="0" y="12"/>
                      </a:moveTo>
                      <a:cubicBezTo>
                        <a:pt x="0" y="19"/>
                        <a:pt x="6" y="24"/>
                        <a:pt x="13" y="24"/>
                      </a:cubicBezTo>
                      <a:cubicBezTo>
                        <a:pt x="80" y="24"/>
                        <a:pt x="80" y="24"/>
                        <a:pt x="80" y="24"/>
                      </a:cubicBezTo>
                      <a:cubicBezTo>
                        <a:pt x="88" y="24"/>
                        <a:pt x="88" y="24"/>
                        <a:pt x="88" y="24"/>
                      </a:cubicBezTo>
                      <a:cubicBezTo>
                        <a:pt x="104" y="24"/>
                        <a:pt x="104" y="24"/>
                        <a:pt x="104" y="24"/>
                      </a:cubicBezTo>
                      <a:cubicBezTo>
                        <a:pt x="112" y="24"/>
                        <a:pt x="112" y="24"/>
                        <a:pt x="112" y="24"/>
                      </a:cubicBezTo>
                      <a:cubicBezTo>
                        <a:pt x="181" y="24"/>
                        <a:pt x="181" y="24"/>
                        <a:pt x="181" y="24"/>
                      </a:cubicBezTo>
                      <a:cubicBezTo>
                        <a:pt x="187" y="24"/>
                        <a:pt x="192" y="18"/>
                        <a:pt x="192" y="12"/>
                      </a:cubicBezTo>
                      <a:cubicBezTo>
                        <a:pt x="192" y="0"/>
                        <a:pt x="192" y="0"/>
                        <a:pt x="192" y="0"/>
                      </a:cubicBezTo>
                      <a:cubicBezTo>
                        <a:pt x="0" y="0"/>
                        <a:pt x="0" y="0"/>
                        <a:pt x="0" y="0"/>
                      </a:cubicBez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p>
              </p:txBody>
            </p:sp>
            <p:sp>
              <p:nvSpPr>
                <p:cNvPr id="24" name="Freeform 8"/>
                <p:cNvSpPr/>
                <p:nvPr/>
              </p:nvSpPr>
              <p:spPr bwMode="auto">
                <a:xfrm>
                  <a:off x="568325" y="5842000"/>
                  <a:ext cx="539750" cy="315913"/>
                </a:xfrm>
                <a:custGeom>
                  <a:avLst/>
                  <a:gdLst>
                    <a:gd name="T0" fmla="*/ 180 w 192"/>
                    <a:gd name="T1" fmla="*/ 0 h 112"/>
                    <a:gd name="T2" fmla="*/ 12 w 192"/>
                    <a:gd name="T3" fmla="*/ 0 h 112"/>
                    <a:gd name="T4" fmla="*/ 0 w 192"/>
                    <a:gd name="T5" fmla="*/ 12 h 112"/>
                    <a:gd name="T6" fmla="*/ 0 w 192"/>
                    <a:gd name="T7" fmla="*/ 112 h 112"/>
                    <a:gd name="T8" fmla="*/ 192 w 192"/>
                    <a:gd name="T9" fmla="*/ 112 h 112"/>
                    <a:gd name="T10" fmla="*/ 192 w 192"/>
                    <a:gd name="T11" fmla="*/ 12 h 112"/>
                    <a:gd name="T12" fmla="*/ 180 w 192"/>
                    <a:gd name="T13" fmla="*/ 0 h 112"/>
                  </a:gdLst>
                  <a:ahLst/>
                  <a:cxnLst>
                    <a:cxn ang="0">
                      <a:pos x="T0" y="T1"/>
                    </a:cxn>
                    <a:cxn ang="0">
                      <a:pos x="T2" y="T3"/>
                    </a:cxn>
                    <a:cxn ang="0">
                      <a:pos x="T4" y="T5"/>
                    </a:cxn>
                    <a:cxn ang="0">
                      <a:pos x="T6" y="T7"/>
                    </a:cxn>
                    <a:cxn ang="0">
                      <a:pos x="T8" y="T9"/>
                    </a:cxn>
                    <a:cxn ang="0">
                      <a:pos x="T10" y="T11"/>
                    </a:cxn>
                    <a:cxn ang="0">
                      <a:pos x="T12" y="T13"/>
                    </a:cxn>
                  </a:cxnLst>
                  <a:rect l="0" t="0" r="r" b="b"/>
                  <a:pathLst>
                    <a:path w="192" h="112">
                      <a:moveTo>
                        <a:pt x="180" y="0"/>
                      </a:moveTo>
                      <a:cubicBezTo>
                        <a:pt x="12" y="0"/>
                        <a:pt x="12" y="0"/>
                        <a:pt x="12" y="0"/>
                      </a:cubicBezTo>
                      <a:cubicBezTo>
                        <a:pt x="6" y="0"/>
                        <a:pt x="0" y="5"/>
                        <a:pt x="0" y="12"/>
                      </a:cubicBezTo>
                      <a:cubicBezTo>
                        <a:pt x="0" y="112"/>
                        <a:pt x="0" y="112"/>
                        <a:pt x="0" y="112"/>
                      </a:cubicBezTo>
                      <a:cubicBezTo>
                        <a:pt x="192" y="112"/>
                        <a:pt x="192" y="112"/>
                        <a:pt x="192" y="112"/>
                      </a:cubicBezTo>
                      <a:cubicBezTo>
                        <a:pt x="192" y="12"/>
                        <a:pt x="192" y="12"/>
                        <a:pt x="192" y="12"/>
                      </a:cubicBezTo>
                      <a:cubicBezTo>
                        <a:pt x="192" y="5"/>
                        <a:pt x="187" y="0"/>
                        <a:pt x="18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p>
              </p:txBody>
            </p:sp>
            <p:sp>
              <p:nvSpPr>
                <p:cNvPr id="25" name="Freeform 9"/>
                <p:cNvSpPr/>
                <p:nvPr/>
              </p:nvSpPr>
              <p:spPr bwMode="auto">
                <a:xfrm>
                  <a:off x="725488" y="6269038"/>
                  <a:ext cx="225425" cy="112713"/>
                </a:xfrm>
                <a:custGeom>
                  <a:avLst/>
                  <a:gdLst>
                    <a:gd name="T0" fmla="*/ 56 w 80"/>
                    <a:gd name="T1" fmla="*/ 2 h 40"/>
                    <a:gd name="T2" fmla="*/ 56 w 80"/>
                    <a:gd name="T3" fmla="*/ 2 h 40"/>
                    <a:gd name="T4" fmla="*/ 56 w 80"/>
                    <a:gd name="T5" fmla="*/ 0 h 40"/>
                    <a:gd name="T6" fmla="*/ 48 w 80"/>
                    <a:gd name="T7" fmla="*/ 0 h 40"/>
                    <a:gd name="T8" fmla="*/ 32 w 80"/>
                    <a:gd name="T9" fmla="*/ 0 h 40"/>
                    <a:gd name="T10" fmla="*/ 24 w 80"/>
                    <a:gd name="T11" fmla="*/ 0 h 40"/>
                    <a:gd name="T12" fmla="*/ 24 w 80"/>
                    <a:gd name="T13" fmla="*/ 1 h 40"/>
                    <a:gd name="T14" fmla="*/ 24 w 80"/>
                    <a:gd name="T15" fmla="*/ 1 h 40"/>
                    <a:gd name="T16" fmla="*/ 0 w 80"/>
                    <a:gd name="T17" fmla="*/ 20 h 40"/>
                    <a:gd name="T18" fmla="*/ 13 w 80"/>
                    <a:gd name="T19" fmla="*/ 35 h 40"/>
                    <a:gd name="T20" fmla="*/ 40 w 80"/>
                    <a:gd name="T21" fmla="*/ 40 h 40"/>
                    <a:gd name="T22" fmla="*/ 80 w 80"/>
                    <a:gd name="T23" fmla="*/ 20 h 40"/>
                    <a:gd name="T24" fmla="*/ 80 w 80"/>
                    <a:gd name="T25" fmla="*/ 20 h 40"/>
                    <a:gd name="T26" fmla="*/ 80 w 80"/>
                    <a:gd name="T27" fmla="*/ 20 h 40"/>
                    <a:gd name="T28" fmla="*/ 80 w 80"/>
                    <a:gd name="T29" fmla="*/ 20 h 40"/>
                    <a:gd name="T30" fmla="*/ 80 w 80"/>
                    <a:gd name="T31" fmla="*/ 20 h 40"/>
                    <a:gd name="T32" fmla="*/ 56 w 80"/>
                    <a:gd name="T33"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0" h="40">
                      <a:moveTo>
                        <a:pt x="56" y="2"/>
                      </a:moveTo>
                      <a:cubicBezTo>
                        <a:pt x="56" y="2"/>
                        <a:pt x="56" y="2"/>
                        <a:pt x="56" y="2"/>
                      </a:cubicBezTo>
                      <a:cubicBezTo>
                        <a:pt x="56" y="0"/>
                        <a:pt x="56" y="0"/>
                        <a:pt x="56" y="0"/>
                      </a:cubicBezTo>
                      <a:cubicBezTo>
                        <a:pt x="48" y="0"/>
                        <a:pt x="48" y="0"/>
                        <a:pt x="48" y="0"/>
                      </a:cubicBezTo>
                      <a:cubicBezTo>
                        <a:pt x="32" y="0"/>
                        <a:pt x="32" y="0"/>
                        <a:pt x="32" y="0"/>
                      </a:cubicBezTo>
                      <a:cubicBezTo>
                        <a:pt x="24" y="0"/>
                        <a:pt x="24" y="0"/>
                        <a:pt x="24" y="0"/>
                      </a:cubicBezTo>
                      <a:cubicBezTo>
                        <a:pt x="24" y="1"/>
                        <a:pt x="24" y="1"/>
                        <a:pt x="24" y="1"/>
                      </a:cubicBezTo>
                      <a:cubicBezTo>
                        <a:pt x="24" y="1"/>
                        <a:pt x="24" y="1"/>
                        <a:pt x="24" y="1"/>
                      </a:cubicBezTo>
                      <a:cubicBezTo>
                        <a:pt x="9" y="5"/>
                        <a:pt x="0" y="11"/>
                        <a:pt x="0" y="20"/>
                      </a:cubicBezTo>
                      <a:cubicBezTo>
                        <a:pt x="0" y="26"/>
                        <a:pt x="5" y="31"/>
                        <a:pt x="13" y="35"/>
                      </a:cubicBezTo>
                      <a:cubicBezTo>
                        <a:pt x="20" y="38"/>
                        <a:pt x="30" y="40"/>
                        <a:pt x="40" y="40"/>
                      </a:cubicBezTo>
                      <a:cubicBezTo>
                        <a:pt x="63" y="40"/>
                        <a:pt x="80" y="31"/>
                        <a:pt x="80" y="20"/>
                      </a:cubicBezTo>
                      <a:cubicBezTo>
                        <a:pt x="80" y="20"/>
                        <a:pt x="80" y="20"/>
                        <a:pt x="80" y="20"/>
                      </a:cubicBezTo>
                      <a:cubicBezTo>
                        <a:pt x="80" y="20"/>
                        <a:pt x="80" y="20"/>
                        <a:pt x="80" y="20"/>
                      </a:cubicBezTo>
                      <a:cubicBezTo>
                        <a:pt x="80" y="20"/>
                        <a:pt x="80" y="20"/>
                        <a:pt x="80" y="20"/>
                      </a:cubicBezTo>
                      <a:cubicBezTo>
                        <a:pt x="80" y="20"/>
                        <a:pt x="80" y="20"/>
                        <a:pt x="80" y="20"/>
                      </a:cubicBezTo>
                      <a:cubicBezTo>
                        <a:pt x="80" y="11"/>
                        <a:pt x="71" y="5"/>
                        <a:pt x="56" y="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p>
              </p:txBody>
            </p:sp>
          </p:grpSp>
        </p:grpSp>
        <p:grpSp>
          <p:nvGrpSpPr>
            <p:cNvPr id="13" name="组合 12"/>
            <p:cNvGrpSpPr/>
            <p:nvPr/>
          </p:nvGrpSpPr>
          <p:grpSpPr>
            <a:xfrm>
              <a:off x="6819997" y="2279568"/>
              <a:ext cx="1030446" cy="1030446"/>
              <a:chOff x="6819997" y="2279568"/>
              <a:chExt cx="1030446" cy="1030446"/>
            </a:xfrm>
          </p:grpSpPr>
          <p:sp>
            <p:nvSpPr>
              <p:cNvPr id="19" name="矩形 18"/>
              <p:cNvSpPr/>
              <p:nvPr/>
            </p:nvSpPr>
            <p:spPr>
              <a:xfrm>
                <a:off x="6819997" y="2279568"/>
                <a:ext cx="1030446" cy="1030446"/>
              </a:xfrm>
              <a:prstGeom prst="rect">
                <a:avLst/>
              </a:prstGeom>
              <a:solidFill>
                <a:srgbClr val="433A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20" name="Freeform 11"/>
              <p:cNvSpPr>
                <a:spLocks noEditPoints="1"/>
              </p:cNvSpPr>
              <p:nvPr/>
            </p:nvSpPr>
            <p:spPr bwMode="auto">
              <a:xfrm>
                <a:off x="7065345" y="2664659"/>
                <a:ext cx="539750" cy="404813"/>
              </a:xfrm>
              <a:custGeom>
                <a:avLst/>
                <a:gdLst>
                  <a:gd name="T0" fmla="*/ 180 w 192"/>
                  <a:gd name="T1" fmla="*/ 0 h 144"/>
                  <a:gd name="T2" fmla="*/ 12 w 192"/>
                  <a:gd name="T3" fmla="*/ 0 h 144"/>
                  <a:gd name="T4" fmla="*/ 0 w 192"/>
                  <a:gd name="T5" fmla="*/ 12 h 144"/>
                  <a:gd name="T6" fmla="*/ 0 w 192"/>
                  <a:gd name="T7" fmla="*/ 116 h 144"/>
                  <a:gd name="T8" fmla="*/ 13 w 192"/>
                  <a:gd name="T9" fmla="*/ 128 h 144"/>
                  <a:gd name="T10" fmla="*/ 78 w 192"/>
                  <a:gd name="T11" fmla="*/ 128 h 144"/>
                  <a:gd name="T12" fmla="*/ 73 w 192"/>
                  <a:gd name="T13" fmla="*/ 138 h 144"/>
                  <a:gd name="T14" fmla="*/ 74 w 192"/>
                  <a:gd name="T15" fmla="*/ 143 h 144"/>
                  <a:gd name="T16" fmla="*/ 76 w 192"/>
                  <a:gd name="T17" fmla="*/ 144 h 144"/>
                  <a:gd name="T18" fmla="*/ 80 w 192"/>
                  <a:gd name="T19" fmla="*/ 142 h 144"/>
                  <a:gd name="T20" fmla="*/ 87 w 192"/>
                  <a:gd name="T21" fmla="*/ 128 h 144"/>
                  <a:gd name="T22" fmla="*/ 106 w 192"/>
                  <a:gd name="T23" fmla="*/ 128 h 144"/>
                  <a:gd name="T24" fmla="*/ 113 w 192"/>
                  <a:gd name="T25" fmla="*/ 142 h 144"/>
                  <a:gd name="T26" fmla="*/ 116 w 192"/>
                  <a:gd name="T27" fmla="*/ 144 h 144"/>
                  <a:gd name="T28" fmla="*/ 118 w 192"/>
                  <a:gd name="T29" fmla="*/ 143 h 144"/>
                  <a:gd name="T30" fmla="*/ 120 w 192"/>
                  <a:gd name="T31" fmla="*/ 138 h 144"/>
                  <a:gd name="T32" fmla="*/ 115 w 192"/>
                  <a:gd name="T33" fmla="*/ 128 h 144"/>
                  <a:gd name="T34" fmla="*/ 181 w 192"/>
                  <a:gd name="T35" fmla="*/ 128 h 144"/>
                  <a:gd name="T36" fmla="*/ 192 w 192"/>
                  <a:gd name="T37" fmla="*/ 116 h 144"/>
                  <a:gd name="T38" fmla="*/ 192 w 192"/>
                  <a:gd name="T39" fmla="*/ 12 h 144"/>
                  <a:gd name="T40" fmla="*/ 180 w 192"/>
                  <a:gd name="T41" fmla="*/ 0 h 144"/>
                  <a:gd name="T42" fmla="*/ 176 w 192"/>
                  <a:gd name="T43" fmla="*/ 108 h 144"/>
                  <a:gd name="T44" fmla="*/ 172 w 192"/>
                  <a:gd name="T45" fmla="*/ 112 h 144"/>
                  <a:gd name="T46" fmla="*/ 20 w 192"/>
                  <a:gd name="T47" fmla="*/ 112 h 144"/>
                  <a:gd name="T48" fmla="*/ 16 w 192"/>
                  <a:gd name="T49" fmla="*/ 108 h 144"/>
                  <a:gd name="T50" fmla="*/ 16 w 192"/>
                  <a:gd name="T51" fmla="*/ 20 h 144"/>
                  <a:gd name="T52" fmla="*/ 20 w 192"/>
                  <a:gd name="T53" fmla="*/ 16 h 144"/>
                  <a:gd name="T54" fmla="*/ 172 w 192"/>
                  <a:gd name="T55" fmla="*/ 16 h 144"/>
                  <a:gd name="T56" fmla="*/ 176 w 192"/>
                  <a:gd name="T57" fmla="*/ 20 h 144"/>
                  <a:gd name="T58" fmla="*/ 176 w 192"/>
                  <a:gd name="T59" fmla="*/ 10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2" h="144">
                    <a:moveTo>
                      <a:pt x="180" y="0"/>
                    </a:moveTo>
                    <a:cubicBezTo>
                      <a:pt x="12" y="0"/>
                      <a:pt x="12" y="0"/>
                      <a:pt x="12" y="0"/>
                    </a:cubicBezTo>
                    <a:cubicBezTo>
                      <a:pt x="6" y="0"/>
                      <a:pt x="0" y="5"/>
                      <a:pt x="0" y="12"/>
                    </a:cubicBezTo>
                    <a:cubicBezTo>
                      <a:pt x="0" y="116"/>
                      <a:pt x="0" y="116"/>
                      <a:pt x="0" y="116"/>
                    </a:cubicBezTo>
                    <a:cubicBezTo>
                      <a:pt x="0" y="123"/>
                      <a:pt x="6" y="128"/>
                      <a:pt x="13" y="128"/>
                    </a:cubicBezTo>
                    <a:cubicBezTo>
                      <a:pt x="78" y="128"/>
                      <a:pt x="78" y="128"/>
                      <a:pt x="78" y="128"/>
                    </a:cubicBezTo>
                    <a:cubicBezTo>
                      <a:pt x="73" y="138"/>
                      <a:pt x="73" y="138"/>
                      <a:pt x="73" y="138"/>
                    </a:cubicBezTo>
                    <a:cubicBezTo>
                      <a:pt x="72" y="140"/>
                      <a:pt x="72" y="142"/>
                      <a:pt x="74" y="143"/>
                    </a:cubicBezTo>
                    <a:cubicBezTo>
                      <a:pt x="75" y="144"/>
                      <a:pt x="76" y="144"/>
                      <a:pt x="76" y="144"/>
                    </a:cubicBezTo>
                    <a:cubicBezTo>
                      <a:pt x="78" y="144"/>
                      <a:pt x="79" y="143"/>
                      <a:pt x="80" y="142"/>
                    </a:cubicBezTo>
                    <a:cubicBezTo>
                      <a:pt x="87" y="128"/>
                      <a:pt x="87" y="128"/>
                      <a:pt x="87" y="128"/>
                    </a:cubicBezTo>
                    <a:cubicBezTo>
                      <a:pt x="106" y="128"/>
                      <a:pt x="106" y="128"/>
                      <a:pt x="106" y="128"/>
                    </a:cubicBezTo>
                    <a:cubicBezTo>
                      <a:pt x="113" y="142"/>
                      <a:pt x="113" y="142"/>
                      <a:pt x="113" y="142"/>
                    </a:cubicBezTo>
                    <a:cubicBezTo>
                      <a:pt x="113" y="143"/>
                      <a:pt x="115" y="144"/>
                      <a:pt x="116" y="144"/>
                    </a:cubicBezTo>
                    <a:cubicBezTo>
                      <a:pt x="117" y="144"/>
                      <a:pt x="117" y="144"/>
                      <a:pt x="118" y="143"/>
                    </a:cubicBezTo>
                    <a:cubicBezTo>
                      <a:pt x="120" y="142"/>
                      <a:pt x="121" y="140"/>
                      <a:pt x="120" y="138"/>
                    </a:cubicBezTo>
                    <a:cubicBezTo>
                      <a:pt x="115" y="128"/>
                      <a:pt x="115" y="128"/>
                      <a:pt x="115" y="128"/>
                    </a:cubicBezTo>
                    <a:cubicBezTo>
                      <a:pt x="181" y="128"/>
                      <a:pt x="181" y="128"/>
                      <a:pt x="181" y="128"/>
                    </a:cubicBezTo>
                    <a:cubicBezTo>
                      <a:pt x="187" y="128"/>
                      <a:pt x="192" y="122"/>
                      <a:pt x="192" y="116"/>
                    </a:cubicBezTo>
                    <a:cubicBezTo>
                      <a:pt x="192" y="12"/>
                      <a:pt x="192" y="12"/>
                      <a:pt x="192" y="12"/>
                    </a:cubicBezTo>
                    <a:cubicBezTo>
                      <a:pt x="192" y="5"/>
                      <a:pt x="187" y="0"/>
                      <a:pt x="180" y="0"/>
                    </a:cubicBezTo>
                    <a:close/>
                    <a:moveTo>
                      <a:pt x="176" y="108"/>
                    </a:moveTo>
                    <a:cubicBezTo>
                      <a:pt x="176" y="110"/>
                      <a:pt x="174" y="112"/>
                      <a:pt x="172" y="112"/>
                    </a:cubicBezTo>
                    <a:cubicBezTo>
                      <a:pt x="20" y="112"/>
                      <a:pt x="20" y="112"/>
                      <a:pt x="20" y="112"/>
                    </a:cubicBezTo>
                    <a:cubicBezTo>
                      <a:pt x="18" y="112"/>
                      <a:pt x="16" y="110"/>
                      <a:pt x="16" y="108"/>
                    </a:cubicBezTo>
                    <a:cubicBezTo>
                      <a:pt x="16" y="20"/>
                      <a:pt x="16" y="20"/>
                      <a:pt x="16" y="20"/>
                    </a:cubicBezTo>
                    <a:cubicBezTo>
                      <a:pt x="16" y="18"/>
                      <a:pt x="18" y="16"/>
                      <a:pt x="20" y="16"/>
                    </a:cubicBezTo>
                    <a:cubicBezTo>
                      <a:pt x="172" y="16"/>
                      <a:pt x="172" y="16"/>
                      <a:pt x="172" y="16"/>
                    </a:cubicBezTo>
                    <a:cubicBezTo>
                      <a:pt x="174" y="16"/>
                      <a:pt x="176" y="18"/>
                      <a:pt x="176" y="20"/>
                    </a:cubicBezTo>
                    <a:lnTo>
                      <a:pt x="176" y="10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p>
            </p:txBody>
          </p:sp>
        </p:grpSp>
        <p:grpSp>
          <p:nvGrpSpPr>
            <p:cNvPr id="14" name="组合 13"/>
            <p:cNvGrpSpPr/>
            <p:nvPr/>
          </p:nvGrpSpPr>
          <p:grpSpPr>
            <a:xfrm>
              <a:off x="5667869" y="1172870"/>
              <a:ext cx="1030446" cy="1030446"/>
              <a:chOff x="5667869" y="1172870"/>
              <a:chExt cx="1030446" cy="1030446"/>
            </a:xfrm>
          </p:grpSpPr>
          <p:sp>
            <p:nvSpPr>
              <p:cNvPr id="15" name="矩形 14"/>
              <p:cNvSpPr/>
              <p:nvPr/>
            </p:nvSpPr>
            <p:spPr>
              <a:xfrm>
                <a:off x="5667869" y="1172870"/>
                <a:ext cx="1030446" cy="1030446"/>
              </a:xfrm>
              <a:prstGeom prst="rect">
                <a:avLst/>
              </a:prstGeom>
              <a:solidFill>
                <a:srgbClr val="433A4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nvGrpSpPr>
              <p:cNvPr id="16" name="组合 15"/>
              <p:cNvGrpSpPr/>
              <p:nvPr/>
            </p:nvGrpSpPr>
            <p:grpSpPr>
              <a:xfrm>
                <a:off x="5907732" y="1400960"/>
                <a:ext cx="496888" cy="539751"/>
                <a:chOff x="5843588" y="533400"/>
                <a:chExt cx="496888" cy="539751"/>
              </a:xfrm>
            </p:grpSpPr>
            <p:sp>
              <p:nvSpPr>
                <p:cNvPr id="17" name="Freeform 70"/>
                <p:cNvSpPr>
                  <a:spLocks noEditPoints="1"/>
                </p:cNvSpPr>
                <p:nvPr/>
              </p:nvSpPr>
              <p:spPr bwMode="auto">
                <a:xfrm>
                  <a:off x="5843588" y="533400"/>
                  <a:ext cx="384175" cy="517525"/>
                </a:xfrm>
                <a:custGeom>
                  <a:avLst/>
                  <a:gdLst>
                    <a:gd name="T0" fmla="*/ 80 w 136"/>
                    <a:gd name="T1" fmla="*/ 156 h 184"/>
                    <a:gd name="T2" fmla="*/ 68 w 136"/>
                    <a:gd name="T3" fmla="*/ 168 h 184"/>
                    <a:gd name="T4" fmla="*/ 56 w 136"/>
                    <a:gd name="T5" fmla="*/ 156 h 184"/>
                    <a:gd name="T6" fmla="*/ 68 w 136"/>
                    <a:gd name="T7" fmla="*/ 144 h 184"/>
                    <a:gd name="T8" fmla="*/ 80 w 136"/>
                    <a:gd name="T9" fmla="*/ 156 h 184"/>
                    <a:gd name="T10" fmla="*/ 80 w 136"/>
                    <a:gd name="T11" fmla="*/ 136 h 184"/>
                    <a:gd name="T12" fmla="*/ 20 w 136"/>
                    <a:gd name="T13" fmla="*/ 136 h 184"/>
                    <a:gd name="T14" fmla="*/ 16 w 136"/>
                    <a:gd name="T15" fmla="*/ 132 h 184"/>
                    <a:gd name="T16" fmla="*/ 16 w 136"/>
                    <a:gd name="T17" fmla="*/ 36 h 184"/>
                    <a:gd name="T18" fmla="*/ 20 w 136"/>
                    <a:gd name="T19" fmla="*/ 32 h 184"/>
                    <a:gd name="T20" fmla="*/ 116 w 136"/>
                    <a:gd name="T21" fmla="*/ 32 h 184"/>
                    <a:gd name="T22" fmla="*/ 120 w 136"/>
                    <a:gd name="T23" fmla="*/ 36 h 184"/>
                    <a:gd name="T24" fmla="*/ 120 w 136"/>
                    <a:gd name="T25" fmla="*/ 40 h 184"/>
                    <a:gd name="T26" fmla="*/ 136 w 136"/>
                    <a:gd name="T27" fmla="*/ 40 h 184"/>
                    <a:gd name="T28" fmla="*/ 136 w 136"/>
                    <a:gd name="T29" fmla="*/ 12 h 184"/>
                    <a:gd name="T30" fmla="*/ 124 w 136"/>
                    <a:gd name="T31" fmla="*/ 0 h 184"/>
                    <a:gd name="T32" fmla="*/ 12 w 136"/>
                    <a:gd name="T33" fmla="*/ 0 h 184"/>
                    <a:gd name="T34" fmla="*/ 0 w 136"/>
                    <a:gd name="T35" fmla="*/ 12 h 184"/>
                    <a:gd name="T36" fmla="*/ 0 w 136"/>
                    <a:gd name="T37" fmla="*/ 172 h 184"/>
                    <a:gd name="T38" fmla="*/ 12 w 136"/>
                    <a:gd name="T39" fmla="*/ 184 h 184"/>
                    <a:gd name="T40" fmla="*/ 81 w 136"/>
                    <a:gd name="T41" fmla="*/ 184 h 184"/>
                    <a:gd name="T42" fmla="*/ 80 w 136"/>
                    <a:gd name="T43" fmla="*/ 180 h 184"/>
                    <a:gd name="T44" fmla="*/ 80 w 136"/>
                    <a:gd name="T45" fmla="*/ 156 h 184"/>
                    <a:gd name="T46" fmla="*/ 65 w 136"/>
                    <a:gd name="T47" fmla="*/ 17 h 184"/>
                    <a:gd name="T48" fmla="*/ 71 w 136"/>
                    <a:gd name="T49" fmla="*/ 17 h 184"/>
                    <a:gd name="T50" fmla="*/ 72 w 136"/>
                    <a:gd name="T51" fmla="*/ 20 h 184"/>
                    <a:gd name="T52" fmla="*/ 71 w 136"/>
                    <a:gd name="T53" fmla="*/ 23 h 184"/>
                    <a:gd name="T54" fmla="*/ 68 w 136"/>
                    <a:gd name="T55" fmla="*/ 24 h 184"/>
                    <a:gd name="T56" fmla="*/ 65 w 136"/>
                    <a:gd name="T57" fmla="*/ 23 h 184"/>
                    <a:gd name="T58" fmla="*/ 64 w 136"/>
                    <a:gd name="T59" fmla="*/ 20 h 184"/>
                    <a:gd name="T60" fmla="*/ 65 w 136"/>
                    <a:gd name="T61" fmla="*/ 17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6" h="184">
                      <a:moveTo>
                        <a:pt x="80" y="156"/>
                      </a:moveTo>
                      <a:cubicBezTo>
                        <a:pt x="80" y="162"/>
                        <a:pt x="75" y="168"/>
                        <a:pt x="68" y="168"/>
                      </a:cubicBezTo>
                      <a:cubicBezTo>
                        <a:pt x="62" y="168"/>
                        <a:pt x="56" y="162"/>
                        <a:pt x="56" y="156"/>
                      </a:cubicBezTo>
                      <a:cubicBezTo>
                        <a:pt x="56" y="149"/>
                        <a:pt x="62" y="144"/>
                        <a:pt x="68" y="144"/>
                      </a:cubicBezTo>
                      <a:cubicBezTo>
                        <a:pt x="75" y="144"/>
                        <a:pt x="80" y="149"/>
                        <a:pt x="80" y="156"/>
                      </a:cubicBezTo>
                      <a:cubicBezTo>
                        <a:pt x="80" y="136"/>
                        <a:pt x="80" y="136"/>
                        <a:pt x="80" y="136"/>
                      </a:cubicBezTo>
                      <a:cubicBezTo>
                        <a:pt x="20" y="136"/>
                        <a:pt x="20" y="136"/>
                        <a:pt x="20" y="136"/>
                      </a:cubicBezTo>
                      <a:cubicBezTo>
                        <a:pt x="18" y="136"/>
                        <a:pt x="16" y="134"/>
                        <a:pt x="16" y="132"/>
                      </a:cubicBezTo>
                      <a:cubicBezTo>
                        <a:pt x="16" y="36"/>
                        <a:pt x="16" y="36"/>
                        <a:pt x="16" y="36"/>
                      </a:cubicBezTo>
                      <a:cubicBezTo>
                        <a:pt x="16" y="34"/>
                        <a:pt x="18" y="32"/>
                        <a:pt x="20" y="32"/>
                      </a:cubicBezTo>
                      <a:cubicBezTo>
                        <a:pt x="116" y="32"/>
                        <a:pt x="116" y="32"/>
                        <a:pt x="116" y="32"/>
                      </a:cubicBezTo>
                      <a:cubicBezTo>
                        <a:pt x="118" y="32"/>
                        <a:pt x="120" y="34"/>
                        <a:pt x="120" y="36"/>
                      </a:cubicBezTo>
                      <a:cubicBezTo>
                        <a:pt x="120" y="40"/>
                        <a:pt x="120" y="40"/>
                        <a:pt x="120" y="40"/>
                      </a:cubicBezTo>
                      <a:cubicBezTo>
                        <a:pt x="136" y="40"/>
                        <a:pt x="136" y="40"/>
                        <a:pt x="136" y="40"/>
                      </a:cubicBezTo>
                      <a:cubicBezTo>
                        <a:pt x="136" y="12"/>
                        <a:pt x="136" y="12"/>
                        <a:pt x="136" y="12"/>
                      </a:cubicBezTo>
                      <a:cubicBezTo>
                        <a:pt x="136" y="5"/>
                        <a:pt x="131" y="0"/>
                        <a:pt x="124" y="0"/>
                      </a:cubicBezTo>
                      <a:cubicBezTo>
                        <a:pt x="12" y="0"/>
                        <a:pt x="12" y="0"/>
                        <a:pt x="12" y="0"/>
                      </a:cubicBezTo>
                      <a:cubicBezTo>
                        <a:pt x="6" y="0"/>
                        <a:pt x="0" y="5"/>
                        <a:pt x="0" y="12"/>
                      </a:cubicBezTo>
                      <a:cubicBezTo>
                        <a:pt x="0" y="172"/>
                        <a:pt x="0" y="172"/>
                        <a:pt x="0" y="172"/>
                      </a:cubicBezTo>
                      <a:cubicBezTo>
                        <a:pt x="0" y="178"/>
                        <a:pt x="6" y="184"/>
                        <a:pt x="12" y="184"/>
                      </a:cubicBezTo>
                      <a:cubicBezTo>
                        <a:pt x="81" y="184"/>
                        <a:pt x="81" y="184"/>
                        <a:pt x="81" y="184"/>
                      </a:cubicBezTo>
                      <a:cubicBezTo>
                        <a:pt x="80" y="183"/>
                        <a:pt x="80" y="181"/>
                        <a:pt x="80" y="180"/>
                      </a:cubicBezTo>
                      <a:lnTo>
                        <a:pt x="80" y="156"/>
                      </a:lnTo>
                      <a:close/>
                      <a:moveTo>
                        <a:pt x="65" y="17"/>
                      </a:moveTo>
                      <a:cubicBezTo>
                        <a:pt x="67" y="16"/>
                        <a:pt x="70" y="16"/>
                        <a:pt x="71" y="17"/>
                      </a:cubicBezTo>
                      <a:cubicBezTo>
                        <a:pt x="72" y="18"/>
                        <a:pt x="72" y="19"/>
                        <a:pt x="72" y="20"/>
                      </a:cubicBezTo>
                      <a:cubicBezTo>
                        <a:pt x="72" y="21"/>
                        <a:pt x="72" y="22"/>
                        <a:pt x="71" y="23"/>
                      </a:cubicBezTo>
                      <a:cubicBezTo>
                        <a:pt x="70" y="23"/>
                        <a:pt x="69" y="24"/>
                        <a:pt x="68" y="24"/>
                      </a:cubicBezTo>
                      <a:cubicBezTo>
                        <a:pt x="67" y="24"/>
                        <a:pt x="66" y="23"/>
                        <a:pt x="65" y="23"/>
                      </a:cubicBezTo>
                      <a:cubicBezTo>
                        <a:pt x="65" y="22"/>
                        <a:pt x="64" y="21"/>
                        <a:pt x="64" y="20"/>
                      </a:cubicBezTo>
                      <a:cubicBezTo>
                        <a:pt x="64" y="19"/>
                        <a:pt x="65" y="18"/>
                        <a:pt x="65" y="1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p>
              </p:txBody>
            </p:sp>
            <p:sp>
              <p:nvSpPr>
                <p:cNvPr id="18" name="Freeform 71"/>
                <p:cNvSpPr>
                  <a:spLocks noEditPoints="1"/>
                </p:cNvSpPr>
                <p:nvPr/>
              </p:nvSpPr>
              <p:spPr bwMode="auto">
                <a:xfrm>
                  <a:off x="6091238" y="668338"/>
                  <a:ext cx="249238" cy="404813"/>
                </a:xfrm>
                <a:custGeom>
                  <a:avLst/>
                  <a:gdLst>
                    <a:gd name="T0" fmla="*/ 76 w 88"/>
                    <a:gd name="T1" fmla="*/ 0 h 144"/>
                    <a:gd name="T2" fmla="*/ 12 w 88"/>
                    <a:gd name="T3" fmla="*/ 0 h 144"/>
                    <a:gd name="T4" fmla="*/ 0 w 88"/>
                    <a:gd name="T5" fmla="*/ 12 h 144"/>
                    <a:gd name="T6" fmla="*/ 0 w 88"/>
                    <a:gd name="T7" fmla="*/ 132 h 144"/>
                    <a:gd name="T8" fmla="*/ 12 w 88"/>
                    <a:gd name="T9" fmla="*/ 144 h 144"/>
                    <a:gd name="T10" fmla="*/ 76 w 88"/>
                    <a:gd name="T11" fmla="*/ 144 h 144"/>
                    <a:gd name="T12" fmla="*/ 88 w 88"/>
                    <a:gd name="T13" fmla="*/ 132 h 144"/>
                    <a:gd name="T14" fmla="*/ 88 w 88"/>
                    <a:gd name="T15" fmla="*/ 12 h 144"/>
                    <a:gd name="T16" fmla="*/ 76 w 88"/>
                    <a:gd name="T17" fmla="*/ 0 h 144"/>
                    <a:gd name="T18" fmla="*/ 41 w 88"/>
                    <a:gd name="T19" fmla="*/ 17 h 144"/>
                    <a:gd name="T20" fmla="*/ 47 w 88"/>
                    <a:gd name="T21" fmla="*/ 17 h 144"/>
                    <a:gd name="T22" fmla="*/ 48 w 88"/>
                    <a:gd name="T23" fmla="*/ 20 h 144"/>
                    <a:gd name="T24" fmla="*/ 47 w 88"/>
                    <a:gd name="T25" fmla="*/ 23 h 144"/>
                    <a:gd name="T26" fmla="*/ 44 w 88"/>
                    <a:gd name="T27" fmla="*/ 24 h 144"/>
                    <a:gd name="T28" fmla="*/ 41 w 88"/>
                    <a:gd name="T29" fmla="*/ 23 h 144"/>
                    <a:gd name="T30" fmla="*/ 40 w 88"/>
                    <a:gd name="T31" fmla="*/ 20 h 144"/>
                    <a:gd name="T32" fmla="*/ 41 w 88"/>
                    <a:gd name="T33" fmla="*/ 17 h 144"/>
                    <a:gd name="T34" fmla="*/ 25 w 88"/>
                    <a:gd name="T35" fmla="*/ 17 h 144"/>
                    <a:gd name="T36" fmla="*/ 31 w 88"/>
                    <a:gd name="T37" fmla="*/ 17 h 144"/>
                    <a:gd name="T38" fmla="*/ 32 w 88"/>
                    <a:gd name="T39" fmla="*/ 20 h 144"/>
                    <a:gd name="T40" fmla="*/ 31 w 88"/>
                    <a:gd name="T41" fmla="*/ 23 h 144"/>
                    <a:gd name="T42" fmla="*/ 28 w 88"/>
                    <a:gd name="T43" fmla="*/ 24 h 144"/>
                    <a:gd name="T44" fmla="*/ 25 w 88"/>
                    <a:gd name="T45" fmla="*/ 23 h 144"/>
                    <a:gd name="T46" fmla="*/ 24 w 88"/>
                    <a:gd name="T47" fmla="*/ 20 h 144"/>
                    <a:gd name="T48" fmla="*/ 25 w 88"/>
                    <a:gd name="T49" fmla="*/ 17 h 144"/>
                    <a:gd name="T50" fmla="*/ 47 w 88"/>
                    <a:gd name="T51" fmla="*/ 127 h 144"/>
                    <a:gd name="T52" fmla="*/ 44 w 88"/>
                    <a:gd name="T53" fmla="*/ 128 h 144"/>
                    <a:gd name="T54" fmla="*/ 41 w 88"/>
                    <a:gd name="T55" fmla="*/ 127 h 144"/>
                    <a:gd name="T56" fmla="*/ 40 w 88"/>
                    <a:gd name="T57" fmla="*/ 124 h 144"/>
                    <a:gd name="T58" fmla="*/ 41 w 88"/>
                    <a:gd name="T59" fmla="*/ 121 h 144"/>
                    <a:gd name="T60" fmla="*/ 47 w 88"/>
                    <a:gd name="T61" fmla="*/ 121 h 144"/>
                    <a:gd name="T62" fmla="*/ 48 w 88"/>
                    <a:gd name="T63" fmla="*/ 124 h 144"/>
                    <a:gd name="T64" fmla="*/ 47 w 88"/>
                    <a:gd name="T65" fmla="*/ 127 h 144"/>
                    <a:gd name="T66" fmla="*/ 72 w 88"/>
                    <a:gd name="T67" fmla="*/ 108 h 144"/>
                    <a:gd name="T68" fmla="*/ 68 w 88"/>
                    <a:gd name="T69" fmla="*/ 112 h 144"/>
                    <a:gd name="T70" fmla="*/ 20 w 88"/>
                    <a:gd name="T71" fmla="*/ 112 h 144"/>
                    <a:gd name="T72" fmla="*/ 16 w 88"/>
                    <a:gd name="T73" fmla="*/ 108 h 144"/>
                    <a:gd name="T74" fmla="*/ 16 w 88"/>
                    <a:gd name="T75" fmla="*/ 36 h 144"/>
                    <a:gd name="T76" fmla="*/ 20 w 88"/>
                    <a:gd name="T77" fmla="*/ 32 h 144"/>
                    <a:gd name="T78" fmla="*/ 68 w 88"/>
                    <a:gd name="T79" fmla="*/ 32 h 144"/>
                    <a:gd name="T80" fmla="*/ 72 w 88"/>
                    <a:gd name="T81" fmla="*/ 36 h 144"/>
                    <a:gd name="T82" fmla="*/ 72 w 88"/>
                    <a:gd name="T83" fmla="*/ 10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8" h="144">
                      <a:moveTo>
                        <a:pt x="76" y="0"/>
                      </a:moveTo>
                      <a:cubicBezTo>
                        <a:pt x="12" y="0"/>
                        <a:pt x="12" y="0"/>
                        <a:pt x="12" y="0"/>
                      </a:cubicBezTo>
                      <a:cubicBezTo>
                        <a:pt x="6" y="0"/>
                        <a:pt x="0" y="5"/>
                        <a:pt x="0" y="12"/>
                      </a:cubicBezTo>
                      <a:cubicBezTo>
                        <a:pt x="0" y="132"/>
                        <a:pt x="0" y="132"/>
                        <a:pt x="0" y="132"/>
                      </a:cubicBezTo>
                      <a:cubicBezTo>
                        <a:pt x="0" y="138"/>
                        <a:pt x="6" y="144"/>
                        <a:pt x="12" y="144"/>
                      </a:cubicBezTo>
                      <a:cubicBezTo>
                        <a:pt x="76" y="144"/>
                        <a:pt x="76" y="144"/>
                        <a:pt x="76" y="144"/>
                      </a:cubicBezTo>
                      <a:cubicBezTo>
                        <a:pt x="83" y="144"/>
                        <a:pt x="88" y="138"/>
                        <a:pt x="88" y="132"/>
                      </a:cubicBezTo>
                      <a:cubicBezTo>
                        <a:pt x="88" y="12"/>
                        <a:pt x="88" y="12"/>
                        <a:pt x="88" y="12"/>
                      </a:cubicBezTo>
                      <a:cubicBezTo>
                        <a:pt x="88" y="5"/>
                        <a:pt x="83" y="0"/>
                        <a:pt x="76" y="0"/>
                      </a:cubicBezTo>
                      <a:close/>
                      <a:moveTo>
                        <a:pt x="41" y="17"/>
                      </a:moveTo>
                      <a:cubicBezTo>
                        <a:pt x="43" y="16"/>
                        <a:pt x="45" y="16"/>
                        <a:pt x="47" y="17"/>
                      </a:cubicBezTo>
                      <a:cubicBezTo>
                        <a:pt x="48" y="18"/>
                        <a:pt x="48" y="19"/>
                        <a:pt x="48" y="20"/>
                      </a:cubicBezTo>
                      <a:cubicBezTo>
                        <a:pt x="48" y="21"/>
                        <a:pt x="48" y="22"/>
                        <a:pt x="47" y="23"/>
                      </a:cubicBezTo>
                      <a:cubicBezTo>
                        <a:pt x="46" y="23"/>
                        <a:pt x="45" y="24"/>
                        <a:pt x="44" y="24"/>
                      </a:cubicBezTo>
                      <a:cubicBezTo>
                        <a:pt x="43" y="24"/>
                        <a:pt x="42" y="23"/>
                        <a:pt x="41" y="23"/>
                      </a:cubicBezTo>
                      <a:cubicBezTo>
                        <a:pt x="41" y="22"/>
                        <a:pt x="40" y="21"/>
                        <a:pt x="40" y="20"/>
                      </a:cubicBezTo>
                      <a:cubicBezTo>
                        <a:pt x="40" y="19"/>
                        <a:pt x="41" y="18"/>
                        <a:pt x="41" y="17"/>
                      </a:cubicBezTo>
                      <a:close/>
                      <a:moveTo>
                        <a:pt x="25" y="17"/>
                      </a:moveTo>
                      <a:cubicBezTo>
                        <a:pt x="27" y="16"/>
                        <a:pt x="30" y="16"/>
                        <a:pt x="31" y="17"/>
                      </a:cubicBezTo>
                      <a:cubicBezTo>
                        <a:pt x="32" y="18"/>
                        <a:pt x="32" y="19"/>
                        <a:pt x="32" y="20"/>
                      </a:cubicBezTo>
                      <a:cubicBezTo>
                        <a:pt x="32" y="21"/>
                        <a:pt x="32" y="22"/>
                        <a:pt x="31" y="23"/>
                      </a:cubicBezTo>
                      <a:cubicBezTo>
                        <a:pt x="30" y="23"/>
                        <a:pt x="29" y="24"/>
                        <a:pt x="28" y="24"/>
                      </a:cubicBezTo>
                      <a:cubicBezTo>
                        <a:pt x="27" y="24"/>
                        <a:pt x="26" y="23"/>
                        <a:pt x="25" y="23"/>
                      </a:cubicBezTo>
                      <a:cubicBezTo>
                        <a:pt x="25" y="22"/>
                        <a:pt x="24" y="21"/>
                        <a:pt x="24" y="20"/>
                      </a:cubicBezTo>
                      <a:cubicBezTo>
                        <a:pt x="24" y="19"/>
                        <a:pt x="25" y="18"/>
                        <a:pt x="25" y="17"/>
                      </a:cubicBezTo>
                      <a:close/>
                      <a:moveTo>
                        <a:pt x="47" y="127"/>
                      </a:moveTo>
                      <a:cubicBezTo>
                        <a:pt x="46" y="127"/>
                        <a:pt x="45" y="128"/>
                        <a:pt x="44" y="128"/>
                      </a:cubicBezTo>
                      <a:cubicBezTo>
                        <a:pt x="43" y="128"/>
                        <a:pt x="42" y="127"/>
                        <a:pt x="41" y="127"/>
                      </a:cubicBezTo>
                      <a:cubicBezTo>
                        <a:pt x="41" y="126"/>
                        <a:pt x="40" y="125"/>
                        <a:pt x="40" y="124"/>
                      </a:cubicBezTo>
                      <a:cubicBezTo>
                        <a:pt x="40" y="123"/>
                        <a:pt x="41" y="122"/>
                        <a:pt x="41" y="121"/>
                      </a:cubicBezTo>
                      <a:cubicBezTo>
                        <a:pt x="43" y="120"/>
                        <a:pt x="46" y="120"/>
                        <a:pt x="47" y="121"/>
                      </a:cubicBezTo>
                      <a:cubicBezTo>
                        <a:pt x="48" y="122"/>
                        <a:pt x="48" y="123"/>
                        <a:pt x="48" y="124"/>
                      </a:cubicBezTo>
                      <a:cubicBezTo>
                        <a:pt x="48" y="125"/>
                        <a:pt x="48" y="126"/>
                        <a:pt x="47" y="127"/>
                      </a:cubicBezTo>
                      <a:close/>
                      <a:moveTo>
                        <a:pt x="72" y="108"/>
                      </a:moveTo>
                      <a:cubicBezTo>
                        <a:pt x="72" y="110"/>
                        <a:pt x="70" y="112"/>
                        <a:pt x="68" y="112"/>
                      </a:cubicBezTo>
                      <a:cubicBezTo>
                        <a:pt x="20" y="112"/>
                        <a:pt x="20" y="112"/>
                        <a:pt x="20" y="112"/>
                      </a:cubicBezTo>
                      <a:cubicBezTo>
                        <a:pt x="18" y="112"/>
                        <a:pt x="16" y="110"/>
                        <a:pt x="16" y="108"/>
                      </a:cubicBezTo>
                      <a:cubicBezTo>
                        <a:pt x="16" y="36"/>
                        <a:pt x="16" y="36"/>
                        <a:pt x="16" y="36"/>
                      </a:cubicBezTo>
                      <a:cubicBezTo>
                        <a:pt x="16" y="34"/>
                        <a:pt x="18" y="32"/>
                        <a:pt x="20" y="32"/>
                      </a:cubicBezTo>
                      <a:cubicBezTo>
                        <a:pt x="68" y="32"/>
                        <a:pt x="68" y="32"/>
                        <a:pt x="68" y="32"/>
                      </a:cubicBezTo>
                      <a:cubicBezTo>
                        <a:pt x="70" y="32"/>
                        <a:pt x="72" y="34"/>
                        <a:pt x="72" y="36"/>
                      </a:cubicBezTo>
                      <a:lnTo>
                        <a:pt x="72" y="10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p>
              </p:txBody>
            </p:sp>
          </p:grpSp>
        </p:grpSp>
      </p:grpSp>
      <p:sp>
        <p:nvSpPr>
          <p:cNvPr id="32" name="Rectangle 23"/>
          <p:cNvSpPr>
            <a:spLocks noChangeArrowheads="1"/>
          </p:cNvSpPr>
          <p:nvPr/>
        </p:nvSpPr>
        <p:spPr bwMode="auto">
          <a:xfrm>
            <a:off x="1504950" y="2052756"/>
            <a:ext cx="4628020" cy="3495066"/>
          </a:xfrm>
          <a:prstGeom prst="rect">
            <a:avLst/>
          </a:prstGeom>
          <a:blipFill dpi="0" rotWithShape="1">
            <a:blip r:embed="rId3"/>
            <a:srcRect/>
            <a:stretch>
              <a:fillRect/>
            </a:stretch>
          </a:blipFill>
          <a:ln w="19050" cap="flat">
            <a:noFill/>
            <a:prstDash val="solid"/>
            <a:miter lim="800000"/>
          </a:ln>
          <a:effectLst/>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2" presetClass="entr" presetSubtype="8" decel="8000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500" fill="hold"/>
                                        <p:tgtEl>
                                          <p:spTgt spid="32"/>
                                        </p:tgtEl>
                                        <p:attrNameLst>
                                          <p:attrName>ppt_x</p:attrName>
                                        </p:attrNameLst>
                                      </p:cBhvr>
                                      <p:tavLst>
                                        <p:tav tm="0">
                                          <p:val>
                                            <p:strVal val="0-#ppt_w/2"/>
                                          </p:val>
                                        </p:tav>
                                        <p:tav tm="100000">
                                          <p:val>
                                            <p:strVal val="#ppt_x"/>
                                          </p:val>
                                        </p:tav>
                                      </p:tavLst>
                                    </p:anim>
                                    <p:anim calcmode="lin" valueType="num">
                                      <p:cBhvr additive="base">
                                        <p:cTn id="17"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0286" y="486325"/>
            <a:ext cx="11582400" cy="694775"/>
            <a:chOff x="290286" y="467275"/>
            <a:chExt cx="11582400" cy="694775"/>
          </a:xfrm>
        </p:grpSpPr>
        <p:sp>
          <p:nvSpPr>
            <p:cNvPr id="4" name="TextBox 8"/>
            <p:cNvSpPr txBox="1">
              <a:spLocks noChangeArrowheads="1"/>
            </p:cNvSpPr>
            <p:nvPr/>
          </p:nvSpPr>
          <p:spPr bwMode="auto">
            <a:xfrm>
              <a:off x="4464793" y="467275"/>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华文新魏" panose="02010800040101010101" pitchFamily="2" charset="-122"/>
                  <a:ea typeface="华文新魏" panose="02010800040101010101" pitchFamily="2" charset="-122"/>
                </a:rPr>
                <a:t>成功项目展示</a:t>
              </a:r>
            </a:p>
          </p:txBody>
        </p:sp>
        <p:cxnSp>
          <p:nvCxnSpPr>
            <p:cNvPr id="6" name="直接连接符 5"/>
            <p:cNvCxnSpPr/>
            <p:nvPr/>
          </p:nvCxnSpPr>
          <p:spPr>
            <a:xfrm>
              <a:off x="290286" y="1162050"/>
              <a:ext cx="11582400" cy="0"/>
            </a:xfrm>
            <a:prstGeom prst="line">
              <a:avLst/>
            </a:prstGeom>
            <a:ln>
              <a:solidFill>
                <a:srgbClr val="433A4B"/>
              </a:solidFill>
            </a:ln>
          </p:spPr>
          <p:style>
            <a:lnRef idx="1">
              <a:schemeClr val="accent1"/>
            </a:lnRef>
            <a:fillRef idx="0">
              <a:schemeClr val="accent1"/>
            </a:fillRef>
            <a:effectRef idx="0">
              <a:schemeClr val="accent1"/>
            </a:effectRef>
            <a:fontRef idx="minor">
              <a:schemeClr val="tx1"/>
            </a:fontRef>
          </p:style>
        </p:cxnSp>
      </p:grpSp>
      <p:sp>
        <p:nvSpPr>
          <p:cNvPr id="5" name="圆角矩形 7"/>
          <p:cNvSpPr/>
          <p:nvPr/>
        </p:nvSpPr>
        <p:spPr>
          <a:xfrm>
            <a:off x="1670572" y="1993401"/>
            <a:ext cx="3996044" cy="1373411"/>
          </a:xfrm>
          <a:prstGeom prst="roundRect">
            <a:avLst>
              <a:gd name="adj" fmla="val 7594"/>
            </a:avLst>
          </a:prstGeom>
          <a:solidFill>
            <a:srgbClr val="433A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7" name="椭圆 6"/>
          <p:cNvSpPr/>
          <p:nvPr/>
        </p:nvSpPr>
        <p:spPr>
          <a:xfrm>
            <a:off x="1754725" y="2262439"/>
            <a:ext cx="847019" cy="847019"/>
          </a:xfrm>
          <a:prstGeom prst="ellipse">
            <a:avLst/>
          </a:prstGeom>
          <a:solidFill>
            <a:srgbClr val="433A4B"/>
          </a:solidFill>
          <a:ln w="25400">
            <a:solidFill>
              <a:srgbClr val="FEFEF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8" name="组合 7"/>
          <p:cNvGrpSpPr/>
          <p:nvPr/>
        </p:nvGrpSpPr>
        <p:grpSpPr>
          <a:xfrm>
            <a:off x="1985526" y="2472488"/>
            <a:ext cx="385415" cy="370647"/>
            <a:chOff x="6285705" y="2358559"/>
            <a:chExt cx="385415" cy="370647"/>
          </a:xfrm>
          <a:solidFill>
            <a:schemeClr val="bg1"/>
          </a:solidFill>
          <a:effectLst/>
        </p:grpSpPr>
        <p:sp>
          <p:nvSpPr>
            <p:cNvPr id="9" name="Oval 131"/>
            <p:cNvSpPr>
              <a:spLocks noChangeArrowheads="1"/>
            </p:cNvSpPr>
            <p:nvPr/>
          </p:nvSpPr>
          <p:spPr bwMode="auto">
            <a:xfrm>
              <a:off x="6391694" y="2358559"/>
              <a:ext cx="173437" cy="175656"/>
            </a:xfrm>
            <a:prstGeom prst="ellipse">
              <a:avLst/>
            </a:pr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prstClr val="black"/>
                </a:solidFill>
                <a:latin typeface="微软雅黑" panose="020B0503020204020204" pitchFamily="34" charset="-122"/>
                <a:ea typeface="微软雅黑" panose="020B0503020204020204" pitchFamily="34" charset="-122"/>
              </a:endParaRPr>
            </a:p>
          </p:txBody>
        </p:sp>
        <p:sp>
          <p:nvSpPr>
            <p:cNvPr id="10" name="Freeform 134"/>
            <p:cNvSpPr/>
            <p:nvPr/>
          </p:nvSpPr>
          <p:spPr bwMode="auto">
            <a:xfrm>
              <a:off x="6285705" y="2561609"/>
              <a:ext cx="385415" cy="167597"/>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800">
                <a:solidFill>
                  <a:prstClr val="black"/>
                </a:solidFill>
                <a:latin typeface="微软雅黑" panose="020B0503020204020204" pitchFamily="34" charset="-122"/>
                <a:ea typeface="微软雅黑" panose="020B0503020204020204" pitchFamily="34" charset="-122"/>
              </a:endParaRPr>
            </a:p>
          </p:txBody>
        </p:sp>
      </p:grpSp>
      <p:sp>
        <p:nvSpPr>
          <p:cNvPr id="11" name="圆角矩形 18"/>
          <p:cNvSpPr/>
          <p:nvPr/>
        </p:nvSpPr>
        <p:spPr>
          <a:xfrm>
            <a:off x="6710606" y="1990223"/>
            <a:ext cx="3993906" cy="1373411"/>
          </a:xfrm>
          <a:prstGeom prst="roundRect">
            <a:avLst>
              <a:gd name="adj" fmla="val 7594"/>
            </a:avLst>
          </a:prstGeom>
          <a:solidFill>
            <a:srgbClr val="433A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2" name="椭圆 11"/>
          <p:cNvSpPr/>
          <p:nvPr/>
        </p:nvSpPr>
        <p:spPr>
          <a:xfrm>
            <a:off x="6805910" y="2214656"/>
            <a:ext cx="847019" cy="847019"/>
          </a:xfrm>
          <a:prstGeom prst="ellipse">
            <a:avLst/>
          </a:prstGeom>
          <a:solidFill>
            <a:srgbClr val="433A4B"/>
          </a:solidFill>
          <a:ln w="25400">
            <a:solidFill>
              <a:srgbClr val="FEFEF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3" name="组合 12"/>
          <p:cNvGrpSpPr/>
          <p:nvPr/>
        </p:nvGrpSpPr>
        <p:grpSpPr>
          <a:xfrm>
            <a:off x="7040478" y="2452565"/>
            <a:ext cx="348399" cy="301947"/>
            <a:chOff x="6603016" y="4273770"/>
            <a:chExt cx="348399" cy="301947"/>
          </a:xfrm>
          <a:solidFill>
            <a:schemeClr val="bg1"/>
          </a:solidFill>
          <a:effectLst/>
        </p:grpSpPr>
        <p:sp>
          <p:nvSpPr>
            <p:cNvPr id="14" name="Freeform 19"/>
            <p:cNvSpPr/>
            <p:nvPr/>
          </p:nvSpPr>
          <p:spPr bwMode="auto">
            <a:xfrm>
              <a:off x="6657211" y="4400963"/>
              <a:ext cx="71339" cy="125535"/>
            </a:xfrm>
            <a:custGeom>
              <a:avLst/>
              <a:gdLst>
                <a:gd name="T0" fmla="*/ 4 w 54"/>
                <a:gd name="T1" fmla="*/ 95 h 95"/>
                <a:gd name="T2" fmla="*/ 49 w 54"/>
                <a:gd name="T3" fmla="*/ 95 h 95"/>
                <a:gd name="T4" fmla="*/ 54 w 54"/>
                <a:gd name="T5" fmla="*/ 90 h 95"/>
                <a:gd name="T6" fmla="*/ 54 w 54"/>
                <a:gd name="T7" fmla="*/ 4 h 95"/>
                <a:gd name="T8" fmla="*/ 49 w 54"/>
                <a:gd name="T9" fmla="*/ 0 h 95"/>
                <a:gd name="T10" fmla="*/ 4 w 54"/>
                <a:gd name="T11" fmla="*/ 0 h 95"/>
                <a:gd name="T12" fmla="*/ 0 w 54"/>
                <a:gd name="T13" fmla="*/ 4 h 95"/>
                <a:gd name="T14" fmla="*/ 0 w 54"/>
                <a:gd name="T15" fmla="*/ 90 h 95"/>
                <a:gd name="T16" fmla="*/ 4 w 54"/>
                <a:gd name="T17"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95">
                  <a:moveTo>
                    <a:pt x="4" y="95"/>
                  </a:moveTo>
                  <a:cubicBezTo>
                    <a:pt x="49" y="95"/>
                    <a:pt x="49" y="95"/>
                    <a:pt x="49" y="95"/>
                  </a:cubicBezTo>
                  <a:cubicBezTo>
                    <a:pt x="52" y="95"/>
                    <a:pt x="54" y="93"/>
                    <a:pt x="54" y="90"/>
                  </a:cubicBezTo>
                  <a:cubicBezTo>
                    <a:pt x="54" y="4"/>
                    <a:pt x="54" y="4"/>
                    <a:pt x="54" y="4"/>
                  </a:cubicBezTo>
                  <a:cubicBezTo>
                    <a:pt x="54" y="2"/>
                    <a:pt x="52" y="0"/>
                    <a:pt x="49" y="0"/>
                  </a:cubicBezTo>
                  <a:cubicBezTo>
                    <a:pt x="4" y="0"/>
                    <a:pt x="4" y="0"/>
                    <a:pt x="4" y="0"/>
                  </a:cubicBezTo>
                  <a:cubicBezTo>
                    <a:pt x="2" y="0"/>
                    <a:pt x="0" y="2"/>
                    <a:pt x="0" y="4"/>
                  </a:cubicBezTo>
                  <a:cubicBezTo>
                    <a:pt x="0" y="90"/>
                    <a:pt x="0" y="90"/>
                    <a:pt x="0" y="90"/>
                  </a:cubicBezTo>
                  <a:cubicBezTo>
                    <a:pt x="0" y="93"/>
                    <a:pt x="2" y="95"/>
                    <a:pt x="4" y="95"/>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latin typeface="微软雅黑" panose="020B0503020204020204" pitchFamily="34" charset="-122"/>
                <a:ea typeface="微软雅黑" panose="020B0503020204020204" pitchFamily="34" charset="-122"/>
              </a:endParaRPr>
            </a:p>
          </p:txBody>
        </p:sp>
        <p:sp>
          <p:nvSpPr>
            <p:cNvPr id="15" name="Freeform 20"/>
            <p:cNvSpPr/>
            <p:nvPr/>
          </p:nvSpPr>
          <p:spPr bwMode="auto">
            <a:xfrm>
              <a:off x="6760072" y="4354510"/>
              <a:ext cx="71339" cy="171988"/>
            </a:xfrm>
            <a:custGeom>
              <a:avLst/>
              <a:gdLst>
                <a:gd name="T0" fmla="*/ 5 w 54"/>
                <a:gd name="T1" fmla="*/ 130 h 130"/>
                <a:gd name="T2" fmla="*/ 50 w 54"/>
                <a:gd name="T3" fmla="*/ 130 h 130"/>
                <a:gd name="T4" fmla="*/ 54 w 54"/>
                <a:gd name="T5" fmla="*/ 125 h 130"/>
                <a:gd name="T6" fmla="*/ 54 w 54"/>
                <a:gd name="T7" fmla="*/ 5 h 130"/>
                <a:gd name="T8" fmla="*/ 50 w 54"/>
                <a:gd name="T9" fmla="*/ 0 h 130"/>
                <a:gd name="T10" fmla="*/ 5 w 54"/>
                <a:gd name="T11" fmla="*/ 0 h 130"/>
                <a:gd name="T12" fmla="*/ 0 w 54"/>
                <a:gd name="T13" fmla="*/ 5 h 130"/>
                <a:gd name="T14" fmla="*/ 0 w 54"/>
                <a:gd name="T15" fmla="*/ 125 h 130"/>
                <a:gd name="T16" fmla="*/ 5 w 54"/>
                <a:gd name="T17"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130">
                  <a:moveTo>
                    <a:pt x="5" y="130"/>
                  </a:moveTo>
                  <a:cubicBezTo>
                    <a:pt x="50" y="130"/>
                    <a:pt x="50" y="130"/>
                    <a:pt x="50" y="130"/>
                  </a:cubicBezTo>
                  <a:cubicBezTo>
                    <a:pt x="52" y="130"/>
                    <a:pt x="54" y="128"/>
                    <a:pt x="54" y="125"/>
                  </a:cubicBezTo>
                  <a:cubicBezTo>
                    <a:pt x="54" y="5"/>
                    <a:pt x="54" y="5"/>
                    <a:pt x="54" y="5"/>
                  </a:cubicBezTo>
                  <a:cubicBezTo>
                    <a:pt x="54" y="2"/>
                    <a:pt x="52" y="0"/>
                    <a:pt x="50" y="0"/>
                  </a:cubicBezTo>
                  <a:cubicBezTo>
                    <a:pt x="5" y="0"/>
                    <a:pt x="5" y="0"/>
                    <a:pt x="5" y="0"/>
                  </a:cubicBezTo>
                  <a:cubicBezTo>
                    <a:pt x="2" y="0"/>
                    <a:pt x="0" y="2"/>
                    <a:pt x="0" y="5"/>
                  </a:cubicBezTo>
                  <a:cubicBezTo>
                    <a:pt x="0" y="125"/>
                    <a:pt x="0" y="125"/>
                    <a:pt x="0" y="125"/>
                  </a:cubicBezTo>
                  <a:cubicBezTo>
                    <a:pt x="0" y="128"/>
                    <a:pt x="2" y="130"/>
                    <a:pt x="5" y="130"/>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latin typeface="微软雅黑" panose="020B0503020204020204" pitchFamily="34" charset="-122"/>
                <a:ea typeface="微软雅黑" panose="020B0503020204020204" pitchFamily="34" charset="-122"/>
              </a:endParaRPr>
            </a:p>
          </p:txBody>
        </p:sp>
        <p:sp>
          <p:nvSpPr>
            <p:cNvPr id="16" name="Freeform 21"/>
            <p:cNvSpPr/>
            <p:nvPr/>
          </p:nvSpPr>
          <p:spPr bwMode="auto">
            <a:xfrm>
              <a:off x="6864039" y="4316353"/>
              <a:ext cx="71339" cy="210147"/>
            </a:xfrm>
            <a:custGeom>
              <a:avLst/>
              <a:gdLst>
                <a:gd name="T0" fmla="*/ 4 w 54"/>
                <a:gd name="T1" fmla="*/ 159 h 159"/>
                <a:gd name="T2" fmla="*/ 49 w 54"/>
                <a:gd name="T3" fmla="*/ 159 h 159"/>
                <a:gd name="T4" fmla="*/ 54 w 54"/>
                <a:gd name="T5" fmla="*/ 154 h 159"/>
                <a:gd name="T6" fmla="*/ 54 w 54"/>
                <a:gd name="T7" fmla="*/ 5 h 159"/>
                <a:gd name="T8" fmla="*/ 49 w 54"/>
                <a:gd name="T9" fmla="*/ 0 h 159"/>
                <a:gd name="T10" fmla="*/ 4 w 54"/>
                <a:gd name="T11" fmla="*/ 0 h 159"/>
                <a:gd name="T12" fmla="*/ 0 w 54"/>
                <a:gd name="T13" fmla="*/ 5 h 159"/>
                <a:gd name="T14" fmla="*/ 0 w 54"/>
                <a:gd name="T15" fmla="*/ 154 h 159"/>
                <a:gd name="T16" fmla="*/ 4 w 54"/>
                <a:gd name="T17"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159">
                  <a:moveTo>
                    <a:pt x="4" y="159"/>
                  </a:moveTo>
                  <a:cubicBezTo>
                    <a:pt x="49" y="159"/>
                    <a:pt x="49" y="159"/>
                    <a:pt x="49" y="159"/>
                  </a:cubicBezTo>
                  <a:cubicBezTo>
                    <a:pt x="52" y="159"/>
                    <a:pt x="54" y="157"/>
                    <a:pt x="54" y="154"/>
                  </a:cubicBezTo>
                  <a:cubicBezTo>
                    <a:pt x="54" y="5"/>
                    <a:pt x="54" y="5"/>
                    <a:pt x="54" y="5"/>
                  </a:cubicBezTo>
                  <a:cubicBezTo>
                    <a:pt x="54" y="2"/>
                    <a:pt x="52" y="0"/>
                    <a:pt x="49" y="0"/>
                  </a:cubicBezTo>
                  <a:cubicBezTo>
                    <a:pt x="4" y="0"/>
                    <a:pt x="4" y="0"/>
                    <a:pt x="4" y="0"/>
                  </a:cubicBezTo>
                  <a:cubicBezTo>
                    <a:pt x="2" y="0"/>
                    <a:pt x="0" y="2"/>
                    <a:pt x="0" y="5"/>
                  </a:cubicBezTo>
                  <a:cubicBezTo>
                    <a:pt x="0" y="154"/>
                    <a:pt x="0" y="154"/>
                    <a:pt x="0" y="154"/>
                  </a:cubicBezTo>
                  <a:cubicBezTo>
                    <a:pt x="0" y="157"/>
                    <a:pt x="2" y="159"/>
                    <a:pt x="4" y="159"/>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latin typeface="微软雅黑" panose="020B0503020204020204" pitchFamily="34" charset="-122"/>
                <a:ea typeface="微软雅黑" panose="020B0503020204020204" pitchFamily="34" charset="-122"/>
              </a:endParaRPr>
            </a:p>
          </p:txBody>
        </p:sp>
        <p:sp>
          <p:nvSpPr>
            <p:cNvPr id="17" name="Freeform 22"/>
            <p:cNvSpPr/>
            <p:nvPr/>
          </p:nvSpPr>
          <p:spPr bwMode="auto">
            <a:xfrm>
              <a:off x="6603016" y="4273770"/>
              <a:ext cx="348399" cy="301947"/>
            </a:xfrm>
            <a:custGeom>
              <a:avLst/>
              <a:gdLst>
                <a:gd name="T0" fmla="*/ 253 w 264"/>
                <a:gd name="T1" fmla="*/ 206 h 228"/>
                <a:gd name="T2" fmla="*/ 23 w 264"/>
                <a:gd name="T3" fmla="*/ 206 h 228"/>
                <a:gd name="T4" fmla="*/ 22 w 264"/>
                <a:gd name="T5" fmla="*/ 206 h 228"/>
                <a:gd name="T6" fmla="*/ 22 w 264"/>
                <a:gd name="T7" fmla="*/ 11 h 228"/>
                <a:gd name="T8" fmla="*/ 11 w 264"/>
                <a:gd name="T9" fmla="*/ 0 h 228"/>
                <a:gd name="T10" fmla="*/ 0 w 264"/>
                <a:gd name="T11" fmla="*/ 11 h 228"/>
                <a:gd name="T12" fmla="*/ 0 w 264"/>
                <a:gd name="T13" fmla="*/ 206 h 228"/>
                <a:gd name="T14" fmla="*/ 23 w 264"/>
                <a:gd name="T15" fmla="*/ 228 h 228"/>
                <a:gd name="T16" fmla="*/ 253 w 264"/>
                <a:gd name="T17" fmla="*/ 228 h 228"/>
                <a:gd name="T18" fmla="*/ 264 w 264"/>
                <a:gd name="T19" fmla="*/ 217 h 228"/>
                <a:gd name="T20" fmla="*/ 253 w 264"/>
                <a:gd name="T21" fmla="*/ 206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4" h="228">
                  <a:moveTo>
                    <a:pt x="253" y="206"/>
                  </a:moveTo>
                  <a:cubicBezTo>
                    <a:pt x="23" y="206"/>
                    <a:pt x="23" y="206"/>
                    <a:pt x="23" y="206"/>
                  </a:cubicBezTo>
                  <a:cubicBezTo>
                    <a:pt x="22" y="206"/>
                    <a:pt x="22" y="206"/>
                    <a:pt x="22" y="206"/>
                  </a:cubicBezTo>
                  <a:cubicBezTo>
                    <a:pt x="22" y="11"/>
                    <a:pt x="22" y="11"/>
                    <a:pt x="22" y="11"/>
                  </a:cubicBezTo>
                  <a:cubicBezTo>
                    <a:pt x="22" y="5"/>
                    <a:pt x="17" y="0"/>
                    <a:pt x="11" y="0"/>
                  </a:cubicBezTo>
                  <a:cubicBezTo>
                    <a:pt x="5" y="0"/>
                    <a:pt x="0" y="5"/>
                    <a:pt x="0" y="11"/>
                  </a:cubicBezTo>
                  <a:cubicBezTo>
                    <a:pt x="0" y="206"/>
                    <a:pt x="0" y="206"/>
                    <a:pt x="0" y="206"/>
                  </a:cubicBezTo>
                  <a:cubicBezTo>
                    <a:pt x="0" y="218"/>
                    <a:pt x="10" y="228"/>
                    <a:pt x="23" y="228"/>
                  </a:cubicBezTo>
                  <a:cubicBezTo>
                    <a:pt x="253" y="228"/>
                    <a:pt x="253" y="228"/>
                    <a:pt x="253" y="228"/>
                  </a:cubicBezTo>
                  <a:cubicBezTo>
                    <a:pt x="259" y="228"/>
                    <a:pt x="264" y="223"/>
                    <a:pt x="264" y="217"/>
                  </a:cubicBezTo>
                  <a:cubicBezTo>
                    <a:pt x="264" y="211"/>
                    <a:pt x="259" y="206"/>
                    <a:pt x="253" y="206"/>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latin typeface="微软雅黑" panose="020B0503020204020204" pitchFamily="34" charset="-122"/>
                <a:ea typeface="微软雅黑" panose="020B0503020204020204" pitchFamily="34" charset="-122"/>
              </a:endParaRPr>
            </a:p>
          </p:txBody>
        </p:sp>
      </p:grpSp>
      <p:sp>
        <p:nvSpPr>
          <p:cNvPr id="18" name="圆角矩形 25"/>
          <p:cNvSpPr/>
          <p:nvPr/>
        </p:nvSpPr>
        <p:spPr>
          <a:xfrm>
            <a:off x="1654366" y="4177379"/>
            <a:ext cx="3993906" cy="1373411"/>
          </a:xfrm>
          <a:prstGeom prst="roundRect">
            <a:avLst>
              <a:gd name="adj" fmla="val 7594"/>
            </a:avLst>
          </a:prstGeom>
          <a:solidFill>
            <a:srgbClr val="433A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19" name="椭圆 18"/>
          <p:cNvSpPr/>
          <p:nvPr/>
        </p:nvSpPr>
        <p:spPr>
          <a:xfrm>
            <a:off x="1738519" y="4446417"/>
            <a:ext cx="847019" cy="847019"/>
          </a:xfrm>
          <a:prstGeom prst="ellipse">
            <a:avLst/>
          </a:prstGeom>
          <a:solidFill>
            <a:srgbClr val="433A4B"/>
          </a:solidFill>
          <a:ln w="25400">
            <a:solidFill>
              <a:srgbClr val="FEFEF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20" name="组合 19"/>
          <p:cNvGrpSpPr/>
          <p:nvPr/>
        </p:nvGrpSpPr>
        <p:grpSpPr>
          <a:xfrm>
            <a:off x="1999594" y="4676603"/>
            <a:ext cx="320699" cy="317393"/>
            <a:chOff x="4894890" y="3552033"/>
            <a:chExt cx="320699" cy="317393"/>
          </a:xfrm>
          <a:solidFill>
            <a:schemeClr val="bg1"/>
          </a:solidFill>
          <a:effectLst/>
        </p:grpSpPr>
        <p:sp>
          <p:nvSpPr>
            <p:cNvPr id="21" name="Freeform 136"/>
            <p:cNvSpPr/>
            <p:nvPr/>
          </p:nvSpPr>
          <p:spPr bwMode="auto">
            <a:xfrm>
              <a:off x="4894890" y="3729905"/>
              <a:ext cx="320699" cy="139521"/>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latin typeface="微软雅黑" panose="020B0503020204020204" pitchFamily="34" charset="-122"/>
                <a:ea typeface="微软雅黑" panose="020B0503020204020204" pitchFamily="34" charset="-122"/>
              </a:endParaRPr>
            </a:p>
          </p:txBody>
        </p:sp>
        <p:sp>
          <p:nvSpPr>
            <p:cNvPr id="22" name="Freeform 137"/>
            <p:cNvSpPr>
              <a:spLocks noEditPoints="1"/>
            </p:cNvSpPr>
            <p:nvPr/>
          </p:nvSpPr>
          <p:spPr bwMode="auto">
            <a:xfrm>
              <a:off x="4894890" y="3552033"/>
              <a:ext cx="320699" cy="184485"/>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2000">
                <a:solidFill>
                  <a:prstClr val="black"/>
                </a:solidFill>
                <a:latin typeface="微软雅黑" panose="020B0503020204020204" pitchFamily="34" charset="-122"/>
                <a:ea typeface="微软雅黑" panose="020B0503020204020204" pitchFamily="34" charset="-122"/>
              </a:endParaRPr>
            </a:p>
          </p:txBody>
        </p:sp>
      </p:grpSp>
      <p:sp>
        <p:nvSpPr>
          <p:cNvPr id="23" name="圆角矩形 30"/>
          <p:cNvSpPr/>
          <p:nvPr/>
        </p:nvSpPr>
        <p:spPr>
          <a:xfrm>
            <a:off x="6708468" y="4177379"/>
            <a:ext cx="3993906" cy="1373411"/>
          </a:xfrm>
          <a:prstGeom prst="roundRect">
            <a:avLst>
              <a:gd name="adj" fmla="val 7594"/>
            </a:avLst>
          </a:prstGeom>
          <a:solidFill>
            <a:srgbClr val="433A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24" name="椭圆 23"/>
          <p:cNvSpPr/>
          <p:nvPr/>
        </p:nvSpPr>
        <p:spPr>
          <a:xfrm>
            <a:off x="6803772" y="4401812"/>
            <a:ext cx="847019" cy="847019"/>
          </a:xfrm>
          <a:prstGeom prst="ellipse">
            <a:avLst/>
          </a:prstGeom>
          <a:solidFill>
            <a:srgbClr val="433A4B"/>
          </a:solidFill>
          <a:ln w="25400">
            <a:solidFill>
              <a:srgbClr val="FEFEF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25" name="组合 24"/>
          <p:cNvGrpSpPr/>
          <p:nvPr/>
        </p:nvGrpSpPr>
        <p:grpSpPr>
          <a:xfrm>
            <a:off x="6999103" y="4633367"/>
            <a:ext cx="439148" cy="366232"/>
            <a:chOff x="6974585" y="3291091"/>
            <a:chExt cx="439148" cy="366232"/>
          </a:xfrm>
          <a:solidFill>
            <a:schemeClr val="bg1"/>
          </a:solidFill>
          <a:effectLst/>
        </p:grpSpPr>
        <p:sp>
          <p:nvSpPr>
            <p:cNvPr id="26" name="Freeform 5"/>
            <p:cNvSpPr/>
            <p:nvPr/>
          </p:nvSpPr>
          <p:spPr bwMode="auto">
            <a:xfrm>
              <a:off x="6974585" y="3385549"/>
              <a:ext cx="336404" cy="271774"/>
            </a:xfrm>
            <a:custGeom>
              <a:avLst/>
              <a:gdLst>
                <a:gd name="T0" fmla="*/ 123 w 138"/>
                <a:gd name="T1" fmla="*/ 83 h 111"/>
                <a:gd name="T2" fmla="*/ 89 w 138"/>
                <a:gd name="T3" fmla="*/ 93 h 111"/>
                <a:gd name="T4" fmla="*/ 85 w 138"/>
                <a:gd name="T5" fmla="*/ 93 h 111"/>
                <a:gd name="T6" fmla="*/ 83 w 138"/>
                <a:gd name="T7" fmla="*/ 92 h 111"/>
                <a:gd name="T8" fmla="*/ 79 w 138"/>
                <a:gd name="T9" fmla="*/ 92 h 111"/>
                <a:gd name="T10" fmla="*/ 77 w 138"/>
                <a:gd name="T11" fmla="*/ 91 h 111"/>
                <a:gd name="T12" fmla="*/ 74 w 138"/>
                <a:gd name="T13" fmla="*/ 91 h 111"/>
                <a:gd name="T14" fmla="*/ 72 w 138"/>
                <a:gd name="T15" fmla="*/ 90 h 111"/>
                <a:gd name="T16" fmla="*/ 68 w 138"/>
                <a:gd name="T17" fmla="*/ 89 h 111"/>
                <a:gd name="T18" fmla="*/ 67 w 138"/>
                <a:gd name="T19" fmla="*/ 88 h 111"/>
                <a:gd name="T20" fmla="*/ 63 w 138"/>
                <a:gd name="T21" fmla="*/ 86 h 111"/>
                <a:gd name="T22" fmla="*/ 63 w 138"/>
                <a:gd name="T23" fmla="*/ 86 h 111"/>
                <a:gd name="T24" fmla="*/ 50 w 138"/>
                <a:gd name="T25" fmla="*/ 76 h 111"/>
                <a:gd name="T26" fmla="*/ 50 w 138"/>
                <a:gd name="T27" fmla="*/ 76 h 111"/>
                <a:gd name="T28" fmla="*/ 46 w 138"/>
                <a:gd name="T29" fmla="*/ 72 h 111"/>
                <a:gd name="T30" fmla="*/ 45 w 138"/>
                <a:gd name="T31" fmla="*/ 71 h 111"/>
                <a:gd name="T32" fmla="*/ 33 w 138"/>
                <a:gd name="T33" fmla="*/ 36 h 111"/>
                <a:gd name="T34" fmla="*/ 48 w 138"/>
                <a:gd name="T35" fmla="*/ 36 h 111"/>
                <a:gd name="T36" fmla="*/ 24 w 138"/>
                <a:gd name="T37" fmla="*/ 0 h 111"/>
                <a:gd name="T38" fmla="*/ 0 w 138"/>
                <a:gd name="T39" fmla="*/ 36 h 111"/>
                <a:gd name="T40" fmla="*/ 15 w 138"/>
                <a:gd name="T41" fmla="*/ 36 h 111"/>
                <a:gd name="T42" fmla="*/ 28 w 138"/>
                <a:gd name="T43" fmla="*/ 78 h 111"/>
                <a:gd name="T44" fmla="*/ 29 w 138"/>
                <a:gd name="T45" fmla="*/ 79 h 111"/>
                <a:gd name="T46" fmla="*/ 31 w 138"/>
                <a:gd name="T47" fmla="*/ 83 h 111"/>
                <a:gd name="T48" fmla="*/ 32 w 138"/>
                <a:gd name="T49" fmla="*/ 84 h 111"/>
                <a:gd name="T50" fmla="*/ 37 w 138"/>
                <a:gd name="T51" fmla="*/ 89 h 111"/>
                <a:gd name="T52" fmla="*/ 37 w 138"/>
                <a:gd name="T53" fmla="*/ 89 h 111"/>
                <a:gd name="T54" fmla="*/ 54 w 138"/>
                <a:gd name="T55" fmla="*/ 102 h 111"/>
                <a:gd name="T56" fmla="*/ 54 w 138"/>
                <a:gd name="T57" fmla="*/ 102 h 111"/>
                <a:gd name="T58" fmla="*/ 60 w 138"/>
                <a:gd name="T59" fmla="*/ 105 h 111"/>
                <a:gd name="T60" fmla="*/ 61 w 138"/>
                <a:gd name="T61" fmla="*/ 105 h 111"/>
                <a:gd name="T62" fmla="*/ 66 w 138"/>
                <a:gd name="T63" fmla="*/ 107 h 111"/>
                <a:gd name="T64" fmla="*/ 68 w 138"/>
                <a:gd name="T65" fmla="*/ 108 h 111"/>
                <a:gd name="T66" fmla="*/ 73 w 138"/>
                <a:gd name="T67" fmla="*/ 109 h 111"/>
                <a:gd name="T68" fmla="*/ 76 w 138"/>
                <a:gd name="T69" fmla="*/ 110 h 111"/>
                <a:gd name="T70" fmla="*/ 77 w 138"/>
                <a:gd name="T71" fmla="*/ 110 h 111"/>
                <a:gd name="T72" fmla="*/ 81 w 138"/>
                <a:gd name="T73" fmla="*/ 110 h 111"/>
                <a:gd name="T74" fmla="*/ 83 w 138"/>
                <a:gd name="T75" fmla="*/ 111 h 111"/>
                <a:gd name="T76" fmla="*/ 90 w 138"/>
                <a:gd name="T77" fmla="*/ 111 h 111"/>
                <a:gd name="T78" fmla="*/ 133 w 138"/>
                <a:gd name="T79" fmla="*/ 97 h 111"/>
                <a:gd name="T80" fmla="*/ 135 w 138"/>
                <a:gd name="T81" fmla="*/ 85 h 111"/>
                <a:gd name="T82" fmla="*/ 123 w 138"/>
                <a:gd name="T83" fmla="*/ 8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8" h="111">
                  <a:moveTo>
                    <a:pt x="123" y="83"/>
                  </a:moveTo>
                  <a:cubicBezTo>
                    <a:pt x="113" y="90"/>
                    <a:pt x="101" y="93"/>
                    <a:pt x="89" y="93"/>
                  </a:cubicBezTo>
                  <a:cubicBezTo>
                    <a:pt x="88" y="93"/>
                    <a:pt x="86" y="93"/>
                    <a:pt x="85" y="93"/>
                  </a:cubicBezTo>
                  <a:cubicBezTo>
                    <a:pt x="84" y="93"/>
                    <a:pt x="83" y="93"/>
                    <a:pt x="83" y="92"/>
                  </a:cubicBezTo>
                  <a:cubicBezTo>
                    <a:pt x="82" y="92"/>
                    <a:pt x="80" y="92"/>
                    <a:pt x="79" y="92"/>
                  </a:cubicBezTo>
                  <a:cubicBezTo>
                    <a:pt x="78" y="92"/>
                    <a:pt x="78" y="92"/>
                    <a:pt x="77" y="91"/>
                  </a:cubicBezTo>
                  <a:cubicBezTo>
                    <a:pt x="76" y="91"/>
                    <a:pt x="75" y="91"/>
                    <a:pt x="74" y="91"/>
                  </a:cubicBezTo>
                  <a:cubicBezTo>
                    <a:pt x="73" y="90"/>
                    <a:pt x="72" y="90"/>
                    <a:pt x="72" y="90"/>
                  </a:cubicBezTo>
                  <a:cubicBezTo>
                    <a:pt x="71" y="90"/>
                    <a:pt x="69" y="89"/>
                    <a:pt x="68" y="89"/>
                  </a:cubicBezTo>
                  <a:cubicBezTo>
                    <a:pt x="68" y="88"/>
                    <a:pt x="68" y="88"/>
                    <a:pt x="67" y="88"/>
                  </a:cubicBezTo>
                  <a:cubicBezTo>
                    <a:pt x="66" y="88"/>
                    <a:pt x="64" y="87"/>
                    <a:pt x="63" y="86"/>
                  </a:cubicBezTo>
                  <a:cubicBezTo>
                    <a:pt x="63" y="86"/>
                    <a:pt x="63" y="86"/>
                    <a:pt x="63" y="86"/>
                  </a:cubicBezTo>
                  <a:cubicBezTo>
                    <a:pt x="58" y="83"/>
                    <a:pt x="54" y="80"/>
                    <a:pt x="50" y="76"/>
                  </a:cubicBezTo>
                  <a:cubicBezTo>
                    <a:pt x="50" y="76"/>
                    <a:pt x="50" y="76"/>
                    <a:pt x="50" y="76"/>
                  </a:cubicBezTo>
                  <a:cubicBezTo>
                    <a:pt x="48" y="75"/>
                    <a:pt x="47" y="74"/>
                    <a:pt x="46" y="72"/>
                  </a:cubicBezTo>
                  <a:cubicBezTo>
                    <a:pt x="46" y="72"/>
                    <a:pt x="46" y="72"/>
                    <a:pt x="45" y="71"/>
                  </a:cubicBezTo>
                  <a:cubicBezTo>
                    <a:pt x="38" y="62"/>
                    <a:pt x="33" y="49"/>
                    <a:pt x="33" y="36"/>
                  </a:cubicBezTo>
                  <a:cubicBezTo>
                    <a:pt x="48" y="36"/>
                    <a:pt x="48" y="36"/>
                    <a:pt x="48" y="36"/>
                  </a:cubicBezTo>
                  <a:cubicBezTo>
                    <a:pt x="24" y="0"/>
                    <a:pt x="24" y="0"/>
                    <a:pt x="24" y="0"/>
                  </a:cubicBezTo>
                  <a:cubicBezTo>
                    <a:pt x="0" y="36"/>
                    <a:pt x="0" y="36"/>
                    <a:pt x="0" y="36"/>
                  </a:cubicBezTo>
                  <a:cubicBezTo>
                    <a:pt x="15" y="36"/>
                    <a:pt x="15" y="36"/>
                    <a:pt x="15" y="36"/>
                  </a:cubicBezTo>
                  <a:cubicBezTo>
                    <a:pt x="15" y="52"/>
                    <a:pt x="20" y="66"/>
                    <a:pt x="28" y="78"/>
                  </a:cubicBezTo>
                  <a:cubicBezTo>
                    <a:pt x="28" y="79"/>
                    <a:pt x="28" y="79"/>
                    <a:pt x="29" y="79"/>
                  </a:cubicBezTo>
                  <a:cubicBezTo>
                    <a:pt x="29" y="80"/>
                    <a:pt x="30" y="81"/>
                    <a:pt x="31" y="83"/>
                  </a:cubicBezTo>
                  <a:cubicBezTo>
                    <a:pt x="32" y="83"/>
                    <a:pt x="32" y="83"/>
                    <a:pt x="32" y="84"/>
                  </a:cubicBezTo>
                  <a:cubicBezTo>
                    <a:pt x="34" y="86"/>
                    <a:pt x="35" y="87"/>
                    <a:pt x="37" y="89"/>
                  </a:cubicBezTo>
                  <a:cubicBezTo>
                    <a:pt x="37" y="89"/>
                    <a:pt x="37" y="89"/>
                    <a:pt x="37" y="89"/>
                  </a:cubicBezTo>
                  <a:cubicBezTo>
                    <a:pt x="42" y="94"/>
                    <a:pt x="48" y="98"/>
                    <a:pt x="54" y="102"/>
                  </a:cubicBezTo>
                  <a:cubicBezTo>
                    <a:pt x="54" y="102"/>
                    <a:pt x="54" y="102"/>
                    <a:pt x="54" y="102"/>
                  </a:cubicBezTo>
                  <a:cubicBezTo>
                    <a:pt x="56" y="103"/>
                    <a:pt x="58" y="104"/>
                    <a:pt x="60" y="105"/>
                  </a:cubicBezTo>
                  <a:cubicBezTo>
                    <a:pt x="60" y="105"/>
                    <a:pt x="61" y="105"/>
                    <a:pt x="61" y="105"/>
                  </a:cubicBezTo>
                  <a:cubicBezTo>
                    <a:pt x="63" y="106"/>
                    <a:pt x="64" y="106"/>
                    <a:pt x="66" y="107"/>
                  </a:cubicBezTo>
                  <a:cubicBezTo>
                    <a:pt x="67" y="107"/>
                    <a:pt x="68" y="108"/>
                    <a:pt x="68" y="108"/>
                  </a:cubicBezTo>
                  <a:cubicBezTo>
                    <a:pt x="70" y="108"/>
                    <a:pt x="71" y="109"/>
                    <a:pt x="73" y="109"/>
                  </a:cubicBezTo>
                  <a:cubicBezTo>
                    <a:pt x="74" y="109"/>
                    <a:pt x="75" y="109"/>
                    <a:pt x="76" y="110"/>
                  </a:cubicBezTo>
                  <a:cubicBezTo>
                    <a:pt x="76" y="110"/>
                    <a:pt x="77" y="110"/>
                    <a:pt x="77" y="110"/>
                  </a:cubicBezTo>
                  <a:cubicBezTo>
                    <a:pt x="78" y="110"/>
                    <a:pt x="80" y="110"/>
                    <a:pt x="81" y="110"/>
                  </a:cubicBezTo>
                  <a:cubicBezTo>
                    <a:pt x="82" y="110"/>
                    <a:pt x="82" y="111"/>
                    <a:pt x="83" y="111"/>
                  </a:cubicBezTo>
                  <a:cubicBezTo>
                    <a:pt x="85" y="111"/>
                    <a:pt x="88" y="111"/>
                    <a:pt x="90" y="111"/>
                  </a:cubicBezTo>
                  <a:cubicBezTo>
                    <a:pt x="105" y="111"/>
                    <a:pt x="120" y="106"/>
                    <a:pt x="133" y="97"/>
                  </a:cubicBezTo>
                  <a:cubicBezTo>
                    <a:pt x="137" y="95"/>
                    <a:pt x="138" y="89"/>
                    <a:pt x="135" y="85"/>
                  </a:cubicBezTo>
                  <a:cubicBezTo>
                    <a:pt x="132" y="81"/>
                    <a:pt x="127" y="80"/>
                    <a:pt x="123" y="83"/>
                  </a:cubicBezTo>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27" name="Freeform 6"/>
            <p:cNvSpPr/>
            <p:nvPr/>
          </p:nvSpPr>
          <p:spPr bwMode="auto">
            <a:xfrm>
              <a:off x="7077329" y="3291091"/>
              <a:ext cx="336404" cy="270117"/>
            </a:xfrm>
            <a:custGeom>
              <a:avLst/>
              <a:gdLst>
                <a:gd name="T0" fmla="*/ 123 w 138"/>
                <a:gd name="T1" fmla="*/ 75 h 111"/>
                <a:gd name="T2" fmla="*/ 110 w 138"/>
                <a:gd name="T3" fmla="*/ 33 h 111"/>
                <a:gd name="T4" fmla="*/ 109 w 138"/>
                <a:gd name="T5" fmla="*/ 32 h 111"/>
                <a:gd name="T6" fmla="*/ 106 w 138"/>
                <a:gd name="T7" fmla="*/ 28 h 111"/>
                <a:gd name="T8" fmla="*/ 106 w 138"/>
                <a:gd name="T9" fmla="*/ 27 h 111"/>
                <a:gd name="T10" fmla="*/ 78 w 138"/>
                <a:gd name="T11" fmla="*/ 6 h 111"/>
                <a:gd name="T12" fmla="*/ 77 w 138"/>
                <a:gd name="T13" fmla="*/ 6 h 111"/>
                <a:gd name="T14" fmla="*/ 72 w 138"/>
                <a:gd name="T15" fmla="*/ 4 h 111"/>
                <a:gd name="T16" fmla="*/ 70 w 138"/>
                <a:gd name="T17" fmla="*/ 3 h 111"/>
                <a:gd name="T18" fmla="*/ 65 w 138"/>
                <a:gd name="T19" fmla="*/ 2 h 111"/>
                <a:gd name="T20" fmla="*/ 62 w 138"/>
                <a:gd name="T21" fmla="*/ 1 h 111"/>
                <a:gd name="T22" fmla="*/ 61 w 138"/>
                <a:gd name="T23" fmla="*/ 1 h 111"/>
                <a:gd name="T24" fmla="*/ 57 w 138"/>
                <a:gd name="T25" fmla="*/ 1 h 111"/>
                <a:gd name="T26" fmla="*/ 55 w 138"/>
                <a:gd name="T27" fmla="*/ 0 h 111"/>
                <a:gd name="T28" fmla="*/ 49 w 138"/>
                <a:gd name="T29" fmla="*/ 0 h 111"/>
                <a:gd name="T30" fmla="*/ 48 w 138"/>
                <a:gd name="T31" fmla="*/ 0 h 111"/>
                <a:gd name="T32" fmla="*/ 48 w 138"/>
                <a:gd name="T33" fmla="*/ 0 h 111"/>
                <a:gd name="T34" fmla="*/ 5 w 138"/>
                <a:gd name="T35" fmla="*/ 14 h 111"/>
                <a:gd name="T36" fmla="*/ 3 w 138"/>
                <a:gd name="T37" fmla="*/ 26 h 111"/>
                <a:gd name="T38" fmla="*/ 15 w 138"/>
                <a:gd name="T39" fmla="*/ 28 h 111"/>
                <a:gd name="T40" fmla="*/ 48 w 138"/>
                <a:gd name="T41" fmla="*/ 18 h 111"/>
                <a:gd name="T42" fmla="*/ 53 w 138"/>
                <a:gd name="T43" fmla="*/ 18 h 111"/>
                <a:gd name="T44" fmla="*/ 55 w 138"/>
                <a:gd name="T45" fmla="*/ 18 h 111"/>
                <a:gd name="T46" fmla="*/ 59 w 138"/>
                <a:gd name="T47" fmla="*/ 19 h 111"/>
                <a:gd name="T48" fmla="*/ 61 w 138"/>
                <a:gd name="T49" fmla="*/ 19 h 111"/>
                <a:gd name="T50" fmla="*/ 65 w 138"/>
                <a:gd name="T51" fmla="*/ 20 h 111"/>
                <a:gd name="T52" fmla="*/ 66 w 138"/>
                <a:gd name="T53" fmla="*/ 21 h 111"/>
                <a:gd name="T54" fmla="*/ 70 w 138"/>
                <a:gd name="T55" fmla="*/ 22 h 111"/>
                <a:gd name="T56" fmla="*/ 70 w 138"/>
                <a:gd name="T57" fmla="*/ 23 h 111"/>
                <a:gd name="T58" fmla="*/ 92 w 138"/>
                <a:gd name="T59" fmla="*/ 39 h 111"/>
                <a:gd name="T60" fmla="*/ 92 w 138"/>
                <a:gd name="T61" fmla="*/ 39 h 111"/>
                <a:gd name="T62" fmla="*/ 105 w 138"/>
                <a:gd name="T63" fmla="*/ 75 h 111"/>
                <a:gd name="T64" fmla="*/ 90 w 138"/>
                <a:gd name="T65" fmla="*/ 75 h 111"/>
                <a:gd name="T66" fmla="*/ 114 w 138"/>
                <a:gd name="T67" fmla="*/ 111 h 111"/>
                <a:gd name="T68" fmla="*/ 138 w 138"/>
                <a:gd name="T69" fmla="*/ 75 h 111"/>
                <a:gd name="T70" fmla="*/ 123 w 138"/>
                <a:gd name="T71" fmla="*/ 75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8" h="111">
                  <a:moveTo>
                    <a:pt x="123" y="75"/>
                  </a:moveTo>
                  <a:cubicBezTo>
                    <a:pt x="123" y="59"/>
                    <a:pt x="118" y="45"/>
                    <a:pt x="110" y="33"/>
                  </a:cubicBezTo>
                  <a:cubicBezTo>
                    <a:pt x="110" y="32"/>
                    <a:pt x="110" y="32"/>
                    <a:pt x="109" y="32"/>
                  </a:cubicBezTo>
                  <a:cubicBezTo>
                    <a:pt x="108" y="30"/>
                    <a:pt x="107" y="29"/>
                    <a:pt x="106" y="28"/>
                  </a:cubicBezTo>
                  <a:cubicBezTo>
                    <a:pt x="106" y="28"/>
                    <a:pt x="106" y="27"/>
                    <a:pt x="106" y="27"/>
                  </a:cubicBezTo>
                  <a:cubicBezTo>
                    <a:pt x="98" y="18"/>
                    <a:pt x="89" y="11"/>
                    <a:pt x="78" y="6"/>
                  </a:cubicBezTo>
                  <a:cubicBezTo>
                    <a:pt x="77" y="6"/>
                    <a:pt x="77" y="6"/>
                    <a:pt x="77" y="6"/>
                  </a:cubicBezTo>
                  <a:cubicBezTo>
                    <a:pt x="75" y="5"/>
                    <a:pt x="73" y="4"/>
                    <a:pt x="72" y="4"/>
                  </a:cubicBezTo>
                  <a:cubicBezTo>
                    <a:pt x="71" y="4"/>
                    <a:pt x="70" y="3"/>
                    <a:pt x="70" y="3"/>
                  </a:cubicBezTo>
                  <a:cubicBezTo>
                    <a:pt x="68" y="3"/>
                    <a:pt x="67" y="2"/>
                    <a:pt x="65" y="2"/>
                  </a:cubicBezTo>
                  <a:cubicBezTo>
                    <a:pt x="64" y="2"/>
                    <a:pt x="63" y="2"/>
                    <a:pt x="62" y="1"/>
                  </a:cubicBezTo>
                  <a:cubicBezTo>
                    <a:pt x="62" y="1"/>
                    <a:pt x="61" y="1"/>
                    <a:pt x="61" y="1"/>
                  </a:cubicBezTo>
                  <a:cubicBezTo>
                    <a:pt x="60" y="1"/>
                    <a:pt x="59" y="1"/>
                    <a:pt x="57" y="1"/>
                  </a:cubicBezTo>
                  <a:cubicBezTo>
                    <a:pt x="57" y="1"/>
                    <a:pt x="56" y="0"/>
                    <a:pt x="55" y="0"/>
                  </a:cubicBezTo>
                  <a:cubicBezTo>
                    <a:pt x="53" y="0"/>
                    <a:pt x="51" y="0"/>
                    <a:pt x="49" y="0"/>
                  </a:cubicBezTo>
                  <a:cubicBezTo>
                    <a:pt x="49" y="0"/>
                    <a:pt x="48" y="0"/>
                    <a:pt x="48" y="0"/>
                  </a:cubicBezTo>
                  <a:cubicBezTo>
                    <a:pt x="48" y="0"/>
                    <a:pt x="48" y="0"/>
                    <a:pt x="48" y="0"/>
                  </a:cubicBezTo>
                  <a:cubicBezTo>
                    <a:pt x="33" y="0"/>
                    <a:pt x="18" y="5"/>
                    <a:pt x="5" y="14"/>
                  </a:cubicBezTo>
                  <a:cubicBezTo>
                    <a:pt x="1" y="16"/>
                    <a:pt x="0" y="22"/>
                    <a:pt x="3" y="26"/>
                  </a:cubicBezTo>
                  <a:cubicBezTo>
                    <a:pt x="6" y="30"/>
                    <a:pt x="11" y="31"/>
                    <a:pt x="15" y="28"/>
                  </a:cubicBezTo>
                  <a:cubicBezTo>
                    <a:pt x="25" y="21"/>
                    <a:pt x="37" y="18"/>
                    <a:pt x="48" y="18"/>
                  </a:cubicBezTo>
                  <a:cubicBezTo>
                    <a:pt x="50" y="18"/>
                    <a:pt x="52" y="18"/>
                    <a:pt x="53" y="18"/>
                  </a:cubicBezTo>
                  <a:cubicBezTo>
                    <a:pt x="54" y="18"/>
                    <a:pt x="54" y="18"/>
                    <a:pt x="55" y="18"/>
                  </a:cubicBezTo>
                  <a:cubicBezTo>
                    <a:pt x="56" y="19"/>
                    <a:pt x="58" y="19"/>
                    <a:pt x="59" y="19"/>
                  </a:cubicBezTo>
                  <a:cubicBezTo>
                    <a:pt x="60" y="19"/>
                    <a:pt x="60" y="19"/>
                    <a:pt x="61" y="19"/>
                  </a:cubicBezTo>
                  <a:cubicBezTo>
                    <a:pt x="62" y="20"/>
                    <a:pt x="63" y="20"/>
                    <a:pt x="65" y="20"/>
                  </a:cubicBezTo>
                  <a:cubicBezTo>
                    <a:pt x="65" y="21"/>
                    <a:pt x="65" y="21"/>
                    <a:pt x="66" y="21"/>
                  </a:cubicBezTo>
                  <a:cubicBezTo>
                    <a:pt x="67" y="21"/>
                    <a:pt x="69" y="22"/>
                    <a:pt x="70" y="22"/>
                  </a:cubicBezTo>
                  <a:cubicBezTo>
                    <a:pt x="70" y="22"/>
                    <a:pt x="70" y="23"/>
                    <a:pt x="70" y="23"/>
                  </a:cubicBezTo>
                  <a:cubicBezTo>
                    <a:pt x="79" y="26"/>
                    <a:pt x="86" y="32"/>
                    <a:pt x="92" y="39"/>
                  </a:cubicBezTo>
                  <a:cubicBezTo>
                    <a:pt x="92" y="39"/>
                    <a:pt x="92" y="39"/>
                    <a:pt x="92" y="39"/>
                  </a:cubicBezTo>
                  <a:cubicBezTo>
                    <a:pt x="100" y="49"/>
                    <a:pt x="105" y="61"/>
                    <a:pt x="105" y="75"/>
                  </a:cubicBezTo>
                  <a:cubicBezTo>
                    <a:pt x="90" y="75"/>
                    <a:pt x="90" y="75"/>
                    <a:pt x="90" y="75"/>
                  </a:cubicBezTo>
                  <a:cubicBezTo>
                    <a:pt x="114" y="111"/>
                    <a:pt x="114" y="111"/>
                    <a:pt x="114" y="111"/>
                  </a:cubicBezTo>
                  <a:cubicBezTo>
                    <a:pt x="138" y="75"/>
                    <a:pt x="138" y="75"/>
                    <a:pt x="138" y="75"/>
                  </a:cubicBezTo>
                  <a:lnTo>
                    <a:pt x="123" y="75"/>
                  </a:lnTo>
                  <a:close/>
                </a:path>
              </a:pathLst>
            </a:custGeom>
            <a:grpFill/>
            <a:ln>
              <a:noFill/>
            </a:ln>
            <a:effectLst/>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sp>
        <p:nvSpPr>
          <p:cNvPr id="28" name="文本框 62"/>
          <p:cNvSpPr txBox="1"/>
          <p:nvPr/>
        </p:nvSpPr>
        <p:spPr>
          <a:xfrm>
            <a:off x="2562195" y="2247324"/>
            <a:ext cx="2849880" cy="1135380"/>
          </a:xfrm>
          <a:prstGeom prst="rect">
            <a:avLst/>
          </a:prstGeom>
          <a:noFill/>
          <a:effectLst/>
        </p:spPr>
        <p:txBody>
          <a:bodyPr wrap="none" rtlCol="0">
            <a:spAutoFit/>
          </a:bodyPr>
          <a:lstStyle/>
          <a:p>
            <a:pPr algn="l"/>
            <a:r>
              <a:rPr lang="en-US" altLang="zh-CN" b="1" dirty="0">
                <a:solidFill>
                  <a:schemeClr val="bg1"/>
                </a:solidFill>
                <a:latin typeface="微软雅黑" panose="020B0503020204020204" pitchFamily="34" charset="-122"/>
                <a:ea typeface="微软雅黑" panose="020B0503020204020204" pitchFamily="34" charset="-122"/>
              </a:rPr>
              <a:t>单击此处添加标题</a:t>
            </a:r>
          </a:p>
          <a:p>
            <a:pPr algn="l"/>
            <a:r>
              <a:rPr lang="en-US" altLang="zh-CN" sz="1400" dirty="0">
                <a:solidFill>
                  <a:schemeClr val="bg1"/>
                </a:solidFill>
                <a:latin typeface="微软雅黑" panose="020B0503020204020204" pitchFamily="34" charset="-122"/>
                <a:ea typeface="微软雅黑" panose="020B0503020204020204" pitchFamily="34" charset="-122"/>
              </a:rPr>
              <a:t>请在此粘贴或者输入您的文字内容</a:t>
            </a:r>
          </a:p>
          <a:p>
            <a:pPr algn="l"/>
            <a:r>
              <a:rPr lang="en-US" altLang="zh-CN" sz="1400" dirty="0">
                <a:solidFill>
                  <a:schemeClr val="bg1"/>
                </a:solidFill>
                <a:latin typeface="微软雅黑" panose="020B0503020204020204" pitchFamily="34" charset="-122"/>
                <a:ea typeface="微软雅黑" panose="020B0503020204020204" pitchFamily="34" charset="-122"/>
              </a:rPr>
              <a:t>请在此粘贴或者输入您的文字内容</a:t>
            </a:r>
          </a:p>
          <a:p>
            <a:pPr algn="l"/>
            <a:endParaRPr lang="en-US" altLang="zh-CN" sz="1050" dirty="0">
              <a:solidFill>
                <a:schemeClr val="bg1"/>
              </a:solidFill>
              <a:latin typeface="微软雅黑" panose="020B0503020204020204" pitchFamily="34" charset="-122"/>
              <a:ea typeface="微软雅黑" panose="020B0503020204020204" pitchFamily="34" charset="-122"/>
            </a:endParaRPr>
          </a:p>
          <a:p>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29" name="文本框 63"/>
          <p:cNvSpPr txBox="1"/>
          <p:nvPr/>
        </p:nvSpPr>
        <p:spPr>
          <a:xfrm>
            <a:off x="7710289" y="2247324"/>
            <a:ext cx="2849880" cy="1135380"/>
          </a:xfrm>
          <a:prstGeom prst="rect">
            <a:avLst/>
          </a:prstGeom>
          <a:noFill/>
          <a:effectLst/>
        </p:spPr>
        <p:txBody>
          <a:bodyPr wrap="none" rtlCol="0">
            <a:spAutoFit/>
          </a:bodyPr>
          <a:lstStyle/>
          <a:p>
            <a:pPr algn="l"/>
            <a:r>
              <a:rPr lang="en-US" altLang="zh-CN" b="1" dirty="0">
                <a:solidFill>
                  <a:schemeClr val="bg1"/>
                </a:solidFill>
                <a:latin typeface="微软雅黑" panose="020B0503020204020204" pitchFamily="34" charset="-122"/>
                <a:ea typeface="微软雅黑" panose="020B0503020204020204" pitchFamily="34" charset="-122"/>
              </a:rPr>
              <a:t>单击此处添加标题</a:t>
            </a:r>
          </a:p>
          <a:p>
            <a:pPr algn="l"/>
            <a:r>
              <a:rPr lang="en-US" altLang="zh-CN" sz="1400" dirty="0">
                <a:solidFill>
                  <a:schemeClr val="bg1"/>
                </a:solidFill>
                <a:latin typeface="微软雅黑" panose="020B0503020204020204" pitchFamily="34" charset="-122"/>
                <a:ea typeface="微软雅黑" panose="020B0503020204020204" pitchFamily="34" charset="-122"/>
              </a:rPr>
              <a:t>请在此粘贴或者输入您的文字内容</a:t>
            </a:r>
          </a:p>
          <a:p>
            <a:pPr algn="l"/>
            <a:r>
              <a:rPr lang="en-US" altLang="zh-CN" sz="1400" dirty="0">
                <a:solidFill>
                  <a:schemeClr val="bg1"/>
                </a:solidFill>
                <a:latin typeface="微软雅黑" panose="020B0503020204020204" pitchFamily="34" charset="-122"/>
                <a:ea typeface="微软雅黑" panose="020B0503020204020204" pitchFamily="34" charset="-122"/>
              </a:rPr>
              <a:t>请在此粘贴或者输入您的文字内容</a:t>
            </a:r>
          </a:p>
          <a:p>
            <a:pPr algn="l"/>
            <a:endParaRPr lang="en-US" altLang="zh-CN" sz="1050" dirty="0">
              <a:solidFill>
                <a:schemeClr val="bg1"/>
              </a:solidFill>
              <a:latin typeface="微软雅黑" panose="020B0503020204020204" pitchFamily="34" charset="-122"/>
              <a:ea typeface="微软雅黑" panose="020B0503020204020204" pitchFamily="34" charset="-122"/>
            </a:endParaRPr>
          </a:p>
          <a:p>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30" name="文本框 64"/>
          <p:cNvSpPr txBox="1"/>
          <p:nvPr/>
        </p:nvSpPr>
        <p:spPr>
          <a:xfrm>
            <a:off x="2551044" y="4443555"/>
            <a:ext cx="2849880" cy="1135380"/>
          </a:xfrm>
          <a:prstGeom prst="rect">
            <a:avLst/>
          </a:prstGeom>
          <a:noFill/>
          <a:effectLst/>
        </p:spPr>
        <p:txBody>
          <a:bodyPr wrap="none" rtlCol="0">
            <a:spAutoFit/>
          </a:bodyPr>
          <a:lstStyle/>
          <a:p>
            <a:pPr algn="l"/>
            <a:r>
              <a:rPr lang="en-US" altLang="zh-CN" b="1" dirty="0">
                <a:solidFill>
                  <a:schemeClr val="bg1"/>
                </a:solidFill>
                <a:latin typeface="微软雅黑" panose="020B0503020204020204" pitchFamily="34" charset="-122"/>
                <a:ea typeface="微软雅黑" panose="020B0503020204020204" pitchFamily="34" charset="-122"/>
              </a:rPr>
              <a:t>单击此处添加标题</a:t>
            </a:r>
          </a:p>
          <a:p>
            <a:pPr algn="l"/>
            <a:r>
              <a:rPr lang="en-US" altLang="zh-CN" sz="1400" dirty="0">
                <a:solidFill>
                  <a:schemeClr val="bg1"/>
                </a:solidFill>
                <a:latin typeface="微软雅黑" panose="020B0503020204020204" pitchFamily="34" charset="-122"/>
                <a:ea typeface="微软雅黑" panose="020B0503020204020204" pitchFamily="34" charset="-122"/>
              </a:rPr>
              <a:t>请在此粘贴或者输入您的文字内容</a:t>
            </a:r>
          </a:p>
          <a:p>
            <a:pPr algn="l"/>
            <a:r>
              <a:rPr lang="en-US" altLang="zh-CN" sz="1400" dirty="0">
                <a:solidFill>
                  <a:schemeClr val="bg1"/>
                </a:solidFill>
                <a:latin typeface="微软雅黑" panose="020B0503020204020204" pitchFamily="34" charset="-122"/>
                <a:ea typeface="微软雅黑" panose="020B0503020204020204" pitchFamily="34" charset="-122"/>
              </a:rPr>
              <a:t>请在此粘贴或者输入您的文字内容</a:t>
            </a:r>
          </a:p>
          <a:p>
            <a:pPr algn="l"/>
            <a:endParaRPr lang="en-US" altLang="zh-CN" sz="1050" dirty="0">
              <a:solidFill>
                <a:schemeClr val="bg1"/>
              </a:solidFill>
              <a:latin typeface="微软雅黑" panose="020B0503020204020204" pitchFamily="34" charset="-122"/>
              <a:ea typeface="微软雅黑" panose="020B0503020204020204" pitchFamily="34" charset="-122"/>
            </a:endParaRPr>
          </a:p>
          <a:p>
            <a:endParaRPr lang="en-US" altLang="zh-CN" sz="1200" dirty="0">
              <a:solidFill>
                <a:schemeClr val="bg1"/>
              </a:solidFill>
              <a:latin typeface="微软雅黑" panose="020B0503020204020204" pitchFamily="34" charset="-122"/>
              <a:ea typeface="微软雅黑" panose="020B0503020204020204" pitchFamily="34" charset="-122"/>
            </a:endParaRPr>
          </a:p>
        </p:txBody>
      </p:sp>
      <p:sp>
        <p:nvSpPr>
          <p:cNvPr id="31" name="文本框 65"/>
          <p:cNvSpPr txBox="1"/>
          <p:nvPr/>
        </p:nvSpPr>
        <p:spPr>
          <a:xfrm>
            <a:off x="7710289" y="4443555"/>
            <a:ext cx="2849880" cy="1135380"/>
          </a:xfrm>
          <a:prstGeom prst="rect">
            <a:avLst/>
          </a:prstGeom>
          <a:noFill/>
          <a:effectLst/>
        </p:spPr>
        <p:txBody>
          <a:bodyPr wrap="none" rtlCol="0">
            <a:spAutoFit/>
          </a:bodyPr>
          <a:lstStyle/>
          <a:p>
            <a:pPr algn="l"/>
            <a:r>
              <a:rPr lang="en-US" altLang="zh-CN" b="1" dirty="0">
                <a:solidFill>
                  <a:schemeClr val="bg1"/>
                </a:solidFill>
                <a:latin typeface="微软雅黑" panose="020B0503020204020204" pitchFamily="34" charset="-122"/>
                <a:ea typeface="微软雅黑" panose="020B0503020204020204" pitchFamily="34" charset="-122"/>
              </a:rPr>
              <a:t>单击此处添加标题</a:t>
            </a:r>
          </a:p>
          <a:p>
            <a:pPr algn="l"/>
            <a:r>
              <a:rPr lang="en-US" altLang="zh-CN" sz="1400" dirty="0">
                <a:solidFill>
                  <a:schemeClr val="bg1"/>
                </a:solidFill>
                <a:latin typeface="微软雅黑" panose="020B0503020204020204" pitchFamily="34" charset="-122"/>
                <a:ea typeface="微软雅黑" panose="020B0503020204020204" pitchFamily="34" charset="-122"/>
              </a:rPr>
              <a:t>请在此粘贴或者输入您的文字内容</a:t>
            </a:r>
          </a:p>
          <a:p>
            <a:pPr algn="l"/>
            <a:r>
              <a:rPr lang="en-US" altLang="zh-CN" sz="1400" dirty="0">
                <a:solidFill>
                  <a:schemeClr val="bg1"/>
                </a:solidFill>
                <a:latin typeface="微软雅黑" panose="020B0503020204020204" pitchFamily="34" charset="-122"/>
                <a:ea typeface="微软雅黑" panose="020B0503020204020204" pitchFamily="34" charset="-122"/>
              </a:rPr>
              <a:t>请在此粘贴或者输入您的文字内容</a:t>
            </a:r>
          </a:p>
          <a:p>
            <a:pPr algn="l"/>
            <a:endParaRPr lang="en-US" altLang="zh-CN" sz="1050" dirty="0">
              <a:solidFill>
                <a:schemeClr val="bg1"/>
              </a:solidFill>
              <a:latin typeface="微软雅黑" panose="020B0503020204020204" pitchFamily="34" charset="-122"/>
              <a:ea typeface="微软雅黑" panose="020B0503020204020204" pitchFamily="34" charset="-122"/>
            </a:endParaRPr>
          </a:p>
          <a:p>
            <a:endParaRPr lang="en-US" altLang="zh-CN" sz="12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anim calcmode="lin" valueType="num">
                                      <p:cBhvr>
                                        <p:cTn id="12" dur="250" fill="hold"/>
                                        <p:tgtEl>
                                          <p:spTgt spid="5"/>
                                        </p:tgtEl>
                                        <p:attrNameLst>
                                          <p:attrName>ppt_x</p:attrName>
                                        </p:attrNameLst>
                                      </p:cBhvr>
                                      <p:tavLst>
                                        <p:tav tm="0">
                                          <p:val>
                                            <p:strVal val="#ppt_x"/>
                                          </p:val>
                                        </p:tav>
                                        <p:tav tm="100000">
                                          <p:val>
                                            <p:strVal val="#ppt_x"/>
                                          </p:val>
                                        </p:tav>
                                      </p:tavLst>
                                    </p:anim>
                                    <p:anim calcmode="lin" valueType="num">
                                      <p:cBhvr>
                                        <p:cTn id="13" dur="25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anim calcmode="lin" valueType="num">
                                      <p:cBhvr>
                                        <p:cTn id="18" dur="250" fill="hold"/>
                                        <p:tgtEl>
                                          <p:spTgt spid="7"/>
                                        </p:tgtEl>
                                        <p:attrNameLst>
                                          <p:attrName>ppt_x</p:attrName>
                                        </p:attrNameLst>
                                      </p:cBhvr>
                                      <p:tavLst>
                                        <p:tav tm="0">
                                          <p:val>
                                            <p:strVal val="#ppt_x"/>
                                          </p:val>
                                        </p:tav>
                                        <p:tav tm="100000">
                                          <p:val>
                                            <p:strVal val="#ppt_x"/>
                                          </p:val>
                                        </p:tav>
                                      </p:tavLst>
                                    </p:anim>
                                    <p:anim calcmode="lin" valueType="num">
                                      <p:cBhvr>
                                        <p:cTn id="19" dur="25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anim calcmode="lin" valueType="num">
                                      <p:cBhvr>
                                        <p:cTn id="24" dur="250" fill="hold"/>
                                        <p:tgtEl>
                                          <p:spTgt spid="8"/>
                                        </p:tgtEl>
                                        <p:attrNameLst>
                                          <p:attrName>ppt_x</p:attrName>
                                        </p:attrNameLst>
                                      </p:cBhvr>
                                      <p:tavLst>
                                        <p:tav tm="0">
                                          <p:val>
                                            <p:strVal val="#ppt_x"/>
                                          </p:val>
                                        </p:tav>
                                        <p:tav tm="100000">
                                          <p:val>
                                            <p:strVal val="#ppt_x"/>
                                          </p:val>
                                        </p:tav>
                                      </p:tavLst>
                                    </p:anim>
                                    <p:anim calcmode="lin" valueType="num">
                                      <p:cBhvr>
                                        <p:cTn id="25" dur="25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50"/>
                                        <p:tgtEl>
                                          <p:spTgt spid="11"/>
                                        </p:tgtEl>
                                      </p:cBhvr>
                                    </p:animEffect>
                                    <p:anim calcmode="lin" valueType="num">
                                      <p:cBhvr>
                                        <p:cTn id="30" dur="250" fill="hold"/>
                                        <p:tgtEl>
                                          <p:spTgt spid="11"/>
                                        </p:tgtEl>
                                        <p:attrNameLst>
                                          <p:attrName>ppt_x</p:attrName>
                                        </p:attrNameLst>
                                      </p:cBhvr>
                                      <p:tavLst>
                                        <p:tav tm="0">
                                          <p:val>
                                            <p:strVal val="#ppt_x"/>
                                          </p:val>
                                        </p:tav>
                                        <p:tav tm="100000">
                                          <p:val>
                                            <p:strVal val="#ppt_x"/>
                                          </p:val>
                                        </p:tav>
                                      </p:tavLst>
                                    </p:anim>
                                    <p:anim calcmode="lin" valueType="num">
                                      <p:cBhvr>
                                        <p:cTn id="31" dur="250" fill="hold"/>
                                        <p:tgtEl>
                                          <p:spTgt spid="11"/>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250"/>
                                        <p:tgtEl>
                                          <p:spTgt spid="12"/>
                                        </p:tgtEl>
                                      </p:cBhvr>
                                    </p:animEffect>
                                    <p:anim calcmode="lin" valueType="num">
                                      <p:cBhvr>
                                        <p:cTn id="36" dur="250" fill="hold"/>
                                        <p:tgtEl>
                                          <p:spTgt spid="12"/>
                                        </p:tgtEl>
                                        <p:attrNameLst>
                                          <p:attrName>ppt_x</p:attrName>
                                        </p:attrNameLst>
                                      </p:cBhvr>
                                      <p:tavLst>
                                        <p:tav tm="0">
                                          <p:val>
                                            <p:strVal val="#ppt_x"/>
                                          </p:val>
                                        </p:tav>
                                        <p:tav tm="100000">
                                          <p:val>
                                            <p:strVal val="#ppt_x"/>
                                          </p:val>
                                        </p:tav>
                                      </p:tavLst>
                                    </p:anim>
                                    <p:anim calcmode="lin" valueType="num">
                                      <p:cBhvr>
                                        <p:cTn id="37" dur="250" fill="hold"/>
                                        <p:tgtEl>
                                          <p:spTgt spid="12"/>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250"/>
                                        <p:tgtEl>
                                          <p:spTgt spid="13"/>
                                        </p:tgtEl>
                                      </p:cBhvr>
                                    </p:animEffect>
                                    <p:anim calcmode="lin" valueType="num">
                                      <p:cBhvr>
                                        <p:cTn id="42" dur="250" fill="hold"/>
                                        <p:tgtEl>
                                          <p:spTgt spid="13"/>
                                        </p:tgtEl>
                                        <p:attrNameLst>
                                          <p:attrName>ppt_x</p:attrName>
                                        </p:attrNameLst>
                                      </p:cBhvr>
                                      <p:tavLst>
                                        <p:tav tm="0">
                                          <p:val>
                                            <p:strVal val="#ppt_x"/>
                                          </p:val>
                                        </p:tav>
                                        <p:tav tm="100000">
                                          <p:val>
                                            <p:strVal val="#ppt_x"/>
                                          </p:val>
                                        </p:tav>
                                      </p:tavLst>
                                    </p:anim>
                                    <p:anim calcmode="lin" valueType="num">
                                      <p:cBhvr>
                                        <p:cTn id="43" dur="250" fill="hold"/>
                                        <p:tgtEl>
                                          <p:spTgt spid="13"/>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42" presetClass="entr" presetSubtype="0"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250"/>
                                        <p:tgtEl>
                                          <p:spTgt spid="18"/>
                                        </p:tgtEl>
                                      </p:cBhvr>
                                    </p:animEffect>
                                    <p:anim calcmode="lin" valueType="num">
                                      <p:cBhvr>
                                        <p:cTn id="48" dur="250" fill="hold"/>
                                        <p:tgtEl>
                                          <p:spTgt spid="18"/>
                                        </p:tgtEl>
                                        <p:attrNameLst>
                                          <p:attrName>ppt_x</p:attrName>
                                        </p:attrNameLst>
                                      </p:cBhvr>
                                      <p:tavLst>
                                        <p:tav tm="0">
                                          <p:val>
                                            <p:strVal val="#ppt_x"/>
                                          </p:val>
                                        </p:tav>
                                        <p:tav tm="100000">
                                          <p:val>
                                            <p:strVal val="#ppt_x"/>
                                          </p:val>
                                        </p:tav>
                                      </p:tavLst>
                                    </p:anim>
                                    <p:anim calcmode="lin" valueType="num">
                                      <p:cBhvr>
                                        <p:cTn id="49" dur="250" fill="hold"/>
                                        <p:tgtEl>
                                          <p:spTgt spid="18"/>
                                        </p:tgtEl>
                                        <p:attrNameLst>
                                          <p:attrName>ppt_y</p:attrName>
                                        </p:attrNameLst>
                                      </p:cBhvr>
                                      <p:tavLst>
                                        <p:tav tm="0">
                                          <p:val>
                                            <p:strVal val="#ppt_y+.1"/>
                                          </p:val>
                                        </p:tav>
                                        <p:tav tm="100000">
                                          <p:val>
                                            <p:strVal val="#ppt_y"/>
                                          </p:val>
                                        </p:tav>
                                      </p:tavLst>
                                    </p:anim>
                                  </p:childTnLst>
                                </p:cTn>
                              </p:par>
                            </p:childTnLst>
                          </p:cTn>
                        </p:par>
                        <p:par>
                          <p:cTn id="50" fill="hold">
                            <p:stCondLst>
                              <p:cond delay="4000"/>
                            </p:stCondLst>
                            <p:childTnLst>
                              <p:par>
                                <p:cTn id="51" presetID="42" presetClass="entr" presetSubtype="0"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250"/>
                                        <p:tgtEl>
                                          <p:spTgt spid="19"/>
                                        </p:tgtEl>
                                      </p:cBhvr>
                                    </p:animEffect>
                                    <p:anim calcmode="lin" valueType="num">
                                      <p:cBhvr>
                                        <p:cTn id="54" dur="250" fill="hold"/>
                                        <p:tgtEl>
                                          <p:spTgt spid="19"/>
                                        </p:tgtEl>
                                        <p:attrNameLst>
                                          <p:attrName>ppt_x</p:attrName>
                                        </p:attrNameLst>
                                      </p:cBhvr>
                                      <p:tavLst>
                                        <p:tav tm="0">
                                          <p:val>
                                            <p:strVal val="#ppt_x"/>
                                          </p:val>
                                        </p:tav>
                                        <p:tav tm="100000">
                                          <p:val>
                                            <p:strVal val="#ppt_x"/>
                                          </p:val>
                                        </p:tav>
                                      </p:tavLst>
                                    </p:anim>
                                    <p:anim calcmode="lin" valueType="num">
                                      <p:cBhvr>
                                        <p:cTn id="55" dur="250" fill="hold"/>
                                        <p:tgtEl>
                                          <p:spTgt spid="19"/>
                                        </p:tgtEl>
                                        <p:attrNameLst>
                                          <p:attrName>ppt_y</p:attrName>
                                        </p:attrNameLst>
                                      </p:cBhvr>
                                      <p:tavLst>
                                        <p:tav tm="0">
                                          <p:val>
                                            <p:strVal val="#ppt_y+.1"/>
                                          </p:val>
                                        </p:tav>
                                        <p:tav tm="100000">
                                          <p:val>
                                            <p:strVal val="#ppt_y"/>
                                          </p:val>
                                        </p:tav>
                                      </p:tavLst>
                                    </p:anim>
                                  </p:childTnLst>
                                </p:cTn>
                              </p:par>
                            </p:childTnLst>
                          </p:cTn>
                        </p:par>
                        <p:par>
                          <p:cTn id="56" fill="hold">
                            <p:stCondLst>
                              <p:cond delay="4500"/>
                            </p:stCondLst>
                            <p:childTnLst>
                              <p:par>
                                <p:cTn id="57" presetID="42" presetClass="entr" presetSubtype="0" fill="hold" nodeType="after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250"/>
                                        <p:tgtEl>
                                          <p:spTgt spid="20"/>
                                        </p:tgtEl>
                                      </p:cBhvr>
                                    </p:animEffect>
                                    <p:anim calcmode="lin" valueType="num">
                                      <p:cBhvr>
                                        <p:cTn id="60" dur="250" fill="hold"/>
                                        <p:tgtEl>
                                          <p:spTgt spid="20"/>
                                        </p:tgtEl>
                                        <p:attrNameLst>
                                          <p:attrName>ppt_x</p:attrName>
                                        </p:attrNameLst>
                                      </p:cBhvr>
                                      <p:tavLst>
                                        <p:tav tm="0">
                                          <p:val>
                                            <p:strVal val="#ppt_x"/>
                                          </p:val>
                                        </p:tav>
                                        <p:tav tm="100000">
                                          <p:val>
                                            <p:strVal val="#ppt_x"/>
                                          </p:val>
                                        </p:tav>
                                      </p:tavLst>
                                    </p:anim>
                                    <p:anim calcmode="lin" valueType="num">
                                      <p:cBhvr>
                                        <p:cTn id="61" dur="250" fill="hold"/>
                                        <p:tgtEl>
                                          <p:spTgt spid="20"/>
                                        </p:tgtEl>
                                        <p:attrNameLst>
                                          <p:attrName>ppt_y</p:attrName>
                                        </p:attrNameLst>
                                      </p:cBhvr>
                                      <p:tavLst>
                                        <p:tav tm="0">
                                          <p:val>
                                            <p:strVal val="#ppt_y+.1"/>
                                          </p:val>
                                        </p:tav>
                                        <p:tav tm="100000">
                                          <p:val>
                                            <p:strVal val="#ppt_y"/>
                                          </p:val>
                                        </p:tav>
                                      </p:tavLst>
                                    </p:anim>
                                  </p:childTnLst>
                                </p:cTn>
                              </p:par>
                            </p:childTnLst>
                          </p:cTn>
                        </p:par>
                        <p:par>
                          <p:cTn id="62" fill="hold">
                            <p:stCondLst>
                              <p:cond delay="5000"/>
                            </p:stCondLst>
                            <p:childTnLst>
                              <p:par>
                                <p:cTn id="63" presetID="42"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250"/>
                                        <p:tgtEl>
                                          <p:spTgt spid="23"/>
                                        </p:tgtEl>
                                      </p:cBhvr>
                                    </p:animEffect>
                                    <p:anim calcmode="lin" valueType="num">
                                      <p:cBhvr>
                                        <p:cTn id="66" dur="250" fill="hold"/>
                                        <p:tgtEl>
                                          <p:spTgt spid="23"/>
                                        </p:tgtEl>
                                        <p:attrNameLst>
                                          <p:attrName>ppt_x</p:attrName>
                                        </p:attrNameLst>
                                      </p:cBhvr>
                                      <p:tavLst>
                                        <p:tav tm="0">
                                          <p:val>
                                            <p:strVal val="#ppt_x"/>
                                          </p:val>
                                        </p:tav>
                                        <p:tav tm="100000">
                                          <p:val>
                                            <p:strVal val="#ppt_x"/>
                                          </p:val>
                                        </p:tav>
                                      </p:tavLst>
                                    </p:anim>
                                    <p:anim calcmode="lin" valueType="num">
                                      <p:cBhvr>
                                        <p:cTn id="67" dur="250" fill="hold"/>
                                        <p:tgtEl>
                                          <p:spTgt spid="23"/>
                                        </p:tgtEl>
                                        <p:attrNameLst>
                                          <p:attrName>ppt_y</p:attrName>
                                        </p:attrNameLst>
                                      </p:cBhvr>
                                      <p:tavLst>
                                        <p:tav tm="0">
                                          <p:val>
                                            <p:strVal val="#ppt_y+.1"/>
                                          </p:val>
                                        </p:tav>
                                        <p:tav tm="100000">
                                          <p:val>
                                            <p:strVal val="#ppt_y"/>
                                          </p:val>
                                        </p:tav>
                                      </p:tavLst>
                                    </p:anim>
                                  </p:childTnLst>
                                </p:cTn>
                              </p:par>
                            </p:childTnLst>
                          </p:cTn>
                        </p:par>
                        <p:par>
                          <p:cTn id="68" fill="hold">
                            <p:stCondLst>
                              <p:cond delay="5500"/>
                            </p:stCondLst>
                            <p:childTnLst>
                              <p:par>
                                <p:cTn id="69" presetID="42" presetClass="entr" presetSubtype="0" fill="hold" grpId="0" nodeType="after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250"/>
                                        <p:tgtEl>
                                          <p:spTgt spid="24"/>
                                        </p:tgtEl>
                                      </p:cBhvr>
                                    </p:animEffect>
                                    <p:anim calcmode="lin" valueType="num">
                                      <p:cBhvr>
                                        <p:cTn id="72" dur="250" fill="hold"/>
                                        <p:tgtEl>
                                          <p:spTgt spid="24"/>
                                        </p:tgtEl>
                                        <p:attrNameLst>
                                          <p:attrName>ppt_x</p:attrName>
                                        </p:attrNameLst>
                                      </p:cBhvr>
                                      <p:tavLst>
                                        <p:tav tm="0">
                                          <p:val>
                                            <p:strVal val="#ppt_x"/>
                                          </p:val>
                                        </p:tav>
                                        <p:tav tm="100000">
                                          <p:val>
                                            <p:strVal val="#ppt_x"/>
                                          </p:val>
                                        </p:tav>
                                      </p:tavLst>
                                    </p:anim>
                                    <p:anim calcmode="lin" valueType="num">
                                      <p:cBhvr>
                                        <p:cTn id="73" dur="250" fill="hold"/>
                                        <p:tgtEl>
                                          <p:spTgt spid="24"/>
                                        </p:tgtEl>
                                        <p:attrNameLst>
                                          <p:attrName>ppt_y</p:attrName>
                                        </p:attrNameLst>
                                      </p:cBhvr>
                                      <p:tavLst>
                                        <p:tav tm="0">
                                          <p:val>
                                            <p:strVal val="#ppt_y+.1"/>
                                          </p:val>
                                        </p:tav>
                                        <p:tav tm="100000">
                                          <p:val>
                                            <p:strVal val="#ppt_y"/>
                                          </p:val>
                                        </p:tav>
                                      </p:tavLst>
                                    </p:anim>
                                  </p:childTnLst>
                                </p:cTn>
                              </p:par>
                            </p:childTnLst>
                          </p:cTn>
                        </p:par>
                        <p:par>
                          <p:cTn id="74" fill="hold">
                            <p:stCondLst>
                              <p:cond delay="6000"/>
                            </p:stCondLst>
                            <p:childTnLst>
                              <p:par>
                                <p:cTn id="75" presetID="42" presetClass="entr" presetSubtype="0" fill="hold" nodeType="after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fade">
                                      <p:cBhvr>
                                        <p:cTn id="77" dur="250"/>
                                        <p:tgtEl>
                                          <p:spTgt spid="25"/>
                                        </p:tgtEl>
                                      </p:cBhvr>
                                    </p:animEffect>
                                    <p:anim calcmode="lin" valueType="num">
                                      <p:cBhvr>
                                        <p:cTn id="78" dur="250" fill="hold"/>
                                        <p:tgtEl>
                                          <p:spTgt spid="25"/>
                                        </p:tgtEl>
                                        <p:attrNameLst>
                                          <p:attrName>ppt_x</p:attrName>
                                        </p:attrNameLst>
                                      </p:cBhvr>
                                      <p:tavLst>
                                        <p:tav tm="0">
                                          <p:val>
                                            <p:strVal val="#ppt_x"/>
                                          </p:val>
                                        </p:tav>
                                        <p:tav tm="100000">
                                          <p:val>
                                            <p:strVal val="#ppt_x"/>
                                          </p:val>
                                        </p:tav>
                                      </p:tavLst>
                                    </p:anim>
                                    <p:anim calcmode="lin" valueType="num">
                                      <p:cBhvr>
                                        <p:cTn id="79" dur="250" fill="hold"/>
                                        <p:tgtEl>
                                          <p:spTgt spid="25"/>
                                        </p:tgtEl>
                                        <p:attrNameLst>
                                          <p:attrName>ppt_y</p:attrName>
                                        </p:attrNameLst>
                                      </p:cBhvr>
                                      <p:tavLst>
                                        <p:tav tm="0">
                                          <p:val>
                                            <p:strVal val="#ppt_y+.1"/>
                                          </p:val>
                                        </p:tav>
                                        <p:tav tm="100000">
                                          <p:val>
                                            <p:strVal val="#ppt_y"/>
                                          </p:val>
                                        </p:tav>
                                      </p:tavLst>
                                    </p:anim>
                                  </p:childTnLst>
                                </p:cTn>
                              </p:par>
                            </p:childTnLst>
                          </p:cTn>
                        </p:par>
                        <p:par>
                          <p:cTn id="80" fill="hold">
                            <p:stCondLst>
                              <p:cond delay="6500"/>
                            </p:stCondLst>
                            <p:childTnLst>
                              <p:par>
                                <p:cTn id="81" presetID="42" presetClass="entr" presetSubtype="0" fill="hold" grpId="0" nodeType="after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250"/>
                                        <p:tgtEl>
                                          <p:spTgt spid="28"/>
                                        </p:tgtEl>
                                      </p:cBhvr>
                                    </p:animEffect>
                                    <p:anim calcmode="lin" valueType="num">
                                      <p:cBhvr>
                                        <p:cTn id="84" dur="250" fill="hold"/>
                                        <p:tgtEl>
                                          <p:spTgt spid="28"/>
                                        </p:tgtEl>
                                        <p:attrNameLst>
                                          <p:attrName>ppt_x</p:attrName>
                                        </p:attrNameLst>
                                      </p:cBhvr>
                                      <p:tavLst>
                                        <p:tav tm="0">
                                          <p:val>
                                            <p:strVal val="#ppt_x"/>
                                          </p:val>
                                        </p:tav>
                                        <p:tav tm="100000">
                                          <p:val>
                                            <p:strVal val="#ppt_x"/>
                                          </p:val>
                                        </p:tav>
                                      </p:tavLst>
                                    </p:anim>
                                    <p:anim calcmode="lin" valueType="num">
                                      <p:cBhvr>
                                        <p:cTn id="85" dur="250" fill="hold"/>
                                        <p:tgtEl>
                                          <p:spTgt spid="28"/>
                                        </p:tgtEl>
                                        <p:attrNameLst>
                                          <p:attrName>ppt_y</p:attrName>
                                        </p:attrNameLst>
                                      </p:cBhvr>
                                      <p:tavLst>
                                        <p:tav tm="0">
                                          <p:val>
                                            <p:strVal val="#ppt_y+.1"/>
                                          </p:val>
                                        </p:tav>
                                        <p:tav tm="100000">
                                          <p:val>
                                            <p:strVal val="#ppt_y"/>
                                          </p:val>
                                        </p:tav>
                                      </p:tavLst>
                                    </p:anim>
                                  </p:childTnLst>
                                </p:cTn>
                              </p:par>
                            </p:childTnLst>
                          </p:cTn>
                        </p:par>
                        <p:par>
                          <p:cTn id="86" fill="hold">
                            <p:stCondLst>
                              <p:cond delay="7000"/>
                            </p:stCondLst>
                            <p:childTnLst>
                              <p:par>
                                <p:cTn id="87" presetID="42" presetClass="entr" presetSubtype="0" fill="hold" grpId="0" nodeType="after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fade">
                                      <p:cBhvr>
                                        <p:cTn id="89" dur="250"/>
                                        <p:tgtEl>
                                          <p:spTgt spid="29"/>
                                        </p:tgtEl>
                                      </p:cBhvr>
                                    </p:animEffect>
                                    <p:anim calcmode="lin" valueType="num">
                                      <p:cBhvr>
                                        <p:cTn id="90" dur="250" fill="hold"/>
                                        <p:tgtEl>
                                          <p:spTgt spid="29"/>
                                        </p:tgtEl>
                                        <p:attrNameLst>
                                          <p:attrName>ppt_x</p:attrName>
                                        </p:attrNameLst>
                                      </p:cBhvr>
                                      <p:tavLst>
                                        <p:tav tm="0">
                                          <p:val>
                                            <p:strVal val="#ppt_x"/>
                                          </p:val>
                                        </p:tav>
                                        <p:tav tm="100000">
                                          <p:val>
                                            <p:strVal val="#ppt_x"/>
                                          </p:val>
                                        </p:tav>
                                      </p:tavLst>
                                    </p:anim>
                                    <p:anim calcmode="lin" valueType="num">
                                      <p:cBhvr>
                                        <p:cTn id="91" dur="250" fill="hold"/>
                                        <p:tgtEl>
                                          <p:spTgt spid="29"/>
                                        </p:tgtEl>
                                        <p:attrNameLst>
                                          <p:attrName>ppt_y</p:attrName>
                                        </p:attrNameLst>
                                      </p:cBhvr>
                                      <p:tavLst>
                                        <p:tav tm="0">
                                          <p:val>
                                            <p:strVal val="#ppt_y+.1"/>
                                          </p:val>
                                        </p:tav>
                                        <p:tav tm="100000">
                                          <p:val>
                                            <p:strVal val="#ppt_y"/>
                                          </p:val>
                                        </p:tav>
                                      </p:tavLst>
                                    </p:anim>
                                  </p:childTnLst>
                                </p:cTn>
                              </p:par>
                            </p:childTnLst>
                          </p:cTn>
                        </p:par>
                        <p:par>
                          <p:cTn id="92" fill="hold">
                            <p:stCondLst>
                              <p:cond delay="7500"/>
                            </p:stCondLst>
                            <p:childTnLst>
                              <p:par>
                                <p:cTn id="93" presetID="42" presetClass="entr" presetSubtype="0" fill="hold" grpId="0" nodeType="afterEffect">
                                  <p:stCondLst>
                                    <p:cond delay="0"/>
                                  </p:stCondLst>
                                  <p:childTnLst>
                                    <p:set>
                                      <p:cBhvr>
                                        <p:cTn id="94" dur="1" fill="hold">
                                          <p:stCondLst>
                                            <p:cond delay="0"/>
                                          </p:stCondLst>
                                        </p:cTn>
                                        <p:tgtEl>
                                          <p:spTgt spid="30"/>
                                        </p:tgtEl>
                                        <p:attrNameLst>
                                          <p:attrName>style.visibility</p:attrName>
                                        </p:attrNameLst>
                                      </p:cBhvr>
                                      <p:to>
                                        <p:strVal val="visible"/>
                                      </p:to>
                                    </p:set>
                                    <p:animEffect transition="in" filter="fade">
                                      <p:cBhvr>
                                        <p:cTn id="95" dur="250"/>
                                        <p:tgtEl>
                                          <p:spTgt spid="30"/>
                                        </p:tgtEl>
                                      </p:cBhvr>
                                    </p:animEffect>
                                    <p:anim calcmode="lin" valueType="num">
                                      <p:cBhvr>
                                        <p:cTn id="96" dur="250" fill="hold"/>
                                        <p:tgtEl>
                                          <p:spTgt spid="30"/>
                                        </p:tgtEl>
                                        <p:attrNameLst>
                                          <p:attrName>ppt_x</p:attrName>
                                        </p:attrNameLst>
                                      </p:cBhvr>
                                      <p:tavLst>
                                        <p:tav tm="0">
                                          <p:val>
                                            <p:strVal val="#ppt_x"/>
                                          </p:val>
                                        </p:tav>
                                        <p:tav tm="100000">
                                          <p:val>
                                            <p:strVal val="#ppt_x"/>
                                          </p:val>
                                        </p:tav>
                                      </p:tavLst>
                                    </p:anim>
                                    <p:anim calcmode="lin" valueType="num">
                                      <p:cBhvr>
                                        <p:cTn id="97" dur="250" fill="hold"/>
                                        <p:tgtEl>
                                          <p:spTgt spid="30"/>
                                        </p:tgtEl>
                                        <p:attrNameLst>
                                          <p:attrName>ppt_y</p:attrName>
                                        </p:attrNameLst>
                                      </p:cBhvr>
                                      <p:tavLst>
                                        <p:tav tm="0">
                                          <p:val>
                                            <p:strVal val="#ppt_y+.1"/>
                                          </p:val>
                                        </p:tav>
                                        <p:tav tm="100000">
                                          <p:val>
                                            <p:strVal val="#ppt_y"/>
                                          </p:val>
                                        </p:tav>
                                      </p:tavLst>
                                    </p:anim>
                                  </p:childTnLst>
                                </p:cTn>
                              </p:par>
                            </p:childTnLst>
                          </p:cTn>
                        </p:par>
                        <p:par>
                          <p:cTn id="98" fill="hold">
                            <p:stCondLst>
                              <p:cond delay="8000"/>
                            </p:stCondLst>
                            <p:childTnLst>
                              <p:par>
                                <p:cTn id="99" presetID="42" presetClass="entr" presetSubtype="0" fill="hold" grpId="0" nodeType="after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fade">
                                      <p:cBhvr>
                                        <p:cTn id="101" dur="250"/>
                                        <p:tgtEl>
                                          <p:spTgt spid="31"/>
                                        </p:tgtEl>
                                      </p:cBhvr>
                                    </p:animEffect>
                                    <p:anim calcmode="lin" valueType="num">
                                      <p:cBhvr>
                                        <p:cTn id="102" dur="250" fill="hold"/>
                                        <p:tgtEl>
                                          <p:spTgt spid="31"/>
                                        </p:tgtEl>
                                        <p:attrNameLst>
                                          <p:attrName>ppt_x</p:attrName>
                                        </p:attrNameLst>
                                      </p:cBhvr>
                                      <p:tavLst>
                                        <p:tav tm="0">
                                          <p:val>
                                            <p:strVal val="#ppt_x"/>
                                          </p:val>
                                        </p:tav>
                                        <p:tav tm="100000">
                                          <p:val>
                                            <p:strVal val="#ppt_x"/>
                                          </p:val>
                                        </p:tav>
                                      </p:tavLst>
                                    </p:anim>
                                    <p:anim calcmode="lin" valueType="num">
                                      <p:cBhvr>
                                        <p:cTn id="103" dur="25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P spid="12" grpId="0" animBg="1"/>
      <p:bldP spid="18" grpId="0" animBg="1"/>
      <p:bldP spid="19" grpId="0" animBg="1"/>
      <p:bldP spid="23" grpId="0" animBg="1"/>
      <p:bldP spid="24" grpId="0" animBg="1"/>
      <p:bldP spid="28" grpId="0"/>
      <p:bldP spid="29" grpId="0"/>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0286" y="486325"/>
            <a:ext cx="11582400" cy="694775"/>
            <a:chOff x="290286" y="467275"/>
            <a:chExt cx="11582400" cy="694775"/>
          </a:xfrm>
        </p:grpSpPr>
        <p:sp>
          <p:nvSpPr>
            <p:cNvPr id="4" name="TextBox 8"/>
            <p:cNvSpPr txBox="1">
              <a:spLocks noChangeArrowheads="1"/>
            </p:cNvSpPr>
            <p:nvPr/>
          </p:nvSpPr>
          <p:spPr bwMode="auto">
            <a:xfrm>
              <a:off x="4464793" y="467275"/>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华文新魏" panose="02010800040101010101" pitchFamily="2" charset="-122"/>
                  <a:ea typeface="华文新魏" panose="02010800040101010101" pitchFamily="2" charset="-122"/>
                </a:rPr>
                <a:t>成功项目展示</a:t>
              </a:r>
            </a:p>
          </p:txBody>
        </p:sp>
        <p:cxnSp>
          <p:nvCxnSpPr>
            <p:cNvPr id="6" name="直接连接符 5"/>
            <p:cNvCxnSpPr/>
            <p:nvPr/>
          </p:nvCxnSpPr>
          <p:spPr>
            <a:xfrm>
              <a:off x="290286" y="1162050"/>
              <a:ext cx="11582400" cy="0"/>
            </a:xfrm>
            <a:prstGeom prst="line">
              <a:avLst/>
            </a:prstGeom>
            <a:ln>
              <a:solidFill>
                <a:srgbClr val="433A4B"/>
              </a:solidFill>
            </a:ln>
          </p:spPr>
          <p:style>
            <a:lnRef idx="1">
              <a:schemeClr val="accent1"/>
            </a:lnRef>
            <a:fillRef idx="0">
              <a:schemeClr val="accent1"/>
            </a:fillRef>
            <a:effectRef idx="0">
              <a:schemeClr val="accent1"/>
            </a:effectRef>
            <a:fontRef idx="minor">
              <a:schemeClr val="tx1"/>
            </a:fontRef>
          </p:style>
        </p:cxnSp>
      </p:grpSp>
      <p:sp>
        <p:nvSpPr>
          <p:cNvPr id="5" name="任意多边形 3"/>
          <p:cNvSpPr/>
          <p:nvPr/>
        </p:nvSpPr>
        <p:spPr>
          <a:xfrm>
            <a:off x="3877462" y="4260556"/>
            <a:ext cx="2056135" cy="1772530"/>
          </a:xfrm>
          <a:custGeom>
            <a:avLst/>
            <a:gdLst>
              <a:gd name="connsiteX0" fmla="*/ 1028067 w 2056135"/>
              <a:gd name="connsiteY0" fmla="*/ 684476 h 1772530"/>
              <a:gd name="connsiteX1" fmla="*/ 520306 w 2056135"/>
              <a:gd name="connsiteY1" fmla="*/ 1192237 h 1772530"/>
              <a:gd name="connsiteX2" fmla="*/ 1028067 w 2056135"/>
              <a:gd name="connsiteY2" fmla="*/ 1699998 h 1772530"/>
              <a:gd name="connsiteX3" fmla="*/ 1535828 w 2056135"/>
              <a:gd name="connsiteY3" fmla="*/ 1192237 h 1772530"/>
              <a:gd name="connsiteX4" fmla="*/ 1028067 w 2056135"/>
              <a:gd name="connsiteY4" fmla="*/ 684476 h 1772530"/>
              <a:gd name="connsiteX5" fmla="*/ 1028068 w 2056135"/>
              <a:gd name="connsiteY5" fmla="*/ 0 h 1772530"/>
              <a:gd name="connsiteX6" fmla="*/ 2056135 w 2056135"/>
              <a:gd name="connsiteY6" fmla="*/ 1772530 h 1772530"/>
              <a:gd name="connsiteX7" fmla="*/ 0 w 2056135"/>
              <a:gd name="connsiteY7" fmla="*/ 1772530 h 177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6135" h="1772530">
                <a:moveTo>
                  <a:pt x="1028067" y="684476"/>
                </a:moveTo>
                <a:cubicBezTo>
                  <a:pt x="747638" y="684476"/>
                  <a:pt x="520306" y="911808"/>
                  <a:pt x="520306" y="1192237"/>
                </a:cubicBezTo>
                <a:cubicBezTo>
                  <a:pt x="520306" y="1472666"/>
                  <a:pt x="747638" y="1699998"/>
                  <a:pt x="1028067" y="1699998"/>
                </a:cubicBezTo>
                <a:cubicBezTo>
                  <a:pt x="1308496" y="1699998"/>
                  <a:pt x="1535828" y="1472666"/>
                  <a:pt x="1535828" y="1192237"/>
                </a:cubicBezTo>
                <a:cubicBezTo>
                  <a:pt x="1535828" y="911808"/>
                  <a:pt x="1308496" y="684476"/>
                  <a:pt x="1028067" y="684476"/>
                </a:cubicBezTo>
                <a:close/>
                <a:moveTo>
                  <a:pt x="1028068" y="0"/>
                </a:moveTo>
                <a:lnTo>
                  <a:pt x="2056135" y="1772530"/>
                </a:lnTo>
                <a:lnTo>
                  <a:pt x="0" y="1772530"/>
                </a:lnTo>
                <a:close/>
              </a:path>
            </a:pathLst>
          </a:custGeom>
          <a:solidFill>
            <a:srgbClr val="433A4B"/>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4"/>
          <p:cNvSpPr/>
          <p:nvPr/>
        </p:nvSpPr>
        <p:spPr>
          <a:xfrm>
            <a:off x="8211031" y="4260556"/>
            <a:ext cx="2056135" cy="1772530"/>
          </a:xfrm>
          <a:custGeom>
            <a:avLst/>
            <a:gdLst>
              <a:gd name="connsiteX0" fmla="*/ 1028067 w 2056135"/>
              <a:gd name="connsiteY0" fmla="*/ 684476 h 1772530"/>
              <a:gd name="connsiteX1" fmla="*/ 520306 w 2056135"/>
              <a:gd name="connsiteY1" fmla="*/ 1192237 h 1772530"/>
              <a:gd name="connsiteX2" fmla="*/ 1028067 w 2056135"/>
              <a:gd name="connsiteY2" fmla="*/ 1699998 h 1772530"/>
              <a:gd name="connsiteX3" fmla="*/ 1535828 w 2056135"/>
              <a:gd name="connsiteY3" fmla="*/ 1192237 h 1772530"/>
              <a:gd name="connsiteX4" fmla="*/ 1028067 w 2056135"/>
              <a:gd name="connsiteY4" fmla="*/ 684476 h 1772530"/>
              <a:gd name="connsiteX5" fmla="*/ 1028068 w 2056135"/>
              <a:gd name="connsiteY5" fmla="*/ 0 h 1772530"/>
              <a:gd name="connsiteX6" fmla="*/ 2056135 w 2056135"/>
              <a:gd name="connsiteY6" fmla="*/ 1772530 h 1772530"/>
              <a:gd name="connsiteX7" fmla="*/ 0 w 2056135"/>
              <a:gd name="connsiteY7" fmla="*/ 1772530 h 177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6135" h="1772530">
                <a:moveTo>
                  <a:pt x="1028067" y="684476"/>
                </a:moveTo>
                <a:cubicBezTo>
                  <a:pt x="747638" y="684476"/>
                  <a:pt x="520306" y="911808"/>
                  <a:pt x="520306" y="1192237"/>
                </a:cubicBezTo>
                <a:cubicBezTo>
                  <a:pt x="520306" y="1472666"/>
                  <a:pt x="747638" y="1699998"/>
                  <a:pt x="1028067" y="1699998"/>
                </a:cubicBezTo>
                <a:cubicBezTo>
                  <a:pt x="1308496" y="1699998"/>
                  <a:pt x="1535828" y="1472666"/>
                  <a:pt x="1535828" y="1192237"/>
                </a:cubicBezTo>
                <a:cubicBezTo>
                  <a:pt x="1535828" y="911808"/>
                  <a:pt x="1308496" y="684476"/>
                  <a:pt x="1028067" y="684476"/>
                </a:cubicBezTo>
                <a:close/>
                <a:moveTo>
                  <a:pt x="1028068" y="0"/>
                </a:moveTo>
                <a:lnTo>
                  <a:pt x="2056135" y="1772530"/>
                </a:lnTo>
                <a:lnTo>
                  <a:pt x="0" y="1772530"/>
                </a:lnTo>
                <a:close/>
              </a:path>
            </a:pathLst>
          </a:custGeom>
          <a:solidFill>
            <a:srgbClr val="433A4B"/>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任意多边形 5"/>
          <p:cNvSpPr/>
          <p:nvPr/>
        </p:nvSpPr>
        <p:spPr>
          <a:xfrm flipV="1">
            <a:off x="1729191" y="2007953"/>
            <a:ext cx="2056135" cy="1772530"/>
          </a:xfrm>
          <a:custGeom>
            <a:avLst/>
            <a:gdLst>
              <a:gd name="connsiteX0" fmla="*/ 1028067 w 2056135"/>
              <a:gd name="connsiteY0" fmla="*/ 1688122 h 1772530"/>
              <a:gd name="connsiteX1" fmla="*/ 520306 w 2056135"/>
              <a:gd name="connsiteY1" fmla="*/ 1180361 h 1772530"/>
              <a:gd name="connsiteX2" fmla="*/ 1028067 w 2056135"/>
              <a:gd name="connsiteY2" fmla="*/ 672600 h 1772530"/>
              <a:gd name="connsiteX3" fmla="*/ 1535828 w 2056135"/>
              <a:gd name="connsiteY3" fmla="*/ 1180361 h 1772530"/>
              <a:gd name="connsiteX4" fmla="*/ 1028067 w 2056135"/>
              <a:gd name="connsiteY4" fmla="*/ 1688122 h 1772530"/>
              <a:gd name="connsiteX5" fmla="*/ 0 w 2056135"/>
              <a:gd name="connsiteY5" fmla="*/ 1772530 h 1772530"/>
              <a:gd name="connsiteX6" fmla="*/ 2056135 w 2056135"/>
              <a:gd name="connsiteY6" fmla="*/ 1772530 h 1772530"/>
              <a:gd name="connsiteX7" fmla="*/ 1028068 w 2056135"/>
              <a:gd name="connsiteY7" fmla="*/ 0 h 177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6135" h="1772530">
                <a:moveTo>
                  <a:pt x="1028067" y="1688122"/>
                </a:moveTo>
                <a:cubicBezTo>
                  <a:pt x="747638" y="1688122"/>
                  <a:pt x="520306" y="1460790"/>
                  <a:pt x="520306" y="1180361"/>
                </a:cubicBezTo>
                <a:cubicBezTo>
                  <a:pt x="520306" y="899932"/>
                  <a:pt x="747638" y="672600"/>
                  <a:pt x="1028067" y="672600"/>
                </a:cubicBezTo>
                <a:cubicBezTo>
                  <a:pt x="1308496" y="672600"/>
                  <a:pt x="1535828" y="899932"/>
                  <a:pt x="1535828" y="1180361"/>
                </a:cubicBezTo>
                <a:cubicBezTo>
                  <a:pt x="1535828" y="1460790"/>
                  <a:pt x="1308496" y="1688122"/>
                  <a:pt x="1028067" y="1688122"/>
                </a:cubicBezTo>
                <a:close/>
                <a:moveTo>
                  <a:pt x="0" y="1772530"/>
                </a:moveTo>
                <a:lnTo>
                  <a:pt x="2056135" y="1772530"/>
                </a:lnTo>
                <a:lnTo>
                  <a:pt x="1028068" y="0"/>
                </a:lnTo>
                <a:close/>
              </a:path>
            </a:pathLst>
          </a:custGeom>
          <a:solidFill>
            <a:srgbClr val="433A4B"/>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9" name="任意多边形 6"/>
          <p:cNvSpPr/>
          <p:nvPr/>
        </p:nvSpPr>
        <p:spPr>
          <a:xfrm flipV="1">
            <a:off x="6062760" y="1950803"/>
            <a:ext cx="2056135" cy="1772530"/>
          </a:xfrm>
          <a:custGeom>
            <a:avLst/>
            <a:gdLst>
              <a:gd name="connsiteX0" fmla="*/ 1021614 w 2056135"/>
              <a:gd name="connsiteY0" fmla="*/ 1688122 h 1772530"/>
              <a:gd name="connsiteX1" fmla="*/ 513853 w 2056135"/>
              <a:gd name="connsiteY1" fmla="*/ 1180361 h 1772530"/>
              <a:gd name="connsiteX2" fmla="*/ 1021614 w 2056135"/>
              <a:gd name="connsiteY2" fmla="*/ 672600 h 1772530"/>
              <a:gd name="connsiteX3" fmla="*/ 1529375 w 2056135"/>
              <a:gd name="connsiteY3" fmla="*/ 1180361 h 1772530"/>
              <a:gd name="connsiteX4" fmla="*/ 1021614 w 2056135"/>
              <a:gd name="connsiteY4" fmla="*/ 1688122 h 1772530"/>
              <a:gd name="connsiteX5" fmla="*/ 0 w 2056135"/>
              <a:gd name="connsiteY5" fmla="*/ 1772530 h 1772530"/>
              <a:gd name="connsiteX6" fmla="*/ 2056135 w 2056135"/>
              <a:gd name="connsiteY6" fmla="*/ 1772530 h 1772530"/>
              <a:gd name="connsiteX7" fmla="*/ 1028068 w 2056135"/>
              <a:gd name="connsiteY7" fmla="*/ 0 h 177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6135" h="1772530">
                <a:moveTo>
                  <a:pt x="1021614" y="1688122"/>
                </a:moveTo>
                <a:cubicBezTo>
                  <a:pt x="741185" y="1688122"/>
                  <a:pt x="513853" y="1460790"/>
                  <a:pt x="513853" y="1180361"/>
                </a:cubicBezTo>
                <a:cubicBezTo>
                  <a:pt x="513853" y="899932"/>
                  <a:pt x="741185" y="672600"/>
                  <a:pt x="1021614" y="672600"/>
                </a:cubicBezTo>
                <a:cubicBezTo>
                  <a:pt x="1302043" y="672600"/>
                  <a:pt x="1529375" y="899932"/>
                  <a:pt x="1529375" y="1180361"/>
                </a:cubicBezTo>
                <a:cubicBezTo>
                  <a:pt x="1529375" y="1460790"/>
                  <a:pt x="1302043" y="1688122"/>
                  <a:pt x="1021614" y="1688122"/>
                </a:cubicBezTo>
                <a:close/>
                <a:moveTo>
                  <a:pt x="0" y="1772530"/>
                </a:moveTo>
                <a:lnTo>
                  <a:pt x="2056135" y="1772530"/>
                </a:lnTo>
                <a:lnTo>
                  <a:pt x="1028068" y="0"/>
                </a:lnTo>
                <a:close/>
              </a:path>
            </a:pathLst>
          </a:custGeom>
          <a:solidFill>
            <a:srgbClr val="433A4B"/>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0" name="组合 9"/>
          <p:cNvGrpSpPr/>
          <p:nvPr/>
        </p:nvGrpSpPr>
        <p:grpSpPr>
          <a:xfrm>
            <a:off x="9077368" y="5172379"/>
            <a:ext cx="427622" cy="448285"/>
            <a:chOff x="7002627" y="828237"/>
            <a:chExt cx="444697" cy="466185"/>
          </a:xfrm>
          <a:solidFill>
            <a:srgbClr val="433A4B"/>
          </a:solidFill>
          <a:effectLst/>
        </p:grpSpPr>
        <p:sp>
          <p:nvSpPr>
            <p:cNvPr id="11" name="Freeform 11"/>
            <p:cNvSpPr/>
            <p:nvPr/>
          </p:nvSpPr>
          <p:spPr bwMode="auto">
            <a:xfrm>
              <a:off x="7133420" y="1073942"/>
              <a:ext cx="88753" cy="87818"/>
            </a:xfrm>
            <a:custGeom>
              <a:avLst/>
              <a:gdLst>
                <a:gd name="T0" fmla="*/ 24 w 40"/>
                <a:gd name="T1" fmla="*/ 1 h 40"/>
                <a:gd name="T2" fmla="*/ 20 w 40"/>
                <a:gd name="T3" fmla="*/ 0 h 40"/>
                <a:gd name="T4" fmla="*/ 0 w 40"/>
                <a:gd name="T5" fmla="*/ 20 h 40"/>
                <a:gd name="T6" fmla="*/ 20 w 40"/>
                <a:gd name="T7" fmla="*/ 40 h 40"/>
                <a:gd name="T8" fmla="*/ 40 w 40"/>
                <a:gd name="T9" fmla="*/ 20 h 40"/>
                <a:gd name="T10" fmla="*/ 39 w 40"/>
                <a:gd name="T11" fmla="*/ 15 h 40"/>
                <a:gd name="T12" fmla="*/ 15 w 40"/>
                <a:gd name="T13" fmla="*/ 26 h 40"/>
                <a:gd name="T14" fmla="*/ 24 w 40"/>
                <a:gd name="T15" fmla="*/ 1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 h="40">
                  <a:moveTo>
                    <a:pt x="24" y="1"/>
                  </a:moveTo>
                  <a:cubicBezTo>
                    <a:pt x="23" y="1"/>
                    <a:pt x="21" y="0"/>
                    <a:pt x="20" y="0"/>
                  </a:cubicBezTo>
                  <a:cubicBezTo>
                    <a:pt x="9" y="0"/>
                    <a:pt x="0" y="9"/>
                    <a:pt x="0" y="20"/>
                  </a:cubicBezTo>
                  <a:cubicBezTo>
                    <a:pt x="0" y="31"/>
                    <a:pt x="9" y="40"/>
                    <a:pt x="20" y="40"/>
                  </a:cubicBezTo>
                  <a:cubicBezTo>
                    <a:pt x="31" y="40"/>
                    <a:pt x="40" y="31"/>
                    <a:pt x="40" y="20"/>
                  </a:cubicBezTo>
                  <a:cubicBezTo>
                    <a:pt x="40" y="18"/>
                    <a:pt x="40" y="17"/>
                    <a:pt x="39" y="15"/>
                  </a:cubicBezTo>
                  <a:cubicBezTo>
                    <a:pt x="15" y="26"/>
                    <a:pt x="15" y="26"/>
                    <a:pt x="15" y="26"/>
                  </a:cubicBezTo>
                  <a:lnTo>
                    <a:pt x="24" y="1"/>
                  </a:lnTo>
                  <a:close/>
                </a:path>
              </a:pathLst>
            </a:custGeom>
            <a:grp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12" name="Freeform 12"/>
            <p:cNvSpPr/>
            <p:nvPr/>
          </p:nvSpPr>
          <p:spPr bwMode="auto">
            <a:xfrm>
              <a:off x="7002627" y="943149"/>
              <a:ext cx="351273" cy="351273"/>
            </a:xfrm>
            <a:custGeom>
              <a:avLst/>
              <a:gdLst>
                <a:gd name="T0" fmla="*/ 131 w 159"/>
                <a:gd name="T1" fmla="*/ 41 h 159"/>
                <a:gd name="T2" fmla="*/ 144 w 159"/>
                <a:gd name="T3" fmla="*/ 79 h 159"/>
                <a:gd name="T4" fmla="*/ 79 w 159"/>
                <a:gd name="T5" fmla="*/ 144 h 159"/>
                <a:gd name="T6" fmla="*/ 15 w 159"/>
                <a:gd name="T7" fmla="*/ 79 h 159"/>
                <a:gd name="T8" fmla="*/ 79 w 159"/>
                <a:gd name="T9" fmla="*/ 15 h 159"/>
                <a:gd name="T10" fmla="*/ 112 w 159"/>
                <a:gd name="T11" fmla="*/ 24 h 159"/>
                <a:gd name="T12" fmla="*/ 122 w 159"/>
                <a:gd name="T13" fmla="*/ 13 h 159"/>
                <a:gd name="T14" fmla="*/ 79 w 159"/>
                <a:gd name="T15" fmla="*/ 0 h 159"/>
                <a:gd name="T16" fmla="*/ 0 w 159"/>
                <a:gd name="T17" fmla="*/ 79 h 159"/>
                <a:gd name="T18" fmla="*/ 79 w 159"/>
                <a:gd name="T19" fmla="*/ 159 h 159"/>
                <a:gd name="T20" fmla="*/ 159 w 159"/>
                <a:gd name="T21" fmla="*/ 79 h 159"/>
                <a:gd name="T22" fmla="*/ 141 w 159"/>
                <a:gd name="T23" fmla="*/ 30 h 159"/>
                <a:gd name="T24" fmla="*/ 131 w 159"/>
                <a:gd name="T25" fmla="*/ 41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159">
                  <a:moveTo>
                    <a:pt x="131" y="41"/>
                  </a:moveTo>
                  <a:cubicBezTo>
                    <a:pt x="139" y="52"/>
                    <a:pt x="144" y="65"/>
                    <a:pt x="144" y="79"/>
                  </a:cubicBezTo>
                  <a:cubicBezTo>
                    <a:pt x="144" y="115"/>
                    <a:pt x="115" y="144"/>
                    <a:pt x="79" y="144"/>
                  </a:cubicBezTo>
                  <a:cubicBezTo>
                    <a:pt x="44" y="144"/>
                    <a:pt x="15" y="115"/>
                    <a:pt x="15" y="79"/>
                  </a:cubicBezTo>
                  <a:cubicBezTo>
                    <a:pt x="15" y="44"/>
                    <a:pt x="44" y="15"/>
                    <a:pt x="79" y="15"/>
                  </a:cubicBezTo>
                  <a:cubicBezTo>
                    <a:pt x="91" y="15"/>
                    <a:pt x="103" y="18"/>
                    <a:pt x="112" y="24"/>
                  </a:cubicBezTo>
                  <a:cubicBezTo>
                    <a:pt x="122" y="13"/>
                    <a:pt x="122" y="13"/>
                    <a:pt x="122" y="13"/>
                  </a:cubicBezTo>
                  <a:cubicBezTo>
                    <a:pt x="110" y="5"/>
                    <a:pt x="95" y="0"/>
                    <a:pt x="79" y="0"/>
                  </a:cubicBezTo>
                  <a:cubicBezTo>
                    <a:pt x="35" y="0"/>
                    <a:pt x="0" y="35"/>
                    <a:pt x="0" y="79"/>
                  </a:cubicBezTo>
                  <a:cubicBezTo>
                    <a:pt x="0" y="123"/>
                    <a:pt x="35" y="159"/>
                    <a:pt x="79" y="159"/>
                  </a:cubicBezTo>
                  <a:cubicBezTo>
                    <a:pt x="123" y="159"/>
                    <a:pt x="159" y="123"/>
                    <a:pt x="159" y="79"/>
                  </a:cubicBezTo>
                  <a:cubicBezTo>
                    <a:pt x="159" y="61"/>
                    <a:pt x="152" y="43"/>
                    <a:pt x="141" y="30"/>
                  </a:cubicBezTo>
                  <a:lnTo>
                    <a:pt x="131" y="41"/>
                  </a:lnTo>
                  <a:close/>
                </a:path>
              </a:pathLst>
            </a:custGeom>
            <a:grp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13" name="Freeform 13"/>
            <p:cNvSpPr/>
            <p:nvPr/>
          </p:nvSpPr>
          <p:spPr bwMode="auto">
            <a:xfrm>
              <a:off x="7177329" y="1049652"/>
              <a:ext cx="66331" cy="68199"/>
            </a:xfrm>
            <a:custGeom>
              <a:avLst/>
              <a:gdLst>
                <a:gd name="T0" fmla="*/ 71 w 71"/>
                <a:gd name="T1" fmla="*/ 30 h 73"/>
                <a:gd name="T2" fmla="*/ 38 w 71"/>
                <a:gd name="T3" fmla="*/ 0 h 73"/>
                <a:gd name="T4" fmla="*/ 19 w 71"/>
                <a:gd name="T5" fmla="*/ 19 h 73"/>
                <a:gd name="T6" fmla="*/ 0 w 71"/>
                <a:gd name="T7" fmla="*/ 73 h 73"/>
                <a:gd name="T8" fmla="*/ 55 w 71"/>
                <a:gd name="T9" fmla="*/ 49 h 73"/>
                <a:gd name="T10" fmla="*/ 71 w 71"/>
                <a:gd name="T11" fmla="*/ 30 h 73"/>
              </a:gdLst>
              <a:ahLst/>
              <a:cxnLst>
                <a:cxn ang="0">
                  <a:pos x="T0" y="T1"/>
                </a:cxn>
                <a:cxn ang="0">
                  <a:pos x="T2" y="T3"/>
                </a:cxn>
                <a:cxn ang="0">
                  <a:pos x="T4" y="T5"/>
                </a:cxn>
                <a:cxn ang="0">
                  <a:pos x="T6" y="T7"/>
                </a:cxn>
                <a:cxn ang="0">
                  <a:pos x="T8" y="T9"/>
                </a:cxn>
                <a:cxn ang="0">
                  <a:pos x="T10" y="T11"/>
                </a:cxn>
              </a:cxnLst>
              <a:rect l="0" t="0" r="r" b="b"/>
              <a:pathLst>
                <a:path w="71" h="73">
                  <a:moveTo>
                    <a:pt x="71" y="30"/>
                  </a:moveTo>
                  <a:lnTo>
                    <a:pt x="38" y="0"/>
                  </a:lnTo>
                  <a:lnTo>
                    <a:pt x="19" y="19"/>
                  </a:lnTo>
                  <a:lnTo>
                    <a:pt x="0" y="73"/>
                  </a:lnTo>
                  <a:lnTo>
                    <a:pt x="55" y="49"/>
                  </a:lnTo>
                  <a:lnTo>
                    <a:pt x="71" y="30"/>
                  </a:lnTo>
                  <a:close/>
                </a:path>
              </a:pathLst>
            </a:custGeom>
            <a:grp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14" name="Freeform 14"/>
            <p:cNvSpPr/>
            <p:nvPr/>
          </p:nvSpPr>
          <p:spPr bwMode="auto">
            <a:xfrm>
              <a:off x="7219370" y="916990"/>
              <a:ext cx="143873" cy="152281"/>
            </a:xfrm>
            <a:custGeom>
              <a:avLst/>
              <a:gdLst>
                <a:gd name="T0" fmla="*/ 121 w 154"/>
                <a:gd name="T1" fmla="*/ 0 h 163"/>
                <a:gd name="T2" fmla="*/ 0 w 154"/>
                <a:gd name="T3" fmla="*/ 132 h 163"/>
                <a:gd name="T4" fmla="*/ 33 w 154"/>
                <a:gd name="T5" fmla="*/ 163 h 163"/>
                <a:gd name="T6" fmla="*/ 154 w 154"/>
                <a:gd name="T7" fmla="*/ 31 h 163"/>
                <a:gd name="T8" fmla="*/ 121 w 154"/>
                <a:gd name="T9" fmla="*/ 35 h 163"/>
                <a:gd name="T10" fmla="*/ 121 w 154"/>
                <a:gd name="T11" fmla="*/ 0 h 163"/>
              </a:gdLst>
              <a:ahLst/>
              <a:cxnLst>
                <a:cxn ang="0">
                  <a:pos x="T0" y="T1"/>
                </a:cxn>
                <a:cxn ang="0">
                  <a:pos x="T2" y="T3"/>
                </a:cxn>
                <a:cxn ang="0">
                  <a:pos x="T4" y="T5"/>
                </a:cxn>
                <a:cxn ang="0">
                  <a:pos x="T6" y="T7"/>
                </a:cxn>
                <a:cxn ang="0">
                  <a:pos x="T8" y="T9"/>
                </a:cxn>
                <a:cxn ang="0">
                  <a:pos x="T10" y="T11"/>
                </a:cxn>
              </a:cxnLst>
              <a:rect l="0" t="0" r="r" b="b"/>
              <a:pathLst>
                <a:path w="154" h="163">
                  <a:moveTo>
                    <a:pt x="121" y="0"/>
                  </a:moveTo>
                  <a:lnTo>
                    <a:pt x="0" y="132"/>
                  </a:lnTo>
                  <a:lnTo>
                    <a:pt x="33" y="163"/>
                  </a:lnTo>
                  <a:lnTo>
                    <a:pt x="154" y="31"/>
                  </a:lnTo>
                  <a:lnTo>
                    <a:pt x="121" y="35"/>
                  </a:lnTo>
                  <a:lnTo>
                    <a:pt x="121" y="0"/>
                  </a:lnTo>
                  <a:close/>
                </a:path>
              </a:pathLst>
            </a:custGeom>
            <a:grp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15" name="Freeform 15"/>
            <p:cNvSpPr/>
            <p:nvPr/>
          </p:nvSpPr>
          <p:spPr bwMode="auto">
            <a:xfrm>
              <a:off x="7338952" y="883357"/>
              <a:ext cx="56988" cy="59791"/>
            </a:xfrm>
            <a:custGeom>
              <a:avLst/>
              <a:gdLst>
                <a:gd name="T0" fmla="*/ 14 w 61"/>
                <a:gd name="T1" fmla="*/ 48 h 64"/>
                <a:gd name="T2" fmla="*/ 14 w 61"/>
                <a:gd name="T3" fmla="*/ 12 h 64"/>
                <a:gd name="T4" fmla="*/ 0 w 61"/>
                <a:gd name="T5" fmla="*/ 0 h 64"/>
                <a:gd name="T6" fmla="*/ 0 w 61"/>
                <a:gd name="T7" fmla="*/ 0 h 64"/>
                <a:gd name="T8" fmla="*/ 0 w 61"/>
                <a:gd name="T9" fmla="*/ 64 h 64"/>
                <a:gd name="T10" fmla="*/ 61 w 61"/>
                <a:gd name="T11" fmla="*/ 55 h 64"/>
                <a:gd name="T12" fmla="*/ 61 w 61"/>
                <a:gd name="T13" fmla="*/ 55 h 64"/>
                <a:gd name="T14" fmla="*/ 50 w 61"/>
                <a:gd name="T15" fmla="*/ 43 h 64"/>
                <a:gd name="T16" fmla="*/ 14 w 61"/>
                <a:gd name="T17" fmla="*/ 4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4">
                  <a:moveTo>
                    <a:pt x="14" y="48"/>
                  </a:moveTo>
                  <a:lnTo>
                    <a:pt x="14" y="12"/>
                  </a:lnTo>
                  <a:lnTo>
                    <a:pt x="0" y="0"/>
                  </a:lnTo>
                  <a:lnTo>
                    <a:pt x="0" y="0"/>
                  </a:lnTo>
                  <a:lnTo>
                    <a:pt x="0" y="64"/>
                  </a:lnTo>
                  <a:lnTo>
                    <a:pt x="61" y="55"/>
                  </a:lnTo>
                  <a:lnTo>
                    <a:pt x="61" y="55"/>
                  </a:lnTo>
                  <a:lnTo>
                    <a:pt x="50" y="43"/>
                  </a:lnTo>
                  <a:lnTo>
                    <a:pt x="14" y="48"/>
                  </a:lnTo>
                  <a:close/>
                </a:path>
              </a:pathLst>
            </a:custGeom>
            <a:grp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16" name="Freeform 16"/>
            <p:cNvSpPr/>
            <p:nvPr/>
          </p:nvSpPr>
          <p:spPr bwMode="auto">
            <a:xfrm>
              <a:off x="7363242" y="855330"/>
              <a:ext cx="59791" cy="61660"/>
            </a:xfrm>
            <a:custGeom>
              <a:avLst/>
              <a:gdLst>
                <a:gd name="T0" fmla="*/ 14 w 64"/>
                <a:gd name="T1" fmla="*/ 49 h 66"/>
                <a:gd name="T2" fmla="*/ 14 w 64"/>
                <a:gd name="T3" fmla="*/ 11 h 66"/>
                <a:gd name="T4" fmla="*/ 2 w 64"/>
                <a:gd name="T5" fmla="*/ 0 h 66"/>
                <a:gd name="T6" fmla="*/ 2 w 64"/>
                <a:gd name="T7" fmla="*/ 0 h 66"/>
                <a:gd name="T8" fmla="*/ 0 w 64"/>
                <a:gd name="T9" fmla="*/ 66 h 66"/>
                <a:gd name="T10" fmla="*/ 64 w 64"/>
                <a:gd name="T11" fmla="*/ 56 h 66"/>
                <a:gd name="T12" fmla="*/ 64 w 64"/>
                <a:gd name="T13" fmla="*/ 56 h 66"/>
                <a:gd name="T14" fmla="*/ 50 w 64"/>
                <a:gd name="T15" fmla="*/ 44 h 66"/>
                <a:gd name="T16" fmla="*/ 14 w 64"/>
                <a:gd name="T17" fmla="*/ 49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66">
                  <a:moveTo>
                    <a:pt x="14" y="49"/>
                  </a:moveTo>
                  <a:lnTo>
                    <a:pt x="14" y="11"/>
                  </a:lnTo>
                  <a:lnTo>
                    <a:pt x="2" y="0"/>
                  </a:lnTo>
                  <a:lnTo>
                    <a:pt x="2" y="0"/>
                  </a:lnTo>
                  <a:lnTo>
                    <a:pt x="0" y="66"/>
                  </a:lnTo>
                  <a:lnTo>
                    <a:pt x="64" y="56"/>
                  </a:lnTo>
                  <a:lnTo>
                    <a:pt x="64" y="56"/>
                  </a:lnTo>
                  <a:lnTo>
                    <a:pt x="50" y="44"/>
                  </a:lnTo>
                  <a:lnTo>
                    <a:pt x="14" y="49"/>
                  </a:lnTo>
                  <a:close/>
                </a:path>
              </a:pathLst>
            </a:custGeom>
            <a:grp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17" name="Freeform 17"/>
            <p:cNvSpPr/>
            <p:nvPr/>
          </p:nvSpPr>
          <p:spPr bwMode="auto">
            <a:xfrm>
              <a:off x="7067089" y="1009479"/>
              <a:ext cx="220480" cy="218612"/>
            </a:xfrm>
            <a:custGeom>
              <a:avLst/>
              <a:gdLst>
                <a:gd name="T0" fmla="*/ 50 w 100"/>
                <a:gd name="T1" fmla="*/ 0 h 99"/>
                <a:gd name="T2" fmla="*/ 0 w 100"/>
                <a:gd name="T3" fmla="*/ 49 h 99"/>
                <a:gd name="T4" fmla="*/ 50 w 100"/>
                <a:gd name="T5" fmla="*/ 99 h 99"/>
                <a:gd name="T6" fmla="*/ 100 w 100"/>
                <a:gd name="T7" fmla="*/ 49 h 99"/>
                <a:gd name="T8" fmla="*/ 92 w 100"/>
                <a:gd name="T9" fmla="*/ 22 h 99"/>
                <a:gd name="T10" fmla="*/ 83 w 100"/>
                <a:gd name="T11" fmla="*/ 32 h 99"/>
                <a:gd name="T12" fmla="*/ 81 w 100"/>
                <a:gd name="T13" fmla="*/ 34 h 99"/>
                <a:gd name="T14" fmla="*/ 85 w 100"/>
                <a:gd name="T15" fmla="*/ 49 h 99"/>
                <a:gd name="T16" fmla="*/ 50 w 100"/>
                <a:gd name="T17" fmla="*/ 84 h 99"/>
                <a:gd name="T18" fmla="*/ 15 w 100"/>
                <a:gd name="T19" fmla="*/ 49 h 99"/>
                <a:gd name="T20" fmla="*/ 50 w 100"/>
                <a:gd name="T21" fmla="*/ 15 h 99"/>
                <a:gd name="T22" fmla="*/ 62 w 100"/>
                <a:gd name="T23" fmla="*/ 17 h 99"/>
                <a:gd name="T24" fmla="*/ 64 w 100"/>
                <a:gd name="T25" fmla="*/ 14 h 99"/>
                <a:gd name="T26" fmla="*/ 73 w 100"/>
                <a:gd name="T27" fmla="*/ 5 h 99"/>
                <a:gd name="T28" fmla="*/ 50 w 100"/>
                <a:gd name="T29" fmla="*/ 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0" h="99">
                  <a:moveTo>
                    <a:pt x="50" y="0"/>
                  </a:moveTo>
                  <a:cubicBezTo>
                    <a:pt x="23" y="0"/>
                    <a:pt x="0" y="22"/>
                    <a:pt x="0" y="49"/>
                  </a:cubicBezTo>
                  <a:cubicBezTo>
                    <a:pt x="0" y="77"/>
                    <a:pt x="23" y="99"/>
                    <a:pt x="50" y="99"/>
                  </a:cubicBezTo>
                  <a:cubicBezTo>
                    <a:pt x="78" y="99"/>
                    <a:pt x="100" y="77"/>
                    <a:pt x="100" y="49"/>
                  </a:cubicBezTo>
                  <a:cubicBezTo>
                    <a:pt x="100" y="39"/>
                    <a:pt x="97" y="30"/>
                    <a:pt x="92" y="22"/>
                  </a:cubicBezTo>
                  <a:cubicBezTo>
                    <a:pt x="83" y="32"/>
                    <a:pt x="83" y="32"/>
                    <a:pt x="83" y="32"/>
                  </a:cubicBezTo>
                  <a:cubicBezTo>
                    <a:pt x="81" y="34"/>
                    <a:pt x="81" y="34"/>
                    <a:pt x="81" y="34"/>
                  </a:cubicBezTo>
                  <a:cubicBezTo>
                    <a:pt x="84" y="39"/>
                    <a:pt x="85" y="44"/>
                    <a:pt x="85" y="49"/>
                  </a:cubicBezTo>
                  <a:cubicBezTo>
                    <a:pt x="85" y="69"/>
                    <a:pt x="69" y="84"/>
                    <a:pt x="50" y="84"/>
                  </a:cubicBezTo>
                  <a:cubicBezTo>
                    <a:pt x="31" y="84"/>
                    <a:pt x="15" y="69"/>
                    <a:pt x="15" y="49"/>
                  </a:cubicBezTo>
                  <a:cubicBezTo>
                    <a:pt x="15" y="30"/>
                    <a:pt x="31" y="15"/>
                    <a:pt x="50" y="15"/>
                  </a:cubicBezTo>
                  <a:cubicBezTo>
                    <a:pt x="54" y="15"/>
                    <a:pt x="59" y="15"/>
                    <a:pt x="62" y="17"/>
                  </a:cubicBezTo>
                  <a:cubicBezTo>
                    <a:pt x="64" y="14"/>
                    <a:pt x="64" y="14"/>
                    <a:pt x="64" y="14"/>
                  </a:cubicBezTo>
                  <a:cubicBezTo>
                    <a:pt x="73" y="5"/>
                    <a:pt x="73" y="5"/>
                    <a:pt x="73" y="5"/>
                  </a:cubicBezTo>
                  <a:cubicBezTo>
                    <a:pt x="66" y="2"/>
                    <a:pt x="58" y="0"/>
                    <a:pt x="50" y="0"/>
                  </a:cubicBezTo>
                  <a:close/>
                </a:path>
              </a:pathLst>
            </a:custGeom>
            <a:grp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18" name="Freeform 18"/>
            <p:cNvSpPr/>
            <p:nvPr/>
          </p:nvSpPr>
          <p:spPr bwMode="auto">
            <a:xfrm>
              <a:off x="7389401" y="828237"/>
              <a:ext cx="57923" cy="59791"/>
            </a:xfrm>
            <a:custGeom>
              <a:avLst/>
              <a:gdLst>
                <a:gd name="T0" fmla="*/ 50 w 62"/>
                <a:gd name="T1" fmla="*/ 43 h 64"/>
                <a:gd name="T2" fmla="*/ 15 w 62"/>
                <a:gd name="T3" fmla="*/ 47 h 64"/>
                <a:gd name="T4" fmla="*/ 15 w 62"/>
                <a:gd name="T5" fmla="*/ 12 h 64"/>
                <a:gd name="T6" fmla="*/ 0 w 62"/>
                <a:gd name="T7" fmla="*/ 0 h 64"/>
                <a:gd name="T8" fmla="*/ 0 w 62"/>
                <a:gd name="T9" fmla="*/ 0 h 64"/>
                <a:gd name="T10" fmla="*/ 0 w 62"/>
                <a:gd name="T11" fmla="*/ 64 h 64"/>
                <a:gd name="T12" fmla="*/ 62 w 62"/>
                <a:gd name="T13" fmla="*/ 55 h 64"/>
                <a:gd name="T14" fmla="*/ 62 w 62"/>
                <a:gd name="T15" fmla="*/ 55 h 64"/>
                <a:gd name="T16" fmla="*/ 50 w 62"/>
                <a:gd name="T17"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64">
                  <a:moveTo>
                    <a:pt x="50" y="43"/>
                  </a:moveTo>
                  <a:lnTo>
                    <a:pt x="15" y="47"/>
                  </a:lnTo>
                  <a:lnTo>
                    <a:pt x="15" y="12"/>
                  </a:lnTo>
                  <a:lnTo>
                    <a:pt x="0" y="0"/>
                  </a:lnTo>
                  <a:lnTo>
                    <a:pt x="0" y="0"/>
                  </a:lnTo>
                  <a:lnTo>
                    <a:pt x="0" y="64"/>
                  </a:lnTo>
                  <a:lnTo>
                    <a:pt x="62" y="55"/>
                  </a:lnTo>
                  <a:lnTo>
                    <a:pt x="62" y="55"/>
                  </a:lnTo>
                  <a:lnTo>
                    <a:pt x="50" y="43"/>
                  </a:lnTo>
                  <a:close/>
                </a:path>
              </a:pathLst>
            </a:custGeom>
            <a:grpFill/>
            <a:ln w="9525">
              <a:noFill/>
              <a:round/>
            </a:ln>
          </p:spPr>
          <p:txBody>
            <a:bodyPr vert="horz" wrap="square" lIns="91440" tIns="45720" rIns="91440" bIns="45720" numCol="1" anchor="t" anchorCtr="0" compatLnSpc="1"/>
            <a:lstStyle/>
            <a:p>
              <a:endParaRPr lang="zh-CN" altLang="en-US">
                <a:solidFill>
                  <a:prstClr val="black"/>
                </a:solidFill>
              </a:endParaRPr>
            </a:p>
          </p:txBody>
        </p:sp>
      </p:grpSp>
      <p:grpSp>
        <p:nvGrpSpPr>
          <p:cNvPr id="19" name="组合 18"/>
          <p:cNvGrpSpPr>
            <a:grpSpLocks noChangeAspect="1"/>
          </p:cNvGrpSpPr>
          <p:nvPr/>
        </p:nvGrpSpPr>
        <p:grpSpPr>
          <a:xfrm>
            <a:off x="2582411" y="2403305"/>
            <a:ext cx="351981" cy="393631"/>
            <a:chOff x="5999255" y="3275006"/>
            <a:chExt cx="402656" cy="450303"/>
          </a:xfrm>
          <a:solidFill>
            <a:srgbClr val="433A4B"/>
          </a:solidFill>
          <a:effectLst/>
        </p:grpSpPr>
        <p:sp>
          <p:nvSpPr>
            <p:cNvPr id="20" name="Freeform 108"/>
            <p:cNvSpPr>
              <a:spLocks noEditPoints="1"/>
            </p:cNvSpPr>
            <p:nvPr/>
          </p:nvSpPr>
          <p:spPr bwMode="auto">
            <a:xfrm>
              <a:off x="6068389" y="3442234"/>
              <a:ext cx="56988" cy="57923"/>
            </a:xfrm>
            <a:custGeom>
              <a:avLst/>
              <a:gdLst>
                <a:gd name="T0" fmla="*/ 13 w 26"/>
                <a:gd name="T1" fmla="*/ 0 h 26"/>
                <a:gd name="T2" fmla="*/ 0 w 26"/>
                <a:gd name="T3" fmla="*/ 13 h 26"/>
                <a:gd name="T4" fmla="*/ 13 w 26"/>
                <a:gd name="T5" fmla="*/ 26 h 26"/>
                <a:gd name="T6" fmla="*/ 26 w 26"/>
                <a:gd name="T7" fmla="*/ 13 h 26"/>
                <a:gd name="T8" fmla="*/ 13 w 26"/>
                <a:gd name="T9" fmla="*/ 0 h 26"/>
                <a:gd name="T10" fmla="*/ 13 w 26"/>
                <a:gd name="T11" fmla="*/ 23 h 26"/>
                <a:gd name="T12" fmla="*/ 3 w 26"/>
                <a:gd name="T13" fmla="*/ 13 h 26"/>
                <a:gd name="T14" fmla="*/ 13 w 26"/>
                <a:gd name="T15" fmla="*/ 3 h 26"/>
                <a:gd name="T16" fmla="*/ 23 w 26"/>
                <a:gd name="T17" fmla="*/ 13 h 26"/>
                <a:gd name="T18" fmla="*/ 13 w 26"/>
                <a:gd name="T19" fmla="*/ 2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1" name="Freeform 109"/>
            <p:cNvSpPr>
              <a:spLocks noEditPoints="1"/>
            </p:cNvSpPr>
            <p:nvPr/>
          </p:nvSpPr>
          <p:spPr bwMode="auto">
            <a:xfrm>
              <a:off x="6196380" y="3404865"/>
              <a:ext cx="48580" cy="48580"/>
            </a:xfrm>
            <a:custGeom>
              <a:avLst/>
              <a:gdLst>
                <a:gd name="T0" fmla="*/ 11 w 22"/>
                <a:gd name="T1" fmla="*/ 0 h 22"/>
                <a:gd name="T2" fmla="*/ 0 w 22"/>
                <a:gd name="T3" fmla="*/ 11 h 22"/>
                <a:gd name="T4" fmla="*/ 11 w 22"/>
                <a:gd name="T5" fmla="*/ 22 h 22"/>
                <a:gd name="T6" fmla="*/ 22 w 22"/>
                <a:gd name="T7" fmla="*/ 11 h 22"/>
                <a:gd name="T8" fmla="*/ 11 w 22"/>
                <a:gd name="T9" fmla="*/ 0 h 22"/>
                <a:gd name="T10" fmla="*/ 11 w 22"/>
                <a:gd name="T11" fmla="*/ 17 h 22"/>
                <a:gd name="T12" fmla="*/ 5 w 22"/>
                <a:gd name="T13" fmla="*/ 11 h 22"/>
                <a:gd name="T14" fmla="*/ 11 w 22"/>
                <a:gd name="T15" fmla="*/ 5 h 22"/>
                <a:gd name="T16" fmla="*/ 17 w 22"/>
                <a:gd name="T17" fmla="*/ 11 h 22"/>
                <a:gd name="T18" fmla="*/ 11 w 22"/>
                <a:gd name="T19" fmla="*/ 17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2" name="Freeform 110"/>
            <p:cNvSpPr>
              <a:spLocks noEditPoints="1"/>
            </p:cNvSpPr>
            <p:nvPr/>
          </p:nvSpPr>
          <p:spPr bwMode="auto">
            <a:xfrm>
              <a:off x="6081468" y="3456248"/>
              <a:ext cx="30830" cy="30830"/>
            </a:xfrm>
            <a:custGeom>
              <a:avLst/>
              <a:gdLst>
                <a:gd name="T0" fmla="*/ 7 w 14"/>
                <a:gd name="T1" fmla="*/ 0 h 14"/>
                <a:gd name="T2" fmla="*/ 0 w 14"/>
                <a:gd name="T3" fmla="*/ 7 h 14"/>
                <a:gd name="T4" fmla="*/ 7 w 14"/>
                <a:gd name="T5" fmla="*/ 14 h 14"/>
                <a:gd name="T6" fmla="*/ 14 w 14"/>
                <a:gd name="T7" fmla="*/ 7 h 14"/>
                <a:gd name="T8" fmla="*/ 7 w 14"/>
                <a:gd name="T9" fmla="*/ 0 h 14"/>
                <a:gd name="T10" fmla="*/ 7 w 14"/>
                <a:gd name="T11" fmla="*/ 10 h 14"/>
                <a:gd name="T12" fmla="*/ 4 w 14"/>
                <a:gd name="T13" fmla="*/ 7 h 14"/>
                <a:gd name="T14" fmla="*/ 7 w 14"/>
                <a:gd name="T15" fmla="*/ 3 h 14"/>
                <a:gd name="T16" fmla="*/ 11 w 14"/>
                <a:gd name="T17" fmla="*/ 7 h 14"/>
                <a:gd name="T18" fmla="*/ 7 w 14"/>
                <a:gd name="T19"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3" name="Freeform 111"/>
            <p:cNvSpPr>
              <a:spLocks noEditPoints="1"/>
            </p:cNvSpPr>
            <p:nvPr/>
          </p:nvSpPr>
          <p:spPr bwMode="auto">
            <a:xfrm>
              <a:off x="6172089" y="3380574"/>
              <a:ext cx="97161" cy="97161"/>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9 h 44"/>
                <a:gd name="T12" fmla="*/ 5 w 44"/>
                <a:gd name="T13" fmla="*/ 22 h 44"/>
                <a:gd name="T14" fmla="*/ 22 w 44"/>
                <a:gd name="T15" fmla="*/ 6 h 44"/>
                <a:gd name="T16" fmla="*/ 39 w 44"/>
                <a:gd name="T17" fmla="*/ 22 h 44"/>
                <a:gd name="T18" fmla="*/ 22 w 44"/>
                <a:gd name="T1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24" name="Freeform 112"/>
            <p:cNvSpPr>
              <a:spLocks noEditPoints="1"/>
            </p:cNvSpPr>
            <p:nvPr/>
          </p:nvSpPr>
          <p:spPr bwMode="auto">
            <a:xfrm>
              <a:off x="5999255" y="3275006"/>
              <a:ext cx="402656" cy="450303"/>
            </a:xfrm>
            <a:custGeom>
              <a:avLst/>
              <a:gdLst>
                <a:gd name="T0" fmla="*/ 157 w 182"/>
                <a:gd name="T1" fmla="*/ 96 h 204"/>
                <a:gd name="T2" fmla="*/ 153 w 182"/>
                <a:gd name="T3" fmla="*/ 48 h 204"/>
                <a:gd name="T4" fmla="*/ 78 w 182"/>
                <a:gd name="T5" fmla="*/ 0 h 204"/>
                <a:gd name="T6" fmla="*/ 1 w 182"/>
                <a:gd name="T7" fmla="*/ 79 h 204"/>
                <a:gd name="T8" fmla="*/ 0 w 182"/>
                <a:gd name="T9" fmla="*/ 204 h 204"/>
                <a:gd name="T10" fmla="*/ 113 w 182"/>
                <a:gd name="T11" fmla="*/ 176 h 204"/>
                <a:gd name="T12" fmla="*/ 147 w 182"/>
                <a:gd name="T13" fmla="*/ 176 h 204"/>
                <a:gd name="T14" fmla="*/ 147 w 182"/>
                <a:gd name="T15" fmla="*/ 176 h 204"/>
                <a:gd name="T16" fmla="*/ 156 w 182"/>
                <a:gd name="T17" fmla="*/ 151 h 204"/>
                <a:gd name="T18" fmla="*/ 146 w 182"/>
                <a:gd name="T19" fmla="*/ 145 h 204"/>
                <a:gd name="T20" fmla="*/ 156 w 182"/>
                <a:gd name="T21" fmla="*/ 140 h 204"/>
                <a:gd name="T22" fmla="*/ 155 w 182"/>
                <a:gd name="T23" fmla="*/ 138 h 204"/>
                <a:gd name="T24" fmla="*/ 170 w 182"/>
                <a:gd name="T25" fmla="*/ 111 h 204"/>
                <a:gd name="T26" fmla="*/ 62 w 182"/>
                <a:gd name="T27" fmla="*/ 93 h 204"/>
                <a:gd name="T28" fmla="*/ 62 w 182"/>
                <a:gd name="T29" fmla="*/ 102 h 204"/>
                <a:gd name="T30" fmla="*/ 54 w 182"/>
                <a:gd name="T31" fmla="*/ 105 h 204"/>
                <a:gd name="T32" fmla="*/ 48 w 182"/>
                <a:gd name="T33" fmla="*/ 110 h 204"/>
                <a:gd name="T34" fmla="*/ 40 w 182"/>
                <a:gd name="T35" fmla="*/ 107 h 204"/>
                <a:gd name="T36" fmla="*/ 32 w 182"/>
                <a:gd name="T37" fmla="*/ 107 h 204"/>
                <a:gd name="T38" fmla="*/ 28 w 182"/>
                <a:gd name="T39" fmla="*/ 99 h 204"/>
                <a:gd name="T40" fmla="*/ 22 w 182"/>
                <a:gd name="T41" fmla="*/ 93 h 204"/>
                <a:gd name="T42" fmla="*/ 26 w 182"/>
                <a:gd name="T43" fmla="*/ 85 h 204"/>
                <a:gd name="T44" fmla="*/ 26 w 182"/>
                <a:gd name="T45" fmla="*/ 76 h 204"/>
                <a:gd name="T46" fmla="*/ 34 w 182"/>
                <a:gd name="T47" fmla="*/ 73 h 204"/>
                <a:gd name="T48" fmla="*/ 40 w 182"/>
                <a:gd name="T49" fmla="*/ 68 h 204"/>
                <a:gd name="T50" fmla="*/ 48 w 182"/>
                <a:gd name="T51" fmla="*/ 71 h 204"/>
                <a:gd name="T52" fmla="*/ 57 w 182"/>
                <a:gd name="T53" fmla="*/ 71 h 204"/>
                <a:gd name="T54" fmla="*/ 60 w 182"/>
                <a:gd name="T55" fmla="*/ 79 h 204"/>
                <a:gd name="T56" fmla="*/ 66 w 182"/>
                <a:gd name="T57" fmla="*/ 85 h 204"/>
                <a:gd name="T58" fmla="*/ 136 w 182"/>
                <a:gd name="T59" fmla="*/ 77 h 204"/>
                <a:gd name="T60" fmla="*/ 126 w 182"/>
                <a:gd name="T61" fmla="*/ 87 h 204"/>
                <a:gd name="T62" fmla="*/ 121 w 182"/>
                <a:gd name="T63" fmla="*/ 100 h 204"/>
                <a:gd name="T64" fmla="*/ 107 w 182"/>
                <a:gd name="T65" fmla="*/ 100 h 204"/>
                <a:gd name="T66" fmla="*/ 94 w 182"/>
                <a:gd name="T67" fmla="*/ 105 h 204"/>
                <a:gd name="T68" fmla="*/ 83 w 182"/>
                <a:gd name="T69" fmla="*/ 96 h 204"/>
                <a:gd name="T70" fmla="*/ 70 w 182"/>
                <a:gd name="T71" fmla="*/ 91 h 204"/>
                <a:gd name="T72" fmla="*/ 70 w 182"/>
                <a:gd name="T73" fmla="*/ 77 h 204"/>
                <a:gd name="T74" fmla="*/ 64 w 182"/>
                <a:gd name="T75" fmla="*/ 64 h 204"/>
                <a:gd name="T76" fmla="*/ 74 w 182"/>
                <a:gd name="T77" fmla="*/ 53 h 204"/>
                <a:gd name="T78" fmla="*/ 79 w 182"/>
                <a:gd name="T79" fmla="*/ 40 h 204"/>
                <a:gd name="T80" fmla="*/ 94 w 182"/>
                <a:gd name="T81" fmla="*/ 40 h 204"/>
                <a:gd name="T82" fmla="*/ 107 w 182"/>
                <a:gd name="T83" fmla="*/ 35 h 204"/>
                <a:gd name="T84" fmla="*/ 117 w 182"/>
                <a:gd name="T85" fmla="*/ 44 h 204"/>
                <a:gd name="T86" fmla="*/ 130 w 182"/>
                <a:gd name="T87" fmla="*/ 49 h 204"/>
                <a:gd name="T88" fmla="*/ 130 w 182"/>
                <a:gd name="T89" fmla="*/ 64 h 204"/>
                <a:gd name="T90" fmla="*/ 136 w 182"/>
                <a:gd name="T91" fmla="*/ 7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grpSp>
        <p:nvGrpSpPr>
          <p:cNvPr id="25" name="组合 24"/>
          <p:cNvGrpSpPr/>
          <p:nvPr/>
        </p:nvGrpSpPr>
        <p:grpSpPr>
          <a:xfrm>
            <a:off x="4744114" y="5293043"/>
            <a:ext cx="322827" cy="319497"/>
            <a:chOff x="6967126" y="4092464"/>
            <a:chExt cx="453105" cy="448433"/>
          </a:xfrm>
          <a:solidFill>
            <a:srgbClr val="433A4B"/>
          </a:solidFill>
          <a:effectLst/>
        </p:grpSpPr>
        <p:sp>
          <p:nvSpPr>
            <p:cNvPr id="26" name="Freeform 136"/>
            <p:cNvSpPr/>
            <p:nvPr/>
          </p:nvSpPr>
          <p:spPr bwMode="auto">
            <a:xfrm>
              <a:off x="6967126" y="4343773"/>
              <a:ext cx="453105" cy="197124"/>
            </a:xfrm>
            <a:custGeom>
              <a:avLst/>
              <a:gdLst>
                <a:gd name="T0" fmla="*/ 103 w 205"/>
                <a:gd name="T1" fmla="*/ 19 h 89"/>
                <a:gd name="T2" fmla="*/ 47 w 205"/>
                <a:gd name="T3" fmla="*/ 0 h 89"/>
                <a:gd name="T4" fmla="*/ 0 w 205"/>
                <a:gd name="T5" fmla="*/ 0 h 89"/>
                <a:gd name="T6" fmla="*/ 0 w 205"/>
                <a:gd name="T7" fmla="*/ 67 h 89"/>
                <a:gd name="T8" fmla="*/ 22 w 205"/>
                <a:gd name="T9" fmla="*/ 89 h 89"/>
                <a:gd name="T10" fmla="*/ 183 w 205"/>
                <a:gd name="T11" fmla="*/ 89 h 89"/>
                <a:gd name="T12" fmla="*/ 205 w 205"/>
                <a:gd name="T13" fmla="*/ 67 h 89"/>
                <a:gd name="T14" fmla="*/ 205 w 205"/>
                <a:gd name="T15" fmla="*/ 0 h 89"/>
                <a:gd name="T16" fmla="*/ 158 w 205"/>
                <a:gd name="T17" fmla="*/ 0 h 89"/>
                <a:gd name="T18" fmla="*/ 103 w 205"/>
                <a:gd name="T19" fmla="*/ 1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w="9525">
              <a:noFill/>
              <a:round/>
            </a:ln>
          </p:spPr>
          <p:txBody>
            <a:bodyPr vert="horz" wrap="square" lIns="91440" tIns="45720" rIns="91440" bIns="45720" numCol="1" anchor="t" anchorCtr="0" compatLnSpc="1"/>
            <a:lstStyle/>
            <a:p>
              <a:endParaRPr lang="zh-CN" altLang="en-US">
                <a:solidFill>
                  <a:prstClr val="black"/>
                </a:solidFill>
              </a:endParaRPr>
            </a:p>
          </p:txBody>
        </p:sp>
        <p:sp>
          <p:nvSpPr>
            <p:cNvPr id="27" name="Freeform 137"/>
            <p:cNvSpPr>
              <a:spLocks noEditPoints="1"/>
            </p:cNvSpPr>
            <p:nvPr/>
          </p:nvSpPr>
          <p:spPr bwMode="auto">
            <a:xfrm>
              <a:off x="6967126" y="4092464"/>
              <a:ext cx="453105" cy="260652"/>
            </a:xfrm>
            <a:custGeom>
              <a:avLst/>
              <a:gdLst>
                <a:gd name="T0" fmla="*/ 183 w 205"/>
                <a:gd name="T1" fmla="*/ 42 h 118"/>
                <a:gd name="T2" fmla="*/ 180 w 205"/>
                <a:gd name="T3" fmla="*/ 42 h 118"/>
                <a:gd name="T4" fmla="*/ 154 w 205"/>
                <a:gd name="T5" fmla="*/ 42 h 118"/>
                <a:gd name="T6" fmla="*/ 154 w 205"/>
                <a:gd name="T7" fmla="*/ 22 h 118"/>
                <a:gd name="T8" fmla="*/ 132 w 205"/>
                <a:gd name="T9" fmla="*/ 0 h 118"/>
                <a:gd name="T10" fmla="*/ 73 w 205"/>
                <a:gd name="T11" fmla="*/ 0 h 118"/>
                <a:gd name="T12" fmla="*/ 51 w 205"/>
                <a:gd name="T13" fmla="*/ 22 h 118"/>
                <a:gd name="T14" fmla="*/ 51 w 205"/>
                <a:gd name="T15" fmla="*/ 42 h 118"/>
                <a:gd name="T16" fmla="*/ 25 w 205"/>
                <a:gd name="T17" fmla="*/ 42 h 118"/>
                <a:gd name="T18" fmla="*/ 22 w 205"/>
                <a:gd name="T19" fmla="*/ 42 h 118"/>
                <a:gd name="T20" fmla="*/ 0 w 205"/>
                <a:gd name="T21" fmla="*/ 64 h 118"/>
                <a:gd name="T22" fmla="*/ 0 w 205"/>
                <a:gd name="T23" fmla="*/ 101 h 118"/>
                <a:gd name="T24" fmla="*/ 54 w 205"/>
                <a:gd name="T25" fmla="*/ 101 h 118"/>
                <a:gd name="T26" fmla="*/ 103 w 205"/>
                <a:gd name="T27" fmla="*/ 118 h 118"/>
                <a:gd name="T28" fmla="*/ 151 w 205"/>
                <a:gd name="T29" fmla="*/ 101 h 118"/>
                <a:gd name="T30" fmla="*/ 205 w 205"/>
                <a:gd name="T31" fmla="*/ 101 h 118"/>
                <a:gd name="T32" fmla="*/ 205 w 205"/>
                <a:gd name="T33" fmla="*/ 64 h 118"/>
                <a:gd name="T34" fmla="*/ 183 w 205"/>
                <a:gd name="T35" fmla="*/ 42 h 118"/>
                <a:gd name="T36" fmla="*/ 67 w 205"/>
                <a:gd name="T37" fmla="*/ 26 h 118"/>
                <a:gd name="T38" fmla="*/ 67 w 205"/>
                <a:gd name="T39" fmla="*/ 22 h 118"/>
                <a:gd name="T40" fmla="*/ 73 w 205"/>
                <a:gd name="T41" fmla="*/ 17 h 118"/>
                <a:gd name="T42" fmla="*/ 132 w 205"/>
                <a:gd name="T43" fmla="*/ 17 h 118"/>
                <a:gd name="T44" fmla="*/ 138 w 205"/>
                <a:gd name="T45" fmla="*/ 22 h 118"/>
                <a:gd name="T46" fmla="*/ 138 w 205"/>
                <a:gd name="T47" fmla="*/ 26 h 118"/>
                <a:gd name="T48" fmla="*/ 138 w 205"/>
                <a:gd name="T49" fmla="*/ 42 h 118"/>
                <a:gd name="T50" fmla="*/ 67 w 205"/>
                <a:gd name="T51" fmla="*/ 42 h 118"/>
                <a:gd name="T52" fmla="*/ 67 w 205"/>
                <a:gd name="T53" fmla="*/ 26 h 118"/>
                <a:gd name="T54" fmla="*/ 101 w 205"/>
                <a:gd name="T55" fmla="*/ 101 h 118"/>
                <a:gd name="T56" fmla="*/ 85 w 205"/>
                <a:gd name="T57" fmla="*/ 86 h 118"/>
                <a:gd name="T58" fmla="*/ 101 w 205"/>
                <a:gd name="T59" fmla="*/ 70 h 118"/>
                <a:gd name="T60" fmla="*/ 117 w 205"/>
                <a:gd name="T61" fmla="*/ 86 h 118"/>
                <a:gd name="T62" fmla="*/ 101 w 205"/>
                <a:gd name="T63" fmla="*/ 101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w="9525">
              <a:noFill/>
              <a:round/>
            </a:ln>
          </p:spPr>
          <p:txBody>
            <a:bodyPr vert="horz" wrap="square" lIns="91440" tIns="45720" rIns="91440" bIns="45720" numCol="1" anchor="t" anchorCtr="0" compatLnSpc="1"/>
            <a:lstStyle/>
            <a:p>
              <a:endParaRPr lang="zh-CN" altLang="en-US">
                <a:solidFill>
                  <a:prstClr val="black"/>
                </a:solidFill>
              </a:endParaRPr>
            </a:p>
          </p:txBody>
        </p:sp>
      </p:grpSp>
      <p:grpSp>
        <p:nvGrpSpPr>
          <p:cNvPr id="28" name="组合 27"/>
          <p:cNvGrpSpPr/>
          <p:nvPr/>
        </p:nvGrpSpPr>
        <p:grpSpPr>
          <a:xfrm>
            <a:off x="6936769" y="2393873"/>
            <a:ext cx="336252" cy="361860"/>
            <a:chOff x="7005429" y="4859473"/>
            <a:chExt cx="466184" cy="501686"/>
          </a:xfrm>
          <a:solidFill>
            <a:srgbClr val="433A4B"/>
          </a:solidFill>
          <a:effectLst/>
        </p:grpSpPr>
        <p:sp>
          <p:nvSpPr>
            <p:cNvPr id="29" name="Freeform 154"/>
            <p:cNvSpPr/>
            <p:nvPr/>
          </p:nvSpPr>
          <p:spPr bwMode="auto">
            <a:xfrm>
              <a:off x="7146499" y="5285485"/>
              <a:ext cx="50449" cy="46712"/>
            </a:xfrm>
            <a:custGeom>
              <a:avLst/>
              <a:gdLst>
                <a:gd name="T0" fmla="*/ 16 w 23"/>
                <a:gd name="T1" fmla="*/ 0 h 21"/>
                <a:gd name="T2" fmla="*/ 16 w 23"/>
                <a:gd name="T3" fmla="*/ 4 h 21"/>
                <a:gd name="T4" fmla="*/ 19 w 23"/>
                <a:gd name="T5" fmla="*/ 11 h 21"/>
                <a:gd name="T6" fmla="*/ 10 w 23"/>
                <a:gd name="T7" fmla="*/ 17 h 21"/>
                <a:gd name="T8" fmla="*/ 4 w 23"/>
                <a:gd name="T9" fmla="*/ 9 h 21"/>
                <a:gd name="T10" fmla="*/ 6 w 23"/>
                <a:gd name="T11" fmla="*/ 5 h 21"/>
                <a:gd name="T12" fmla="*/ 6 w 23"/>
                <a:gd name="T13" fmla="*/ 0 h 21"/>
                <a:gd name="T14" fmla="*/ 0 w 23"/>
                <a:gd name="T15" fmla="*/ 10 h 21"/>
                <a:gd name="T16" fmla="*/ 11 w 23"/>
                <a:gd name="T17" fmla="*/ 21 h 21"/>
                <a:gd name="T18" fmla="*/ 23 w 23"/>
                <a:gd name="T19" fmla="*/ 10 h 21"/>
                <a:gd name="T20" fmla="*/ 16 w 23"/>
                <a:gd name="T2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0" name="Rectangle 155"/>
            <p:cNvSpPr>
              <a:spLocks noChangeArrowheads="1"/>
            </p:cNvSpPr>
            <p:nvPr/>
          </p:nvSpPr>
          <p:spPr bwMode="auto">
            <a:xfrm>
              <a:off x="7166118" y="5278945"/>
              <a:ext cx="9342" cy="3269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1" name="Freeform 156"/>
            <p:cNvSpPr>
              <a:spLocks noEditPoints="1"/>
            </p:cNvSpPr>
            <p:nvPr/>
          </p:nvSpPr>
          <p:spPr bwMode="auto">
            <a:xfrm>
              <a:off x="7044667" y="4940751"/>
              <a:ext cx="260652" cy="260652"/>
            </a:xfrm>
            <a:custGeom>
              <a:avLst/>
              <a:gdLst>
                <a:gd name="T0" fmla="*/ 24 w 118"/>
                <a:gd name="T1" fmla="*/ 19 h 118"/>
                <a:gd name="T2" fmla="*/ 19 w 118"/>
                <a:gd name="T3" fmla="*/ 94 h 118"/>
                <a:gd name="T4" fmla="*/ 94 w 118"/>
                <a:gd name="T5" fmla="*/ 99 h 118"/>
                <a:gd name="T6" fmla="*/ 99 w 118"/>
                <a:gd name="T7" fmla="*/ 24 h 118"/>
                <a:gd name="T8" fmla="*/ 24 w 118"/>
                <a:gd name="T9" fmla="*/ 19 h 118"/>
                <a:gd name="T10" fmla="*/ 64 w 118"/>
                <a:gd name="T11" fmla="*/ 84 h 118"/>
                <a:gd name="T12" fmla="*/ 64 w 118"/>
                <a:gd name="T13" fmla="*/ 93 h 118"/>
                <a:gd name="T14" fmla="*/ 56 w 118"/>
                <a:gd name="T15" fmla="*/ 93 h 118"/>
                <a:gd name="T16" fmla="*/ 56 w 118"/>
                <a:gd name="T17" fmla="*/ 85 h 118"/>
                <a:gd name="T18" fmla="*/ 41 w 118"/>
                <a:gd name="T19" fmla="*/ 81 h 118"/>
                <a:gd name="T20" fmla="*/ 43 w 118"/>
                <a:gd name="T21" fmla="*/ 71 h 118"/>
                <a:gd name="T22" fmla="*/ 58 w 118"/>
                <a:gd name="T23" fmla="*/ 75 h 118"/>
                <a:gd name="T24" fmla="*/ 66 w 118"/>
                <a:gd name="T25" fmla="*/ 70 h 118"/>
                <a:gd name="T26" fmla="*/ 57 w 118"/>
                <a:gd name="T27" fmla="*/ 62 h 118"/>
                <a:gd name="T28" fmla="*/ 41 w 118"/>
                <a:gd name="T29" fmla="*/ 46 h 118"/>
                <a:gd name="T30" fmla="*/ 56 w 118"/>
                <a:gd name="T31" fmla="*/ 31 h 118"/>
                <a:gd name="T32" fmla="*/ 56 w 118"/>
                <a:gd name="T33" fmla="*/ 23 h 118"/>
                <a:gd name="T34" fmla="*/ 64 w 118"/>
                <a:gd name="T35" fmla="*/ 23 h 118"/>
                <a:gd name="T36" fmla="*/ 64 w 118"/>
                <a:gd name="T37" fmla="*/ 30 h 118"/>
                <a:gd name="T38" fmla="*/ 77 w 118"/>
                <a:gd name="T39" fmla="*/ 33 h 118"/>
                <a:gd name="T40" fmla="*/ 74 w 118"/>
                <a:gd name="T41" fmla="*/ 43 h 118"/>
                <a:gd name="T42" fmla="*/ 62 w 118"/>
                <a:gd name="T43" fmla="*/ 40 h 118"/>
                <a:gd name="T44" fmla="*/ 55 w 118"/>
                <a:gd name="T45" fmla="*/ 45 h 118"/>
                <a:gd name="T46" fmla="*/ 65 w 118"/>
                <a:gd name="T47" fmla="*/ 52 h 118"/>
                <a:gd name="T48" fmla="*/ 79 w 118"/>
                <a:gd name="T49" fmla="*/ 69 h 118"/>
                <a:gd name="T50" fmla="*/ 64 w 118"/>
                <a:gd name="T51" fmla="*/ 84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2" name="Freeform 157"/>
            <p:cNvSpPr>
              <a:spLocks noEditPoints="1"/>
            </p:cNvSpPr>
            <p:nvPr/>
          </p:nvSpPr>
          <p:spPr bwMode="auto">
            <a:xfrm>
              <a:off x="7005429" y="4859473"/>
              <a:ext cx="338194" cy="501686"/>
            </a:xfrm>
            <a:custGeom>
              <a:avLst/>
              <a:gdLst>
                <a:gd name="T0" fmla="*/ 138 w 153"/>
                <a:gd name="T1" fmla="*/ 177 h 227"/>
                <a:gd name="T2" fmla="*/ 16 w 153"/>
                <a:gd name="T3" fmla="*/ 177 h 227"/>
                <a:gd name="T4" fmla="*/ 16 w 153"/>
                <a:gd name="T5" fmla="*/ 16 h 227"/>
                <a:gd name="T6" fmla="*/ 138 w 153"/>
                <a:gd name="T7" fmla="*/ 16 h 227"/>
                <a:gd name="T8" fmla="*/ 138 w 153"/>
                <a:gd name="T9" fmla="*/ 103 h 227"/>
                <a:gd name="T10" fmla="*/ 139 w 153"/>
                <a:gd name="T11" fmla="*/ 102 h 227"/>
                <a:gd name="T12" fmla="*/ 153 w 153"/>
                <a:gd name="T13" fmla="*/ 94 h 227"/>
                <a:gd name="T14" fmla="*/ 153 w 153"/>
                <a:gd name="T15" fmla="*/ 13 h 227"/>
                <a:gd name="T16" fmla="*/ 141 w 153"/>
                <a:gd name="T17" fmla="*/ 0 h 227"/>
                <a:gd name="T18" fmla="*/ 12 w 153"/>
                <a:gd name="T19" fmla="*/ 0 h 227"/>
                <a:gd name="T20" fmla="*/ 0 w 153"/>
                <a:gd name="T21" fmla="*/ 13 h 227"/>
                <a:gd name="T22" fmla="*/ 0 w 153"/>
                <a:gd name="T23" fmla="*/ 215 h 227"/>
                <a:gd name="T24" fmla="*/ 12 w 153"/>
                <a:gd name="T25" fmla="*/ 227 h 227"/>
                <a:gd name="T26" fmla="*/ 141 w 153"/>
                <a:gd name="T27" fmla="*/ 227 h 227"/>
                <a:gd name="T28" fmla="*/ 153 w 153"/>
                <a:gd name="T29" fmla="*/ 215 h 227"/>
                <a:gd name="T30" fmla="*/ 153 w 153"/>
                <a:gd name="T31" fmla="*/ 176 h 227"/>
                <a:gd name="T32" fmla="*/ 138 w 153"/>
                <a:gd name="T33" fmla="*/ 166 h 227"/>
                <a:gd name="T34" fmla="*/ 138 w 153"/>
                <a:gd name="T35" fmla="*/ 177 h 227"/>
                <a:gd name="T36" fmla="*/ 75 w 153"/>
                <a:gd name="T37" fmla="*/ 221 h 227"/>
                <a:gd name="T38" fmla="*/ 56 w 153"/>
                <a:gd name="T39" fmla="*/ 201 h 227"/>
                <a:gd name="T40" fmla="*/ 75 w 153"/>
                <a:gd name="T41" fmla="*/ 182 h 227"/>
                <a:gd name="T42" fmla="*/ 95 w 153"/>
                <a:gd name="T43" fmla="*/ 201 h 227"/>
                <a:gd name="T44" fmla="*/ 75 w 153"/>
                <a:gd name="T45" fmla="*/ 22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sp>
          <p:nvSpPr>
            <p:cNvPr id="33" name="Freeform 158"/>
            <p:cNvSpPr>
              <a:spLocks noEditPoints="1"/>
            </p:cNvSpPr>
            <p:nvPr/>
          </p:nvSpPr>
          <p:spPr bwMode="auto">
            <a:xfrm>
              <a:off x="7281029" y="5062202"/>
              <a:ext cx="190584" cy="190584"/>
            </a:xfrm>
            <a:custGeom>
              <a:avLst/>
              <a:gdLst>
                <a:gd name="T0" fmla="*/ 72 w 86"/>
                <a:gd name="T1" fmla="*/ 17 h 86"/>
                <a:gd name="T2" fmla="*/ 18 w 86"/>
                <a:gd name="T3" fmla="*/ 14 h 86"/>
                <a:gd name="T4" fmla="*/ 14 w 86"/>
                <a:gd name="T5" fmla="*/ 68 h 86"/>
                <a:gd name="T6" fmla="*/ 69 w 86"/>
                <a:gd name="T7" fmla="*/ 72 h 86"/>
                <a:gd name="T8" fmla="*/ 72 w 86"/>
                <a:gd name="T9" fmla="*/ 17 h 86"/>
                <a:gd name="T10" fmla="*/ 46 w 86"/>
                <a:gd name="T11" fmla="*/ 63 h 86"/>
                <a:gd name="T12" fmla="*/ 46 w 86"/>
                <a:gd name="T13" fmla="*/ 70 h 86"/>
                <a:gd name="T14" fmla="*/ 40 w 86"/>
                <a:gd name="T15" fmla="*/ 70 h 86"/>
                <a:gd name="T16" fmla="*/ 40 w 86"/>
                <a:gd name="T17" fmla="*/ 64 h 86"/>
                <a:gd name="T18" fmla="*/ 28 w 86"/>
                <a:gd name="T19" fmla="*/ 61 h 86"/>
                <a:gd name="T20" fmla="*/ 30 w 86"/>
                <a:gd name="T21" fmla="*/ 53 h 86"/>
                <a:gd name="T22" fmla="*/ 41 w 86"/>
                <a:gd name="T23" fmla="*/ 56 h 86"/>
                <a:gd name="T24" fmla="*/ 48 w 86"/>
                <a:gd name="T25" fmla="*/ 52 h 86"/>
                <a:gd name="T26" fmla="*/ 41 w 86"/>
                <a:gd name="T27" fmla="*/ 46 h 86"/>
                <a:gd name="T28" fmla="*/ 29 w 86"/>
                <a:gd name="T29" fmla="*/ 34 h 86"/>
                <a:gd name="T30" fmla="*/ 40 w 86"/>
                <a:gd name="T31" fmla="*/ 22 h 86"/>
                <a:gd name="T32" fmla="*/ 40 w 86"/>
                <a:gd name="T33" fmla="*/ 15 h 86"/>
                <a:gd name="T34" fmla="*/ 47 w 86"/>
                <a:gd name="T35" fmla="*/ 15 h 86"/>
                <a:gd name="T36" fmla="*/ 47 w 86"/>
                <a:gd name="T37" fmla="*/ 21 h 86"/>
                <a:gd name="T38" fmla="*/ 56 w 86"/>
                <a:gd name="T39" fmla="*/ 23 h 86"/>
                <a:gd name="T40" fmla="*/ 54 w 86"/>
                <a:gd name="T41" fmla="*/ 31 h 86"/>
                <a:gd name="T42" fmla="*/ 45 w 86"/>
                <a:gd name="T43" fmla="*/ 29 h 86"/>
                <a:gd name="T44" fmla="*/ 39 w 86"/>
                <a:gd name="T45" fmla="*/ 32 h 86"/>
                <a:gd name="T46" fmla="*/ 47 w 86"/>
                <a:gd name="T47" fmla="*/ 38 h 86"/>
                <a:gd name="T48" fmla="*/ 58 w 86"/>
                <a:gd name="T49" fmla="*/ 51 h 86"/>
                <a:gd name="T50" fmla="*/ 46 w 86"/>
                <a:gd name="T51" fmla="*/ 6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prstClr val="black"/>
                </a:solidFill>
              </a:endParaRPr>
            </a:p>
          </p:txBody>
        </p:sp>
      </p:grpSp>
      <p:sp>
        <p:nvSpPr>
          <p:cNvPr id="34" name="文本框 85"/>
          <p:cNvSpPr txBox="1"/>
          <p:nvPr/>
        </p:nvSpPr>
        <p:spPr>
          <a:xfrm>
            <a:off x="1901403" y="4463769"/>
            <a:ext cx="1808480" cy="829945"/>
          </a:xfrm>
          <a:prstGeom prst="rect">
            <a:avLst/>
          </a:prstGeom>
          <a:noFill/>
          <a:effectLst/>
        </p:spPr>
        <p:txBody>
          <a:bodyPr wrap="none" rtlCol="0">
            <a:spAutoFit/>
          </a:bodyPr>
          <a:lstStyle/>
          <a:p>
            <a:pPr lvl="0" algn="ctr"/>
            <a:r>
              <a:rPr lang="zh-CN" altLang="en-US" sz="16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p>
          <a:p>
            <a:pPr lvl="0" algn="ctr"/>
            <a:r>
              <a:rPr lang="zh-CN" altLang="en-US" sz="16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endParaRPr lang="en-US" altLang="zh-CN" sz="1600" dirty="0">
              <a:solidFill>
                <a:srgbClr val="FFFFFF">
                  <a:lumMod val="50000"/>
                </a:srgbClr>
              </a:solidFill>
              <a:latin typeface="微软雅黑" panose="020B0503020204020204" pitchFamily="34" charset="-122"/>
              <a:ea typeface="微软雅黑" panose="020B0503020204020204" pitchFamily="34" charset="-122"/>
              <a:cs typeface="Lato Regular"/>
            </a:endParaRPr>
          </a:p>
          <a:p>
            <a:pPr lvl="0" algn="ctr"/>
            <a:r>
              <a:rPr lang="zh-CN" altLang="en-US" sz="16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endParaRPr lang="en-US" altLang="zh-CN" sz="1600" dirty="0">
              <a:solidFill>
                <a:srgbClr val="FFFFFF">
                  <a:lumMod val="50000"/>
                </a:srgbClr>
              </a:solidFill>
              <a:latin typeface="微软雅黑" panose="020B0503020204020204" pitchFamily="34" charset="-122"/>
              <a:ea typeface="微软雅黑" panose="020B0503020204020204" pitchFamily="34" charset="-122"/>
              <a:cs typeface="Lato Regular"/>
            </a:endParaRPr>
          </a:p>
        </p:txBody>
      </p:sp>
      <p:sp>
        <p:nvSpPr>
          <p:cNvPr id="35" name="文本框 86"/>
          <p:cNvSpPr txBox="1"/>
          <p:nvPr/>
        </p:nvSpPr>
        <p:spPr>
          <a:xfrm>
            <a:off x="4103273" y="2585527"/>
            <a:ext cx="1808480" cy="829945"/>
          </a:xfrm>
          <a:prstGeom prst="rect">
            <a:avLst/>
          </a:prstGeom>
          <a:noFill/>
          <a:effectLst/>
        </p:spPr>
        <p:txBody>
          <a:bodyPr wrap="none" rtlCol="0">
            <a:spAutoFit/>
          </a:bodyPr>
          <a:lstStyle/>
          <a:p>
            <a:pPr lvl="0" algn="ctr"/>
            <a:r>
              <a:rPr lang="zh-CN" altLang="en-US" sz="16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endParaRPr lang="en-US" altLang="zh-CN" sz="1600" dirty="0">
              <a:solidFill>
                <a:srgbClr val="FFFFFF">
                  <a:lumMod val="50000"/>
                </a:srgbClr>
              </a:solidFill>
              <a:latin typeface="微软雅黑" panose="020B0503020204020204" pitchFamily="34" charset="-122"/>
              <a:ea typeface="微软雅黑" panose="020B0503020204020204" pitchFamily="34" charset="-122"/>
              <a:cs typeface="Lato Regular"/>
            </a:endParaRPr>
          </a:p>
          <a:p>
            <a:pPr lvl="0" algn="ctr"/>
            <a:r>
              <a:rPr lang="zh-CN" altLang="en-US" sz="16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endParaRPr lang="en-US" altLang="zh-CN" sz="1600" dirty="0">
              <a:solidFill>
                <a:srgbClr val="FFFFFF">
                  <a:lumMod val="50000"/>
                </a:srgbClr>
              </a:solidFill>
              <a:latin typeface="微软雅黑" panose="020B0503020204020204" pitchFamily="34" charset="-122"/>
              <a:ea typeface="微软雅黑" panose="020B0503020204020204" pitchFamily="34" charset="-122"/>
              <a:cs typeface="Lato Regular"/>
            </a:endParaRPr>
          </a:p>
          <a:p>
            <a:pPr lvl="0" algn="ctr"/>
            <a:r>
              <a:rPr lang="zh-CN" altLang="en-US" sz="16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endParaRPr lang="en-US" altLang="zh-CN" sz="1600" dirty="0">
              <a:solidFill>
                <a:srgbClr val="FFFFFF">
                  <a:lumMod val="50000"/>
                </a:srgbClr>
              </a:solidFill>
              <a:latin typeface="微软雅黑" panose="020B0503020204020204" pitchFamily="34" charset="-122"/>
              <a:ea typeface="微软雅黑" panose="020B0503020204020204" pitchFamily="34" charset="-122"/>
              <a:cs typeface="Lato Regular"/>
            </a:endParaRPr>
          </a:p>
        </p:txBody>
      </p:sp>
      <p:sp>
        <p:nvSpPr>
          <p:cNvPr id="36" name="文本框 87"/>
          <p:cNvSpPr txBox="1"/>
          <p:nvPr/>
        </p:nvSpPr>
        <p:spPr>
          <a:xfrm>
            <a:off x="6240032" y="4463769"/>
            <a:ext cx="1808480" cy="829945"/>
          </a:xfrm>
          <a:prstGeom prst="rect">
            <a:avLst/>
          </a:prstGeom>
          <a:noFill/>
          <a:effectLst/>
        </p:spPr>
        <p:txBody>
          <a:bodyPr wrap="none" rtlCol="0">
            <a:spAutoFit/>
          </a:bodyPr>
          <a:lstStyle/>
          <a:p>
            <a:pPr lvl="0" algn="ctr"/>
            <a:r>
              <a:rPr lang="zh-CN" altLang="en-US" sz="16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endParaRPr lang="en-US" altLang="zh-CN" sz="1600" dirty="0">
              <a:solidFill>
                <a:srgbClr val="FFFFFF">
                  <a:lumMod val="50000"/>
                </a:srgbClr>
              </a:solidFill>
              <a:latin typeface="微软雅黑" panose="020B0503020204020204" pitchFamily="34" charset="-122"/>
              <a:ea typeface="微软雅黑" panose="020B0503020204020204" pitchFamily="34" charset="-122"/>
              <a:cs typeface="Lato Regular"/>
            </a:endParaRPr>
          </a:p>
          <a:p>
            <a:pPr lvl="0" algn="ctr"/>
            <a:r>
              <a:rPr lang="zh-CN" altLang="en-US" sz="16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endParaRPr lang="en-US" altLang="zh-CN" sz="1600" dirty="0">
              <a:solidFill>
                <a:srgbClr val="FFFFFF">
                  <a:lumMod val="50000"/>
                </a:srgbClr>
              </a:solidFill>
              <a:latin typeface="微软雅黑" panose="020B0503020204020204" pitchFamily="34" charset="-122"/>
              <a:ea typeface="微软雅黑" panose="020B0503020204020204" pitchFamily="34" charset="-122"/>
              <a:cs typeface="Lato Regular"/>
            </a:endParaRPr>
          </a:p>
          <a:p>
            <a:pPr lvl="0" algn="ctr"/>
            <a:r>
              <a:rPr lang="zh-CN" altLang="en-US" sz="16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endParaRPr lang="en-US" altLang="zh-CN" sz="1600" dirty="0">
              <a:solidFill>
                <a:srgbClr val="FFFFFF">
                  <a:lumMod val="50000"/>
                </a:srgbClr>
              </a:solidFill>
              <a:latin typeface="微软雅黑" panose="020B0503020204020204" pitchFamily="34" charset="-122"/>
              <a:ea typeface="微软雅黑" panose="020B0503020204020204" pitchFamily="34" charset="-122"/>
              <a:cs typeface="Lato Regular"/>
            </a:endParaRPr>
          </a:p>
        </p:txBody>
      </p:sp>
      <p:sp>
        <p:nvSpPr>
          <p:cNvPr id="37" name="文本框 88"/>
          <p:cNvSpPr txBox="1"/>
          <p:nvPr/>
        </p:nvSpPr>
        <p:spPr>
          <a:xfrm>
            <a:off x="8318380" y="2596961"/>
            <a:ext cx="1808480" cy="829945"/>
          </a:xfrm>
          <a:prstGeom prst="rect">
            <a:avLst/>
          </a:prstGeom>
          <a:noFill/>
          <a:effectLst/>
        </p:spPr>
        <p:txBody>
          <a:bodyPr wrap="none" rtlCol="0">
            <a:spAutoFit/>
          </a:bodyPr>
          <a:lstStyle/>
          <a:p>
            <a:pPr lvl="0" algn="ctr"/>
            <a:r>
              <a:rPr lang="zh-CN" altLang="en-US" sz="16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endParaRPr lang="en-US" altLang="zh-CN" sz="1600" dirty="0">
              <a:solidFill>
                <a:srgbClr val="FFFFFF">
                  <a:lumMod val="50000"/>
                </a:srgbClr>
              </a:solidFill>
              <a:latin typeface="微软雅黑" panose="020B0503020204020204" pitchFamily="34" charset="-122"/>
              <a:ea typeface="微软雅黑" panose="020B0503020204020204" pitchFamily="34" charset="-122"/>
              <a:cs typeface="Lato Regular"/>
            </a:endParaRPr>
          </a:p>
          <a:p>
            <a:pPr lvl="0" algn="ctr"/>
            <a:r>
              <a:rPr lang="zh-CN" altLang="en-US" sz="16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endParaRPr lang="en-US" altLang="zh-CN" sz="1600" dirty="0">
              <a:solidFill>
                <a:srgbClr val="FFFFFF">
                  <a:lumMod val="50000"/>
                </a:srgbClr>
              </a:solidFill>
              <a:latin typeface="微软雅黑" panose="020B0503020204020204" pitchFamily="34" charset="-122"/>
              <a:ea typeface="微软雅黑" panose="020B0503020204020204" pitchFamily="34" charset="-122"/>
              <a:cs typeface="Lato Regular"/>
            </a:endParaRPr>
          </a:p>
          <a:p>
            <a:pPr lvl="0" algn="ctr"/>
            <a:r>
              <a:rPr lang="zh-CN" altLang="en-US" sz="16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endParaRPr lang="en-US" altLang="zh-CN" sz="1600" dirty="0">
              <a:solidFill>
                <a:srgbClr val="FFFFFF">
                  <a:lumMod val="50000"/>
                </a:srgbClr>
              </a:solidFill>
              <a:latin typeface="微软雅黑" panose="020B0503020204020204" pitchFamily="34" charset="-122"/>
              <a:ea typeface="微软雅黑" panose="020B0503020204020204" pitchFamily="34" charset="-122"/>
              <a:cs typeface="Lato Regular"/>
            </a:endParaRPr>
          </a:p>
        </p:txBody>
      </p:sp>
      <p:cxnSp>
        <p:nvCxnSpPr>
          <p:cNvPr id="38" name="直接连接符 37"/>
          <p:cNvCxnSpPr/>
          <p:nvPr/>
        </p:nvCxnSpPr>
        <p:spPr>
          <a:xfrm>
            <a:off x="2744591" y="3836003"/>
            <a:ext cx="0" cy="556538"/>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39" name="椭圆 38"/>
          <p:cNvSpPr>
            <a:spLocks noChangeAspect="1"/>
          </p:cNvSpPr>
          <p:nvPr/>
        </p:nvSpPr>
        <p:spPr>
          <a:xfrm>
            <a:off x="2696795" y="3781510"/>
            <a:ext cx="108000" cy="108000"/>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a:spLocks noChangeAspect="1"/>
          </p:cNvSpPr>
          <p:nvPr/>
        </p:nvSpPr>
        <p:spPr>
          <a:xfrm>
            <a:off x="2696795" y="4247106"/>
            <a:ext cx="108000" cy="108000"/>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1" name="直接连接符 40"/>
          <p:cNvCxnSpPr/>
          <p:nvPr/>
        </p:nvCxnSpPr>
        <p:spPr>
          <a:xfrm>
            <a:off x="7087647" y="3842939"/>
            <a:ext cx="0" cy="556538"/>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42" name="椭圆 41"/>
          <p:cNvSpPr>
            <a:spLocks noChangeAspect="1"/>
          </p:cNvSpPr>
          <p:nvPr/>
        </p:nvSpPr>
        <p:spPr>
          <a:xfrm>
            <a:off x="7039851" y="3674146"/>
            <a:ext cx="108000" cy="108000"/>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a:spLocks noChangeAspect="1"/>
          </p:cNvSpPr>
          <p:nvPr/>
        </p:nvSpPr>
        <p:spPr>
          <a:xfrm>
            <a:off x="7039851" y="4254042"/>
            <a:ext cx="108000" cy="108000"/>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4" name="直接连接符 43"/>
          <p:cNvCxnSpPr/>
          <p:nvPr/>
        </p:nvCxnSpPr>
        <p:spPr>
          <a:xfrm>
            <a:off x="4914336" y="3564670"/>
            <a:ext cx="0" cy="556538"/>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45" name="椭圆 44"/>
          <p:cNvSpPr>
            <a:spLocks noChangeAspect="1"/>
          </p:cNvSpPr>
          <p:nvPr/>
        </p:nvSpPr>
        <p:spPr>
          <a:xfrm>
            <a:off x="4866540" y="3586377"/>
            <a:ext cx="108000" cy="108000"/>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a:spLocks noChangeAspect="1"/>
          </p:cNvSpPr>
          <p:nvPr/>
        </p:nvSpPr>
        <p:spPr>
          <a:xfrm>
            <a:off x="4866540" y="4071023"/>
            <a:ext cx="108000" cy="108000"/>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p:cNvCxnSpPr/>
          <p:nvPr/>
        </p:nvCxnSpPr>
        <p:spPr>
          <a:xfrm>
            <a:off x="9223819" y="3568348"/>
            <a:ext cx="0" cy="556538"/>
          </a:xfrm>
          <a:prstGeom prst="line">
            <a:avLst/>
          </a:prstGeom>
          <a:ln>
            <a:solidFill>
              <a:schemeClr val="bg1">
                <a:lumMod val="50000"/>
              </a:schemeClr>
            </a:solidFill>
          </a:ln>
          <a:effectLst/>
        </p:spPr>
        <p:style>
          <a:lnRef idx="1">
            <a:schemeClr val="accent1"/>
          </a:lnRef>
          <a:fillRef idx="0">
            <a:schemeClr val="accent1"/>
          </a:fillRef>
          <a:effectRef idx="0">
            <a:schemeClr val="accent1"/>
          </a:effectRef>
          <a:fontRef idx="minor">
            <a:schemeClr val="tx1"/>
          </a:fontRef>
        </p:style>
      </p:cxnSp>
      <p:sp>
        <p:nvSpPr>
          <p:cNvPr id="48" name="椭圆 47"/>
          <p:cNvSpPr>
            <a:spLocks noChangeAspect="1"/>
          </p:cNvSpPr>
          <p:nvPr/>
        </p:nvSpPr>
        <p:spPr>
          <a:xfrm>
            <a:off x="9176023" y="3590055"/>
            <a:ext cx="108000" cy="108000"/>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a:spLocks noChangeAspect="1"/>
          </p:cNvSpPr>
          <p:nvPr/>
        </p:nvSpPr>
        <p:spPr>
          <a:xfrm>
            <a:off x="9176023" y="4074701"/>
            <a:ext cx="108000" cy="108000"/>
          </a:xfrm>
          <a:prstGeom prst="ellipse">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fade">
                                      <p:cBhvr>
                                        <p:cTn id="46" dur="1000"/>
                                        <p:tgtEl>
                                          <p:spTgt spid="28"/>
                                        </p:tgtEl>
                                      </p:cBhvr>
                                    </p:animEffect>
                                    <p:anim calcmode="lin" valueType="num">
                                      <p:cBhvr>
                                        <p:cTn id="47" dur="1000" fill="hold"/>
                                        <p:tgtEl>
                                          <p:spTgt spid="28"/>
                                        </p:tgtEl>
                                        <p:attrNameLst>
                                          <p:attrName>ppt_x</p:attrName>
                                        </p:attrNameLst>
                                      </p:cBhvr>
                                      <p:tavLst>
                                        <p:tav tm="0">
                                          <p:val>
                                            <p:strVal val="#ppt_x"/>
                                          </p:val>
                                        </p:tav>
                                        <p:tav tm="100000">
                                          <p:val>
                                            <p:strVal val="#ppt_x"/>
                                          </p:val>
                                        </p:tav>
                                      </p:tavLst>
                                    </p:anim>
                                    <p:anim calcmode="lin" valueType="num">
                                      <p:cBhvr>
                                        <p:cTn id="48" dur="1000" fill="hold"/>
                                        <p:tgtEl>
                                          <p:spTgt spid="28"/>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1000"/>
                                        <p:tgtEl>
                                          <p:spTgt spid="34"/>
                                        </p:tgtEl>
                                      </p:cBhvr>
                                    </p:animEffect>
                                    <p:anim calcmode="lin" valueType="num">
                                      <p:cBhvr>
                                        <p:cTn id="52" dur="1000" fill="hold"/>
                                        <p:tgtEl>
                                          <p:spTgt spid="34"/>
                                        </p:tgtEl>
                                        <p:attrNameLst>
                                          <p:attrName>ppt_x</p:attrName>
                                        </p:attrNameLst>
                                      </p:cBhvr>
                                      <p:tavLst>
                                        <p:tav tm="0">
                                          <p:val>
                                            <p:strVal val="#ppt_x"/>
                                          </p:val>
                                        </p:tav>
                                        <p:tav tm="100000">
                                          <p:val>
                                            <p:strVal val="#ppt_x"/>
                                          </p:val>
                                        </p:tav>
                                      </p:tavLst>
                                    </p:anim>
                                    <p:anim calcmode="lin" valueType="num">
                                      <p:cBhvr>
                                        <p:cTn id="53" dur="1000" fill="hold"/>
                                        <p:tgtEl>
                                          <p:spTgt spid="3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1000"/>
                                        <p:tgtEl>
                                          <p:spTgt spid="35"/>
                                        </p:tgtEl>
                                      </p:cBhvr>
                                    </p:animEffect>
                                    <p:anim calcmode="lin" valueType="num">
                                      <p:cBhvr>
                                        <p:cTn id="57" dur="1000" fill="hold"/>
                                        <p:tgtEl>
                                          <p:spTgt spid="35"/>
                                        </p:tgtEl>
                                        <p:attrNameLst>
                                          <p:attrName>ppt_x</p:attrName>
                                        </p:attrNameLst>
                                      </p:cBhvr>
                                      <p:tavLst>
                                        <p:tav tm="0">
                                          <p:val>
                                            <p:strVal val="#ppt_x"/>
                                          </p:val>
                                        </p:tav>
                                        <p:tav tm="100000">
                                          <p:val>
                                            <p:strVal val="#ppt_x"/>
                                          </p:val>
                                        </p:tav>
                                      </p:tavLst>
                                    </p:anim>
                                    <p:anim calcmode="lin" valueType="num">
                                      <p:cBhvr>
                                        <p:cTn id="58" dur="1000" fill="hold"/>
                                        <p:tgtEl>
                                          <p:spTgt spid="3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1000"/>
                                        <p:tgtEl>
                                          <p:spTgt spid="36"/>
                                        </p:tgtEl>
                                      </p:cBhvr>
                                    </p:animEffect>
                                    <p:anim calcmode="lin" valueType="num">
                                      <p:cBhvr>
                                        <p:cTn id="62" dur="1000" fill="hold"/>
                                        <p:tgtEl>
                                          <p:spTgt spid="36"/>
                                        </p:tgtEl>
                                        <p:attrNameLst>
                                          <p:attrName>ppt_x</p:attrName>
                                        </p:attrNameLst>
                                      </p:cBhvr>
                                      <p:tavLst>
                                        <p:tav tm="0">
                                          <p:val>
                                            <p:strVal val="#ppt_x"/>
                                          </p:val>
                                        </p:tav>
                                        <p:tav tm="100000">
                                          <p:val>
                                            <p:strVal val="#ppt_x"/>
                                          </p:val>
                                        </p:tav>
                                      </p:tavLst>
                                    </p:anim>
                                    <p:anim calcmode="lin" valueType="num">
                                      <p:cBhvr>
                                        <p:cTn id="63" dur="1000" fill="hold"/>
                                        <p:tgtEl>
                                          <p:spTgt spid="3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1000"/>
                                        <p:tgtEl>
                                          <p:spTgt spid="37"/>
                                        </p:tgtEl>
                                      </p:cBhvr>
                                    </p:animEffect>
                                    <p:anim calcmode="lin" valueType="num">
                                      <p:cBhvr>
                                        <p:cTn id="67" dur="1000" fill="hold"/>
                                        <p:tgtEl>
                                          <p:spTgt spid="37"/>
                                        </p:tgtEl>
                                        <p:attrNameLst>
                                          <p:attrName>ppt_x</p:attrName>
                                        </p:attrNameLst>
                                      </p:cBhvr>
                                      <p:tavLst>
                                        <p:tav tm="0">
                                          <p:val>
                                            <p:strVal val="#ppt_x"/>
                                          </p:val>
                                        </p:tav>
                                        <p:tav tm="100000">
                                          <p:val>
                                            <p:strVal val="#ppt_x"/>
                                          </p:val>
                                        </p:tav>
                                      </p:tavLst>
                                    </p:anim>
                                    <p:anim calcmode="lin" valueType="num">
                                      <p:cBhvr>
                                        <p:cTn id="68" dur="1000" fill="hold"/>
                                        <p:tgtEl>
                                          <p:spTgt spid="37"/>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1000"/>
                                        <p:tgtEl>
                                          <p:spTgt spid="38"/>
                                        </p:tgtEl>
                                      </p:cBhvr>
                                    </p:animEffect>
                                    <p:anim calcmode="lin" valueType="num">
                                      <p:cBhvr>
                                        <p:cTn id="72" dur="1000" fill="hold"/>
                                        <p:tgtEl>
                                          <p:spTgt spid="38"/>
                                        </p:tgtEl>
                                        <p:attrNameLst>
                                          <p:attrName>ppt_x</p:attrName>
                                        </p:attrNameLst>
                                      </p:cBhvr>
                                      <p:tavLst>
                                        <p:tav tm="0">
                                          <p:val>
                                            <p:strVal val="#ppt_x"/>
                                          </p:val>
                                        </p:tav>
                                        <p:tav tm="100000">
                                          <p:val>
                                            <p:strVal val="#ppt_x"/>
                                          </p:val>
                                        </p:tav>
                                      </p:tavLst>
                                    </p:anim>
                                    <p:anim calcmode="lin" valueType="num">
                                      <p:cBhvr>
                                        <p:cTn id="73" dur="1000" fill="hold"/>
                                        <p:tgtEl>
                                          <p:spTgt spid="38"/>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39"/>
                                        </p:tgtEl>
                                        <p:attrNameLst>
                                          <p:attrName>style.visibility</p:attrName>
                                        </p:attrNameLst>
                                      </p:cBhvr>
                                      <p:to>
                                        <p:strVal val="visible"/>
                                      </p:to>
                                    </p:set>
                                    <p:animEffect transition="in" filter="fade">
                                      <p:cBhvr>
                                        <p:cTn id="76" dur="1000"/>
                                        <p:tgtEl>
                                          <p:spTgt spid="39"/>
                                        </p:tgtEl>
                                      </p:cBhvr>
                                    </p:animEffect>
                                    <p:anim calcmode="lin" valueType="num">
                                      <p:cBhvr>
                                        <p:cTn id="77" dur="1000" fill="hold"/>
                                        <p:tgtEl>
                                          <p:spTgt spid="39"/>
                                        </p:tgtEl>
                                        <p:attrNameLst>
                                          <p:attrName>ppt_x</p:attrName>
                                        </p:attrNameLst>
                                      </p:cBhvr>
                                      <p:tavLst>
                                        <p:tav tm="0">
                                          <p:val>
                                            <p:strVal val="#ppt_x"/>
                                          </p:val>
                                        </p:tav>
                                        <p:tav tm="100000">
                                          <p:val>
                                            <p:strVal val="#ppt_x"/>
                                          </p:val>
                                        </p:tav>
                                      </p:tavLst>
                                    </p:anim>
                                    <p:anim calcmode="lin" valueType="num">
                                      <p:cBhvr>
                                        <p:cTn id="78" dur="1000" fill="hold"/>
                                        <p:tgtEl>
                                          <p:spTgt spid="39"/>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40"/>
                                        </p:tgtEl>
                                        <p:attrNameLst>
                                          <p:attrName>style.visibility</p:attrName>
                                        </p:attrNameLst>
                                      </p:cBhvr>
                                      <p:to>
                                        <p:strVal val="visible"/>
                                      </p:to>
                                    </p:set>
                                    <p:animEffect transition="in" filter="fade">
                                      <p:cBhvr>
                                        <p:cTn id="81" dur="1000"/>
                                        <p:tgtEl>
                                          <p:spTgt spid="40"/>
                                        </p:tgtEl>
                                      </p:cBhvr>
                                    </p:animEffect>
                                    <p:anim calcmode="lin" valueType="num">
                                      <p:cBhvr>
                                        <p:cTn id="82" dur="1000" fill="hold"/>
                                        <p:tgtEl>
                                          <p:spTgt spid="40"/>
                                        </p:tgtEl>
                                        <p:attrNameLst>
                                          <p:attrName>ppt_x</p:attrName>
                                        </p:attrNameLst>
                                      </p:cBhvr>
                                      <p:tavLst>
                                        <p:tav tm="0">
                                          <p:val>
                                            <p:strVal val="#ppt_x"/>
                                          </p:val>
                                        </p:tav>
                                        <p:tav tm="100000">
                                          <p:val>
                                            <p:strVal val="#ppt_x"/>
                                          </p:val>
                                        </p:tav>
                                      </p:tavLst>
                                    </p:anim>
                                    <p:anim calcmode="lin" valueType="num">
                                      <p:cBhvr>
                                        <p:cTn id="83" dur="1000" fill="hold"/>
                                        <p:tgtEl>
                                          <p:spTgt spid="40"/>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fade">
                                      <p:cBhvr>
                                        <p:cTn id="86" dur="1000"/>
                                        <p:tgtEl>
                                          <p:spTgt spid="41"/>
                                        </p:tgtEl>
                                      </p:cBhvr>
                                    </p:animEffect>
                                    <p:anim calcmode="lin" valueType="num">
                                      <p:cBhvr>
                                        <p:cTn id="87" dur="1000" fill="hold"/>
                                        <p:tgtEl>
                                          <p:spTgt spid="41"/>
                                        </p:tgtEl>
                                        <p:attrNameLst>
                                          <p:attrName>ppt_x</p:attrName>
                                        </p:attrNameLst>
                                      </p:cBhvr>
                                      <p:tavLst>
                                        <p:tav tm="0">
                                          <p:val>
                                            <p:strVal val="#ppt_x"/>
                                          </p:val>
                                        </p:tav>
                                        <p:tav tm="100000">
                                          <p:val>
                                            <p:strVal val="#ppt_x"/>
                                          </p:val>
                                        </p:tav>
                                      </p:tavLst>
                                    </p:anim>
                                    <p:anim calcmode="lin" valueType="num">
                                      <p:cBhvr>
                                        <p:cTn id="88" dur="1000" fill="hold"/>
                                        <p:tgtEl>
                                          <p:spTgt spid="41"/>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42"/>
                                        </p:tgtEl>
                                        <p:attrNameLst>
                                          <p:attrName>style.visibility</p:attrName>
                                        </p:attrNameLst>
                                      </p:cBhvr>
                                      <p:to>
                                        <p:strVal val="visible"/>
                                      </p:to>
                                    </p:set>
                                    <p:animEffect transition="in" filter="fade">
                                      <p:cBhvr>
                                        <p:cTn id="91" dur="1000"/>
                                        <p:tgtEl>
                                          <p:spTgt spid="42"/>
                                        </p:tgtEl>
                                      </p:cBhvr>
                                    </p:animEffect>
                                    <p:anim calcmode="lin" valueType="num">
                                      <p:cBhvr>
                                        <p:cTn id="92" dur="1000" fill="hold"/>
                                        <p:tgtEl>
                                          <p:spTgt spid="42"/>
                                        </p:tgtEl>
                                        <p:attrNameLst>
                                          <p:attrName>ppt_x</p:attrName>
                                        </p:attrNameLst>
                                      </p:cBhvr>
                                      <p:tavLst>
                                        <p:tav tm="0">
                                          <p:val>
                                            <p:strVal val="#ppt_x"/>
                                          </p:val>
                                        </p:tav>
                                        <p:tav tm="100000">
                                          <p:val>
                                            <p:strVal val="#ppt_x"/>
                                          </p:val>
                                        </p:tav>
                                      </p:tavLst>
                                    </p:anim>
                                    <p:anim calcmode="lin" valueType="num">
                                      <p:cBhvr>
                                        <p:cTn id="93" dur="1000" fill="hold"/>
                                        <p:tgtEl>
                                          <p:spTgt spid="42"/>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fade">
                                      <p:cBhvr>
                                        <p:cTn id="96" dur="1000"/>
                                        <p:tgtEl>
                                          <p:spTgt spid="43"/>
                                        </p:tgtEl>
                                      </p:cBhvr>
                                    </p:animEffect>
                                    <p:anim calcmode="lin" valueType="num">
                                      <p:cBhvr>
                                        <p:cTn id="97" dur="1000" fill="hold"/>
                                        <p:tgtEl>
                                          <p:spTgt spid="43"/>
                                        </p:tgtEl>
                                        <p:attrNameLst>
                                          <p:attrName>ppt_x</p:attrName>
                                        </p:attrNameLst>
                                      </p:cBhvr>
                                      <p:tavLst>
                                        <p:tav tm="0">
                                          <p:val>
                                            <p:strVal val="#ppt_x"/>
                                          </p:val>
                                        </p:tav>
                                        <p:tav tm="100000">
                                          <p:val>
                                            <p:strVal val="#ppt_x"/>
                                          </p:val>
                                        </p:tav>
                                      </p:tavLst>
                                    </p:anim>
                                    <p:anim calcmode="lin" valueType="num">
                                      <p:cBhvr>
                                        <p:cTn id="98" dur="1000" fill="hold"/>
                                        <p:tgtEl>
                                          <p:spTgt spid="43"/>
                                        </p:tgtEl>
                                        <p:attrNameLst>
                                          <p:attrName>ppt_y</p:attrName>
                                        </p:attrNameLst>
                                      </p:cBhvr>
                                      <p:tavLst>
                                        <p:tav tm="0">
                                          <p:val>
                                            <p:strVal val="#ppt_y+.1"/>
                                          </p:val>
                                        </p:tav>
                                        <p:tav tm="100000">
                                          <p:val>
                                            <p:strVal val="#ppt_y"/>
                                          </p:val>
                                        </p:tav>
                                      </p:tavLst>
                                    </p:anim>
                                  </p:childTnLst>
                                </p:cTn>
                              </p:par>
                              <p:par>
                                <p:cTn id="99" presetID="42" presetClass="entr" presetSubtype="0" fill="hold" nodeType="withEffect">
                                  <p:stCondLst>
                                    <p:cond delay="0"/>
                                  </p:stCondLst>
                                  <p:childTnLst>
                                    <p:set>
                                      <p:cBhvr>
                                        <p:cTn id="100" dur="1" fill="hold">
                                          <p:stCondLst>
                                            <p:cond delay="0"/>
                                          </p:stCondLst>
                                        </p:cTn>
                                        <p:tgtEl>
                                          <p:spTgt spid="44"/>
                                        </p:tgtEl>
                                        <p:attrNameLst>
                                          <p:attrName>style.visibility</p:attrName>
                                        </p:attrNameLst>
                                      </p:cBhvr>
                                      <p:to>
                                        <p:strVal val="visible"/>
                                      </p:to>
                                    </p:set>
                                    <p:animEffect transition="in" filter="fade">
                                      <p:cBhvr>
                                        <p:cTn id="101" dur="1000"/>
                                        <p:tgtEl>
                                          <p:spTgt spid="44"/>
                                        </p:tgtEl>
                                      </p:cBhvr>
                                    </p:animEffect>
                                    <p:anim calcmode="lin" valueType="num">
                                      <p:cBhvr>
                                        <p:cTn id="102" dur="1000" fill="hold"/>
                                        <p:tgtEl>
                                          <p:spTgt spid="44"/>
                                        </p:tgtEl>
                                        <p:attrNameLst>
                                          <p:attrName>ppt_x</p:attrName>
                                        </p:attrNameLst>
                                      </p:cBhvr>
                                      <p:tavLst>
                                        <p:tav tm="0">
                                          <p:val>
                                            <p:strVal val="#ppt_x"/>
                                          </p:val>
                                        </p:tav>
                                        <p:tav tm="100000">
                                          <p:val>
                                            <p:strVal val="#ppt_x"/>
                                          </p:val>
                                        </p:tav>
                                      </p:tavLst>
                                    </p:anim>
                                    <p:anim calcmode="lin" valueType="num">
                                      <p:cBhvr>
                                        <p:cTn id="103" dur="1000" fill="hold"/>
                                        <p:tgtEl>
                                          <p:spTgt spid="44"/>
                                        </p:tgtEl>
                                        <p:attrNameLst>
                                          <p:attrName>ppt_y</p:attrName>
                                        </p:attrNameLst>
                                      </p:cBhvr>
                                      <p:tavLst>
                                        <p:tav tm="0">
                                          <p:val>
                                            <p:strVal val="#ppt_y+.1"/>
                                          </p:val>
                                        </p:tav>
                                        <p:tav tm="100000">
                                          <p:val>
                                            <p:strVal val="#ppt_y"/>
                                          </p:val>
                                        </p:tav>
                                      </p:tavLst>
                                    </p:anim>
                                  </p:childTnLst>
                                </p:cTn>
                              </p:par>
                              <p:par>
                                <p:cTn id="104" presetID="42" presetClass="entr" presetSubtype="0" fill="hold" grpId="0" nodeType="with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fade">
                                      <p:cBhvr>
                                        <p:cTn id="106" dur="1000"/>
                                        <p:tgtEl>
                                          <p:spTgt spid="45"/>
                                        </p:tgtEl>
                                      </p:cBhvr>
                                    </p:animEffect>
                                    <p:anim calcmode="lin" valueType="num">
                                      <p:cBhvr>
                                        <p:cTn id="107" dur="1000" fill="hold"/>
                                        <p:tgtEl>
                                          <p:spTgt spid="45"/>
                                        </p:tgtEl>
                                        <p:attrNameLst>
                                          <p:attrName>ppt_x</p:attrName>
                                        </p:attrNameLst>
                                      </p:cBhvr>
                                      <p:tavLst>
                                        <p:tav tm="0">
                                          <p:val>
                                            <p:strVal val="#ppt_x"/>
                                          </p:val>
                                        </p:tav>
                                        <p:tav tm="100000">
                                          <p:val>
                                            <p:strVal val="#ppt_x"/>
                                          </p:val>
                                        </p:tav>
                                      </p:tavLst>
                                    </p:anim>
                                    <p:anim calcmode="lin" valueType="num">
                                      <p:cBhvr>
                                        <p:cTn id="108" dur="1000" fill="hold"/>
                                        <p:tgtEl>
                                          <p:spTgt spid="45"/>
                                        </p:tgtEl>
                                        <p:attrNameLst>
                                          <p:attrName>ppt_y</p:attrName>
                                        </p:attrNameLst>
                                      </p:cBhvr>
                                      <p:tavLst>
                                        <p:tav tm="0">
                                          <p:val>
                                            <p:strVal val="#ppt_y+.1"/>
                                          </p:val>
                                        </p:tav>
                                        <p:tav tm="100000">
                                          <p:val>
                                            <p:strVal val="#ppt_y"/>
                                          </p:val>
                                        </p:tav>
                                      </p:tavLst>
                                    </p:anim>
                                  </p:childTnLst>
                                </p:cTn>
                              </p:par>
                              <p:par>
                                <p:cTn id="109" presetID="42" presetClass="entr" presetSubtype="0" fill="hold" grpId="0" nodeType="withEffect">
                                  <p:stCondLst>
                                    <p:cond delay="0"/>
                                  </p:stCondLst>
                                  <p:childTnLst>
                                    <p:set>
                                      <p:cBhvr>
                                        <p:cTn id="110" dur="1" fill="hold">
                                          <p:stCondLst>
                                            <p:cond delay="0"/>
                                          </p:stCondLst>
                                        </p:cTn>
                                        <p:tgtEl>
                                          <p:spTgt spid="46"/>
                                        </p:tgtEl>
                                        <p:attrNameLst>
                                          <p:attrName>style.visibility</p:attrName>
                                        </p:attrNameLst>
                                      </p:cBhvr>
                                      <p:to>
                                        <p:strVal val="visible"/>
                                      </p:to>
                                    </p:set>
                                    <p:animEffect transition="in" filter="fade">
                                      <p:cBhvr>
                                        <p:cTn id="111" dur="1000"/>
                                        <p:tgtEl>
                                          <p:spTgt spid="46"/>
                                        </p:tgtEl>
                                      </p:cBhvr>
                                    </p:animEffect>
                                    <p:anim calcmode="lin" valueType="num">
                                      <p:cBhvr>
                                        <p:cTn id="112" dur="1000" fill="hold"/>
                                        <p:tgtEl>
                                          <p:spTgt spid="46"/>
                                        </p:tgtEl>
                                        <p:attrNameLst>
                                          <p:attrName>ppt_x</p:attrName>
                                        </p:attrNameLst>
                                      </p:cBhvr>
                                      <p:tavLst>
                                        <p:tav tm="0">
                                          <p:val>
                                            <p:strVal val="#ppt_x"/>
                                          </p:val>
                                        </p:tav>
                                        <p:tav tm="100000">
                                          <p:val>
                                            <p:strVal val="#ppt_x"/>
                                          </p:val>
                                        </p:tav>
                                      </p:tavLst>
                                    </p:anim>
                                    <p:anim calcmode="lin" valueType="num">
                                      <p:cBhvr>
                                        <p:cTn id="113" dur="1000" fill="hold"/>
                                        <p:tgtEl>
                                          <p:spTgt spid="46"/>
                                        </p:tgtEl>
                                        <p:attrNameLst>
                                          <p:attrName>ppt_y</p:attrName>
                                        </p:attrNameLst>
                                      </p:cBhvr>
                                      <p:tavLst>
                                        <p:tav tm="0">
                                          <p:val>
                                            <p:strVal val="#ppt_y+.1"/>
                                          </p:val>
                                        </p:tav>
                                        <p:tav tm="100000">
                                          <p:val>
                                            <p:strVal val="#ppt_y"/>
                                          </p:val>
                                        </p:tav>
                                      </p:tavLst>
                                    </p:anim>
                                  </p:childTnLst>
                                </p:cTn>
                              </p:par>
                              <p:par>
                                <p:cTn id="114" presetID="42" presetClass="entr" presetSubtype="0" fill="hold" nodeType="withEffect">
                                  <p:stCondLst>
                                    <p:cond delay="0"/>
                                  </p:stCondLst>
                                  <p:childTnLst>
                                    <p:set>
                                      <p:cBhvr>
                                        <p:cTn id="115" dur="1" fill="hold">
                                          <p:stCondLst>
                                            <p:cond delay="0"/>
                                          </p:stCondLst>
                                        </p:cTn>
                                        <p:tgtEl>
                                          <p:spTgt spid="47"/>
                                        </p:tgtEl>
                                        <p:attrNameLst>
                                          <p:attrName>style.visibility</p:attrName>
                                        </p:attrNameLst>
                                      </p:cBhvr>
                                      <p:to>
                                        <p:strVal val="visible"/>
                                      </p:to>
                                    </p:set>
                                    <p:animEffect transition="in" filter="fade">
                                      <p:cBhvr>
                                        <p:cTn id="116" dur="1000"/>
                                        <p:tgtEl>
                                          <p:spTgt spid="47"/>
                                        </p:tgtEl>
                                      </p:cBhvr>
                                    </p:animEffect>
                                    <p:anim calcmode="lin" valueType="num">
                                      <p:cBhvr>
                                        <p:cTn id="117" dur="1000" fill="hold"/>
                                        <p:tgtEl>
                                          <p:spTgt spid="47"/>
                                        </p:tgtEl>
                                        <p:attrNameLst>
                                          <p:attrName>ppt_x</p:attrName>
                                        </p:attrNameLst>
                                      </p:cBhvr>
                                      <p:tavLst>
                                        <p:tav tm="0">
                                          <p:val>
                                            <p:strVal val="#ppt_x"/>
                                          </p:val>
                                        </p:tav>
                                        <p:tav tm="100000">
                                          <p:val>
                                            <p:strVal val="#ppt_x"/>
                                          </p:val>
                                        </p:tav>
                                      </p:tavLst>
                                    </p:anim>
                                    <p:anim calcmode="lin" valueType="num">
                                      <p:cBhvr>
                                        <p:cTn id="118" dur="1000" fill="hold"/>
                                        <p:tgtEl>
                                          <p:spTgt spid="47"/>
                                        </p:tgtEl>
                                        <p:attrNameLst>
                                          <p:attrName>ppt_y</p:attrName>
                                        </p:attrNameLst>
                                      </p:cBhvr>
                                      <p:tavLst>
                                        <p:tav tm="0">
                                          <p:val>
                                            <p:strVal val="#ppt_y+.1"/>
                                          </p:val>
                                        </p:tav>
                                        <p:tav tm="100000">
                                          <p:val>
                                            <p:strVal val="#ppt_y"/>
                                          </p:val>
                                        </p:tav>
                                      </p:tavLst>
                                    </p:anim>
                                  </p:childTnLst>
                                </p:cTn>
                              </p:par>
                              <p:par>
                                <p:cTn id="119" presetID="42" presetClass="entr" presetSubtype="0" fill="hold" grpId="0" nodeType="withEffect">
                                  <p:stCondLst>
                                    <p:cond delay="0"/>
                                  </p:stCondLst>
                                  <p:childTnLst>
                                    <p:set>
                                      <p:cBhvr>
                                        <p:cTn id="120" dur="1" fill="hold">
                                          <p:stCondLst>
                                            <p:cond delay="0"/>
                                          </p:stCondLst>
                                        </p:cTn>
                                        <p:tgtEl>
                                          <p:spTgt spid="48"/>
                                        </p:tgtEl>
                                        <p:attrNameLst>
                                          <p:attrName>style.visibility</p:attrName>
                                        </p:attrNameLst>
                                      </p:cBhvr>
                                      <p:to>
                                        <p:strVal val="visible"/>
                                      </p:to>
                                    </p:set>
                                    <p:animEffect transition="in" filter="fade">
                                      <p:cBhvr>
                                        <p:cTn id="121" dur="1000"/>
                                        <p:tgtEl>
                                          <p:spTgt spid="48"/>
                                        </p:tgtEl>
                                      </p:cBhvr>
                                    </p:animEffect>
                                    <p:anim calcmode="lin" valueType="num">
                                      <p:cBhvr>
                                        <p:cTn id="122" dur="1000" fill="hold"/>
                                        <p:tgtEl>
                                          <p:spTgt spid="48"/>
                                        </p:tgtEl>
                                        <p:attrNameLst>
                                          <p:attrName>ppt_x</p:attrName>
                                        </p:attrNameLst>
                                      </p:cBhvr>
                                      <p:tavLst>
                                        <p:tav tm="0">
                                          <p:val>
                                            <p:strVal val="#ppt_x"/>
                                          </p:val>
                                        </p:tav>
                                        <p:tav tm="100000">
                                          <p:val>
                                            <p:strVal val="#ppt_x"/>
                                          </p:val>
                                        </p:tav>
                                      </p:tavLst>
                                    </p:anim>
                                    <p:anim calcmode="lin" valueType="num">
                                      <p:cBhvr>
                                        <p:cTn id="123" dur="1000" fill="hold"/>
                                        <p:tgtEl>
                                          <p:spTgt spid="48"/>
                                        </p:tgtEl>
                                        <p:attrNameLst>
                                          <p:attrName>ppt_y</p:attrName>
                                        </p:attrNameLst>
                                      </p:cBhvr>
                                      <p:tavLst>
                                        <p:tav tm="0">
                                          <p:val>
                                            <p:strVal val="#ppt_y+.1"/>
                                          </p:val>
                                        </p:tav>
                                        <p:tav tm="100000">
                                          <p:val>
                                            <p:strVal val="#ppt_y"/>
                                          </p:val>
                                        </p:tav>
                                      </p:tavLst>
                                    </p:anim>
                                  </p:childTnLst>
                                </p:cTn>
                              </p:par>
                              <p:par>
                                <p:cTn id="124" presetID="42" presetClass="entr" presetSubtype="0" fill="hold" grpId="0" nodeType="withEffect">
                                  <p:stCondLst>
                                    <p:cond delay="0"/>
                                  </p:stCondLst>
                                  <p:childTnLst>
                                    <p:set>
                                      <p:cBhvr>
                                        <p:cTn id="125" dur="1" fill="hold">
                                          <p:stCondLst>
                                            <p:cond delay="0"/>
                                          </p:stCondLst>
                                        </p:cTn>
                                        <p:tgtEl>
                                          <p:spTgt spid="49"/>
                                        </p:tgtEl>
                                        <p:attrNameLst>
                                          <p:attrName>style.visibility</p:attrName>
                                        </p:attrNameLst>
                                      </p:cBhvr>
                                      <p:to>
                                        <p:strVal val="visible"/>
                                      </p:to>
                                    </p:set>
                                    <p:animEffect transition="in" filter="fade">
                                      <p:cBhvr>
                                        <p:cTn id="126" dur="1000"/>
                                        <p:tgtEl>
                                          <p:spTgt spid="49"/>
                                        </p:tgtEl>
                                      </p:cBhvr>
                                    </p:animEffect>
                                    <p:anim calcmode="lin" valueType="num">
                                      <p:cBhvr>
                                        <p:cTn id="127" dur="1000" fill="hold"/>
                                        <p:tgtEl>
                                          <p:spTgt spid="49"/>
                                        </p:tgtEl>
                                        <p:attrNameLst>
                                          <p:attrName>ppt_x</p:attrName>
                                        </p:attrNameLst>
                                      </p:cBhvr>
                                      <p:tavLst>
                                        <p:tav tm="0">
                                          <p:val>
                                            <p:strVal val="#ppt_x"/>
                                          </p:val>
                                        </p:tav>
                                        <p:tav tm="100000">
                                          <p:val>
                                            <p:strVal val="#ppt_x"/>
                                          </p:val>
                                        </p:tav>
                                      </p:tavLst>
                                    </p:anim>
                                    <p:anim calcmode="lin" valueType="num">
                                      <p:cBhvr>
                                        <p:cTn id="128"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34" grpId="0" bldLvl="0" animBg="1"/>
      <p:bldP spid="35" grpId="0" bldLvl="0" animBg="1"/>
      <p:bldP spid="36" grpId="0" bldLvl="0" animBg="1"/>
      <p:bldP spid="37" grpId="0" bldLvl="0" animBg="1"/>
      <p:bldP spid="39" grpId="0" animBg="1"/>
      <p:bldP spid="40" grpId="0" animBg="1"/>
      <p:bldP spid="42" grpId="0" animBg="1"/>
      <p:bldP spid="43" grpId="0" animBg="1"/>
      <p:bldP spid="45" grpId="0" animBg="1"/>
      <p:bldP spid="46" grpId="0" animBg="1"/>
      <p:bldP spid="48" grpId="0" animBg="1"/>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0286" y="486325"/>
            <a:ext cx="11582400" cy="694775"/>
            <a:chOff x="290286" y="467275"/>
            <a:chExt cx="11582400" cy="694775"/>
          </a:xfrm>
        </p:grpSpPr>
        <p:sp>
          <p:nvSpPr>
            <p:cNvPr id="4" name="TextBox 8"/>
            <p:cNvSpPr txBox="1">
              <a:spLocks noChangeArrowheads="1"/>
            </p:cNvSpPr>
            <p:nvPr/>
          </p:nvSpPr>
          <p:spPr bwMode="auto">
            <a:xfrm>
              <a:off x="4464793" y="467275"/>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华文新魏" panose="02010800040101010101" pitchFamily="2" charset="-122"/>
                  <a:ea typeface="华文新魏" panose="02010800040101010101" pitchFamily="2" charset="-122"/>
                </a:rPr>
                <a:t>成功项目展示</a:t>
              </a:r>
            </a:p>
          </p:txBody>
        </p:sp>
        <p:cxnSp>
          <p:nvCxnSpPr>
            <p:cNvPr id="6" name="直接连接符 5"/>
            <p:cNvCxnSpPr/>
            <p:nvPr/>
          </p:nvCxnSpPr>
          <p:spPr>
            <a:xfrm>
              <a:off x="290286" y="1162050"/>
              <a:ext cx="11582400" cy="0"/>
            </a:xfrm>
            <a:prstGeom prst="line">
              <a:avLst/>
            </a:prstGeom>
            <a:ln>
              <a:solidFill>
                <a:srgbClr val="433A4B"/>
              </a:solidFill>
            </a:ln>
          </p:spPr>
          <p:style>
            <a:lnRef idx="1">
              <a:schemeClr val="accent1"/>
            </a:lnRef>
            <a:fillRef idx="0">
              <a:schemeClr val="accent1"/>
            </a:fillRef>
            <a:effectRef idx="0">
              <a:schemeClr val="accent1"/>
            </a:effectRef>
            <a:fontRef idx="minor">
              <a:schemeClr val="tx1"/>
            </a:fontRef>
          </p:style>
        </p:cxnSp>
      </p:grpSp>
      <p:sp>
        <p:nvSpPr>
          <p:cNvPr id="5" name="Rounded Rectangle 6"/>
          <p:cNvSpPr/>
          <p:nvPr/>
        </p:nvSpPr>
        <p:spPr>
          <a:xfrm>
            <a:off x="4316114" y="2266497"/>
            <a:ext cx="1483242" cy="1483242"/>
          </a:xfrm>
          <a:prstGeom prst="roundRect">
            <a:avLst>
              <a:gd name="adj" fmla="val 6631"/>
            </a:avLst>
          </a:prstGeom>
          <a:solidFill>
            <a:srgbClr val="433A4B"/>
          </a:solidFill>
          <a:ln w="76200">
            <a:solidFill>
              <a:srgbClr val="433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a:t>
            </a:r>
          </a:p>
        </p:txBody>
      </p:sp>
      <p:sp>
        <p:nvSpPr>
          <p:cNvPr id="7" name="Rounded Rectangle 12"/>
          <p:cNvSpPr/>
          <p:nvPr/>
        </p:nvSpPr>
        <p:spPr>
          <a:xfrm>
            <a:off x="6472472" y="2266497"/>
            <a:ext cx="1483242" cy="1483242"/>
          </a:xfrm>
          <a:prstGeom prst="roundRect">
            <a:avLst>
              <a:gd name="adj" fmla="val 6631"/>
            </a:avLst>
          </a:prstGeom>
          <a:solidFill>
            <a:srgbClr val="433A4B"/>
          </a:solidFill>
          <a:ln w="76200">
            <a:solidFill>
              <a:srgbClr val="433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W</a:t>
            </a:r>
          </a:p>
        </p:txBody>
      </p:sp>
      <p:sp>
        <p:nvSpPr>
          <p:cNvPr id="8" name="Rounded Rectangle 14"/>
          <p:cNvSpPr/>
          <p:nvPr/>
        </p:nvSpPr>
        <p:spPr>
          <a:xfrm>
            <a:off x="4316114" y="4200022"/>
            <a:ext cx="1483242" cy="1483242"/>
          </a:xfrm>
          <a:prstGeom prst="roundRect">
            <a:avLst>
              <a:gd name="adj" fmla="val 6631"/>
            </a:avLst>
          </a:prstGeom>
          <a:solidFill>
            <a:srgbClr val="433A4B"/>
          </a:solidFill>
          <a:ln w="76200">
            <a:solidFill>
              <a:srgbClr val="433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O</a:t>
            </a:r>
          </a:p>
        </p:txBody>
      </p:sp>
      <p:sp>
        <p:nvSpPr>
          <p:cNvPr id="9" name="Rounded Rectangle 16"/>
          <p:cNvSpPr/>
          <p:nvPr/>
        </p:nvSpPr>
        <p:spPr>
          <a:xfrm>
            <a:off x="6472472" y="4200022"/>
            <a:ext cx="1483242" cy="1483242"/>
          </a:xfrm>
          <a:prstGeom prst="roundRect">
            <a:avLst>
              <a:gd name="adj" fmla="val 6631"/>
            </a:avLst>
          </a:prstGeom>
          <a:solidFill>
            <a:srgbClr val="433A4B"/>
          </a:solidFill>
          <a:ln w="76200">
            <a:solidFill>
              <a:srgbClr val="433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latin typeface="Open Sans" panose="020B0606030504020204" pitchFamily="34" charset="0"/>
                <a:ea typeface="Open Sans" panose="020B0606030504020204" pitchFamily="34" charset="0"/>
                <a:cs typeface="Open Sans" panose="020B0606030504020204" pitchFamily="34" charset="0"/>
              </a:rPr>
              <a:t>T</a:t>
            </a:r>
          </a:p>
        </p:txBody>
      </p:sp>
      <p:sp>
        <p:nvSpPr>
          <p:cNvPr id="10" name="TextBox 14"/>
          <p:cNvSpPr txBox="1"/>
          <p:nvPr/>
        </p:nvSpPr>
        <p:spPr>
          <a:xfrm>
            <a:off x="897685" y="2518076"/>
            <a:ext cx="3322664" cy="1168400"/>
          </a:xfrm>
          <a:prstGeom prst="rect">
            <a:avLst/>
          </a:prstGeom>
          <a:noFill/>
        </p:spPr>
        <p:txBody>
          <a:bodyPr wrap="square" rtlCol="0">
            <a:spAutoFit/>
          </a:bodyPr>
          <a:lstStyle/>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1" name="TextBox 15"/>
          <p:cNvSpPr txBox="1"/>
          <p:nvPr/>
        </p:nvSpPr>
        <p:spPr>
          <a:xfrm>
            <a:off x="897685" y="4451601"/>
            <a:ext cx="3322664" cy="1168400"/>
          </a:xfrm>
          <a:prstGeom prst="rect">
            <a:avLst/>
          </a:prstGeom>
          <a:noFill/>
        </p:spPr>
        <p:txBody>
          <a:bodyPr wrap="square" rtlCol="0">
            <a:spAutoFit/>
          </a:bodyPr>
          <a:lstStyle/>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pPr algn="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2" name="TextBox 16"/>
          <p:cNvSpPr txBox="1"/>
          <p:nvPr/>
        </p:nvSpPr>
        <p:spPr>
          <a:xfrm>
            <a:off x="8051478" y="2518076"/>
            <a:ext cx="3322664" cy="1168400"/>
          </a:xfrm>
          <a:prstGeom prst="rect">
            <a:avLst/>
          </a:prstGeom>
          <a:noFill/>
        </p:spPr>
        <p:txBody>
          <a:bodyPr wrap="square" rtlCol="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a:t>
            </a: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3" name="TextBox 17"/>
          <p:cNvSpPr txBox="1"/>
          <p:nvPr/>
        </p:nvSpPr>
        <p:spPr>
          <a:xfrm>
            <a:off x="8051478" y="4451601"/>
            <a:ext cx="3322664" cy="1168400"/>
          </a:xfrm>
          <a:prstGeom prst="rect">
            <a:avLst/>
          </a:prstGeom>
          <a:noFill/>
        </p:spPr>
        <p:txBody>
          <a:bodyPr wrap="square" rtlCol="0">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a:p>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50"/>
                                        <p:tgtEl>
                                          <p:spTgt spid="5"/>
                                        </p:tgtEl>
                                      </p:cBhvr>
                                    </p:animEffect>
                                    <p:anim calcmode="lin" valueType="num">
                                      <p:cBhvr>
                                        <p:cTn id="12" dur="250" fill="hold"/>
                                        <p:tgtEl>
                                          <p:spTgt spid="5"/>
                                        </p:tgtEl>
                                        <p:attrNameLst>
                                          <p:attrName>ppt_x</p:attrName>
                                        </p:attrNameLst>
                                      </p:cBhvr>
                                      <p:tavLst>
                                        <p:tav tm="0">
                                          <p:val>
                                            <p:strVal val="#ppt_x"/>
                                          </p:val>
                                        </p:tav>
                                        <p:tav tm="100000">
                                          <p:val>
                                            <p:strVal val="#ppt_x"/>
                                          </p:val>
                                        </p:tav>
                                      </p:tavLst>
                                    </p:anim>
                                    <p:anim calcmode="lin" valueType="num">
                                      <p:cBhvr>
                                        <p:cTn id="13" dur="25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anim calcmode="lin" valueType="num">
                                      <p:cBhvr>
                                        <p:cTn id="18" dur="250" fill="hold"/>
                                        <p:tgtEl>
                                          <p:spTgt spid="7"/>
                                        </p:tgtEl>
                                        <p:attrNameLst>
                                          <p:attrName>ppt_x</p:attrName>
                                        </p:attrNameLst>
                                      </p:cBhvr>
                                      <p:tavLst>
                                        <p:tav tm="0">
                                          <p:val>
                                            <p:strVal val="#ppt_x"/>
                                          </p:val>
                                        </p:tav>
                                        <p:tav tm="100000">
                                          <p:val>
                                            <p:strVal val="#ppt_x"/>
                                          </p:val>
                                        </p:tav>
                                      </p:tavLst>
                                    </p:anim>
                                    <p:anim calcmode="lin" valueType="num">
                                      <p:cBhvr>
                                        <p:cTn id="19" dur="25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anim calcmode="lin" valueType="num">
                                      <p:cBhvr>
                                        <p:cTn id="24" dur="250" fill="hold"/>
                                        <p:tgtEl>
                                          <p:spTgt spid="8"/>
                                        </p:tgtEl>
                                        <p:attrNameLst>
                                          <p:attrName>ppt_x</p:attrName>
                                        </p:attrNameLst>
                                      </p:cBhvr>
                                      <p:tavLst>
                                        <p:tav tm="0">
                                          <p:val>
                                            <p:strVal val="#ppt_x"/>
                                          </p:val>
                                        </p:tav>
                                        <p:tav tm="100000">
                                          <p:val>
                                            <p:strVal val="#ppt_x"/>
                                          </p:val>
                                        </p:tav>
                                      </p:tavLst>
                                    </p:anim>
                                    <p:anim calcmode="lin" valueType="num">
                                      <p:cBhvr>
                                        <p:cTn id="25" dur="25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250"/>
                                        <p:tgtEl>
                                          <p:spTgt spid="9"/>
                                        </p:tgtEl>
                                      </p:cBhvr>
                                    </p:animEffect>
                                    <p:anim calcmode="lin" valueType="num">
                                      <p:cBhvr>
                                        <p:cTn id="30" dur="250" fill="hold"/>
                                        <p:tgtEl>
                                          <p:spTgt spid="9"/>
                                        </p:tgtEl>
                                        <p:attrNameLst>
                                          <p:attrName>ppt_x</p:attrName>
                                        </p:attrNameLst>
                                      </p:cBhvr>
                                      <p:tavLst>
                                        <p:tav tm="0">
                                          <p:val>
                                            <p:strVal val="#ppt_x"/>
                                          </p:val>
                                        </p:tav>
                                        <p:tav tm="100000">
                                          <p:val>
                                            <p:strVal val="#ppt_x"/>
                                          </p:val>
                                        </p:tav>
                                      </p:tavLst>
                                    </p:anim>
                                    <p:anim calcmode="lin" valueType="num">
                                      <p:cBhvr>
                                        <p:cTn id="31" dur="25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
                                        <p:tgtEl>
                                          <p:spTgt spid="10"/>
                                        </p:tgtEl>
                                      </p:cBhvr>
                                    </p:animEffect>
                                    <p:anim calcmode="lin" valueType="num">
                                      <p:cBhvr>
                                        <p:cTn id="36" dur="250" fill="hold"/>
                                        <p:tgtEl>
                                          <p:spTgt spid="10"/>
                                        </p:tgtEl>
                                        <p:attrNameLst>
                                          <p:attrName>ppt_x</p:attrName>
                                        </p:attrNameLst>
                                      </p:cBhvr>
                                      <p:tavLst>
                                        <p:tav tm="0">
                                          <p:val>
                                            <p:strVal val="#ppt_x"/>
                                          </p:val>
                                        </p:tav>
                                        <p:tav tm="100000">
                                          <p:val>
                                            <p:strVal val="#ppt_x"/>
                                          </p:val>
                                        </p:tav>
                                      </p:tavLst>
                                    </p:anim>
                                    <p:anim calcmode="lin" valueType="num">
                                      <p:cBhvr>
                                        <p:cTn id="37" dur="250" fill="hold"/>
                                        <p:tgtEl>
                                          <p:spTgt spid="10"/>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50"/>
                                        <p:tgtEl>
                                          <p:spTgt spid="11"/>
                                        </p:tgtEl>
                                      </p:cBhvr>
                                    </p:animEffect>
                                    <p:anim calcmode="lin" valueType="num">
                                      <p:cBhvr>
                                        <p:cTn id="42" dur="250" fill="hold"/>
                                        <p:tgtEl>
                                          <p:spTgt spid="11"/>
                                        </p:tgtEl>
                                        <p:attrNameLst>
                                          <p:attrName>ppt_x</p:attrName>
                                        </p:attrNameLst>
                                      </p:cBhvr>
                                      <p:tavLst>
                                        <p:tav tm="0">
                                          <p:val>
                                            <p:strVal val="#ppt_x"/>
                                          </p:val>
                                        </p:tav>
                                        <p:tav tm="100000">
                                          <p:val>
                                            <p:strVal val="#ppt_x"/>
                                          </p:val>
                                        </p:tav>
                                      </p:tavLst>
                                    </p:anim>
                                    <p:anim calcmode="lin" valueType="num">
                                      <p:cBhvr>
                                        <p:cTn id="43" dur="250" fill="hold"/>
                                        <p:tgtEl>
                                          <p:spTgt spid="11"/>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42"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250"/>
                                        <p:tgtEl>
                                          <p:spTgt spid="12"/>
                                        </p:tgtEl>
                                      </p:cBhvr>
                                    </p:animEffect>
                                    <p:anim calcmode="lin" valueType="num">
                                      <p:cBhvr>
                                        <p:cTn id="48" dur="250" fill="hold"/>
                                        <p:tgtEl>
                                          <p:spTgt spid="12"/>
                                        </p:tgtEl>
                                        <p:attrNameLst>
                                          <p:attrName>ppt_x</p:attrName>
                                        </p:attrNameLst>
                                      </p:cBhvr>
                                      <p:tavLst>
                                        <p:tav tm="0">
                                          <p:val>
                                            <p:strVal val="#ppt_x"/>
                                          </p:val>
                                        </p:tav>
                                        <p:tav tm="100000">
                                          <p:val>
                                            <p:strVal val="#ppt_x"/>
                                          </p:val>
                                        </p:tav>
                                      </p:tavLst>
                                    </p:anim>
                                    <p:anim calcmode="lin" valueType="num">
                                      <p:cBhvr>
                                        <p:cTn id="49" dur="250" fill="hold"/>
                                        <p:tgtEl>
                                          <p:spTgt spid="12"/>
                                        </p:tgtEl>
                                        <p:attrNameLst>
                                          <p:attrName>ppt_y</p:attrName>
                                        </p:attrNameLst>
                                      </p:cBhvr>
                                      <p:tavLst>
                                        <p:tav tm="0">
                                          <p:val>
                                            <p:strVal val="#ppt_y+.1"/>
                                          </p:val>
                                        </p:tav>
                                        <p:tav tm="100000">
                                          <p:val>
                                            <p:strVal val="#ppt_y"/>
                                          </p:val>
                                        </p:tav>
                                      </p:tavLst>
                                    </p:anim>
                                  </p:childTnLst>
                                </p:cTn>
                              </p:par>
                            </p:childTnLst>
                          </p:cTn>
                        </p:par>
                        <p:par>
                          <p:cTn id="50" fill="hold">
                            <p:stCondLst>
                              <p:cond delay="4000"/>
                            </p:stCondLst>
                            <p:childTnLst>
                              <p:par>
                                <p:cTn id="51" presetID="42" presetClass="entr" presetSubtype="0"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250"/>
                                        <p:tgtEl>
                                          <p:spTgt spid="13"/>
                                        </p:tgtEl>
                                      </p:cBhvr>
                                    </p:animEffect>
                                    <p:anim calcmode="lin" valueType="num">
                                      <p:cBhvr>
                                        <p:cTn id="54" dur="250" fill="hold"/>
                                        <p:tgtEl>
                                          <p:spTgt spid="13"/>
                                        </p:tgtEl>
                                        <p:attrNameLst>
                                          <p:attrName>ppt_x</p:attrName>
                                        </p:attrNameLst>
                                      </p:cBhvr>
                                      <p:tavLst>
                                        <p:tav tm="0">
                                          <p:val>
                                            <p:strVal val="#ppt_x"/>
                                          </p:val>
                                        </p:tav>
                                        <p:tav tm="100000">
                                          <p:val>
                                            <p:strVal val="#ppt_x"/>
                                          </p:val>
                                        </p:tav>
                                      </p:tavLst>
                                    </p:anim>
                                    <p:anim calcmode="lin" valueType="num">
                                      <p:cBhvr>
                                        <p:cTn id="55" dur="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0" name="_14"/>
          <p:cNvSpPr txBox="1">
            <a:spLocks noChangeArrowheads="1"/>
          </p:cNvSpPr>
          <p:nvPr/>
        </p:nvSpPr>
        <p:spPr bwMode="auto">
          <a:xfrm>
            <a:off x="3622284" y="1820838"/>
            <a:ext cx="1038796" cy="24542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4200" spc="600" dirty="0">
                <a:solidFill>
                  <a:srgbClr val="433A4B"/>
                </a:solidFill>
                <a:latin typeface="叶根友刀锋黑草" panose="02010601030101010101" pitchFamily="2" charset="-122"/>
                <a:ea typeface="叶根友刀锋黑草" panose="02010601030101010101" pitchFamily="2" charset="-122"/>
              </a:rPr>
              <a:t>第四章</a:t>
            </a:r>
            <a:endParaRPr lang="zh-CN" sz="4200" spc="600" dirty="0">
              <a:solidFill>
                <a:srgbClr val="433A4B"/>
              </a:solidFill>
              <a:latin typeface="叶根友刀锋黑草" panose="02010601030101010101" pitchFamily="2" charset="-122"/>
              <a:ea typeface="叶根友刀锋黑草" panose="02010601030101010101" pitchFamily="2" charset="-122"/>
            </a:endParaRPr>
          </a:p>
        </p:txBody>
      </p:sp>
      <p:grpSp>
        <p:nvGrpSpPr>
          <p:cNvPr id="22" name="组合 4"/>
          <p:cNvGrpSpPr/>
          <p:nvPr/>
        </p:nvGrpSpPr>
        <p:grpSpPr bwMode="auto">
          <a:xfrm>
            <a:off x="3271385" y="2416330"/>
            <a:ext cx="405524" cy="1282900"/>
            <a:chOff x="-16723" y="0"/>
            <a:chExt cx="736803" cy="2506945"/>
          </a:xfrm>
        </p:grpSpPr>
        <p:pic>
          <p:nvPicPr>
            <p:cNvPr id="23" name="图片 5" descr="图片22.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720080" cy="250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6" descr="图片23.png"/>
            <p:cNvPicPr>
              <a:picLocks noChangeAspect="1" noChangeArrowheads="1"/>
            </p:cNvPicPr>
            <p:nvPr/>
          </p:nvPicPr>
          <p:blipFill>
            <a:blip r:embed="rId6" cstate="print">
              <a:lum bright="20000" contrast="40000"/>
              <a:extLst>
                <a:ext uri="{28A0092B-C50C-407E-A947-70E740481C1C}">
                  <a14:useLocalDpi xmlns:a14="http://schemas.microsoft.com/office/drawing/2010/main" val="0"/>
                </a:ext>
              </a:extLst>
            </a:blip>
            <a:srcRect/>
            <a:stretch>
              <a:fillRect/>
            </a:stretch>
          </p:blipFill>
          <p:spPr bwMode="auto">
            <a:xfrm>
              <a:off x="128586" y="216024"/>
              <a:ext cx="44747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7"/>
            <p:cNvSpPr txBox="1">
              <a:spLocks noChangeArrowheads="1"/>
            </p:cNvSpPr>
            <p:nvPr/>
          </p:nvSpPr>
          <p:spPr bwMode="auto">
            <a:xfrm>
              <a:off x="-16723" y="268469"/>
              <a:ext cx="671045" cy="209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1200" dirty="0">
                  <a:solidFill>
                    <a:srgbClr val="433A4B"/>
                  </a:solidFill>
                  <a:latin typeface="华文隶书" panose="02010800040101010101" pitchFamily="2" charset="-122"/>
                  <a:ea typeface="华文隶书" panose="02010800040101010101" pitchFamily="2" charset="-122"/>
                </a:rPr>
                <a:t>古典水墨风格</a:t>
              </a:r>
            </a:p>
          </p:txBody>
        </p:sp>
      </p:grpSp>
      <p:cxnSp>
        <p:nvCxnSpPr>
          <p:cNvPr id="26" name="直接连接符 27"/>
          <p:cNvCxnSpPr>
            <a:cxnSpLocks noChangeShapeType="1"/>
          </p:cNvCxnSpPr>
          <p:nvPr/>
        </p:nvCxnSpPr>
        <p:spPr bwMode="auto">
          <a:xfrm>
            <a:off x="4661080" y="1820838"/>
            <a:ext cx="0" cy="2519906"/>
          </a:xfrm>
          <a:prstGeom prst="line">
            <a:avLst/>
          </a:prstGeom>
          <a:noFill/>
          <a:ln w="19050">
            <a:solidFill>
              <a:srgbClr val="433A4B"/>
            </a:solidFill>
            <a:round/>
          </a:ln>
          <a:extLst>
            <a:ext uri="{909E8E84-426E-40DD-AFC4-6F175D3DCCD1}">
              <a14:hiddenFill xmlns:a14="http://schemas.microsoft.com/office/drawing/2010/main">
                <a:noFill/>
              </a14:hiddenFill>
            </a:ext>
          </a:extLst>
        </p:spPr>
      </p:cxnSp>
      <p:sp>
        <p:nvSpPr>
          <p:cNvPr id="27" name="矩形 11"/>
          <p:cNvSpPr>
            <a:spLocks noChangeArrowheads="1"/>
          </p:cNvSpPr>
          <p:nvPr/>
        </p:nvSpPr>
        <p:spPr bwMode="auto">
          <a:xfrm>
            <a:off x="4845669" y="2580726"/>
            <a:ext cx="418576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5200" dirty="0">
                <a:solidFill>
                  <a:srgbClr val="433A4B"/>
                </a:solidFill>
                <a:latin typeface="华文新魏" panose="02010800040101010101" pitchFamily="2" charset="-122"/>
                <a:ea typeface="华文新魏" panose="02010800040101010101" pitchFamily="2" charset="-122"/>
                <a:sym typeface="迷你简剪纸"/>
              </a:rPr>
              <a:t>明年工作计划</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750"/>
                                            <p:tgtEl>
                                              <p:spTgt spid="26"/>
                                            </p:tgtEl>
                                          </p:cBhvr>
                                        </p:animEffect>
                                      </p:childTnLst>
                                    </p:cTn>
                                  </p:par>
                                  <p:par>
                                    <p:cTn id="12" presetID="56" presetClass="entr" presetSubtype="0" fill="hold" grpId="0" nodeType="withEffect">
                                      <p:stCondLst>
                                        <p:cond delay="0"/>
                                      </p:stCondLst>
                                      <p:iterate type="lt">
                                        <p:tmPct val="10000"/>
                                      </p:iterate>
                                      <p:childTnLst>
                                        <p:set>
                                          <p:cBhvr>
                                            <p:cTn id="13" dur="1" fill="hold">
                                              <p:stCondLst>
                                                <p:cond delay="0"/>
                                              </p:stCondLst>
                                            </p:cTn>
                                            <p:tgtEl>
                                              <p:spTgt spid="20"/>
                                            </p:tgtEl>
                                            <p:attrNameLst>
                                              <p:attrName>style.visibility</p:attrName>
                                            </p:attrNameLst>
                                          </p:cBhvr>
                                          <p:to>
                                            <p:strVal val="visible"/>
                                          </p:to>
                                        </p:set>
                                        <p:anim by="(-#ppt_w*2)" calcmode="lin" valueType="num">
                                          <p:cBhvr rctx="PPT">
                                            <p:cTn id="14" dur="625" autoRev="1" fill="hold">
                                              <p:stCondLst>
                                                <p:cond delay="0"/>
                                              </p:stCondLst>
                                            </p:cTn>
                                            <p:tgtEl>
                                              <p:spTgt spid="20"/>
                                            </p:tgtEl>
                                            <p:attrNameLst>
                                              <p:attrName>ppt_w</p:attrName>
                                            </p:attrNameLst>
                                          </p:cBhvr>
                                        </p:anim>
                                        <p:anim by="(#ppt_w*0.50)" calcmode="lin" valueType="num">
                                          <p:cBhvr>
                                            <p:cTn id="15" dur="625" decel="50000" autoRev="1" fill="hold">
                                              <p:stCondLst>
                                                <p:cond delay="0"/>
                                              </p:stCondLst>
                                            </p:cTn>
                                            <p:tgtEl>
                                              <p:spTgt spid="20"/>
                                            </p:tgtEl>
                                            <p:attrNameLst>
                                              <p:attrName>ppt_x</p:attrName>
                                            </p:attrNameLst>
                                          </p:cBhvr>
                                        </p:anim>
                                        <p:anim from="(-#ppt_h/2)" to="(#ppt_y)" calcmode="lin" valueType="num">
                                          <p:cBhvr>
                                            <p:cTn id="16" dur="1250" fill="hold">
                                              <p:stCondLst>
                                                <p:cond delay="0"/>
                                              </p:stCondLst>
                                            </p:cTn>
                                            <p:tgtEl>
                                              <p:spTgt spid="20"/>
                                            </p:tgtEl>
                                            <p:attrNameLst>
                                              <p:attrName>ppt_y</p:attrName>
                                            </p:attrNameLst>
                                          </p:cBhvr>
                                        </p:anim>
                                        <p:animRot by="21600000">
                                          <p:cBhvr>
                                            <p:cTn id="17" dur="1250" fill="hold">
                                              <p:stCondLst>
                                                <p:cond delay="0"/>
                                              </p:stCondLst>
                                            </p:cTn>
                                            <p:tgtEl>
                                              <p:spTgt spid="20"/>
                                            </p:tgtEl>
                                            <p:attrNameLst>
                                              <p:attrName>r</p:attrName>
                                            </p:attrNameLst>
                                          </p:cBhvr>
                                        </p:animRot>
                                      </p:childTnLst>
                                    </p:cTn>
                                  </p:par>
                                </p:childTnLst>
                              </p:cTn>
                            </p:par>
                            <p:par>
                              <p:cTn id="18" fill="hold">
                                <p:stCondLst>
                                  <p:cond delay="1500"/>
                                </p:stCondLst>
                                <p:childTnLst>
                                  <p:par>
                                    <p:cTn id="19" presetID="2" presetClass="entr" presetSubtype="4" fill="hold" nodeType="afterEffect" p14:presetBounceEnd="50000">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14:bounceEnd="50000">
                                          <p:cBhvr additive="base">
                                            <p:cTn id="21"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2"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1000" fill="hold"/>
                                            <p:tgtEl>
                                              <p:spTgt spid="27"/>
                                            </p:tgtEl>
                                            <p:attrNameLst>
                                              <p:attrName>ppt_x</p:attrName>
                                            </p:attrNameLst>
                                          </p:cBhvr>
                                          <p:tavLst>
                                            <p:tav tm="0">
                                              <p:val>
                                                <p:strVal val="1+#ppt_w/2"/>
                                              </p:val>
                                            </p:tav>
                                            <p:tav tm="100000">
                                              <p:val>
                                                <p:strVal val="#ppt_x"/>
                                              </p:val>
                                            </p:tav>
                                          </p:tavLst>
                                        </p:anim>
                                        <p:anim calcmode="lin" valueType="num">
                                          <p:cBhvr additive="base">
                                            <p:cTn id="27"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750"/>
                                            <p:tgtEl>
                                              <p:spTgt spid="26"/>
                                            </p:tgtEl>
                                          </p:cBhvr>
                                        </p:animEffect>
                                      </p:childTnLst>
                                    </p:cTn>
                                  </p:par>
                                  <p:par>
                                    <p:cTn id="12" presetID="56" presetClass="entr" presetSubtype="0" fill="hold" grpId="0" nodeType="withEffect">
                                      <p:stCondLst>
                                        <p:cond delay="0"/>
                                      </p:stCondLst>
                                      <p:iterate type="lt">
                                        <p:tmPct val="10000"/>
                                      </p:iterate>
                                      <p:childTnLst>
                                        <p:set>
                                          <p:cBhvr>
                                            <p:cTn id="13" dur="1" fill="hold">
                                              <p:stCondLst>
                                                <p:cond delay="0"/>
                                              </p:stCondLst>
                                            </p:cTn>
                                            <p:tgtEl>
                                              <p:spTgt spid="20"/>
                                            </p:tgtEl>
                                            <p:attrNameLst>
                                              <p:attrName>style.visibility</p:attrName>
                                            </p:attrNameLst>
                                          </p:cBhvr>
                                          <p:to>
                                            <p:strVal val="visible"/>
                                          </p:to>
                                        </p:set>
                                        <p:anim by="(-#ppt_w*2)" calcmode="lin" valueType="num">
                                          <p:cBhvr rctx="PPT">
                                            <p:cTn id="14" dur="625" autoRev="1" fill="hold">
                                              <p:stCondLst>
                                                <p:cond delay="0"/>
                                              </p:stCondLst>
                                            </p:cTn>
                                            <p:tgtEl>
                                              <p:spTgt spid="20"/>
                                            </p:tgtEl>
                                            <p:attrNameLst>
                                              <p:attrName>ppt_w</p:attrName>
                                            </p:attrNameLst>
                                          </p:cBhvr>
                                        </p:anim>
                                        <p:anim by="(#ppt_w*0.50)" calcmode="lin" valueType="num">
                                          <p:cBhvr>
                                            <p:cTn id="15" dur="625" decel="50000" autoRev="1" fill="hold">
                                              <p:stCondLst>
                                                <p:cond delay="0"/>
                                              </p:stCondLst>
                                            </p:cTn>
                                            <p:tgtEl>
                                              <p:spTgt spid="20"/>
                                            </p:tgtEl>
                                            <p:attrNameLst>
                                              <p:attrName>ppt_x</p:attrName>
                                            </p:attrNameLst>
                                          </p:cBhvr>
                                        </p:anim>
                                        <p:anim from="(-#ppt_h/2)" to="(#ppt_y)" calcmode="lin" valueType="num">
                                          <p:cBhvr>
                                            <p:cTn id="16" dur="1250" fill="hold">
                                              <p:stCondLst>
                                                <p:cond delay="0"/>
                                              </p:stCondLst>
                                            </p:cTn>
                                            <p:tgtEl>
                                              <p:spTgt spid="20"/>
                                            </p:tgtEl>
                                            <p:attrNameLst>
                                              <p:attrName>ppt_y</p:attrName>
                                            </p:attrNameLst>
                                          </p:cBhvr>
                                        </p:anim>
                                        <p:animRot by="21600000">
                                          <p:cBhvr>
                                            <p:cTn id="17" dur="1250" fill="hold">
                                              <p:stCondLst>
                                                <p:cond delay="0"/>
                                              </p:stCondLst>
                                            </p:cTn>
                                            <p:tgtEl>
                                              <p:spTgt spid="20"/>
                                            </p:tgtEl>
                                            <p:attrNameLst>
                                              <p:attrName>r</p:attrName>
                                            </p:attrNameLst>
                                          </p:cBhvr>
                                        </p:animRot>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2"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1000" fill="hold"/>
                                            <p:tgtEl>
                                              <p:spTgt spid="27"/>
                                            </p:tgtEl>
                                            <p:attrNameLst>
                                              <p:attrName>ppt_x</p:attrName>
                                            </p:attrNameLst>
                                          </p:cBhvr>
                                          <p:tavLst>
                                            <p:tav tm="0">
                                              <p:val>
                                                <p:strVal val="1+#ppt_w/2"/>
                                              </p:val>
                                            </p:tav>
                                            <p:tav tm="100000">
                                              <p:val>
                                                <p:strVal val="#ppt_x"/>
                                              </p:val>
                                            </p:tav>
                                          </p:tavLst>
                                        </p:anim>
                                        <p:anim calcmode="lin" valueType="num">
                                          <p:cBhvr additive="base">
                                            <p:cTn id="27"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24" name="组合 23"/>
          <p:cNvGrpSpPr/>
          <p:nvPr/>
        </p:nvGrpSpPr>
        <p:grpSpPr>
          <a:xfrm>
            <a:off x="4895223" y="1813799"/>
            <a:ext cx="4170763" cy="619754"/>
            <a:chOff x="1491415" y="2438323"/>
            <a:chExt cx="5421780" cy="732230"/>
          </a:xfrm>
        </p:grpSpPr>
        <p:sp>
          <p:nvSpPr>
            <p:cNvPr id="25" name="_14"/>
            <p:cNvSpPr txBox="1">
              <a:spLocks noChangeArrowheads="1"/>
            </p:cNvSpPr>
            <p:nvPr/>
          </p:nvSpPr>
          <p:spPr bwMode="auto">
            <a:xfrm>
              <a:off x="1491415" y="2438323"/>
              <a:ext cx="1123680" cy="73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3200" spc="600" dirty="0">
                  <a:solidFill>
                    <a:srgbClr val="433A4B"/>
                  </a:solidFill>
                  <a:latin typeface="Don't Forget" panose="02000000000000000000" pitchFamily="2" charset="0"/>
                  <a:ea typeface="微软雅黑" panose="020B0503020204020204" pitchFamily="34" charset="-122"/>
                </a:rPr>
                <a:t>01</a:t>
              </a:r>
              <a:endParaRPr lang="zh-CN" altLang="zh-CN" sz="3200" spc="600" dirty="0">
                <a:solidFill>
                  <a:srgbClr val="433A4B"/>
                </a:solidFill>
                <a:latin typeface="Don't Forget" panose="02000000000000000000" pitchFamily="2" charset="0"/>
                <a:ea typeface="微软雅黑" panose="020B0503020204020204" pitchFamily="34" charset="-122"/>
              </a:endParaRPr>
            </a:p>
          </p:txBody>
        </p:sp>
        <p:grpSp>
          <p:nvGrpSpPr>
            <p:cNvPr id="26" name="组合 25"/>
            <p:cNvGrpSpPr/>
            <p:nvPr/>
          </p:nvGrpSpPr>
          <p:grpSpPr>
            <a:xfrm>
              <a:off x="2415924" y="2450170"/>
              <a:ext cx="4497271" cy="670383"/>
              <a:chOff x="2533733" y="1343047"/>
              <a:chExt cx="4497271" cy="670383"/>
            </a:xfrm>
          </p:grpSpPr>
          <p:sp>
            <p:nvSpPr>
              <p:cNvPr id="27" name="矩形 26"/>
              <p:cNvSpPr/>
              <p:nvPr/>
            </p:nvSpPr>
            <p:spPr bwMode="auto">
              <a:xfrm>
                <a:off x="2809324" y="1343047"/>
                <a:ext cx="2938766"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sz="2400" dirty="0">
                    <a:solidFill>
                      <a:srgbClr val="433A4B"/>
                    </a:solidFill>
                    <a:latin typeface="华文新魏" panose="02010800040101010101" pitchFamily="2" charset="-122"/>
                    <a:ea typeface="华文新魏" panose="02010800040101010101" pitchFamily="2" charset="-122"/>
                  </a:rPr>
                  <a:t>年度工作概述</a:t>
                </a:r>
              </a:p>
            </p:txBody>
          </p:sp>
          <p:pic>
            <p:nvPicPr>
              <p:cNvPr id="28" name="图片 28" descr="C_108.jpg"/>
              <p:cNvPicPr>
                <a:picLocks noChangeAspect="1"/>
              </p:cNvPicPr>
              <p:nvPr/>
            </p:nvPicPr>
            <p:blipFill>
              <a:blip r:embed="rId4" cstate="email">
                <a:clrChange>
                  <a:clrFrom>
                    <a:srgbClr val="FFFFFF"/>
                  </a:clrFrom>
                  <a:clrTo>
                    <a:srgbClr val="FFFFFF">
                      <a:alpha val="0"/>
                    </a:srgbClr>
                  </a:clrTo>
                </a:clrChange>
              </a:blip>
              <a:srcRect/>
              <a:stretch>
                <a:fillRect/>
              </a:stretch>
            </p:blipFill>
            <p:spPr bwMode="auto">
              <a:xfrm>
                <a:off x="2533733" y="1875776"/>
                <a:ext cx="4497271" cy="137654"/>
              </a:xfrm>
              <a:prstGeom prst="rect">
                <a:avLst/>
              </a:prstGeom>
              <a:noFill/>
              <a:ln>
                <a:noFill/>
              </a:ln>
            </p:spPr>
          </p:pic>
        </p:grpSp>
      </p:grpSp>
      <p:grpSp>
        <p:nvGrpSpPr>
          <p:cNvPr id="29" name="组合 28"/>
          <p:cNvGrpSpPr/>
          <p:nvPr/>
        </p:nvGrpSpPr>
        <p:grpSpPr>
          <a:xfrm>
            <a:off x="4895223" y="2551890"/>
            <a:ext cx="4170763" cy="619754"/>
            <a:chOff x="1491415" y="2438323"/>
            <a:chExt cx="5421780" cy="732230"/>
          </a:xfrm>
        </p:grpSpPr>
        <p:sp>
          <p:nvSpPr>
            <p:cNvPr id="30" name="_14"/>
            <p:cNvSpPr txBox="1">
              <a:spLocks noChangeArrowheads="1"/>
            </p:cNvSpPr>
            <p:nvPr/>
          </p:nvSpPr>
          <p:spPr bwMode="auto">
            <a:xfrm>
              <a:off x="1491415" y="2438323"/>
              <a:ext cx="1123680" cy="73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3200" spc="600" dirty="0">
                  <a:solidFill>
                    <a:srgbClr val="433A4B"/>
                  </a:solidFill>
                  <a:latin typeface="Don't Forget" panose="02000000000000000000" pitchFamily="2" charset="0"/>
                  <a:ea typeface="微软雅黑" panose="020B0503020204020204" pitchFamily="34" charset="-122"/>
                </a:rPr>
                <a:t>02</a:t>
              </a:r>
              <a:endParaRPr lang="zh-CN" altLang="zh-CN" sz="3200" spc="600" dirty="0">
                <a:solidFill>
                  <a:srgbClr val="433A4B"/>
                </a:solidFill>
                <a:latin typeface="Don't Forget" panose="02000000000000000000" pitchFamily="2" charset="0"/>
                <a:ea typeface="微软雅黑" panose="020B0503020204020204" pitchFamily="34" charset="-122"/>
              </a:endParaRPr>
            </a:p>
          </p:txBody>
        </p:sp>
        <p:grpSp>
          <p:nvGrpSpPr>
            <p:cNvPr id="31" name="组合 30"/>
            <p:cNvGrpSpPr/>
            <p:nvPr/>
          </p:nvGrpSpPr>
          <p:grpSpPr>
            <a:xfrm>
              <a:off x="2415924" y="2450170"/>
              <a:ext cx="4497271" cy="670383"/>
              <a:chOff x="2533733" y="1343047"/>
              <a:chExt cx="4497271" cy="670383"/>
            </a:xfrm>
          </p:grpSpPr>
          <p:sp>
            <p:nvSpPr>
              <p:cNvPr id="32" name="矩形 31"/>
              <p:cNvSpPr/>
              <p:nvPr/>
            </p:nvSpPr>
            <p:spPr bwMode="auto">
              <a:xfrm>
                <a:off x="2809324" y="1343047"/>
                <a:ext cx="3418922"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sz="2400" dirty="0">
                    <a:solidFill>
                      <a:srgbClr val="433A4B"/>
                    </a:solidFill>
                    <a:latin typeface="华文新魏" panose="02010800040101010101" pitchFamily="2" charset="-122"/>
                    <a:ea typeface="华文新魏" panose="02010800040101010101" pitchFamily="2" charset="-122"/>
                  </a:rPr>
                  <a:t>工作完成情况</a:t>
                </a:r>
              </a:p>
            </p:txBody>
          </p:sp>
          <p:pic>
            <p:nvPicPr>
              <p:cNvPr id="33" name="图片 28" descr="C_108.jpg"/>
              <p:cNvPicPr>
                <a:picLocks noChangeAspect="1"/>
              </p:cNvPicPr>
              <p:nvPr/>
            </p:nvPicPr>
            <p:blipFill>
              <a:blip r:embed="rId4" cstate="email">
                <a:clrChange>
                  <a:clrFrom>
                    <a:srgbClr val="FFFFFF"/>
                  </a:clrFrom>
                  <a:clrTo>
                    <a:srgbClr val="FFFFFF">
                      <a:alpha val="0"/>
                    </a:srgbClr>
                  </a:clrTo>
                </a:clrChange>
              </a:blip>
              <a:srcRect/>
              <a:stretch>
                <a:fillRect/>
              </a:stretch>
            </p:blipFill>
            <p:spPr bwMode="auto">
              <a:xfrm>
                <a:off x="2533733" y="1875776"/>
                <a:ext cx="4497271" cy="137654"/>
              </a:xfrm>
              <a:prstGeom prst="rect">
                <a:avLst/>
              </a:prstGeom>
              <a:noFill/>
              <a:ln>
                <a:noFill/>
              </a:ln>
            </p:spPr>
          </p:pic>
        </p:grpSp>
      </p:grpSp>
      <p:grpSp>
        <p:nvGrpSpPr>
          <p:cNvPr id="34" name="组合 33"/>
          <p:cNvGrpSpPr/>
          <p:nvPr/>
        </p:nvGrpSpPr>
        <p:grpSpPr>
          <a:xfrm>
            <a:off x="4895223" y="3278736"/>
            <a:ext cx="4170763" cy="619754"/>
            <a:chOff x="1491415" y="2438323"/>
            <a:chExt cx="5421780" cy="732230"/>
          </a:xfrm>
        </p:grpSpPr>
        <p:sp>
          <p:nvSpPr>
            <p:cNvPr id="37" name="_14"/>
            <p:cNvSpPr txBox="1">
              <a:spLocks noChangeArrowheads="1"/>
            </p:cNvSpPr>
            <p:nvPr/>
          </p:nvSpPr>
          <p:spPr bwMode="auto">
            <a:xfrm>
              <a:off x="1491415" y="2438323"/>
              <a:ext cx="1123680" cy="73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3200" spc="600" dirty="0">
                  <a:solidFill>
                    <a:srgbClr val="433A4B"/>
                  </a:solidFill>
                  <a:latin typeface="Don't Forget" panose="02000000000000000000" pitchFamily="2" charset="0"/>
                  <a:ea typeface="微软雅黑" panose="020B0503020204020204" pitchFamily="34" charset="-122"/>
                </a:rPr>
                <a:t>03</a:t>
              </a:r>
              <a:endParaRPr lang="zh-CN" altLang="zh-CN" sz="3200" spc="600" dirty="0">
                <a:solidFill>
                  <a:srgbClr val="433A4B"/>
                </a:solidFill>
                <a:latin typeface="Don't Forget" panose="02000000000000000000" pitchFamily="2" charset="0"/>
                <a:ea typeface="微软雅黑" panose="020B0503020204020204" pitchFamily="34" charset="-122"/>
              </a:endParaRPr>
            </a:p>
          </p:txBody>
        </p:sp>
        <p:grpSp>
          <p:nvGrpSpPr>
            <p:cNvPr id="38" name="组合 37"/>
            <p:cNvGrpSpPr/>
            <p:nvPr/>
          </p:nvGrpSpPr>
          <p:grpSpPr>
            <a:xfrm>
              <a:off x="2415924" y="2450170"/>
              <a:ext cx="4497271" cy="670383"/>
              <a:chOff x="2533733" y="1343047"/>
              <a:chExt cx="4497271" cy="670383"/>
            </a:xfrm>
          </p:grpSpPr>
          <p:sp>
            <p:nvSpPr>
              <p:cNvPr id="39" name="矩形 38"/>
              <p:cNvSpPr/>
              <p:nvPr/>
            </p:nvSpPr>
            <p:spPr bwMode="auto">
              <a:xfrm>
                <a:off x="2809324" y="1343047"/>
                <a:ext cx="3418922"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sz="2400" dirty="0">
                    <a:solidFill>
                      <a:srgbClr val="433A4B"/>
                    </a:solidFill>
                    <a:latin typeface="华文新魏" panose="02010800040101010101" pitchFamily="2" charset="-122"/>
                    <a:ea typeface="华文新魏" panose="02010800040101010101" pitchFamily="2" charset="-122"/>
                  </a:rPr>
                  <a:t>成功项目展示</a:t>
                </a:r>
              </a:p>
            </p:txBody>
          </p:sp>
          <p:pic>
            <p:nvPicPr>
              <p:cNvPr id="59" name="图片 28" descr="C_108.jpg"/>
              <p:cNvPicPr>
                <a:picLocks noChangeAspect="1"/>
              </p:cNvPicPr>
              <p:nvPr/>
            </p:nvPicPr>
            <p:blipFill>
              <a:blip r:embed="rId4" cstate="email">
                <a:clrChange>
                  <a:clrFrom>
                    <a:srgbClr val="FFFFFF"/>
                  </a:clrFrom>
                  <a:clrTo>
                    <a:srgbClr val="FFFFFF">
                      <a:alpha val="0"/>
                    </a:srgbClr>
                  </a:clrTo>
                </a:clrChange>
              </a:blip>
              <a:srcRect/>
              <a:stretch>
                <a:fillRect/>
              </a:stretch>
            </p:blipFill>
            <p:spPr bwMode="auto">
              <a:xfrm>
                <a:off x="2533733" y="1875776"/>
                <a:ext cx="4497271" cy="137654"/>
              </a:xfrm>
              <a:prstGeom prst="rect">
                <a:avLst/>
              </a:prstGeom>
              <a:noFill/>
              <a:ln>
                <a:noFill/>
              </a:ln>
            </p:spPr>
          </p:pic>
        </p:grpSp>
      </p:grpSp>
      <p:grpSp>
        <p:nvGrpSpPr>
          <p:cNvPr id="60" name="组合 59"/>
          <p:cNvGrpSpPr/>
          <p:nvPr/>
        </p:nvGrpSpPr>
        <p:grpSpPr>
          <a:xfrm>
            <a:off x="4895223" y="3987798"/>
            <a:ext cx="4170763" cy="619754"/>
            <a:chOff x="1491415" y="2438323"/>
            <a:chExt cx="5421780" cy="732230"/>
          </a:xfrm>
        </p:grpSpPr>
        <p:sp>
          <p:nvSpPr>
            <p:cNvPr id="61" name="_14"/>
            <p:cNvSpPr txBox="1">
              <a:spLocks noChangeArrowheads="1"/>
            </p:cNvSpPr>
            <p:nvPr/>
          </p:nvSpPr>
          <p:spPr bwMode="auto">
            <a:xfrm>
              <a:off x="1491415" y="2438323"/>
              <a:ext cx="1123680" cy="7322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3200" spc="600" dirty="0">
                  <a:solidFill>
                    <a:srgbClr val="433A4B"/>
                  </a:solidFill>
                  <a:latin typeface="Don't Forget" panose="02000000000000000000" pitchFamily="2" charset="0"/>
                  <a:ea typeface="微软雅黑" panose="020B0503020204020204" pitchFamily="34" charset="-122"/>
                </a:rPr>
                <a:t>04</a:t>
              </a:r>
              <a:endParaRPr lang="zh-CN" altLang="zh-CN" sz="3200" spc="600" dirty="0">
                <a:solidFill>
                  <a:srgbClr val="433A4B"/>
                </a:solidFill>
                <a:latin typeface="Don't Forget" panose="02000000000000000000" pitchFamily="2" charset="0"/>
                <a:ea typeface="微软雅黑" panose="020B0503020204020204" pitchFamily="34" charset="-122"/>
              </a:endParaRPr>
            </a:p>
          </p:txBody>
        </p:sp>
        <p:grpSp>
          <p:nvGrpSpPr>
            <p:cNvPr id="62" name="组合 61"/>
            <p:cNvGrpSpPr/>
            <p:nvPr/>
          </p:nvGrpSpPr>
          <p:grpSpPr>
            <a:xfrm>
              <a:off x="2415924" y="2450170"/>
              <a:ext cx="4497271" cy="670383"/>
              <a:chOff x="2533733" y="1343047"/>
              <a:chExt cx="4497271" cy="670383"/>
            </a:xfrm>
          </p:grpSpPr>
          <p:sp>
            <p:nvSpPr>
              <p:cNvPr id="63" name="矩形 62"/>
              <p:cNvSpPr/>
              <p:nvPr/>
            </p:nvSpPr>
            <p:spPr bwMode="auto">
              <a:xfrm>
                <a:off x="2809324" y="1343047"/>
                <a:ext cx="3418922"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zh-CN" altLang="en-US" sz="2400" dirty="0">
                    <a:solidFill>
                      <a:srgbClr val="433A4B"/>
                    </a:solidFill>
                    <a:latin typeface="华文新魏" panose="02010800040101010101" pitchFamily="2" charset="-122"/>
                    <a:ea typeface="华文新魏" panose="02010800040101010101" pitchFamily="2" charset="-122"/>
                  </a:rPr>
                  <a:t>明年工作计划</a:t>
                </a:r>
              </a:p>
            </p:txBody>
          </p:sp>
          <p:pic>
            <p:nvPicPr>
              <p:cNvPr id="64" name="图片 63" descr="C_108.jpg"/>
              <p:cNvPicPr>
                <a:picLocks noChangeAspect="1"/>
              </p:cNvPicPr>
              <p:nvPr/>
            </p:nvPicPr>
            <p:blipFill>
              <a:blip r:embed="rId4" cstate="email">
                <a:clrChange>
                  <a:clrFrom>
                    <a:srgbClr val="FFFFFF"/>
                  </a:clrFrom>
                  <a:clrTo>
                    <a:srgbClr val="FFFFFF">
                      <a:alpha val="0"/>
                    </a:srgbClr>
                  </a:clrTo>
                </a:clrChange>
              </a:blip>
              <a:srcRect/>
              <a:stretch>
                <a:fillRect/>
              </a:stretch>
            </p:blipFill>
            <p:spPr bwMode="auto">
              <a:xfrm>
                <a:off x="2533733" y="1875776"/>
                <a:ext cx="4497271" cy="137654"/>
              </a:xfrm>
              <a:prstGeom prst="rect">
                <a:avLst/>
              </a:prstGeom>
              <a:noFill/>
              <a:ln>
                <a:noFill/>
              </a:ln>
            </p:spPr>
          </p:pic>
        </p:grpSp>
      </p:grpSp>
      <p:sp>
        <p:nvSpPr>
          <p:cNvPr id="65" name="_14"/>
          <p:cNvSpPr txBox="1">
            <a:spLocks noChangeArrowheads="1"/>
          </p:cNvSpPr>
          <p:nvPr/>
        </p:nvSpPr>
        <p:spPr bwMode="auto">
          <a:xfrm>
            <a:off x="3437020" y="2271083"/>
            <a:ext cx="1038796" cy="90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6600" spc="600" dirty="0">
                <a:solidFill>
                  <a:srgbClr val="433A4B"/>
                </a:solidFill>
                <a:latin typeface="叶根友刀锋黑草" panose="02010601030101010101" pitchFamily="2" charset="-122"/>
                <a:ea typeface="叶根友刀锋黑草" panose="02010601030101010101" pitchFamily="2" charset="-122"/>
              </a:rPr>
              <a:t>目</a:t>
            </a:r>
            <a:endParaRPr lang="zh-CN" sz="6600" spc="600" dirty="0">
              <a:solidFill>
                <a:srgbClr val="433A4B"/>
              </a:solidFill>
              <a:latin typeface="叶根友刀锋黑草" panose="02010601030101010101" pitchFamily="2" charset="-122"/>
              <a:ea typeface="叶根友刀锋黑草" panose="02010601030101010101" pitchFamily="2" charset="-122"/>
            </a:endParaRPr>
          </a:p>
        </p:txBody>
      </p:sp>
      <p:cxnSp>
        <p:nvCxnSpPr>
          <p:cNvPr id="66" name="直接连接符 27"/>
          <p:cNvCxnSpPr>
            <a:cxnSpLocks noChangeShapeType="1"/>
          </p:cNvCxnSpPr>
          <p:nvPr/>
        </p:nvCxnSpPr>
        <p:spPr bwMode="auto">
          <a:xfrm>
            <a:off x="4535264" y="1943100"/>
            <a:ext cx="0" cy="2519906"/>
          </a:xfrm>
          <a:prstGeom prst="line">
            <a:avLst/>
          </a:prstGeom>
          <a:noFill/>
          <a:ln w="19050">
            <a:solidFill>
              <a:srgbClr val="433A4B"/>
            </a:solidFill>
            <a:round/>
          </a:ln>
          <a:extLst>
            <a:ext uri="{909E8E84-426E-40DD-AFC4-6F175D3DCCD1}">
              <a14:hiddenFill xmlns:a14="http://schemas.microsoft.com/office/drawing/2010/main">
                <a:noFill/>
              </a14:hiddenFill>
            </a:ext>
          </a:extLst>
        </p:spPr>
      </p:cxnSp>
      <p:sp>
        <p:nvSpPr>
          <p:cNvPr id="68" name="_14"/>
          <p:cNvSpPr txBox="1">
            <a:spLocks noChangeArrowheads="1"/>
          </p:cNvSpPr>
          <p:nvPr/>
        </p:nvSpPr>
        <p:spPr bwMode="auto">
          <a:xfrm>
            <a:off x="3456499" y="3137295"/>
            <a:ext cx="1036984" cy="903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6600" spc="600" dirty="0">
                <a:solidFill>
                  <a:srgbClr val="433A4B"/>
                </a:solidFill>
                <a:latin typeface="叶根友刀锋黑草" panose="02010601030101010101" pitchFamily="2" charset="-122"/>
                <a:ea typeface="叶根友刀锋黑草" panose="02010601030101010101" pitchFamily="2" charset="-122"/>
              </a:rPr>
              <a:t>录</a:t>
            </a:r>
            <a:endParaRPr lang="zh-CN" altLang="zh-CN" sz="6600" spc="600" dirty="0">
              <a:solidFill>
                <a:srgbClr val="433A4B"/>
              </a:solidFill>
              <a:latin typeface="叶根友刀锋黑草" panose="02010601030101010101" pitchFamily="2" charset="-122"/>
              <a:ea typeface="叶根友刀锋黑草" panose="02010601030101010101" pitchFamily="2" charset="-122"/>
            </a:endParaRPr>
          </a:p>
        </p:txBody>
      </p:sp>
      <p:grpSp>
        <p:nvGrpSpPr>
          <p:cNvPr id="69" name="组合 4"/>
          <p:cNvGrpSpPr/>
          <p:nvPr/>
        </p:nvGrpSpPr>
        <p:grpSpPr bwMode="auto">
          <a:xfrm>
            <a:off x="3004685" y="2492530"/>
            <a:ext cx="405524" cy="1282900"/>
            <a:chOff x="-16723" y="0"/>
            <a:chExt cx="736803" cy="2506945"/>
          </a:xfrm>
        </p:grpSpPr>
        <p:pic>
          <p:nvPicPr>
            <p:cNvPr id="70" name="图片 5" descr="图片22.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4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720080" cy="250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图片 6" descr="图片23.png"/>
            <p:cNvPicPr>
              <a:picLocks noChangeAspect="1" noChangeArrowheads="1"/>
            </p:cNvPicPr>
            <p:nvPr/>
          </p:nvPicPr>
          <p:blipFill>
            <a:blip r:embed="rId7" cstate="print">
              <a:lum bright="20000" contrast="40000"/>
              <a:extLst>
                <a:ext uri="{28A0092B-C50C-407E-A947-70E740481C1C}">
                  <a14:useLocalDpi xmlns:a14="http://schemas.microsoft.com/office/drawing/2010/main" val="0"/>
                </a:ext>
              </a:extLst>
            </a:blip>
            <a:srcRect/>
            <a:stretch>
              <a:fillRect/>
            </a:stretch>
          </p:blipFill>
          <p:spPr bwMode="auto">
            <a:xfrm>
              <a:off x="128586" y="216024"/>
              <a:ext cx="44747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TextBox 7"/>
            <p:cNvSpPr txBox="1">
              <a:spLocks noChangeArrowheads="1"/>
            </p:cNvSpPr>
            <p:nvPr/>
          </p:nvSpPr>
          <p:spPr bwMode="auto">
            <a:xfrm>
              <a:off x="-16723" y="268469"/>
              <a:ext cx="671045" cy="209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1200" dirty="0">
                  <a:solidFill>
                    <a:srgbClr val="433A4B"/>
                  </a:solidFill>
                  <a:latin typeface="华文隶书" panose="02010800040101010101" pitchFamily="2" charset="-122"/>
                  <a:ea typeface="华文隶书" panose="02010800040101010101" pitchFamily="2" charset="-122"/>
                </a:rPr>
                <a:t>古典水墨风格</a:t>
              </a: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750"/>
                                            <p:tgtEl>
                                              <p:spTgt spid="2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up)">
                                          <p:cBhvr>
                                            <p:cTn id="11" dur="750"/>
                                            <p:tgtEl>
                                              <p:spTgt spid="66"/>
                                            </p:tgtEl>
                                          </p:cBhvr>
                                        </p:animEffect>
                                      </p:childTnLst>
                                    </p:cTn>
                                  </p:par>
                                  <p:par>
                                    <p:cTn id="12" presetID="56" presetClass="entr" presetSubtype="0" fill="hold" grpId="0" nodeType="withEffect">
                                      <p:stCondLst>
                                        <p:cond delay="0"/>
                                      </p:stCondLst>
                                      <p:iterate type="lt">
                                        <p:tmPct val="10000"/>
                                      </p:iterate>
                                      <p:childTnLst>
                                        <p:set>
                                          <p:cBhvr>
                                            <p:cTn id="13" dur="1" fill="hold">
                                              <p:stCondLst>
                                                <p:cond delay="0"/>
                                              </p:stCondLst>
                                            </p:cTn>
                                            <p:tgtEl>
                                              <p:spTgt spid="65"/>
                                            </p:tgtEl>
                                            <p:attrNameLst>
                                              <p:attrName>style.visibility</p:attrName>
                                            </p:attrNameLst>
                                          </p:cBhvr>
                                          <p:to>
                                            <p:strVal val="visible"/>
                                          </p:to>
                                        </p:set>
                                        <p:anim by="(-#ppt_w*2)" calcmode="lin" valueType="num">
                                          <p:cBhvr rctx="PPT">
                                            <p:cTn id="14" dur="625" autoRev="1" fill="hold">
                                              <p:stCondLst>
                                                <p:cond delay="0"/>
                                              </p:stCondLst>
                                            </p:cTn>
                                            <p:tgtEl>
                                              <p:spTgt spid="65"/>
                                            </p:tgtEl>
                                            <p:attrNameLst>
                                              <p:attrName>ppt_w</p:attrName>
                                            </p:attrNameLst>
                                          </p:cBhvr>
                                        </p:anim>
                                        <p:anim by="(#ppt_w*0.50)" calcmode="lin" valueType="num">
                                          <p:cBhvr>
                                            <p:cTn id="15" dur="625" decel="50000" autoRev="1" fill="hold">
                                              <p:stCondLst>
                                                <p:cond delay="0"/>
                                              </p:stCondLst>
                                            </p:cTn>
                                            <p:tgtEl>
                                              <p:spTgt spid="65"/>
                                            </p:tgtEl>
                                            <p:attrNameLst>
                                              <p:attrName>ppt_x</p:attrName>
                                            </p:attrNameLst>
                                          </p:cBhvr>
                                        </p:anim>
                                        <p:anim from="(-#ppt_h/2)" to="(#ppt_y)" calcmode="lin" valueType="num">
                                          <p:cBhvr>
                                            <p:cTn id="16" dur="1250" fill="hold">
                                              <p:stCondLst>
                                                <p:cond delay="0"/>
                                              </p:stCondLst>
                                            </p:cTn>
                                            <p:tgtEl>
                                              <p:spTgt spid="65"/>
                                            </p:tgtEl>
                                            <p:attrNameLst>
                                              <p:attrName>ppt_y</p:attrName>
                                            </p:attrNameLst>
                                          </p:cBhvr>
                                        </p:anim>
                                        <p:animRot by="21600000">
                                          <p:cBhvr>
                                            <p:cTn id="17" dur="1250" fill="hold">
                                              <p:stCondLst>
                                                <p:cond delay="0"/>
                                              </p:stCondLst>
                                            </p:cTn>
                                            <p:tgtEl>
                                              <p:spTgt spid="65"/>
                                            </p:tgtEl>
                                            <p:attrNameLst>
                                              <p:attrName>r</p:attrName>
                                            </p:attrNameLst>
                                          </p:cBhvr>
                                        </p:animRot>
                                      </p:childTnLst>
                                    </p:cTn>
                                  </p:par>
                                  <p:par>
                                    <p:cTn id="18" presetID="56" presetClass="entr" presetSubtype="0" fill="hold" grpId="0" nodeType="withEffect">
                                      <p:stCondLst>
                                        <p:cond delay="0"/>
                                      </p:stCondLst>
                                      <p:iterate type="lt">
                                        <p:tmPct val="10000"/>
                                      </p:iterate>
                                      <p:childTnLst>
                                        <p:set>
                                          <p:cBhvr>
                                            <p:cTn id="19" dur="1" fill="hold">
                                              <p:stCondLst>
                                                <p:cond delay="0"/>
                                              </p:stCondLst>
                                            </p:cTn>
                                            <p:tgtEl>
                                              <p:spTgt spid="68"/>
                                            </p:tgtEl>
                                            <p:attrNameLst>
                                              <p:attrName>style.visibility</p:attrName>
                                            </p:attrNameLst>
                                          </p:cBhvr>
                                          <p:to>
                                            <p:strVal val="visible"/>
                                          </p:to>
                                        </p:set>
                                        <p:anim by="(-#ppt_w*2)" calcmode="lin" valueType="num">
                                          <p:cBhvr rctx="PPT">
                                            <p:cTn id="20" dur="625" autoRev="1" fill="hold">
                                              <p:stCondLst>
                                                <p:cond delay="0"/>
                                              </p:stCondLst>
                                            </p:cTn>
                                            <p:tgtEl>
                                              <p:spTgt spid="68"/>
                                            </p:tgtEl>
                                            <p:attrNameLst>
                                              <p:attrName>ppt_w</p:attrName>
                                            </p:attrNameLst>
                                          </p:cBhvr>
                                        </p:anim>
                                        <p:anim by="(#ppt_w*0.50)" calcmode="lin" valueType="num">
                                          <p:cBhvr>
                                            <p:cTn id="21" dur="625" decel="50000" autoRev="1" fill="hold">
                                              <p:stCondLst>
                                                <p:cond delay="0"/>
                                              </p:stCondLst>
                                            </p:cTn>
                                            <p:tgtEl>
                                              <p:spTgt spid="68"/>
                                            </p:tgtEl>
                                            <p:attrNameLst>
                                              <p:attrName>ppt_x</p:attrName>
                                            </p:attrNameLst>
                                          </p:cBhvr>
                                        </p:anim>
                                        <p:anim from="(-#ppt_h/2)" to="(#ppt_y)" calcmode="lin" valueType="num">
                                          <p:cBhvr>
                                            <p:cTn id="22" dur="1250" fill="hold">
                                              <p:stCondLst>
                                                <p:cond delay="0"/>
                                              </p:stCondLst>
                                            </p:cTn>
                                            <p:tgtEl>
                                              <p:spTgt spid="68"/>
                                            </p:tgtEl>
                                            <p:attrNameLst>
                                              <p:attrName>ppt_y</p:attrName>
                                            </p:attrNameLst>
                                          </p:cBhvr>
                                        </p:anim>
                                        <p:animRot by="21600000">
                                          <p:cBhvr>
                                            <p:cTn id="23" dur="1250" fill="hold">
                                              <p:stCondLst>
                                                <p:cond delay="0"/>
                                              </p:stCondLst>
                                            </p:cTn>
                                            <p:tgtEl>
                                              <p:spTgt spid="68"/>
                                            </p:tgtEl>
                                            <p:attrNameLst>
                                              <p:attrName>r</p:attrName>
                                            </p:attrNameLst>
                                          </p:cBhvr>
                                        </p:animRot>
                                      </p:childTnLst>
                                    </p:cTn>
                                  </p:par>
                                </p:childTnLst>
                              </p:cTn>
                            </p:par>
                            <p:par>
                              <p:cTn id="24" fill="hold">
                                <p:stCondLst>
                                  <p:cond delay="1250"/>
                                </p:stCondLst>
                                <p:childTnLst>
                                  <p:par>
                                    <p:cTn id="25" presetID="2" presetClass="entr" presetSubtype="4" fill="hold" nodeType="afterEffect" p14:presetBounceEnd="50000">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14:bounceEnd="50000">
                                          <p:cBhvr additive="base">
                                            <p:cTn id="27" dur="500" fill="hold"/>
                                            <p:tgtEl>
                                              <p:spTgt spid="69"/>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69"/>
                                            </p:tgtEl>
                                            <p:attrNameLst>
                                              <p:attrName>ppt_y</p:attrName>
                                            </p:attrNameLst>
                                          </p:cBhvr>
                                          <p:tavLst>
                                            <p:tav tm="0">
                                              <p:val>
                                                <p:strVal val="1+#ppt_h/2"/>
                                              </p:val>
                                            </p:tav>
                                            <p:tav tm="100000">
                                              <p:val>
                                                <p:strVal val="#ppt_y"/>
                                              </p:val>
                                            </p:tav>
                                          </p:tavLst>
                                        </p:anim>
                                      </p:childTnLst>
                                    </p:cTn>
                                  </p:par>
                                </p:childTnLst>
                              </p:cTn>
                            </p:par>
                            <p:par>
                              <p:cTn id="29" fill="hold">
                                <p:stCondLst>
                                  <p:cond delay="1750"/>
                                </p:stCondLst>
                                <p:childTnLst>
                                  <p:par>
                                    <p:cTn id="30" presetID="22" presetClass="entr" presetSubtype="8"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2250"/>
                                </p:stCondLst>
                                <p:childTnLst>
                                  <p:par>
                                    <p:cTn id="34" presetID="22" presetClass="entr" presetSubtype="8"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par>
                              <p:cTn id="37" fill="hold">
                                <p:stCondLst>
                                  <p:cond delay="2750"/>
                                </p:stCondLst>
                                <p:childTnLst>
                                  <p:par>
                                    <p:cTn id="38" presetID="22" presetClass="entr" presetSubtype="8" fill="hold"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left)">
                                          <p:cBhvr>
                                            <p:cTn id="40" dur="500"/>
                                            <p:tgtEl>
                                              <p:spTgt spid="34"/>
                                            </p:tgtEl>
                                          </p:cBhvr>
                                        </p:animEffect>
                                      </p:childTnLst>
                                    </p:cTn>
                                  </p:par>
                                </p:childTnLst>
                              </p:cTn>
                            </p:par>
                            <p:par>
                              <p:cTn id="41" fill="hold">
                                <p:stCondLst>
                                  <p:cond delay="3250"/>
                                </p:stCondLst>
                                <p:childTnLst>
                                  <p:par>
                                    <p:cTn id="42" presetID="22" presetClass="entr" presetSubtype="8" fill="hold" nodeType="after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wipe(left)">
                                          <p:cBhvr>
                                            <p:cTn id="4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750"/>
                                            <p:tgtEl>
                                              <p:spTgt spid="23"/>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up)">
                                          <p:cBhvr>
                                            <p:cTn id="11" dur="750"/>
                                            <p:tgtEl>
                                              <p:spTgt spid="66"/>
                                            </p:tgtEl>
                                          </p:cBhvr>
                                        </p:animEffect>
                                      </p:childTnLst>
                                    </p:cTn>
                                  </p:par>
                                  <p:par>
                                    <p:cTn id="12" presetID="56" presetClass="entr" presetSubtype="0" fill="hold" grpId="0" nodeType="withEffect">
                                      <p:stCondLst>
                                        <p:cond delay="0"/>
                                      </p:stCondLst>
                                      <p:iterate type="lt">
                                        <p:tmPct val="10000"/>
                                      </p:iterate>
                                      <p:childTnLst>
                                        <p:set>
                                          <p:cBhvr>
                                            <p:cTn id="13" dur="1" fill="hold">
                                              <p:stCondLst>
                                                <p:cond delay="0"/>
                                              </p:stCondLst>
                                            </p:cTn>
                                            <p:tgtEl>
                                              <p:spTgt spid="65"/>
                                            </p:tgtEl>
                                            <p:attrNameLst>
                                              <p:attrName>style.visibility</p:attrName>
                                            </p:attrNameLst>
                                          </p:cBhvr>
                                          <p:to>
                                            <p:strVal val="visible"/>
                                          </p:to>
                                        </p:set>
                                        <p:anim by="(-#ppt_w*2)" calcmode="lin" valueType="num">
                                          <p:cBhvr rctx="PPT">
                                            <p:cTn id="14" dur="625" autoRev="1" fill="hold">
                                              <p:stCondLst>
                                                <p:cond delay="0"/>
                                              </p:stCondLst>
                                            </p:cTn>
                                            <p:tgtEl>
                                              <p:spTgt spid="65"/>
                                            </p:tgtEl>
                                            <p:attrNameLst>
                                              <p:attrName>ppt_w</p:attrName>
                                            </p:attrNameLst>
                                          </p:cBhvr>
                                        </p:anim>
                                        <p:anim by="(#ppt_w*0.50)" calcmode="lin" valueType="num">
                                          <p:cBhvr>
                                            <p:cTn id="15" dur="625" decel="50000" autoRev="1" fill="hold">
                                              <p:stCondLst>
                                                <p:cond delay="0"/>
                                              </p:stCondLst>
                                            </p:cTn>
                                            <p:tgtEl>
                                              <p:spTgt spid="65"/>
                                            </p:tgtEl>
                                            <p:attrNameLst>
                                              <p:attrName>ppt_x</p:attrName>
                                            </p:attrNameLst>
                                          </p:cBhvr>
                                        </p:anim>
                                        <p:anim from="(-#ppt_h/2)" to="(#ppt_y)" calcmode="lin" valueType="num">
                                          <p:cBhvr>
                                            <p:cTn id="16" dur="1250" fill="hold">
                                              <p:stCondLst>
                                                <p:cond delay="0"/>
                                              </p:stCondLst>
                                            </p:cTn>
                                            <p:tgtEl>
                                              <p:spTgt spid="65"/>
                                            </p:tgtEl>
                                            <p:attrNameLst>
                                              <p:attrName>ppt_y</p:attrName>
                                            </p:attrNameLst>
                                          </p:cBhvr>
                                        </p:anim>
                                        <p:animRot by="21600000">
                                          <p:cBhvr>
                                            <p:cTn id="17" dur="1250" fill="hold">
                                              <p:stCondLst>
                                                <p:cond delay="0"/>
                                              </p:stCondLst>
                                            </p:cTn>
                                            <p:tgtEl>
                                              <p:spTgt spid="65"/>
                                            </p:tgtEl>
                                            <p:attrNameLst>
                                              <p:attrName>r</p:attrName>
                                            </p:attrNameLst>
                                          </p:cBhvr>
                                        </p:animRot>
                                      </p:childTnLst>
                                    </p:cTn>
                                  </p:par>
                                  <p:par>
                                    <p:cTn id="18" presetID="56" presetClass="entr" presetSubtype="0" fill="hold" grpId="0" nodeType="withEffect">
                                      <p:stCondLst>
                                        <p:cond delay="0"/>
                                      </p:stCondLst>
                                      <p:iterate type="lt">
                                        <p:tmPct val="10000"/>
                                      </p:iterate>
                                      <p:childTnLst>
                                        <p:set>
                                          <p:cBhvr>
                                            <p:cTn id="19" dur="1" fill="hold">
                                              <p:stCondLst>
                                                <p:cond delay="0"/>
                                              </p:stCondLst>
                                            </p:cTn>
                                            <p:tgtEl>
                                              <p:spTgt spid="68"/>
                                            </p:tgtEl>
                                            <p:attrNameLst>
                                              <p:attrName>style.visibility</p:attrName>
                                            </p:attrNameLst>
                                          </p:cBhvr>
                                          <p:to>
                                            <p:strVal val="visible"/>
                                          </p:to>
                                        </p:set>
                                        <p:anim by="(-#ppt_w*2)" calcmode="lin" valueType="num">
                                          <p:cBhvr rctx="PPT">
                                            <p:cTn id="20" dur="625" autoRev="1" fill="hold">
                                              <p:stCondLst>
                                                <p:cond delay="0"/>
                                              </p:stCondLst>
                                            </p:cTn>
                                            <p:tgtEl>
                                              <p:spTgt spid="68"/>
                                            </p:tgtEl>
                                            <p:attrNameLst>
                                              <p:attrName>ppt_w</p:attrName>
                                            </p:attrNameLst>
                                          </p:cBhvr>
                                        </p:anim>
                                        <p:anim by="(#ppt_w*0.50)" calcmode="lin" valueType="num">
                                          <p:cBhvr>
                                            <p:cTn id="21" dur="625" decel="50000" autoRev="1" fill="hold">
                                              <p:stCondLst>
                                                <p:cond delay="0"/>
                                              </p:stCondLst>
                                            </p:cTn>
                                            <p:tgtEl>
                                              <p:spTgt spid="68"/>
                                            </p:tgtEl>
                                            <p:attrNameLst>
                                              <p:attrName>ppt_x</p:attrName>
                                            </p:attrNameLst>
                                          </p:cBhvr>
                                        </p:anim>
                                        <p:anim from="(-#ppt_h/2)" to="(#ppt_y)" calcmode="lin" valueType="num">
                                          <p:cBhvr>
                                            <p:cTn id="22" dur="1250" fill="hold">
                                              <p:stCondLst>
                                                <p:cond delay="0"/>
                                              </p:stCondLst>
                                            </p:cTn>
                                            <p:tgtEl>
                                              <p:spTgt spid="68"/>
                                            </p:tgtEl>
                                            <p:attrNameLst>
                                              <p:attrName>ppt_y</p:attrName>
                                            </p:attrNameLst>
                                          </p:cBhvr>
                                        </p:anim>
                                        <p:animRot by="21600000">
                                          <p:cBhvr>
                                            <p:cTn id="23" dur="1250" fill="hold">
                                              <p:stCondLst>
                                                <p:cond delay="0"/>
                                              </p:stCondLst>
                                            </p:cTn>
                                            <p:tgtEl>
                                              <p:spTgt spid="68"/>
                                            </p:tgtEl>
                                            <p:attrNameLst>
                                              <p:attrName>r</p:attrName>
                                            </p:attrNameLst>
                                          </p:cBhvr>
                                        </p:animRot>
                                      </p:childTnLst>
                                    </p:cTn>
                                  </p:par>
                                </p:childTnLst>
                              </p:cTn>
                            </p:par>
                            <p:par>
                              <p:cTn id="24" fill="hold">
                                <p:stCondLst>
                                  <p:cond delay="1250"/>
                                </p:stCondLst>
                                <p:childTnLst>
                                  <p:par>
                                    <p:cTn id="25" presetID="2" presetClass="entr" presetSubtype="4" fill="hold" nodeType="afterEffect">
                                      <p:stCondLst>
                                        <p:cond delay="0"/>
                                      </p:stCondLst>
                                      <p:childTnLst>
                                        <p:set>
                                          <p:cBhvr>
                                            <p:cTn id="26" dur="1" fill="hold">
                                              <p:stCondLst>
                                                <p:cond delay="0"/>
                                              </p:stCondLst>
                                            </p:cTn>
                                            <p:tgtEl>
                                              <p:spTgt spid="69"/>
                                            </p:tgtEl>
                                            <p:attrNameLst>
                                              <p:attrName>style.visibility</p:attrName>
                                            </p:attrNameLst>
                                          </p:cBhvr>
                                          <p:to>
                                            <p:strVal val="visible"/>
                                          </p:to>
                                        </p:set>
                                        <p:anim calcmode="lin" valueType="num">
                                          <p:cBhvr additive="base">
                                            <p:cTn id="27" dur="500" fill="hold"/>
                                            <p:tgtEl>
                                              <p:spTgt spid="69"/>
                                            </p:tgtEl>
                                            <p:attrNameLst>
                                              <p:attrName>ppt_x</p:attrName>
                                            </p:attrNameLst>
                                          </p:cBhvr>
                                          <p:tavLst>
                                            <p:tav tm="0">
                                              <p:val>
                                                <p:strVal val="#ppt_x"/>
                                              </p:val>
                                            </p:tav>
                                            <p:tav tm="100000">
                                              <p:val>
                                                <p:strVal val="#ppt_x"/>
                                              </p:val>
                                            </p:tav>
                                          </p:tavLst>
                                        </p:anim>
                                        <p:anim calcmode="lin" valueType="num">
                                          <p:cBhvr additive="base">
                                            <p:cTn id="28" dur="500" fill="hold"/>
                                            <p:tgtEl>
                                              <p:spTgt spid="69"/>
                                            </p:tgtEl>
                                            <p:attrNameLst>
                                              <p:attrName>ppt_y</p:attrName>
                                            </p:attrNameLst>
                                          </p:cBhvr>
                                          <p:tavLst>
                                            <p:tav tm="0">
                                              <p:val>
                                                <p:strVal val="1+#ppt_h/2"/>
                                              </p:val>
                                            </p:tav>
                                            <p:tav tm="100000">
                                              <p:val>
                                                <p:strVal val="#ppt_y"/>
                                              </p:val>
                                            </p:tav>
                                          </p:tavLst>
                                        </p:anim>
                                      </p:childTnLst>
                                    </p:cTn>
                                  </p:par>
                                </p:childTnLst>
                              </p:cTn>
                            </p:par>
                            <p:par>
                              <p:cTn id="29" fill="hold">
                                <p:stCondLst>
                                  <p:cond delay="1750"/>
                                </p:stCondLst>
                                <p:childTnLst>
                                  <p:par>
                                    <p:cTn id="30" presetID="22" presetClass="entr" presetSubtype="8"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par>
                              <p:cTn id="33" fill="hold">
                                <p:stCondLst>
                                  <p:cond delay="2250"/>
                                </p:stCondLst>
                                <p:childTnLst>
                                  <p:par>
                                    <p:cTn id="34" presetID="22" presetClass="entr" presetSubtype="8"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left)">
                                          <p:cBhvr>
                                            <p:cTn id="36" dur="500"/>
                                            <p:tgtEl>
                                              <p:spTgt spid="29"/>
                                            </p:tgtEl>
                                          </p:cBhvr>
                                        </p:animEffect>
                                      </p:childTnLst>
                                    </p:cTn>
                                  </p:par>
                                </p:childTnLst>
                              </p:cTn>
                            </p:par>
                            <p:par>
                              <p:cTn id="37" fill="hold">
                                <p:stCondLst>
                                  <p:cond delay="2750"/>
                                </p:stCondLst>
                                <p:childTnLst>
                                  <p:par>
                                    <p:cTn id="38" presetID="22" presetClass="entr" presetSubtype="8" fill="hold"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left)">
                                          <p:cBhvr>
                                            <p:cTn id="40" dur="500"/>
                                            <p:tgtEl>
                                              <p:spTgt spid="34"/>
                                            </p:tgtEl>
                                          </p:cBhvr>
                                        </p:animEffect>
                                      </p:childTnLst>
                                    </p:cTn>
                                  </p:par>
                                </p:childTnLst>
                              </p:cTn>
                            </p:par>
                            <p:par>
                              <p:cTn id="41" fill="hold">
                                <p:stCondLst>
                                  <p:cond delay="3250"/>
                                </p:stCondLst>
                                <p:childTnLst>
                                  <p:par>
                                    <p:cTn id="42" presetID="22" presetClass="entr" presetSubtype="8" fill="hold" nodeType="after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wipe(left)">
                                          <p:cBhvr>
                                            <p:cTn id="4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8"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0286" y="486325"/>
            <a:ext cx="11582400" cy="694775"/>
            <a:chOff x="290286" y="467275"/>
            <a:chExt cx="11582400" cy="694775"/>
          </a:xfrm>
        </p:grpSpPr>
        <p:sp>
          <p:nvSpPr>
            <p:cNvPr id="4" name="TextBox 8"/>
            <p:cNvSpPr txBox="1">
              <a:spLocks noChangeArrowheads="1"/>
            </p:cNvSpPr>
            <p:nvPr/>
          </p:nvSpPr>
          <p:spPr bwMode="auto">
            <a:xfrm>
              <a:off x="4464793" y="467275"/>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华文新魏" panose="02010800040101010101" pitchFamily="2" charset="-122"/>
                  <a:ea typeface="华文新魏" panose="02010800040101010101" pitchFamily="2" charset="-122"/>
                </a:rPr>
                <a:t>明年工作计划</a:t>
              </a:r>
            </a:p>
          </p:txBody>
        </p:sp>
        <p:cxnSp>
          <p:nvCxnSpPr>
            <p:cNvPr id="6" name="直接连接符 5"/>
            <p:cNvCxnSpPr/>
            <p:nvPr/>
          </p:nvCxnSpPr>
          <p:spPr>
            <a:xfrm>
              <a:off x="290286" y="1162050"/>
              <a:ext cx="11582400" cy="0"/>
            </a:xfrm>
            <a:prstGeom prst="line">
              <a:avLst/>
            </a:prstGeom>
            <a:ln>
              <a:solidFill>
                <a:srgbClr val="433A4B"/>
              </a:solidFill>
            </a:ln>
          </p:spPr>
          <p:style>
            <a:lnRef idx="1">
              <a:schemeClr val="accent1"/>
            </a:lnRef>
            <a:fillRef idx="0">
              <a:schemeClr val="accent1"/>
            </a:fillRef>
            <a:effectRef idx="0">
              <a:schemeClr val="accent1"/>
            </a:effectRef>
            <a:fontRef idx="minor">
              <a:schemeClr val="tx1"/>
            </a:fontRef>
          </p:style>
        </p:cxnSp>
      </p:grpSp>
      <p:grpSp>
        <p:nvGrpSpPr>
          <p:cNvPr id="5" name="8"/>
          <p:cNvGrpSpPr/>
          <p:nvPr/>
        </p:nvGrpSpPr>
        <p:grpSpPr>
          <a:xfrm>
            <a:off x="5942510" y="1869617"/>
            <a:ext cx="4887495" cy="4065680"/>
            <a:chOff x="4943871" y="1701800"/>
            <a:chExt cx="6552804" cy="4390504"/>
          </a:xfrm>
          <a:noFill/>
        </p:grpSpPr>
        <p:sp>
          <p:nvSpPr>
            <p:cNvPr id="7" name="3"/>
            <p:cNvSpPr/>
            <p:nvPr/>
          </p:nvSpPr>
          <p:spPr>
            <a:xfrm>
              <a:off x="5447928" y="1701800"/>
              <a:ext cx="6048747" cy="4390504"/>
            </a:xfrm>
            <a:prstGeom prst="rect">
              <a:avLst/>
            </a:prstGeom>
            <a:grpFill/>
            <a:ln>
              <a:solidFill>
                <a:srgbClr val="433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50000"/>
                  </a:schemeClr>
                </a:solidFill>
              </a:endParaRPr>
            </a:p>
          </p:txBody>
        </p:sp>
        <p:sp>
          <p:nvSpPr>
            <p:cNvPr id="8" name="25"/>
            <p:cNvSpPr/>
            <p:nvPr/>
          </p:nvSpPr>
          <p:spPr>
            <a:xfrm rot="16200000">
              <a:off x="3000647" y="3645024"/>
              <a:ext cx="4390504" cy="504056"/>
            </a:xfrm>
            <a:custGeom>
              <a:avLst/>
              <a:gdLst>
                <a:gd name="connsiteX0" fmla="*/ 4390504 w 4390504"/>
                <a:gd name="connsiteY0" fmla="*/ 216024 h 504056"/>
                <a:gd name="connsiteX1" fmla="*/ 4390504 w 4390504"/>
                <a:gd name="connsiteY1" fmla="*/ 504056 h 504056"/>
                <a:gd name="connsiteX2" fmla="*/ 0 w 4390504"/>
                <a:gd name="connsiteY2" fmla="*/ 504056 h 504056"/>
                <a:gd name="connsiteX3" fmla="*/ 0 w 4390504"/>
                <a:gd name="connsiteY3" fmla="*/ 216024 h 504056"/>
                <a:gd name="connsiteX4" fmla="*/ 1985629 w 4390504"/>
                <a:gd name="connsiteY4" fmla="*/ 216024 h 504056"/>
                <a:gd name="connsiteX5" fmla="*/ 2195252 w 4390504"/>
                <a:gd name="connsiteY5" fmla="*/ 0 h 504056"/>
                <a:gd name="connsiteX6" fmla="*/ 2404874 w 4390504"/>
                <a:gd name="connsiteY6" fmla="*/ 216024 h 504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0504" h="504056">
                  <a:moveTo>
                    <a:pt x="4390504" y="216024"/>
                  </a:moveTo>
                  <a:lnTo>
                    <a:pt x="4390504" y="504056"/>
                  </a:lnTo>
                  <a:lnTo>
                    <a:pt x="0" y="504056"/>
                  </a:lnTo>
                  <a:lnTo>
                    <a:pt x="0" y="216024"/>
                  </a:lnTo>
                  <a:lnTo>
                    <a:pt x="1985629" y="216024"/>
                  </a:lnTo>
                  <a:lnTo>
                    <a:pt x="2195252" y="0"/>
                  </a:lnTo>
                  <a:lnTo>
                    <a:pt x="2404874" y="216024"/>
                  </a:lnTo>
                  <a:close/>
                </a:path>
              </a:pathLst>
            </a:custGeom>
            <a:solidFill>
              <a:srgbClr val="433A4B"/>
            </a:solidFill>
            <a:ln>
              <a:solidFill>
                <a:srgbClr val="433A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bg1">
                    <a:lumMod val="50000"/>
                  </a:schemeClr>
                </a:solidFill>
              </a:endParaRPr>
            </a:p>
          </p:txBody>
        </p:sp>
      </p:grpSp>
      <p:sp>
        <p:nvSpPr>
          <p:cNvPr id="9" name="TextBox 19"/>
          <p:cNvSpPr txBox="1"/>
          <p:nvPr/>
        </p:nvSpPr>
        <p:spPr>
          <a:xfrm>
            <a:off x="6905532" y="2395966"/>
            <a:ext cx="3155763" cy="246221"/>
          </a:xfrm>
          <a:prstGeom prst="rect">
            <a:avLst/>
          </a:prstGeom>
          <a:noFill/>
        </p:spPr>
        <p:txBody>
          <a:bodyPr wrap="square" lIns="0" tIns="0" rIns="0" bIns="0" rtlCol="0">
            <a:spAutoFit/>
          </a:bodyPr>
          <a:lstStyle/>
          <a:p>
            <a:r>
              <a:rPr lang="zh-CN" altLang="en-US" sz="1600" b="1" dirty="0">
                <a:solidFill>
                  <a:schemeClr val="bg1">
                    <a:lumMod val="50000"/>
                  </a:schemeClr>
                </a:solidFill>
                <a:latin typeface="微软雅黑" panose="020B0503020204020204" pitchFamily="34" charset="-122"/>
                <a:ea typeface="微软雅黑" panose="020B0503020204020204" pitchFamily="34" charset="-122"/>
              </a:rPr>
              <a:t>加入标题描述</a:t>
            </a:r>
          </a:p>
        </p:txBody>
      </p:sp>
      <p:sp>
        <p:nvSpPr>
          <p:cNvPr id="10" name="TextBox 106"/>
          <p:cNvSpPr txBox="1"/>
          <p:nvPr/>
        </p:nvSpPr>
        <p:spPr>
          <a:xfrm>
            <a:off x="6871875" y="3051407"/>
            <a:ext cx="3604419" cy="577081"/>
          </a:xfrm>
          <a:prstGeom prst="rect">
            <a:avLst/>
          </a:prstGeom>
          <a:noFill/>
        </p:spPr>
        <p:txBody>
          <a:bodyPr wrap="square" lIns="0" tIns="0" rIns="0" bIns="0" rtlCol="0">
            <a:spAutoFit/>
          </a:bodyPr>
          <a:lstStyle/>
          <a:p>
            <a:pPr algn="just">
              <a:lnSpc>
                <a:spcPts val="15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点击输入简要文字内容，文字内容需概括精炼，言简意赅的说明该分项专业设计</a:t>
            </a:r>
            <a:r>
              <a:rPr lang="en-US" altLang="zh-CN" sz="1050" dirty="0">
                <a:solidFill>
                  <a:schemeClr val="bg1">
                    <a:lumMod val="50000"/>
                  </a:schemeClr>
                </a:solidFill>
                <a:latin typeface="微软雅黑" panose="020B0503020204020204" pitchFamily="34" charset="-122"/>
                <a:ea typeface="微软雅黑" panose="020B0503020204020204" pitchFamily="34" charset="-122"/>
              </a:rPr>
              <a:t>……</a:t>
            </a:r>
            <a:r>
              <a:rPr lang="zh-CN" altLang="en-US" sz="1050" dirty="0">
                <a:solidFill>
                  <a:schemeClr val="bg1">
                    <a:lumMod val="50000"/>
                  </a:schemeClr>
                </a:solidFill>
                <a:latin typeface="微软雅黑" panose="020B0503020204020204" pitchFamily="34" charset="-122"/>
                <a:ea typeface="微软雅黑" panose="020B0503020204020204" pitchFamily="34" charset="-122"/>
              </a:rPr>
              <a:t>输入简要文字内容，文字内容需概括精炼，言简意赅的说明该分项内容。</a:t>
            </a:r>
            <a:endParaRPr lang="en-US" altLang="zh-CN" sz="105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1" name="TextBox 19"/>
          <p:cNvSpPr txBox="1"/>
          <p:nvPr/>
        </p:nvSpPr>
        <p:spPr>
          <a:xfrm>
            <a:off x="6905532" y="4122715"/>
            <a:ext cx="3155763" cy="246221"/>
          </a:xfrm>
          <a:prstGeom prst="rect">
            <a:avLst/>
          </a:prstGeom>
          <a:noFill/>
        </p:spPr>
        <p:txBody>
          <a:bodyPr wrap="square" lIns="0" tIns="0" rIns="0" bIns="0" rtlCol="0">
            <a:spAutoFit/>
          </a:bodyPr>
          <a:lstStyle/>
          <a:p>
            <a:r>
              <a:rPr lang="zh-CN" altLang="en-US" sz="1600" b="1" dirty="0">
                <a:solidFill>
                  <a:schemeClr val="bg1">
                    <a:lumMod val="50000"/>
                  </a:schemeClr>
                </a:solidFill>
                <a:latin typeface="微软雅黑" panose="020B0503020204020204" pitchFamily="34" charset="-122"/>
                <a:ea typeface="微软雅黑" panose="020B0503020204020204" pitchFamily="34" charset="-122"/>
              </a:rPr>
              <a:t>加入标题描述</a:t>
            </a:r>
          </a:p>
        </p:txBody>
      </p:sp>
      <p:sp>
        <p:nvSpPr>
          <p:cNvPr id="12" name="TextBox 106"/>
          <p:cNvSpPr txBox="1"/>
          <p:nvPr/>
        </p:nvSpPr>
        <p:spPr>
          <a:xfrm>
            <a:off x="6871875" y="4721231"/>
            <a:ext cx="3604419" cy="577081"/>
          </a:xfrm>
          <a:prstGeom prst="rect">
            <a:avLst/>
          </a:prstGeom>
          <a:noFill/>
        </p:spPr>
        <p:txBody>
          <a:bodyPr wrap="square" lIns="0" tIns="0" rIns="0" bIns="0" rtlCol="0">
            <a:spAutoFit/>
          </a:bodyPr>
          <a:lstStyle/>
          <a:p>
            <a:pPr algn="just">
              <a:lnSpc>
                <a:spcPts val="1500"/>
              </a:lnSpc>
            </a:pPr>
            <a:r>
              <a:rPr lang="zh-CN" altLang="en-US" sz="1050" dirty="0">
                <a:solidFill>
                  <a:schemeClr val="bg1">
                    <a:lumMod val="50000"/>
                  </a:schemeClr>
                </a:solidFill>
                <a:latin typeface="微软雅黑" panose="020B0503020204020204" pitchFamily="34" charset="-122"/>
                <a:ea typeface="微软雅黑" panose="020B0503020204020204" pitchFamily="34" charset="-122"/>
              </a:rPr>
              <a:t>点击输入简要文字内容，文字内容需概括精炼，言简意赅的说明该分项专业设计</a:t>
            </a:r>
            <a:r>
              <a:rPr lang="en-US" altLang="zh-CN" sz="1050" dirty="0">
                <a:solidFill>
                  <a:schemeClr val="bg1">
                    <a:lumMod val="50000"/>
                  </a:schemeClr>
                </a:solidFill>
                <a:latin typeface="微软雅黑" panose="020B0503020204020204" pitchFamily="34" charset="-122"/>
                <a:ea typeface="微软雅黑" panose="020B0503020204020204" pitchFamily="34" charset="-122"/>
              </a:rPr>
              <a:t>……</a:t>
            </a:r>
            <a:r>
              <a:rPr lang="zh-CN" altLang="en-US" sz="1050" dirty="0">
                <a:solidFill>
                  <a:schemeClr val="bg1">
                    <a:lumMod val="50000"/>
                  </a:schemeClr>
                </a:solidFill>
                <a:latin typeface="微软雅黑" panose="020B0503020204020204" pitchFamily="34" charset="-122"/>
                <a:ea typeface="微软雅黑" panose="020B0503020204020204" pitchFamily="34" charset="-122"/>
              </a:rPr>
              <a:t>输入简要文字内容，文字内容需概括精炼，言简意赅的说明该分项内容。</a:t>
            </a:r>
            <a:endParaRPr lang="en-US" altLang="zh-CN" sz="1050" dirty="0">
              <a:solidFill>
                <a:schemeClr val="bg1">
                  <a:lumMod val="50000"/>
                </a:schemeClr>
              </a:solidFill>
              <a:latin typeface="微软雅黑" panose="020B0503020204020204" pitchFamily="34" charset="-122"/>
              <a:ea typeface="微软雅黑" panose="020B0503020204020204" pitchFamily="34" charset="-122"/>
            </a:endParaRPr>
          </a:p>
        </p:txBody>
      </p:sp>
      <p:cxnSp>
        <p:nvCxnSpPr>
          <p:cNvPr id="13" name="30"/>
          <p:cNvCxnSpPr/>
          <p:nvPr/>
        </p:nvCxnSpPr>
        <p:spPr>
          <a:xfrm>
            <a:off x="6939076" y="2869888"/>
            <a:ext cx="3364838" cy="5"/>
          </a:xfrm>
          <a:prstGeom prst="line">
            <a:avLst/>
          </a:prstGeom>
          <a:ln w="12700">
            <a:solidFill>
              <a:srgbClr val="433A4B"/>
            </a:solidFill>
            <a:prstDash val="dash"/>
          </a:ln>
        </p:spPr>
        <p:style>
          <a:lnRef idx="1">
            <a:schemeClr val="accent1"/>
          </a:lnRef>
          <a:fillRef idx="0">
            <a:schemeClr val="accent1"/>
          </a:fillRef>
          <a:effectRef idx="0">
            <a:schemeClr val="accent1"/>
          </a:effectRef>
          <a:fontRef idx="minor">
            <a:schemeClr val="tx1"/>
          </a:fontRef>
        </p:style>
      </p:cxnSp>
      <p:cxnSp>
        <p:nvCxnSpPr>
          <p:cNvPr id="14" name="31"/>
          <p:cNvCxnSpPr/>
          <p:nvPr/>
        </p:nvCxnSpPr>
        <p:spPr>
          <a:xfrm>
            <a:off x="6939076" y="4590348"/>
            <a:ext cx="3364838" cy="5"/>
          </a:xfrm>
          <a:prstGeom prst="line">
            <a:avLst/>
          </a:prstGeom>
          <a:ln w="12700">
            <a:solidFill>
              <a:srgbClr val="433A4B"/>
            </a:solidFill>
            <a:prstDash val="dash"/>
          </a:ln>
        </p:spPr>
        <p:style>
          <a:lnRef idx="1">
            <a:schemeClr val="accent1"/>
          </a:lnRef>
          <a:fillRef idx="0">
            <a:schemeClr val="accent1"/>
          </a:fillRef>
          <a:effectRef idx="0">
            <a:schemeClr val="accent1"/>
          </a:effectRef>
          <a:fontRef idx="minor">
            <a:schemeClr val="tx1"/>
          </a:fontRef>
        </p:style>
      </p:cxnSp>
      <p:sp>
        <p:nvSpPr>
          <p:cNvPr id="15" name="Rectangle 3"/>
          <p:cNvSpPr/>
          <p:nvPr/>
        </p:nvSpPr>
        <p:spPr>
          <a:xfrm flipH="1">
            <a:off x="1464328" y="1869617"/>
            <a:ext cx="4163378" cy="4065680"/>
          </a:xfrm>
          <a:prstGeom prst="rect">
            <a:avLst/>
          </a:prstGeom>
          <a:blipFill dpi="0" rotWithShape="1">
            <a:blip r:embed="rId3"/>
            <a:srcRect/>
            <a:tile tx="0" ty="0" sx="42000" sy="42000" flip="none" algn="r"/>
          </a:blip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600" dirty="0">
              <a:solidFill>
                <a:schemeClr val="bg1">
                  <a:lumMod val="50000"/>
                </a:schemeClr>
              </a:solidFill>
              <a:latin typeface="+mn-ea"/>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par>
                                <p:cTn id="27" presetID="22" presetClass="entr" presetSubtype="8"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25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0286" y="486325"/>
            <a:ext cx="11582400" cy="694775"/>
            <a:chOff x="290286" y="467275"/>
            <a:chExt cx="11582400" cy="694775"/>
          </a:xfrm>
        </p:grpSpPr>
        <p:sp>
          <p:nvSpPr>
            <p:cNvPr id="4" name="TextBox 8"/>
            <p:cNvSpPr txBox="1">
              <a:spLocks noChangeArrowheads="1"/>
            </p:cNvSpPr>
            <p:nvPr/>
          </p:nvSpPr>
          <p:spPr bwMode="auto">
            <a:xfrm>
              <a:off x="4464793" y="467275"/>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华文新魏" panose="02010800040101010101" pitchFamily="2" charset="-122"/>
                  <a:ea typeface="华文新魏" panose="02010800040101010101" pitchFamily="2" charset="-122"/>
                </a:rPr>
                <a:t>明年工作计划</a:t>
              </a:r>
            </a:p>
          </p:txBody>
        </p:sp>
        <p:cxnSp>
          <p:nvCxnSpPr>
            <p:cNvPr id="6" name="直接连接符 5"/>
            <p:cNvCxnSpPr/>
            <p:nvPr/>
          </p:nvCxnSpPr>
          <p:spPr>
            <a:xfrm>
              <a:off x="290286" y="1162050"/>
              <a:ext cx="11582400" cy="0"/>
            </a:xfrm>
            <a:prstGeom prst="line">
              <a:avLst/>
            </a:prstGeom>
            <a:ln>
              <a:solidFill>
                <a:srgbClr val="433A4B"/>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389527" y="2103778"/>
            <a:ext cx="11410587" cy="3368916"/>
            <a:chOff x="847" y="2370724"/>
            <a:chExt cx="12191153" cy="3599374"/>
          </a:xfrm>
        </p:grpSpPr>
        <p:sp>
          <p:nvSpPr>
            <p:cNvPr id="7" name="矩形 16"/>
            <p:cNvSpPr>
              <a:spLocks noChangeArrowheads="1"/>
            </p:cNvSpPr>
            <p:nvPr/>
          </p:nvSpPr>
          <p:spPr bwMode="auto">
            <a:xfrm>
              <a:off x="847" y="2371024"/>
              <a:ext cx="6095153" cy="1745459"/>
            </a:xfrm>
            <a:prstGeom prst="rect">
              <a:avLst/>
            </a:prstGeom>
            <a:solidFill>
              <a:srgbClr val="433A4B"/>
            </a:solidFill>
            <a:ln w="9525">
              <a:noFill/>
              <a:miter lim="800000"/>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8" name="矩形 7"/>
            <p:cNvSpPr>
              <a:spLocks noChangeArrowheads="1"/>
            </p:cNvSpPr>
            <p:nvPr/>
          </p:nvSpPr>
          <p:spPr bwMode="auto">
            <a:xfrm>
              <a:off x="6096000" y="2370724"/>
              <a:ext cx="6096000" cy="1745754"/>
            </a:xfrm>
            <a:prstGeom prst="rect">
              <a:avLst/>
            </a:prstGeom>
            <a:solidFill>
              <a:srgbClr val="433A4B">
                <a:alpha val="78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buFont typeface="Arial" panose="020B0604020202020204" pitchFamily="34" charset="0"/>
                <a:buNone/>
              </a:pPr>
              <a:endParaRPr lang="zh-CN" altLang="en-US" dirty="0">
                <a:solidFill>
                  <a:srgbClr val="FFFFFF"/>
                </a:solidFill>
              </a:endParaRPr>
            </a:p>
          </p:txBody>
        </p:sp>
        <p:sp>
          <p:nvSpPr>
            <p:cNvPr id="9" name="椭圆 18"/>
            <p:cNvSpPr>
              <a:spLocks noChangeArrowheads="1"/>
            </p:cNvSpPr>
            <p:nvPr/>
          </p:nvSpPr>
          <p:spPr bwMode="auto">
            <a:xfrm>
              <a:off x="979488" y="4218874"/>
              <a:ext cx="1089025" cy="1089025"/>
            </a:xfrm>
            <a:prstGeom prst="ellipse">
              <a:avLst/>
            </a:prstGeom>
            <a:solidFill>
              <a:srgbClr val="433A4B"/>
            </a:solidFill>
            <a:ln>
              <a:noFill/>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10" name="椭圆 31"/>
            <p:cNvSpPr>
              <a:spLocks noChangeArrowheads="1"/>
            </p:cNvSpPr>
            <p:nvPr/>
          </p:nvSpPr>
          <p:spPr bwMode="auto">
            <a:xfrm>
              <a:off x="5511800" y="4218874"/>
              <a:ext cx="1089025" cy="1089025"/>
            </a:xfrm>
            <a:prstGeom prst="ellipse">
              <a:avLst/>
            </a:prstGeom>
            <a:solidFill>
              <a:srgbClr val="433A4B"/>
            </a:solidFill>
            <a:ln>
              <a:noFill/>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11" name="椭圆 32"/>
            <p:cNvSpPr>
              <a:spLocks noChangeArrowheads="1"/>
            </p:cNvSpPr>
            <p:nvPr/>
          </p:nvSpPr>
          <p:spPr bwMode="auto">
            <a:xfrm>
              <a:off x="10045700" y="4218874"/>
              <a:ext cx="1087438" cy="1089025"/>
            </a:xfrm>
            <a:prstGeom prst="ellipse">
              <a:avLst/>
            </a:prstGeom>
            <a:solidFill>
              <a:srgbClr val="433A4B"/>
            </a:solidFill>
            <a:ln>
              <a:noFill/>
            </a:ln>
          </p:spPr>
          <p:txBody>
            <a:bodyPr anchor="ctr"/>
            <a:lstStyle/>
            <a:p>
              <a:pPr algn="ctr" eaLnBrk="1" hangingPunct="1">
                <a:buFont typeface="Arial" panose="020B0604020202020204" pitchFamily="34" charset="0"/>
                <a:buNone/>
              </a:pPr>
              <a:endParaRPr lang="zh-CN" altLang="en-US">
                <a:solidFill>
                  <a:srgbClr val="FFFFFF"/>
                </a:solidFill>
              </a:endParaRPr>
            </a:p>
          </p:txBody>
        </p:sp>
        <p:sp>
          <p:nvSpPr>
            <p:cNvPr id="12" name="文本框 28"/>
            <p:cNvSpPr txBox="1">
              <a:spLocks noChangeArrowheads="1"/>
            </p:cNvSpPr>
            <p:nvPr/>
          </p:nvSpPr>
          <p:spPr bwMode="auto">
            <a:xfrm>
              <a:off x="2497138" y="2742499"/>
              <a:ext cx="1255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1800">
                  <a:solidFill>
                    <a:schemeClr val="bg1"/>
                  </a:solidFill>
                  <a:latin typeface="方正正黑简体" panose="02000000000000000000" pitchFamily="2" charset="-122"/>
                  <a:ea typeface="方正正黑简体" panose="02000000000000000000" pitchFamily="2" charset="-122"/>
                </a:rPr>
                <a:t>标题内容</a:t>
              </a:r>
            </a:p>
          </p:txBody>
        </p:sp>
        <p:sp>
          <p:nvSpPr>
            <p:cNvPr id="13" name="文本框 34"/>
            <p:cNvSpPr txBox="1">
              <a:spLocks noChangeArrowheads="1"/>
            </p:cNvSpPr>
            <p:nvPr/>
          </p:nvSpPr>
          <p:spPr bwMode="auto">
            <a:xfrm>
              <a:off x="2492375" y="3166361"/>
              <a:ext cx="25225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buFont typeface="Arial" panose="020B0604020202020204" pitchFamily="34" charset="0"/>
                <a:buNone/>
              </a:pPr>
              <a:r>
                <a:rPr lang="zh-CN" altLang="en-US" sz="1400">
                  <a:solidFill>
                    <a:schemeClr val="bg1"/>
                  </a:solidFill>
                  <a:latin typeface="方正正黑简体" panose="02000000000000000000" pitchFamily="2" charset="-122"/>
                  <a:ea typeface="方正正黑简体" panose="02000000000000000000" pitchFamily="2" charset="-122"/>
                </a:rPr>
                <a:t>内容描述内容描述内容描述内容描述内容描述内容描述内容</a:t>
              </a:r>
            </a:p>
          </p:txBody>
        </p:sp>
        <p:sp>
          <p:nvSpPr>
            <p:cNvPr id="14" name="文本框 35"/>
            <p:cNvSpPr txBox="1">
              <a:spLocks noChangeArrowheads="1"/>
            </p:cNvSpPr>
            <p:nvPr/>
          </p:nvSpPr>
          <p:spPr bwMode="auto">
            <a:xfrm>
              <a:off x="8439150" y="2761549"/>
              <a:ext cx="1255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1800">
                  <a:solidFill>
                    <a:schemeClr val="bg1"/>
                  </a:solidFill>
                  <a:latin typeface="方正正黑简体" panose="02000000000000000000" pitchFamily="2" charset="-122"/>
                  <a:ea typeface="方正正黑简体" panose="02000000000000000000" pitchFamily="2" charset="-122"/>
                </a:rPr>
                <a:t>标题内容</a:t>
              </a:r>
            </a:p>
          </p:txBody>
        </p:sp>
        <p:sp>
          <p:nvSpPr>
            <p:cNvPr id="15" name="文本框 36"/>
            <p:cNvSpPr txBox="1">
              <a:spLocks noChangeArrowheads="1"/>
            </p:cNvSpPr>
            <p:nvPr/>
          </p:nvSpPr>
          <p:spPr bwMode="auto">
            <a:xfrm>
              <a:off x="7056438" y="3152074"/>
              <a:ext cx="2520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anose="020F0502020204030204" pitchFamily="34" charset="0"/>
                  <a:ea typeface="宋体" panose="02010600030101010101" pitchFamily="2" charset="-122"/>
                </a:defRPr>
              </a:lvl1pPr>
              <a:lvl2pPr marL="742950" indent="-285750">
                <a:defRPr sz="2400">
                  <a:solidFill>
                    <a:schemeClr val="tx1"/>
                  </a:solidFill>
                  <a:latin typeface="Calibri" panose="020F0502020204030204" pitchFamily="34" charset="0"/>
                  <a:ea typeface="宋体" panose="02010600030101010101" pitchFamily="2" charset="-122"/>
                </a:defRPr>
              </a:lvl2pPr>
              <a:lvl3pPr>
                <a:defRPr sz="2000">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eaLnBrk="0" fontAlgn="base" hangingPunct="0">
                <a:spcAft>
                  <a:spcPct val="0"/>
                </a:spcAft>
                <a:defRPr>
                  <a:solidFill>
                    <a:schemeClr val="tx1"/>
                  </a:solidFill>
                  <a:latin typeface="Calibri" panose="020F0502020204030204" pitchFamily="34" charset="0"/>
                  <a:ea typeface="宋体" panose="02010600030101010101" pitchFamily="2" charset="-122"/>
                </a:defRPr>
              </a:lvl6pPr>
              <a:lvl7pPr eaLnBrk="0" fontAlgn="base" hangingPunct="0">
                <a:spcAft>
                  <a:spcPct val="0"/>
                </a:spcAft>
                <a:defRPr>
                  <a:solidFill>
                    <a:schemeClr val="tx1"/>
                  </a:solidFill>
                  <a:latin typeface="Calibri" panose="020F0502020204030204" pitchFamily="34" charset="0"/>
                  <a:ea typeface="宋体" panose="02010600030101010101" pitchFamily="2" charset="-122"/>
                </a:defRPr>
              </a:lvl7pPr>
              <a:lvl8pPr eaLnBrk="0" fontAlgn="base" hangingPunct="0">
                <a:spcAft>
                  <a:spcPct val="0"/>
                </a:spcAft>
                <a:defRPr>
                  <a:solidFill>
                    <a:schemeClr val="tx1"/>
                  </a:solidFill>
                  <a:latin typeface="Calibri" panose="020F0502020204030204" pitchFamily="34" charset="0"/>
                  <a:ea typeface="宋体" panose="02010600030101010101" pitchFamily="2" charset="-122"/>
                </a:defRPr>
              </a:lvl8pPr>
              <a:lvl9pPr eaLnBrk="0" fontAlgn="base" hangingPunct="0">
                <a:spcAft>
                  <a:spcPct val="0"/>
                </a:spcAft>
                <a:defRPr>
                  <a:solidFill>
                    <a:schemeClr val="tx1"/>
                  </a:solidFill>
                  <a:latin typeface="Calibri" panose="020F0502020204030204" pitchFamily="34" charset="0"/>
                  <a:ea typeface="宋体" panose="02010600030101010101" pitchFamily="2" charset="-122"/>
                </a:defRPr>
              </a:lvl9pPr>
            </a:lstStyle>
            <a:p>
              <a:pPr algn="just" eaLnBrk="1" hangingPunct="1">
                <a:buFont typeface="Arial" panose="020B0604020202020204" pitchFamily="34" charset="0"/>
                <a:buNone/>
              </a:pPr>
              <a:r>
                <a:rPr lang="zh-CN" altLang="en-US" sz="1400">
                  <a:solidFill>
                    <a:schemeClr val="bg1"/>
                  </a:solidFill>
                  <a:latin typeface="方正正黑简体" panose="02000000000000000000" pitchFamily="2" charset="-122"/>
                  <a:ea typeface="方正正黑简体" panose="02000000000000000000" pitchFamily="2" charset="-122"/>
                </a:rPr>
                <a:t>内容描述内容描述内容描述内  容描述内容描述内容描述内容</a:t>
              </a:r>
            </a:p>
          </p:txBody>
        </p:sp>
        <p:pic>
          <p:nvPicPr>
            <p:cNvPr id="16" name="Group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038" y="4403024"/>
              <a:ext cx="633412"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47"/>
            <p:cNvSpPr>
              <a:spLocks noChangeArrowheads="1"/>
            </p:cNvSpPr>
            <p:nvPr/>
          </p:nvSpPr>
          <p:spPr bwMode="auto">
            <a:xfrm>
              <a:off x="276282" y="5411086"/>
              <a:ext cx="3090748" cy="5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buFont typeface="Arial" panose="020B0604020202020204" pitchFamily="34" charset="0"/>
                <a:buNone/>
              </a:pPr>
              <a:r>
                <a:rPr lang="zh-CN" altLang="en-US" sz="1400" dirty="0">
                  <a:solidFill>
                    <a:schemeClr val="bg1">
                      <a:lumMod val="50000"/>
                    </a:schemeClr>
                  </a:solidFill>
                  <a:latin typeface="方正正黑简体" panose="02000000000000000000" pitchFamily="2" charset="-122"/>
                  <a:ea typeface="方正正黑简体" panose="02000000000000000000" pitchFamily="2" charset="-122"/>
                </a:rPr>
                <a:t>内容填在这里，内容填在这里</a:t>
              </a:r>
              <a:endParaRPr lang="en-US" altLang="zh-CN" sz="1400" dirty="0">
                <a:solidFill>
                  <a:schemeClr val="bg1">
                    <a:lumMod val="50000"/>
                  </a:schemeClr>
                </a:solidFill>
                <a:latin typeface="方正正黑简体" panose="02000000000000000000" pitchFamily="2" charset="-122"/>
                <a:ea typeface="方正正黑简体" panose="02000000000000000000" pitchFamily="2" charset="-122"/>
              </a:endParaRPr>
            </a:p>
            <a:p>
              <a:pPr algn="just" eaLnBrk="1" hangingPunct="1">
                <a:buFont typeface="Arial" panose="020B0604020202020204" pitchFamily="34" charset="0"/>
                <a:buNone/>
              </a:pPr>
              <a:r>
                <a:rPr lang="zh-CN" altLang="en-US" sz="1400" dirty="0">
                  <a:solidFill>
                    <a:schemeClr val="bg1">
                      <a:lumMod val="50000"/>
                    </a:schemeClr>
                  </a:solidFill>
                  <a:latin typeface="方正正黑简体" panose="02000000000000000000" pitchFamily="2" charset="-122"/>
                  <a:ea typeface="方正正黑简体" panose="02000000000000000000" pitchFamily="2" charset="-122"/>
                </a:rPr>
                <a:t>内容填在这里，内容填在这里</a:t>
              </a:r>
            </a:p>
          </p:txBody>
        </p:sp>
        <p:sp>
          <p:nvSpPr>
            <p:cNvPr id="18" name="矩形 48"/>
            <p:cNvSpPr>
              <a:spLocks noChangeArrowheads="1"/>
            </p:cNvSpPr>
            <p:nvPr/>
          </p:nvSpPr>
          <p:spPr bwMode="auto">
            <a:xfrm>
              <a:off x="4586208" y="5411086"/>
              <a:ext cx="3092609" cy="5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buFont typeface="Arial" panose="020B0604020202020204" pitchFamily="34" charset="0"/>
                <a:buNone/>
              </a:pPr>
              <a:r>
                <a:rPr lang="zh-CN" altLang="en-US" sz="1400">
                  <a:solidFill>
                    <a:schemeClr val="bg1">
                      <a:lumMod val="50000"/>
                    </a:schemeClr>
                  </a:solidFill>
                  <a:latin typeface="方正正黑简体" panose="02000000000000000000" pitchFamily="2" charset="-122"/>
                  <a:ea typeface="方正正黑简体" panose="02000000000000000000" pitchFamily="2" charset="-122"/>
                </a:rPr>
                <a:t>内容填在这里，内容填在这里</a:t>
              </a:r>
              <a:endParaRPr lang="en-US" altLang="zh-CN" sz="1400">
                <a:solidFill>
                  <a:schemeClr val="bg1">
                    <a:lumMod val="50000"/>
                  </a:schemeClr>
                </a:solidFill>
                <a:latin typeface="方正正黑简体" panose="02000000000000000000" pitchFamily="2" charset="-122"/>
                <a:ea typeface="方正正黑简体" panose="02000000000000000000" pitchFamily="2" charset="-122"/>
              </a:endParaRPr>
            </a:p>
            <a:p>
              <a:pPr algn="just" eaLnBrk="1" hangingPunct="1">
                <a:buFont typeface="Arial" panose="020B0604020202020204" pitchFamily="34" charset="0"/>
                <a:buNone/>
              </a:pPr>
              <a:r>
                <a:rPr lang="zh-CN" altLang="en-US" sz="1400">
                  <a:solidFill>
                    <a:schemeClr val="bg1">
                      <a:lumMod val="50000"/>
                    </a:schemeClr>
                  </a:solidFill>
                  <a:latin typeface="方正正黑简体" panose="02000000000000000000" pitchFamily="2" charset="-122"/>
                  <a:ea typeface="方正正黑简体" panose="02000000000000000000" pitchFamily="2" charset="-122"/>
                </a:rPr>
                <a:t>内容填在这里，内容填在这里</a:t>
              </a:r>
            </a:p>
          </p:txBody>
        </p:sp>
        <p:sp>
          <p:nvSpPr>
            <p:cNvPr id="19" name="矩形 49"/>
            <p:cNvSpPr>
              <a:spLocks noChangeArrowheads="1"/>
            </p:cNvSpPr>
            <p:nvPr/>
          </p:nvSpPr>
          <p:spPr bwMode="auto">
            <a:xfrm>
              <a:off x="9044046" y="5411086"/>
              <a:ext cx="3090748" cy="55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eaLnBrk="1" hangingPunct="1">
                <a:buFont typeface="Arial" panose="020B0604020202020204" pitchFamily="34" charset="0"/>
                <a:buNone/>
              </a:pPr>
              <a:r>
                <a:rPr lang="zh-CN" altLang="en-US" sz="1400">
                  <a:solidFill>
                    <a:schemeClr val="bg1">
                      <a:lumMod val="50000"/>
                    </a:schemeClr>
                  </a:solidFill>
                  <a:latin typeface="方正正黑简体" panose="02000000000000000000" pitchFamily="2" charset="-122"/>
                  <a:ea typeface="方正正黑简体" panose="02000000000000000000" pitchFamily="2" charset="-122"/>
                </a:rPr>
                <a:t>内容填在这里，内容填在这里</a:t>
              </a:r>
              <a:endParaRPr lang="en-US" altLang="zh-CN" sz="1400">
                <a:solidFill>
                  <a:schemeClr val="bg1">
                    <a:lumMod val="50000"/>
                  </a:schemeClr>
                </a:solidFill>
                <a:latin typeface="方正正黑简体" panose="02000000000000000000" pitchFamily="2" charset="-122"/>
                <a:ea typeface="方正正黑简体" panose="02000000000000000000" pitchFamily="2" charset="-122"/>
              </a:endParaRPr>
            </a:p>
            <a:p>
              <a:pPr algn="just" eaLnBrk="1" hangingPunct="1">
                <a:buFont typeface="Arial" panose="020B0604020202020204" pitchFamily="34" charset="0"/>
                <a:buNone/>
              </a:pPr>
              <a:r>
                <a:rPr lang="zh-CN" altLang="en-US" sz="1400">
                  <a:solidFill>
                    <a:schemeClr val="bg1">
                      <a:lumMod val="50000"/>
                    </a:schemeClr>
                  </a:solidFill>
                  <a:latin typeface="方正正黑简体" panose="02000000000000000000" pitchFamily="2" charset="-122"/>
                  <a:ea typeface="方正正黑简体" panose="02000000000000000000" pitchFamily="2" charset="-122"/>
                </a:rPr>
                <a:t>内容填在这里，内容填在这里</a:t>
              </a:r>
            </a:p>
          </p:txBody>
        </p:sp>
        <p:cxnSp>
          <p:nvCxnSpPr>
            <p:cNvPr id="20" name="曲线连接符 52"/>
            <p:cNvCxnSpPr>
              <a:cxnSpLocks noChangeShapeType="1"/>
              <a:stCxn id="13" idx="2"/>
            </p:cNvCxnSpPr>
            <p:nvPr/>
          </p:nvCxnSpPr>
          <p:spPr bwMode="auto">
            <a:xfrm rot="5400000">
              <a:off x="2373313" y="3383849"/>
              <a:ext cx="1074737" cy="1684337"/>
            </a:xfrm>
            <a:prstGeom prst="curvedConnector2">
              <a:avLst/>
            </a:prstGeom>
            <a:noFill/>
            <a:ln w="6350">
              <a:solidFill>
                <a:srgbClr val="7F7F7F"/>
              </a:solidFill>
              <a:prstDash val="sysDash"/>
              <a:round/>
              <a:tailEnd type="triangle" w="med" len="med"/>
            </a:ln>
            <a:extLst>
              <a:ext uri="{909E8E84-426E-40DD-AFC4-6F175D3DCCD1}">
                <a14:hiddenFill xmlns:a14="http://schemas.microsoft.com/office/drawing/2010/main">
                  <a:noFill/>
                </a14:hiddenFill>
              </a:ext>
            </a:extLst>
          </p:spPr>
        </p:cxnSp>
        <p:cxnSp>
          <p:nvCxnSpPr>
            <p:cNvPr id="21" name="曲线连接符 53"/>
            <p:cNvCxnSpPr>
              <a:cxnSpLocks noChangeShapeType="1"/>
            </p:cNvCxnSpPr>
            <p:nvPr/>
          </p:nvCxnSpPr>
          <p:spPr bwMode="auto">
            <a:xfrm rot="16200000" flipH="1">
              <a:off x="8621713" y="3418774"/>
              <a:ext cx="1074737" cy="1684337"/>
            </a:xfrm>
            <a:prstGeom prst="curvedConnector2">
              <a:avLst/>
            </a:prstGeom>
            <a:noFill/>
            <a:ln w="6350">
              <a:solidFill>
                <a:srgbClr val="7F7F7F"/>
              </a:solidFill>
              <a:prstDash val="sysDash"/>
              <a:round/>
              <a:tailEnd type="triangle" w="med" len="med"/>
            </a:ln>
            <a:extLst>
              <a:ext uri="{909E8E84-426E-40DD-AFC4-6F175D3DCCD1}">
                <a14:hiddenFill xmlns:a14="http://schemas.microsoft.com/office/drawing/2010/main">
                  <a:noFill/>
                </a14:hiddenFill>
              </a:ext>
            </a:extLst>
          </p:spPr>
        </p:cxnSp>
        <p:pic>
          <p:nvPicPr>
            <p:cNvPr id="22" name="Group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1038" y="4109336"/>
              <a:ext cx="5969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14"/>
            <p:cNvGrpSpPr/>
            <p:nvPr/>
          </p:nvGrpSpPr>
          <p:grpSpPr bwMode="auto">
            <a:xfrm>
              <a:off x="10285413" y="4441124"/>
              <a:ext cx="565150" cy="644525"/>
              <a:chOff x="0" y="0"/>
              <a:chExt cx="551" cy="628"/>
            </a:xfrm>
          </p:grpSpPr>
          <p:sp>
            <p:nvSpPr>
              <p:cNvPr id="24" name="Line 15"/>
              <p:cNvSpPr>
                <a:spLocks noChangeShapeType="1"/>
              </p:cNvSpPr>
              <p:nvPr/>
            </p:nvSpPr>
            <p:spPr bwMode="auto">
              <a:xfrm>
                <a:off x="0" y="0"/>
                <a:ext cx="0" cy="0"/>
              </a:xfrm>
              <a:prstGeom prst="line">
                <a:avLst/>
              </a:prstGeom>
              <a:noFill/>
              <a:ln w="15875">
                <a:solidFill>
                  <a:srgbClr val="449FDB"/>
                </a:solidFill>
                <a:round/>
              </a:ln>
              <a:extLst>
                <a:ext uri="{909E8E84-426E-40DD-AFC4-6F175D3DCCD1}">
                  <a14:hiddenFill xmlns:a14="http://schemas.microsoft.com/office/drawing/2010/main">
                    <a:noFill/>
                  </a14:hiddenFill>
                </a:ext>
              </a:extLst>
            </p:spPr>
            <p:txBody>
              <a:bodyPr/>
              <a:lstStyle/>
              <a:p>
                <a:endParaRPr lang="zh-CN" altLang="en-US"/>
              </a:p>
            </p:txBody>
          </p:sp>
          <p:sp>
            <p:nvSpPr>
              <p:cNvPr id="25" name="Freeform 16"/>
              <p:cNvSpPr>
                <a:spLocks noEditPoints="1"/>
              </p:cNvSpPr>
              <p:nvPr/>
            </p:nvSpPr>
            <p:spPr bwMode="auto">
              <a:xfrm>
                <a:off x="79" y="0"/>
                <a:ext cx="472" cy="628"/>
              </a:xfrm>
              <a:custGeom>
                <a:avLst/>
                <a:gdLst>
                  <a:gd name="T0" fmla="*/ 18554 w 197"/>
                  <a:gd name="T1" fmla="*/ 27078 h 263"/>
                  <a:gd name="T2" fmla="*/ 28042 w 197"/>
                  <a:gd name="T3" fmla="*/ 17785 h 263"/>
                  <a:gd name="T4" fmla="*/ 18554 w 197"/>
                  <a:gd name="T5" fmla="*/ 8685 h 263"/>
                  <a:gd name="T6" fmla="*/ 9232 w 197"/>
                  <a:gd name="T7" fmla="*/ 17785 h 263"/>
                  <a:gd name="T8" fmla="*/ 18554 w 197"/>
                  <a:gd name="T9" fmla="*/ 27078 h 263"/>
                  <a:gd name="T10" fmla="*/ 18554 w 197"/>
                  <a:gd name="T11" fmla="*/ 10172 h 263"/>
                  <a:gd name="T12" fmla="*/ 26463 w 197"/>
                  <a:gd name="T13" fmla="*/ 17785 h 263"/>
                  <a:gd name="T14" fmla="*/ 18554 w 197"/>
                  <a:gd name="T15" fmla="*/ 25624 h 263"/>
                  <a:gd name="T16" fmla="*/ 10810 w 197"/>
                  <a:gd name="T17" fmla="*/ 17785 h 263"/>
                  <a:gd name="T18" fmla="*/ 18554 w 197"/>
                  <a:gd name="T19" fmla="*/ 10172 h 263"/>
                  <a:gd name="T20" fmla="*/ 18554 w 197"/>
                  <a:gd name="T21" fmla="*/ 0 h 263"/>
                  <a:gd name="T22" fmla="*/ 0 w 197"/>
                  <a:gd name="T23" fmla="*/ 18336 h 263"/>
                  <a:gd name="T24" fmla="*/ 16120 w 197"/>
                  <a:gd name="T25" fmla="*/ 47432 h 263"/>
                  <a:gd name="T26" fmla="*/ 18554 w 197"/>
                  <a:gd name="T27" fmla="*/ 48767 h 263"/>
                  <a:gd name="T28" fmla="*/ 18719 w 197"/>
                  <a:gd name="T29" fmla="*/ 48767 h 263"/>
                  <a:gd name="T30" fmla="*/ 21154 w 197"/>
                  <a:gd name="T31" fmla="*/ 47432 h 263"/>
                  <a:gd name="T32" fmla="*/ 37274 w 197"/>
                  <a:gd name="T33" fmla="*/ 18336 h 263"/>
                  <a:gd name="T34" fmla="*/ 18554 w 197"/>
                  <a:gd name="T35" fmla="*/ 0 h 263"/>
                  <a:gd name="T36" fmla="*/ 18719 w 197"/>
                  <a:gd name="T37" fmla="*/ 45419 h 263"/>
                  <a:gd name="T38" fmla="*/ 18554 w 197"/>
                  <a:gd name="T39" fmla="*/ 45579 h 263"/>
                  <a:gd name="T40" fmla="*/ 18317 w 197"/>
                  <a:gd name="T41" fmla="*/ 45419 h 263"/>
                  <a:gd name="T42" fmla="*/ 2997 w 197"/>
                  <a:gd name="T43" fmla="*/ 18336 h 263"/>
                  <a:gd name="T44" fmla="*/ 18554 w 197"/>
                  <a:gd name="T45" fmla="*/ 2954 h 263"/>
                  <a:gd name="T46" fmla="*/ 34276 w 197"/>
                  <a:gd name="T47" fmla="*/ 18336 h 263"/>
                  <a:gd name="T48" fmla="*/ 18719 w 197"/>
                  <a:gd name="T49" fmla="*/ 45419 h 26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7" h="263">
                    <a:moveTo>
                      <a:pt x="98" y="146"/>
                    </a:moveTo>
                    <a:cubicBezTo>
                      <a:pt x="126" y="146"/>
                      <a:pt x="148" y="124"/>
                      <a:pt x="148" y="96"/>
                    </a:cubicBezTo>
                    <a:cubicBezTo>
                      <a:pt x="148" y="69"/>
                      <a:pt x="126" y="47"/>
                      <a:pt x="98" y="47"/>
                    </a:cubicBezTo>
                    <a:cubicBezTo>
                      <a:pt x="71" y="47"/>
                      <a:pt x="49" y="69"/>
                      <a:pt x="49" y="96"/>
                    </a:cubicBezTo>
                    <a:cubicBezTo>
                      <a:pt x="49" y="124"/>
                      <a:pt x="71" y="146"/>
                      <a:pt x="98" y="146"/>
                    </a:cubicBezTo>
                    <a:close/>
                    <a:moveTo>
                      <a:pt x="98" y="55"/>
                    </a:moveTo>
                    <a:cubicBezTo>
                      <a:pt x="121" y="55"/>
                      <a:pt x="140" y="74"/>
                      <a:pt x="140" y="96"/>
                    </a:cubicBezTo>
                    <a:cubicBezTo>
                      <a:pt x="140" y="119"/>
                      <a:pt x="121" y="138"/>
                      <a:pt x="98" y="138"/>
                    </a:cubicBezTo>
                    <a:cubicBezTo>
                      <a:pt x="76" y="138"/>
                      <a:pt x="57" y="119"/>
                      <a:pt x="57" y="96"/>
                    </a:cubicBezTo>
                    <a:cubicBezTo>
                      <a:pt x="57" y="74"/>
                      <a:pt x="76" y="55"/>
                      <a:pt x="98" y="55"/>
                    </a:cubicBezTo>
                    <a:close/>
                    <a:moveTo>
                      <a:pt x="98" y="0"/>
                    </a:moveTo>
                    <a:cubicBezTo>
                      <a:pt x="44" y="0"/>
                      <a:pt x="0" y="44"/>
                      <a:pt x="0" y="99"/>
                    </a:cubicBezTo>
                    <a:cubicBezTo>
                      <a:pt x="0" y="156"/>
                      <a:pt x="49" y="215"/>
                      <a:pt x="85" y="256"/>
                    </a:cubicBezTo>
                    <a:cubicBezTo>
                      <a:pt x="85" y="256"/>
                      <a:pt x="91" y="263"/>
                      <a:pt x="98" y="263"/>
                    </a:cubicBezTo>
                    <a:cubicBezTo>
                      <a:pt x="98" y="263"/>
                      <a:pt x="99" y="263"/>
                      <a:pt x="99" y="263"/>
                    </a:cubicBezTo>
                    <a:cubicBezTo>
                      <a:pt x="106" y="263"/>
                      <a:pt x="112" y="256"/>
                      <a:pt x="112" y="256"/>
                    </a:cubicBezTo>
                    <a:cubicBezTo>
                      <a:pt x="148" y="215"/>
                      <a:pt x="197" y="156"/>
                      <a:pt x="197" y="99"/>
                    </a:cubicBezTo>
                    <a:cubicBezTo>
                      <a:pt x="197" y="44"/>
                      <a:pt x="153" y="0"/>
                      <a:pt x="98" y="0"/>
                    </a:cubicBezTo>
                    <a:close/>
                    <a:moveTo>
                      <a:pt x="99" y="245"/>
                    </a:moveTo>
                    <a:cubicBezTo>
                      <a:pt x="99" y="246"/>
                      <a:pt x="99" y="246"/>
                      <a:pt x="98" y="246"/>
                    </a:cubicBezTo>
                    <a:cubicBezTo>
                      <a:pt x="98" y="246"/>
                      <a:pt x="98" y="246"/>
                      <a:pt x="97" y="245"/>
                    </a:cubicBezTo>
                    <a:cubicBezTo>
                      <a:pt x="67" y="211"/>
                      <a:pt x="16" y="152"/>
                      <a:pt x="16" y="99"/>
                    </a:cubicBezTo>
                    <a:cubicBezTo>
                      <a:pt x="16" y="53"/>
                      <a:pt x="53" y="16"/>
                      <a:pt x="98" y="16"/>
                    </a:cubicBezTo>
                    <a:cubicBezTo>
                      <a:pt x="144" y="16"/>
                      <a:pt x="181" y="53"/>
                      <a:pt x="181" y="99"/>
                    </a:cubicBezTo>
                    <a:cubicBezTo>
                      <a:pt x="181" y="152"/>
                      <a:pt x="130" y="211"/>
                      <a:pt x="99" y="245"/>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0286" y="486325"/>
            <a:ext cx="11582400" cy="694775"/>
            <a:chOff x="290286" y="467275"/>
            <a:chExt cx="11582400" cy="694775"/>
          </a:xfrm>
        </p:grpSpPr>
        <p:sp>
          <p:nvSpPr>
            <p:cNvPr id="4" name="TextBox 8"/>
            <p:cNvSpPr txBox="1">
              <a:spLocks noChangeArrowheads="1"/>
            </p:cNvSpPr>
            <p:nvPr/>
          </p:nvSpPr>
          <p:spPr bwMode="auto">
            <a:xfrm>
              <a:off x="4464793" y="467275"/>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华文新魏" panose="02010800040101010101" pitchFamily="2" charset="-122"/>
                  <a:ea typeface="华文新魏" panose="02010800040101010101" pitchFamily="2" charset="-122"/>
                </a:rPr>
                <a:t>明年工作计划</a:t>
              </a:r>
            </a:p>
          </p:txBody>
        </p:sp>
        <p:cxnSp>
          <p:nvCxnSpPr>
            <p:cNvPr id="6" name="直接连接符 5"/>
            <p:cNvCxnSpPr/>
            <p:nvPr/>
          </p:nvCxnSpPr>
          <p:spPr>
            <a:xfrm>
              <a:off x="290286" y="1162050"/>
              <a:ext cx="11582400" cy="0"/>
            </a:xfrm>
            <a:prstGeom prst="line">
              <a:avLst/>
            </a:prstGeom>
            <a:ln>
              <a:solidFill>
                <a:srgbClr val="433A4B"/>
              </a:solidFill>
            </a:ln>
          </p:spPr>
          <p:style>
            <a:lnRef idx="1">
              <a:schemeClr val="accent1"/>
            </a:lnRef>
            <a:fillRef idx="0">
              <a:schemeClr val="accent1"/>
            </a:fillRef>
            <a:effectRef idx="0">
              <a:schemeClr val="accent1"/>
            </a:effectRef>
            <a:fontRef idx="minor">
              <a:schemeClr val="tx1"/>
            </a:fontRef>
          </p:style>
        </p:cxnSp>
      </p:grpSp>
      <p:grpSp>
        <p:nvGrpSpPr>
          <p:cNvPr id="5" name="Group 27"/>
          <p:cNvGrpSpPr/>
          <p:nvPr/>
        </p:nvGrpSpPr>
        <p:grpSpPr>
          <a:xfrm>
            <a:off x="5651500" y="2024740"/>
            <a:ext cx="1524000" cy="1524000"/>
            <a:chOff x="4800600" y="1276350"/>
            <a:chExt cx="1143000" cy="1143000"/>
          </a:xfrm>
          <a:solidFill>
            <a:srgbClr val="56A9CB"/>
          </a:solidFill>
        </p:grpSpPr>
        <p:sp>
          <p:nvSpPr>
            <p:cNvPr id="7" name="Rounded Rectangle 28"/>
            <p:cNvSpPr/>
            <p:nvPr/>
          </p:nvSpPr>
          <p:spPr>
            <a:xfrm>
              <a:off x="4800600" y="1276350"/>
              <a:ext cx="1143000" cy="1143000"/>
            </a:xfrm>
            <a:prstGeom prst="roundRect">
              <a:avLst>
                <a:gd name="adj" fmla="val 8667"/>
              </a:avLst>
            </a:prstGeom>
            <a:solidFill>
              <a:srgbClr val="433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微软雅黑" panose="020B0503020204020204" pitchFamily="34" charset="-122"/>
                <a:ea typeface="微软雅黑" panose="020B0503020204020204" pitchFamily="34" charset="-122"/>
              </a:endParaRPr>
            </a:p>
          </p:txBody>
        </p:sp>
        <p:grpSp>
          <p:nvGrpSpPr>
            <p:cNvPr id="8" name="Group 60"/>
            <p:cNvGrpSpPr/>
            <p:nvPr/>
          </p:nvGrpSpPr>
          <p:grpSpPr>
            <a:xfrm>
              <a:off x="5029198" y="1504950"/>
              <a:ext cx="685800" cy="685800"/>
              <a:chOff x="4381500" y="2925763"/>
              <a:chExt cx="363538" cy="293688"/>
            </a:xfrm>
            <a:grpFill/>
          </p:grpSpPr>
          <p:sp>
            <p:nvSpPr>
              <p:cNvPr id="9" name="Freeform 818"/>
              <p:cNvSpPr/>
              <p:nvPr/>
            </p:nvSpPr>
            <p:spPr bwMode="auto">
              <a:xfrm>
                <a:off x="4570413" y="3076575"/>
                <a:ext cx="82550" cy="142875"/>
              </a:xfrm>
              <a:custGeom>
                <a:avLst/>
                <a:gdLst/>
                <a:ahLst/>
                <a:cxnLst>
                  <a:cxn ang="0">
                    <a:pos x="18" y="0"/>
                  </a:cxn>
                  <a:cxn ang="0">
                    <a:pos x="5" y="0"/>
                  </a:cxn>
                  <a:cxn ang="0">
                    <a:pos x="0" y="4"/>
                  </a:cxn>
                  <a:cxn ang="0">
                    <a:pos x="0" y="36"/>
                  </a:cxn>
                  <a:cxn ang="0">
                    <a:pos x="5" y="40"/>
                  </a:cxn>
                  <a:cxn ang="0">
                    <a:pos x="18" y="40"/>
                  </a:cxn>
                  <a:cxn ang="0">
                    <a:pos x="23" y="36"/>
                  </a:cxn>
                  <a:cxn ang="0">
                    <a:pos x="23" y="4"/>
                  </a:cxn>
                  <a:cxn ang="0">
                    <a:pos x="18" y="0"/>
                  </a:cxn>
                </a:cxnLst>
                <a:rect l="0" t="0" r="r" b="b"/>
                <a:pathLst>
                  <a:path w="23" h="40">
                    <a:moveTo>
                      <a:pt x="18" y="0"/>
                    </a:moveTo>
                    <a:cubicBezTo>
                      <a:pt x="5" y="0"/>
                      <a:pt x="5" y="0"/>
                      <a:pt x="5" y="0"/>
                    </a:cubicBezTo>
                    <a:cubicBezTo>
                      <a:pt x="2" y="0"/>
                      <a:pt x="0" y="2"/>
                      <a:pt x="0" y="4"/>
                    </a:cubicBezTo>
                    <a:cubicBezTo>
                      <a:pt x="0" y="36"/>
                      <a:pt x="0" y="36"/>
                      <a:pt x="0" y="36"/>
                    </a:cubicBezTo>
                    <a:cubicBezTo>
                      <a:pt x="0" y="38"/>
                      <a:pt x="2" y="40"/>
                      <a:pt x="5" y="40"/>
                    </a:cubicBezTo>
                    <a:cubicBezTo>
                      <a:pt x="18" y="40"/>
                      <a:pt x="18" y="40"/>
                      <a:pt x="18" y="40"/>
                    </a:cubicBezTo>
                    <a:cubicBezTo>
                      <a:pt x="21" y="40"/>
                      <a:pt x="23" y="38"/>
                      <a:pt x="23" y="36"/>
                    </a:cubicBezTo>
                    <a:cubicBezTo>
                      <a:pt x="23" y="4"/>
                      <a:pt x="23" y="4"/>
                      <a:pt x="23" y="4"/>
                    </a:cubicBezTo>
                    <a:cubicBezTo>
                      <a:pt x="23" y="2"/>
                      <a:pt x="21" y="0"/>
                      <a:pt x="18" y="0"/>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latin typeface="微软雅黑" panose="020B0503020204020204" pitchFamily="34" charset="-122"/>
                  <a:ea typeface="微软雅黑" panose="020B0503020204020204" pitchFamily="34" charset="-122"/>
                </a:endParaRPr>
              </a:p>
            </p:txBody>
          </p:sp>
          <p:sp>
            <p:nvSpPr>
              <p:cNvPr id="10" name="Freeform 819"/>
              <p:cNvSpPr/>
              <p:nvPr/>
            </p:nvSpPr>
            <p:spPr bwMode="auto">
              <a:xfrm>
                <a:off x="4667250" y="2925763"/>
                <a:ext cx="77788" cy="293688"/>
              </a:xfrm>
              <a:custGeom>
                <a:avLst/>
                <a:gdLst/>
                <a:ahLst/>
                <a:cxnLst>
                  <a:cxn ang="0">
                    <a:pos x="5" y="82"/>
                  </a:cxn>
                  <a:cxn ang="0">
                    <a:pos x="18" y="82"/>
                  </a:cxn>
                  <a:cxn ang="0">
                    <a:pos x="22" y="78"/>
                  </a:cxn>
                  <a:cxn ang="0">
                    <a:pos x="22" y="4"/>
                  </a:cxn>
                  <a:cxn ang="0">
                    <a:pos x="18" y="0"/>
                  </a:cxn>
                  <a:cxn ang="0">
                    <a:pos x="5" y="0"/>
                  </a:cxn>
                  <a:cxn ang="0">
                    <a:pos x="0" y="4"/>
                  </a:cxn>
                  <a:cxn ang="0">
                    <a:pos x="0" y="46"/>
                  </a:cxn>
                  <a:cxn ang="0">
                    <a:pos x="0" y="78"/>
                  </a:cxn>
                  <a:cxn ang="0">
                    <a:pos x="5" y="82"/>
                  </a:cxn>
                </a:cxnLst>
                <a:rect l="0" t="0" r="r" b="b"/>
                <a:pathLst>
                  <a:path w="22" h="82">
                    <a:moveTo>
                      <a:pt x="5" y="82"/>
                    </a:moveTo>
                    <a:cubicBezTo>
                      <a:pt x="18" y="82"/>
                      <a:pt x="18" y="82"/>
                      <a:pt x="18" y="82"/>
                    </a:cubicBezTo>
                    <a:cubicBezTo>
                      <a:pt x="20" y="82"/>
                      <a:pt x="22" y="80"/>
                      <a:pt x="22" y="78"/>
                    </a:cubicBezTo>
                    <a:cubicBezTo>
                      <a:pt x="22" y="4"/>
                      <a:pt x="22" y="4"/>
                      <a:pt x="22" y="4"/>
                    </a:cubicBezTo>
                    <a:cubicBezTo>
                      <a:pt x="22" y="2"/>
                      <a:pt x="20" y="0"/>
                      <a:pt x="18" y="0"/>
                    </a:cubicBezTo>
                    <a:cubicBezTo>
                      <a:pt x="5" y="0"/>
                      <a:pt x="5" y="0"/>
                      <a:pt x="5" y="0"/>
                    </a:cubicBezTo>
                    <a:cubicBezTo>
                      <a:pt x="2" y="0"/>
                      <a:pt x="0" y="2"/>
                      <a:pt x="0" y="4"/>
                    </a:cubicBezTo>
                    <a:cubicBezTo>
                      <a:pt x="0" y="46"/>
                      <a:pt x="0" y="46"/>
                      <a:pt x="0" y="46"/>
                    </a:cubicBezTo>
                    <a:cubicBezTo>
                      <a:pt x="0" y="78"/>
                      <a:pt x="0" y="78"/>
                      <a:pt x="0" y="78"/>
                    </a:cubicBezTo>
                    <a:cubicBezTo>
                      <a:pt x="0" y="80"/>
                      <a:pt x="2" y="82"/>
                      <a:pt x="5" y="82"/>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latin typeface="微软雅黑" panose="020B0503020204020204" pitchFamily="34" charset="-122"/>
                  <a:ea typeface="微软雅黑" panose="020B0503020204020204" pitchFamily="34" charset="-122"/>
                </a:endParaRPr>
              </a:p>
            </p:txBody>
          </p:sp>
          <p:sp>
            <p:nvSpPr>
              <p:cNvPr id="11" name="Freeform 820"/>
              <p:cNvSpPr/>
              <p:nvPr/>
            </p:nvSpPr>
            <p:spPr bwMode="auto">
              <a:xfrm>
                <a:off x="4478338" y="3008313"/>
                <a:ext cx="77788" cy="211138"/>
              </a:xfrm>
              <a:custGeom>
                <a:avLst/>
                <a:gdLst/>
                <a:ahLst/>
                <a:cxnLst>
                  <a:cxn ang="0">
                    <a:pos x="18" y="0"/>
                  </a:cxn>
                  <a:cxn ang="0">
                    <a:pos x="4" y="0"/>
                  </a:cxn>
                  <a:cxn ang="0">
                    <a:pos x="0" y="5"/>
                  </a:cxn>
                  <a:cxn ang="0">
                    <a:pos x="0" y="42"/>
                  </a:cxn>
                  <a:cxn ang="0">
                    <a:pos x="0" y="55"/>
                  </a:cxn>
                  <a:cxn ang="0">
                    <a:pos x="4" y="59"/>
                  </a:cxn>
                  <a:cxn ang="0">
                    <a:pos x="18" y="59"/>
                  </a:cxn>
                  <a:cxn ang="0">
                    <a:pos x="22" y="55"/>
                  </a:cxn>
                  <a:cxn ang="0">
                    <a:pos x="22" y="23"/>
                  </a:cxn>
                  <a:cxn ang="0">
                    <a:pos x="22" y="5"/>
                  </a:cxn>
                  <a:cxn ang="0">
                    <a:pos x="18" y="0"/>
                  </a:cxn>
                </a:cxnLst>
                <a:rect l="0" t="0" r="r" b="b"/>
                <a:pathLst>
                  <a:path w="22" h="59">
                    <a:moveTo>
                      <a:pt x="18" y="0"/>
                    </a:moveTo>
                    <a:cubicBezTo>
                      <a:pt x="4" y="0"/>
                      <a:pt x="4" y="0"/>
                      <a:pt x="4" y="0"/>
                    </a:cubicBezTo>
                    <a:cubicBezTo>
                      <a:pt x="2" y="0"/>
                      <a:pt x="0" y="2"/>
                      <a:pt x="0" y="5"/>
                    </a:cubicBezTo>
                    <a:cubicBezTo>
                      <a:pt x="0" y="42"/>
                      <a:pt x="0" y="42"/>
                      <a:pt x="0" y="42"/>
                    </a:cubicBezTo>
                    <a:cubicBezTo>
                      <a:pt x="0" y="55"/>
                      <a:pt x="0" y="55"/>
                      <a:pt x="0" y="55"/>
                    </a:cubicBezTo>
                    <a:cubicBezTo>
                      <a:pt x="0" y="57"/>
                      <a:pt x="2" y="59"/>
                      <a:pt x="4" y="59"/>
                    </a:cubicBezTo>
                    <a:cubicBezTo>
                      <a:pt x="18" y="59"/>
                      <a:pt x="18" y="59"/>
                      <a:pt x="18" y="59"/>
                    </a:cubicBezTo>
                    <a:cubicBezTo>
                      <a:pt x="20" y="59"/>
                      <a:pt x="22" y="57"/>
                      <a:pt x="22" y="55"/>
                    </a:cubicBezTo>
                    <a:cubicBezTo>
                      <a:pt x="22" y="23"/>
                      <a:pt x="22" y="23"/>
                      <a:pt x="22" y="23"/>
                    </a:cubicBezTo>
                    <a:cubicBezTo>
                      <a:pt x="22" y="5"/>
                      <a:pt x="22" y="5"/>
                      <a:pt x="22" y="5"/>
                    </a:cubicBezTo>
                    <a:cubicBezTo>
                      <a:pt x="22" y="2"/>
                      <a:pt x="20" y="0"/>
                      <a:pt x="18" y="0"/>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latin typeface="微软雅黑" panose="020B0503020204020204" pitchFamily="34" charset="-122"/>
                  <a:ea typeface="微软雅黑" panose="020B0503020204020204" pitchFamily="34" charset="-122"/>
                </a:endParaRPr>
              </a:p>
            </p:txBody>
          </p:sp>
          <p:sp>
            <p:nvSpPr>
              <p:cNvPr id="12" name="Freeform 821"/>
              <p:cNvSpPr/>
              <p:nvPr/>
            </p:nvSpPr>
            <p:spPr bwMode="auto">
              <a:xfrm>
                <a:off x="4381500" y="3144838"/>
                <a:ext cx="82550" cy="74613"/>
              </a:xfrm>
              <a:custGeom>
                <a:avLst/>
                <a:gdLst/>
                <a:ahLst/>
                <a:cxnLst>
                  <a:cxn ang="0">
                    <a:pos x="18" y="0"/>
                  </a:cxn>
                  <a:cxn ang="0">
                    <a:pos x="5" y="0"/>
                  </a:cxn>
                  <a:cxn ang="0">
                    <a:pos x="0" y="4"/>
                  </a:cxn>
                  <a:cxn ang="0">
                    <a:pos x="0" y="17"/>
                  </a:cxn>
                  <a:cxn ang="0">
                    <a:pos x="5" y="21"/>
                  </a:cxn>
                  <a:cxn ang="0">
                    <a:pos x="18" y="21"/>
                  </a:cxn>
                  <a:cxn ang="0">
                    <a:pos x="23" y="17"/>
                  </a:cxn>
                  <a:cxn ang="0">
                    <a:pos x="23" y="4"/>
                  </a:cxn>
                  <a:cxn ang="0">
                    <a:pos x="18" y="0"/>
                  </a:cxn>
                </a:cxnLst>
                <a:rect l="0" t="0" r="r" b="b"/>
                <a:pathLst>
                  <a:path w="23" h="21">
                    <a:moveTo>
                      <a:pt x="18" y="0"/>
                    </a:moveTo>
                    <a:cubicBezTo>
                      <a:pt x="5" y="0"/>
                      <a:pt x="5" y="0"/>
                      <a:pt x="5" y="0"/>
                    </a:cubicBezTo>
                    <a:cubicBezTo>
                      <a:pt x="2" y="0"/>
                      <a:pt x="0" y="2"/>
                      <a:pt x="0" y="4"/>
                    </a:cubicBezTo>
                    <a:cubicBezTo>
                      <a:pt x="0" y="17"/>
                      <a:pt x="0" y="17"/>
                      <a:pt x="0" y="17"/>
                    </a:cubicBezTo>
                    <a:cubicBezTo>
                      <a:pt x="0" y="19"/>
                      <a:pt x="2" y="21"/>
                      <a:pt x="5" y="21"/>
                    </a:cubicBezTo>
                    <a:cubicBezTo>
                      <a:pt x="18" y="21"/>
                      <a:pt x="18" y="21"/>
                      <a:pt x="18" y="21"/>
                    </a:cubicBezTo>
                    <a:cubicBezTo>
                      <a:pt x="21" y="21"/>
                      <a:pt x="23" y="19"/>
                      <a:pt x="23" y="17"/>
                    </a:cubicBezTo>
                    <a:cubicBezTo>
                      <a:pt x="23" y="4"/>
                      <a:pt x="23" y="4"/>
                      <a:pt x="23" y="4"/>
                    </a:cubicBezTo>
                    <a:cubicBezTo>
                      <a:pt x="23" y="2"/>
                      <a:pt x="21" y="0"/>
                      <a:pt x="18" y="0"/>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latin typeface="微软雅黑" panose="020B0503020204020204" pitchFamily="34" charset="-122"/>
                  <a:ea typeface="微软雅黑" panose="020B0503020204020204" pitchFamily="34" charset="-122"/>
                </a:endParaRPr>
              </a:p>
            </p:txBody>
          </p:sp>
        </p:grpSp>
      </p:grpSp>
      <p:grpSp>
        <p:nvGrpSpPr>
          <p:cNvPr id="13" name="Group 34"/>
          <p:cNvGrpSpPr/>
          <p:nvPr/>
        </p:nvGrpSpPr>
        <p:grpSpPr>
          <a:xfrm>
            <a:off x="7378700" y="2024740"/>
            <a:ext cx="1524000" cy="1524000"/>
            <a:chOff x="6096000" y="1276350"/>
            <a:chExt cx="1143000" cy="1143000"/>
          </a:xfrm>
          <a:solidFill>
            <a:srgbClr val="56A9CB"/>
          </a:solidFill>
        </p:grpSpPr>
        <p:sp>
          <p:nvSpPr>
            <p:cNvPr id="14" name="Rounded Rectangle 35"/>
            <p:cNvSpPr/>
            <p:nvPr/>
          </p:nvSpPr>
          <p:spPr>
            <a:xfrm>
              <a:off x="6096000" y="1276350"/>
              <a:ext cx="1143000" cy="1143000"/>
            </a:xfrm>
            <a:prstGeom prst="roundRect">
              <a:avLst>
                <a:gd name="adj" fmla="val 8667"/>
              </a:avLst>
            </a:prstGeom>
            <a:solidFill>
              <a:srgbClr val="433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微软雅黑" panose="020B0503020204020204" pitchFamily="34" charset="-122"/>
                <a:ea typeface="微软雅黑" panose="020B0503020204020204" pitchFamily="34" charset="-122"/>
              </a:endParaRPr>
            </a:p>
          </p:txBody>
        </p:sp>
        <p:grpSp>
          <p:nvGrpSpPr>
            <p:cNvPr id="15" name="Group 65"/>
            <p:cNvGrpSpPr/>
            <p:nvPr/>
          </p:nvGrpSpPr>
          <p:grpSpPr>
            <a:xfrm>
              <a:off x="6259417" y="1417733"/>
              <a:ext cx="838200" cy="762000"/>
              <a:chOff x="6051550" y="2911475"/>
              <a:chExt cx="382588" cy="322263"/>
            </a:xfrm>
            <a:grpFill/>
          </p:grpSpPr>
          <p:sp>
            <p:nvSpPr>
              <p:cNvPr id="16" name="Freeform 823"/>
              <p:cNvSpPr>
                <a:spLocks noEditPoints="1"/>
              </p:cNvSpPr>
              <p:nvPr/>
            </p:nvSpPr>
            <p:spPr bwMode="auto">
              <a:xfrm>
                <a:off x="6080125" y="2911475"/>
                <a:ext cx="320675" cy="236538"/>
              </a:xfrm>
              <a:custGeom>
                <a:avLst/>
                <a:gdLst/>
                <a:ahLst/>
                <a:cxnLst>
                  <a:cxn ang="0">
                    <a:pos x="6" y="66"/>
                  </a:cxn>
                  <a:cxn ang="0">
                    <a:pos x="85" y="66"/>
                  </a:cxn>
                  <a:cxn ang="0">
                    <a:pos x="90" y="60"/>
                  </a:cxn>
                  <a:cxn ang="0">
                    <a:pos x="90" y="6"/>
                  </a:cxn>
                  <a:cxn ang="0">
                    <a:pos x="85" y="0"/>
                  </a:cxn>
                  <a:cxn ang="0">
                    <a:pos x="6" y="0"/>
                  </a:cxn>
                  <a:cxn ang="0">
                    <a:pos x="0" y="6"/>
                  </a:cxn>
                  <a:cxn ang="0">
                    <a:pos x="0" y="60"/>
                  </a:cxn>
                  <a:cxn ang="0">
                    <a:pos x="6" y="66"/>
                  </a:cxn>
                  <a:cxn ang="0">
                    <a:pos x="7" y="10"/>
                  </a:cxn>
                  <a:cxn ang="0">
                    <a:pos x="10" y="6"/>
                  </a:cxn>
                  <a:cxn ang="0">
                    <a:pos x="80" y="6"/>
                  </a:cxn>
                  <a:cxn ang="0">
                    <a:pos x="84" y="10"/>
                  </a:cxn>
                  <a:cxn ang="0">
                    <a:pos x="84" y="56"/>
                  </a:cxn>
                  <a:cxn ang="0">
                    <a:pos x="80" y="59"/>
                  </a:cxn>
                  <a:cxn ang="0">
                    <a:pos x="10" y="59"/>
                  </a:cxn>
                  <a:cxn ang="0">
                    <a:pos x="7" y="56"/>
                  </a:cxn>
                  <a:cxn ang="0">
                    <a:pos x="7" y="10"/>
                  </a:cxn>
                </a:cxnLst>
                <a:rect l="0" t="0" r="r" b="b"/>
                <a:pathLst>
                  <a:path w="90" h="66">
                    <a:moveTo>
                      <a:pt x="6" y="66"/>
                    </a:moveTo>
                    <a:cubicBezTo>
                      <a:pt x="85" y="66"/>
                      <a:pt x="85" y="66"/>
                      <a:pt x="85" y="66"/>
                    </a:cubicBezTo>
                    <a:cubicBezTo>
                      <a:pt x="88" y="66"/>
                      <a:pt x="90" y="63"/>
                      <a:pt x="90" y="60"/>
                    </a:cubicBezTo>
                    <a:cubicBezTo>
                      <a:pt x="90" y="6"/>
                      <a:pt x="90" y="6"/>
                      <a:pt x="90" y="6"/>
                    </a:cubicBezTo>
                    <a:cubicBezTo>
                      <a:pt x="90" y="2"/>
                      <a:pt x="88" y="0"/>
                      <a:pt x="85" y="0"/>
                    </a:cubicBezTo>
                    <a:cubicBezTo>
                      <a:pt x="6" y="0"/>
                      <a:pt x="6" y="0"/>
                      <a:pt x="6" y="0"/>
                    </a:cubicBezTo>
                    <a:cubicBezTo>
                      <a:pt x="3" y="0"/>
                      <a:pt x="0" y="2"/>
                      <a:pt x="0" y="6"/>
                    </a:cubicBezTo>
                    <a:cubicBezTo>
                      <a:pt x="0" y="60"/>
                      <a:pt x="0" y="60"/>
                      <a:pt x="0" y="60"/>
                    </a:cubicBezTo>
                    <a:cubicBezTo>
                      <a:pt x="0" y="63"/>
                      <a:pt x="3" y="66"/>
                      <a:pt x="6" y="66"/>
                    </a:cubicBezTo>
                    <a:close/>
                    <a:moveTo>
                      <a:pt x="7" y="10"/>
                    </a:moveTo>
                    <a:cubicBezTo>
                      <a:pt x="7" y="8"/>
                      <a:pt x="8" y="6"/>
                      <a:pt x="10" y="6"/>
                    </a:cubicBezTo>
                    <a:cubicBezTo>
                      <a:pt x="80" y="6"/>
                      <a:pt x="80" y="6"/>
                      <a:pt x="80" y="6"/>
                    </a:cubicBezTo>
                    <a:cubicBezTo>
                      <a:pt x="82" y="6"/>
                      <a:pt x="84" y="8"/>
                      <a:pt x="84" y="10"/>
                    </a:cubicBezTo>
                    <a:cubicBezTo>
                      <a:pt x="84" y="56"/>
                      <a:pt x="84" y="56"/>
                      <a:pt x="84" y="56"/>
                    </a:cubicBezTo>
                    <a:cubicBezTo>
                      <a:pt x="84" y="58"/>
                      <a:pt x="82" y="59"/>
                      <a:pt x="80" y="59"/>
                    </a:cubicBezTo>
                    <a:cubicBezTo>
                      <a:pt x="10" y="59"/>
                      <a:pt x="10" y="59"/>
                      <a:pt x="10" y="59"/>
                    </a:cubicBezTo>
                    <a:cubicBezTo>
                      <a:pt x="8" y="59"/>
                      <a:pt x="7" y="58"/>
                      <a:pt x="7" y="56"/>
                    </a:cubicBezTo>
                    <a:lnTo>
                      <a:pt x="7" y="10"/>
                    </a:ln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latin typeface="微软雅黑" panose="020B0503020204020204" pitchFamily="34" charset="-122"/>
                  <a:ea typeface="微软雅黑" panose="020B0503020204020204" pitchFamily="34" charset="-122"/>
                </a:endParaRPr>
              </a:p>
            </p:txBody>
          </p:sp>
          <p:sp>
            <p:nvSpPr>
              <p:cNvPr id="17" name="Freeform 824"/>
              <p:cNvSpPr/>
              <p:nvPr/>
            </p:nvSpPr>
            <p:spPr bwMode="auto">
              <a:xfrm>
                <a:off x="6051550" y="3162300"/>
                <a:ext cx="382588" cy="71438"/>
              </a:xfrm>
              <a:custGeom>
                <a:avLst/>
                <a:gdLst/>
                <a:ahLst/>
                <a:cxnLst>
                  <a:cxn ang="0">
                    <a:pos x="105" y="8"/>
                  </a:cxn>
                  <a:cxn ang="0">
                    <a:pos x="101" y="2"/>
                  </a:cxn>
                  <a:cxn ang="0">
                    <a:pos x="97" y="0"/>
                  </a:cxn>
                  <a:cxn ang="0">
                    <a:pos x="96" y="0"/>
                  </a:cxn>
                  <a:cxn ang="0">
                    <a:pos x="10" y="0"/>
                  </a:cxn>
                  <a:cxn ang="0">
                    <a:pos x="10" y="0"/>
                  </a:cxn>
                  <a:cxn ang="0">
                    <a:pos x="5" y="2"/>
                  </a:cxn>
                  <a:cxn ang="0">
                    <a:pos x="1" y="8"/>
                  </a:cxn>
                  <a:cxn ang="0">
                    <a:pos x="1" y="16"/>
                  </a:cxn>
                  <a:cxn ang="0">
                    <a:pos x="6" y="20"/>
                  </a:cxn>
                  <a:cxn ang="0">
                    <a:pos x="100" y="20"/>
                  </a:cxn>
                  <a:cxn ang="0">
                    <a:pos x="105" y="16"/>
                  </a:cxn>
                  <a:cxn ang="0">
                    <a:pos x="105" y="8"/>
                  </a:cxn>
                </a:cxnLst>
                <a:rect l="0" t="0" r="r" b="b"/>
                <a:pathLst>
                  <a:path w="107" h="20">
                    <a:moveTo>
                      <a:pt x="105" y="8"/>
                    </a:moveTo>
                    <a:cubicBezTo>
                      <a:pt x="101" y="2"/>
                      <a:pt x="101" y="2"/>
                      <a:pt x="101" y="2"/>
                    </a:cubicBezTo>
                    <a:cubicBezTo>
                      <a:pt x="100" y="1"/>
                      <a:pt x="98" y="0"/>
                      <a:pt x="97" y="0"/>
                    </a:cubicBezTo>
                    <a:cubicBezTo>
                      <a:pt x="96" y="0"/>
                      <a:pt x="96" y="0"/>
                      <a:pt x="96" y="0"/>
                    </a:cubicBezTo>
                    <a:cubicBezTo>
                      <a:pt x="10" y="0"/>
                      <a:pt x="10" y="0"/>
                      <a:pt x="10" y="0"/>
                    </a:cubicBezTo>
                    <a:cubicBezTo>
                      <a:pt x="10" y="0"/>
                      <a:pt x="10" y="0"/>
                      <a:pt x="10" y="0"/>
                    </a:cubicBezTo>
                    <a:cubicBezTo>
                      <a:pt x="8" y="0"/>
                      <a:pt x="6" y="1"/>
                      <a:pt x="5" y="2"/>
                    </a:cubicBezTo>
                    <a:cubicBezTo>
                      <a:pt x="1" y="8"/>
                      <a:pt x="1" y="8"/>
                      <a:pt x="1" y="8"/>
                    </a:cubicBezTo>
                    <a:cubicBezTo>
                      <a:pt x="0" y="10"/>
                      <a:pt x="0" y="13"/>
                      <a:pt x="1" y="16"/>
                    </a:cubicBezTo>
                    <a:cubicBezTo>
                      <a:pt x="2" y="18"/>
                      <a:pt x="4" y="20"/>
                      <a:pt x="6" y="20"/>
                    </a:cubicBezTo>
                    <a:cubicBezTo>
                      <a:pt x="100" y="20"/>
                      <a:pt x="100" y="20"/>
                      <a:pt x="100" y="20"/>
                    </a:cubicBezTo>
                    <a:cubicBezTo>
                      <a:pt x="102" y="20"/>
                      <a:pt x="104" y="18"/>
                      <a:pt x="105" y="16"/>
                    </a:cubicBezTo>
                    <a:cubicBezTo>
                      <a:pt x="107" y="13"/>
                      <a:pt x="106" y="10"/>
                      <a:pt x="105" y="8"/>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latin typeface="微软雅黑" panose="020B0503020204020204" pitchFamily="34" charset="-122"/>
                  <a:ea typeface="微软雅黑" panose="020B0503020204020204" pitchFamily="34" charset="-122"/>
                </a:endParaRPr>
              </a:p>
            </p:txBody>
          </p:sp>
        </p:grpSp>
      </p:grpSp>
      <p:grpSp>
        <p:nvGrpSpPr>
          <p:cNvPr id="18" name="Group 39"/>
          <p:cNvGrpSpPr/>
          <p:nvPr/>
        </p:nvGrpSpPr>
        <p:grpSpPr>
          <a:xfrm>
            <a:off x="9105900" y="2024740"/>
            <a:ext cx="1524000" cy="1524000"/>
            <a:chOff x="7391400" y="1276350"/>
            <a:chExt cx="1143000" cy="1143000"/>
          </a:xfrm>
          <a:solidFill>
            <a:srgbClr val="56A9CB"/>
          </a:solidFill>
        </p:grpSpPr>
        <p:sp>
          <p:nvSpPr>
            <p:cNvPr id="19" name="Rounded Rectangle 40"/>
            <p:cNvSpPr/>
            <p:nvPr/>
          </p:nvSpPr>
          <p:spPr>
            <a:xfrm>
              <a:off x="7391400" y="1276350"/>
              <a:ext cx="1143000" cy="1143000"/>
            </a:xfrm>
            <a:prstGeom prst="roundRect">
              <a:avLst>
                <a:gd name="adj" fmla="val 8667"/>
              </a:avLst>
            </a:prstGeom>
            <a:solidFill>
              <a:srgbClr val="433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微软雅黑" panose="020B0503020204020204" pitchFamily="34" charset="-122"/>
                <a:ea typeface="微软雅黑" panose="020B0503020204020204" pitchFamily="34" charset="-122"/>
              </a:endParaRPr>
            </a:p>
          </p:txBody>
        </p:sp>
        <p:grpSp>
          <p:nvGrpSpPr>
            <p:cNvPr id="20" name="Group 68"/>
            <p:cNvGrpSpPr/>
            <p:nvPr/>
          </p:nvGrpSpPr>
          <p:grpSpPr>
            <a:xfrm>
              <a:off x="7510751" y="1428750"/>
              <a:ext cx="914400" cy="762000"/>
              <a:chOff x="7700963" y="2874963"/>
              <a:chExt cx="434975" cy="369888"/>
            </a:xfrm>
            <a:grpFill/>
          </p:grpSpPr>
          <p:sp>
            <p:nvSpPr>
              <p:cNvPr id="21" name="Freeform 829"/>
              <p:cNvSpPr/>
              <p:nvPr/>
            </p:nvSpPr>
            <p:spPr bwMode="auto">
              <a:xfrm>
                <a:off x="7743825" y="3017838"/>
                <a:ext cx="346075" cy="115888"/>
              </a:xfrm>
              <a:custGeom>
                <a:avLst/>
                <a:gdLst/>
                <a:ahLst/>
                <a:cxnLst>
                  <a:cxn ang="0">
                    <a:pos x="2" y="32"/>
                  </a:cxn>
                  <a:cxn ang="0">
                    <a:pos x="3" y="32"/>
                  </a:cxn>
                  <a:cxn ang="0">
                    <a:pos x="5" y="30"/>
                  </a:cxn>
                  <a:cxn ang="0">
                    <a:pos x="5" y="26"/>
                  </a:cxn>
                  <a:cxn ang="0">
                    <a:pos x="13" y="18"/>
                  </a:cxn>
                  <a:cxn ang="0">
                    <a:pos x="43" y="18"/>
                  </a:cxn>
                  <a:cxn ang="0">
                    <a:pos x="47" y="21"/>
                  </a:cxn>
                  <a:cxn ang="0">
                    <a:pos x="47" y="30"/>
                  </a:cxn>
                  <a:cxn ang="0">
                    <a:pos x="49" y="32"/>
                  </a:cxn>
                  <a:cxn ang="0">
                    <a:pos x="49" y="32"/>
                  </a:cxn>
                  <a:cxn ang="0">
                    <a:pos x="51" y="30"/>
                  </a:cxn>
                  <a:cxn ang="0">
                    <a:pos x="51" y="21"/>
                  </a:cxn>
                  <a:cxn ang="0">
                    <a:pos x="54" y="18"/>
                  </a:cxn>
                  <a:cxn ang="0">
                    <a:pos x="85" y="18"/>
                  </a:cxn>
                  <a:cxn ang="0">
                    <a:pos x="93" y="26"/>
                  </a:cxn>
                  <a:cxn ang="0">
                    <a:pos x="93" y="30"/>
                  </a:cxn>
                  <a:cxn ang="0">
                    <a:pos x="95" y="32"/>
                  </a:cxn>
                  <a:cxn ang="0">
                    <a:pos x="95" y="32"/>
                  </a:cxn>
                  <a:cxn ang="0">
                    <a:pos x="97" y="30"/>
                  </a:cxn>
                  <a:cxn ang="0">
                    <a:pos x="97" y="26"/>
                  </a:cxn>
                  <a:cxn ang="0">
                    <a:pos x="85" y="13"/>
                  </a:cxn>
                  <a:cxn ang="0">
                    <a:pos x="54" y="13"/>
                  </a:cxn>
                  <a:cxn ang="0">
                    <a:pos x="51" y="10"/>
                  </a:cxn>
                  <a:cxn ang="0">
                    <a:pos x="51" y="2"/>
                  </a:cxn>
                  <a:cxn ang="0">
                    <a:pos x="49" y="0"/>
                  </a:cxn>
                  <a:cxn ang="0">
                    <a:pos x="49" y="0"/>
                  </a:cxn>
                  <a:cxn ang="0">
                    <a:pos x="47" y="2"/>
                  </a:cxn>
                  <a:cxn ang="0">
                    <a:pos x="47" y="10"/>
                  </a:cxn>
                  <a:cxn ang="0">
                    <a:pos x="43" y="13"/>
                  </a:cxn>
                  <a:cxn ang="0">
                    <a:pos x="13" y="13"/>
                  </a:cxn>
                  <a:cxn ang="0">
                    <a:pos x="0" y="26"/>
                  </a:cxn>
                  <a:cxn ang="0">
                    <a:pos x="0" y="30"/>
                  </a:cxn>
                  <a:cxn ang="0">
                    <a:pos x="2" y="32"/>
                  </a:cxn>
                </a:cxnLst>
                <a:rect l="0" t="0" r="r" b="b"/>
                <a:pathLst>
                  <a:path w="97" h="32">
                    <a:moveTo>
                      <a:pt x="2" y="32"/>
                    </a:moveTo>
                    <a:cubicBezTo>
                      <a:pt x="3" y="32"/>
                      <a:pt x="3" y="32"/>
                      <a:pt x="3" y="32"/>
                    </a:cubicBezTo>
                    <a:cubicBezTo>
                      <a:pt x="4" y="32"/>
                      <a:pt x="5" y="31"/>
                      <a:pt x="5" y="30"/>
                    </a:cubicBezTo>
                    <a:cubicBezTo>
                      <a:pt x="5" y="26"/>
                      <a:pt x="5" y="26"/>
                      <a:pt x="5" y="26"/>
                    </a:cubicBezTo>
                    <a:cubicBezTo>
                      <a:pt x="5" y="21"/>
                      <a:pt x="8" y="18"/>
                      <a:pt x="13" y="18"/>
                    </a:cubicBezTo>
                    <a:cubicBezTo>
                      <a:pt x="43" y="18"/>
                      <a:pt x="43" y="18"/>
                      <a:pt x="43" y="18"/>
                    </a:cubicBezTo>
                    <a:cubicBezTo>
                      <a:pt x="45" y="18"/>
                      <a:pt x="47" y="19"/>
                      <a:pt x="47" y="21"/>
                    </a:cubicBezTo>
                    <a:cubicBezTo>
                      <a:pt x="47" y="30"/>
                      <a:pt x="47" y="30"/>
                      <a:pt x="47" y="30"/>
                    </a:cubicBezTo>
                    <a:cubicBezTo>
                      <a:pt x="47" y="31"/>
                      <a:pt x="48" y="32"/>
                      <a:pt x="49" y="32"/>
                    </a:cubicBezTo>
                    <a:cubicBezTo>
                      <a:pt x="49" y="32"/>
                      <a:pt x="49" y="32"/>
                      <a:pt x="49" y="32"/>
                    </a:cubicBezTo>
                    <a:cubicBezTo>
                      <a:pt x="50" y="32"/>
                      <a:pt x="51" y="31"/>
                      <a:pt x="51" y="30"/>
                    </a:cubicBezTo>
                    <a:cubicBezTo>
                      <a:pt x="51" y="21"/>
                      <a:pt x="51" y="21"/>
                      <a:pt x="51" y="21"/>
                    </a:cubicBezTo>
                    <a:cubicBezTo>
                      <a:pt x="51" y="19"/>
                      <a:pt x="52" y="18"/>
                      <a:pt x="54" y="18"/>
                    </a:cubicBezTo>
                    <a:cubicBezTo>
                      <a:pt x="85" y="18"/>
                      <a:pt x="85" y="18"/>
                      <a:pt x="85" y="18"/>
                    </a:cubicBezTo>
                    <a:cubicBezTo>
                      <a:pt x="89" y="18"/>
                      <a:pt x="93" y="21"/>
                      <a:pt x="93" y="26"/>
                    </a:cubicBezTo>
                    <a:cubicBezTo>
                      <a:pt x="93" y="30"/>
                      <a:pt x="93" y="30"/>
                      <a:pt x="93" y="30"/>
                    </a:cubicBezTo>
                    <a:cubicBezTo>
                      <a:pt x="93" y="31"/>
                      <a:pt x="94" y="32"/>
                      <a:pt x="95" y="32"/>
                    </a:cubicBezTo>
                    <a:cubicBezTo>
                      <a:pt x="95" y="32"/>
                      <a:pt x="95" y="32"/>
                      <a:pt x="95" y="32"/>
                    </a:cubicBezTo>
                    <a:cubicBezTo>
                      <a:pt x="97" y="32"/>
                      <a:pt x="97" y="31"/>
                      <a:pt x="97" y="30"/>
                    </a:cubicBezTo>
                    <a:cubicBezTo>
                      <a:pt x="97" y="26"/>
                      <a:pt x="97" y="26"/>
                      <a:pt x="97" y="26"/>
                    </a:cubicBezTo>
                    <a:cubicBezTo>
                      <a:pt x="97" y="19"/>
                      <a:pt x="92" y="13"/>
                      <a:pt x="85" y="13"/>
                    </a:cubicBezTo>
                    <a:cubicBezTo>
                      <a:pt x="54" y="13"/>
                      <a:pt x="54" y="13"/>
                      <a:pt x="54" y="13"/>
                    </a:cubicBezTo>
                    <a:cubicBezTo>
                      <a:pt x="52" y="13"/>
                      <a:pt x="51" y="12"/>
                      <a:pt x="51" y="10"/>
                    </a:cubicBezTo>
                    <a:cubicBezTo>
                      <a:pt x="51" y="2"/>
                      <a:pt x="51" y="2"/>
                      <a:pt x="51" y="2"/>
                    </a:cubicBezTo>
                    <a:cubicBezTo>
                      <a:pt x="51" y="1"/>
                      <a:pt x="50" y="0"/>
                      <a:pt x="49" y="0"/>
                    </a:cubicBezTo>
                    <a:cubicBezTo>
                      <a:pt x="49" y="0"/>
                      <a:pt x="49" y="0"/>
                      <a:pt x="49" y="0"/>
                    </a:cubicBezTo>
                    <a:cubicBezTo>
                      <a:pt x="48" y="0"/>
                      <a:pt x="47" y="1"/>
                      <a:pt x="47" y="2"/>
                    </a:cubicBezTo>
                    <a:cubicBezTo>
                      <a:pt x="47" y="10"/>
                      <a:pt x="47" y="10"/>
                      <a:pt x="47" y="10"/>
                    </a:cubicBezTo>
                    <a:cubicBezTo>
                      <a:pt x="47" y="12"/>
                      <a:pt x="45" y="13"/>
                      <a:pt x="43" y="13"/>
                    </a:cubicBezTo>
                    <a:cubicBezTo>
                      <a:pt x="13" y="13"/>
                      <a:pt x="13" y="13"/>
                      <a:pt x="13" y="13"/>
                    </a:cubicBezTo>
                    <a:cubicBezTo>
                      <a:pt x="6" y="13"/>
                      <a:pt x="0" y="19"/>
                      <a:pt x="0" y="26"/>
                    </a:cubicBezTo>
                    <a:cubicBezTo>
                      <a:pt x="0" y="30"/>
                      <a:pt x="0" y="30"/>
                      <a:pt x="0" y="30"/>
                    </a:cubicBezTo>
                    <a:cubicBezTo>
                      <a:pt x="0" y="31"/>
                      <a:pt x="1" y="32"/>
                      <a:pt x="2" y="32"/>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latin typeface="微软雅黑" panose="020B0503020204020204" pitchFamily="34" charset="-122"/>
                  <a:ea typeface="微软雅黑" panose="020B0503020204020204" pitchFamily="34" charset="-122"/>
                </a:endParaRPr>
              </a:p>
            </p:txBody>
          </p:sp>
          <p:sp>
            <p:nvSpPr>
              <p:cNvPr id="22" name="Freeform 830"/>
              <p:cNvSpPr/>
              <p:nvPr/>
            </p:nvSpPr>
            <p:spPr bwMode="auto">
              <a:xfrm>
                <a:off x="7847013" y="2874963"/>
                <a:ext cx="142875" cy="128588"/>
              </a:xfrm>
              <a:custGeom>
                <a:avLst/>
                <a:gdLst/>
                <a:ahLst/>
                <a:cxnLst>
                  <a:cxn ang="0">
                    <a:pos x="8" y="36"/>
                  </a:cxn>
                  <a:cxn ang="0">
                    <a:pos x="18" y="36"/>
                  </a:cxn>
                  <a:cxn ang="0">
                    <a:pos x="22" y="36"/>
                  </a:cxn>
                  <a:cxn ang="0">
                    <a:pos x="32" y="36"/>
                  </a:cxn>
                  <a:cxn ang="0">
                    <a:pos x="40" y="28"/>
                  </a:cxn>
                  <a:cxn ang="0">
                    <a:pos x="40" y="8"/>
                  </a:cxn>
                  <a:cxn ang="0">
                    <a:pos x="32" y="0"/>
                  </a:cxn>
                  <a:cxn ang="0">
                    <a:pos x="8" y="0"/>
                  </a:cxn>
                  <a:cxn ang="0">
                    <a:pos x="0" y="8"/>
                  </a:cxn>
                  <a:cxn ang="0">
                    <a:pos x="0" y="28"/>
                  </a:cxn>
                  <a:cxn ang="0">
                    <a:pos x="8" y="36"/>
                  </a:cxn>
                </a:cxnLst>
                <a:rect l="0" t="0" r="r" b="b"/>
                <a:pathLst>
                  <a:path w="40" h="36">
                    <a:moveTo>
                      <a:pt x="8" y="36"/>
                    </a:moveTo>
                    <a:cubicBezTo>
                      <a:pt x="18" y="36"/>
                      <a:pt x="18" y="36"/>
                      <a:pt x="18" y="36"/>
                    </a:cubicBezTo>
                    <a:cubicBezTo>
                      <a:pt x="22" y="36"/>
                      <a:pt x="22" y="36"/>
                      <a:pt x="22" y="36"/>
                    </a:cubicBezTo>
                    <a:cubicBezTo>
                      <a:pt x="32" y="36"/>
                      <a:pt x="32" y="36"/>
                      <a:pt x="32" y="36"/>
                    </a:cubicBezTo>
                    <a:cubicBezTo>
                      <a:pt x="36" y="36"/>
                      <a:pt x="40" y="32"/>
                      <a:pt x="40" y="28"/>
                    </a:cubicBezTo>
                    <a:cubicBezTo>
                      <a:pt x="40" y="8"/>
                      <a:pt x="40" y="8"/>
                      <a:pt x="40" y="8"/>
                    </a:cubicBezTo>
                    <a:cubicBezTo>
                      <a:pt x="40" y="3"/>
                      <a:pt x="36" y="0"/>
                      <a:pt x="32" y="0"/>
                    </a:cubicBezTo>
                    <a:cubicBezTo>
                      <a:pt x="8" y="0"/>
                      <a:pt x="8" y="0"/>
                      <a:pt x="8" y="0"/>
                    </a:cubicBezTo>
                    <a:cubicBezTo>
                      <a:pt x="4" y="0"/>
                      <a:pt x="0" y="3"/>
                      <a:pt x="0" y="8"/>
                    </a:cubicBezTo>
                    <a:cubicBezTo>
                      <a:pt x="0" y="28"/>
                      <a:pt x="0" y="28"/>
                      <a:pt x="0" y="28"/>
                    </a:cubicBezTo>
                    <a:cubicBezTo>
                      <a:pt x="0" y="32"/>
                      <a:pt x="4" y="36"/>
                      <a:pt x="8" y="36"/>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latin typeface="微软雅黑" panose="020B0503020204020204" pitchFamily="34" charset="-122"/>
                  <a:ea typeface="微软雅黑" panose="020B0503020204020204" pitchFamily="34" charset="-122"/>
                </a:endParaRPr>
              </a:p>
            </p:txBody>
          </p:sp>
          <p:sp>
            <p:nvSpPr>
              <p:cNvPr id="23" name="Freeform 831"/>
              <p:cNvSpPr/>
              <p:nvPr/>
            </p:nvSpPr>
            <p:spPr bwMode="auto">
              <a:xfrm>
                <a:off x="7700963" y="3148013"/>
                <a:ext cx="103188" cy="96838"/>
              </a:xfrm>
              <a:custGeom>
                <a:avLst/>
                <a:gdLst/>
                <a:ahLst/>
                <a:cxnLst>
                  <a:cxn ang="0">
                    <a:pos x="23" y="0"/>
                  </a:cxn>
                  <a:cxn ang="0">
                    <a:pos x="6" y="0"/>
                  </a:cxn>
                  <a:cxn ang="0">
                    <a:pos x="0" y="6"/>
                  </a:cxn>
                  <a:cxn ang="0">
                    <a:pos x="0" y="21"/>
                  </a:cxn>
                  <a:cxn ang="0">
                    <a:pos x="6" y="27"/>
                  </a:cxn>
                  <a:cxn ang="0">
                    <a:pos x="23" y="27"/>
                  </a:cxn>
                  <a:cxn ang="0">
                    <a:pos x="29" y="21"/>
                  </a:cxn>
                  <a:cxn ang="0">
                    <a:pos x="29" y="6"/>
                  </a:cxn>
                  <a:cxn ang="0">
                    <a:pos x="23" y="0"/>
                  </a:cxn>
                </a:cxnLst>
                <a:rect l="0" t="0" r="r" b="b"/>
                <a:pathLst>
                  <a:path w="29" h="27">
                    <a:moveTo>
                      <a:pt x="23" y="0"/>
                    </a:moveTo>
                    <a:cubicBezTo>
                      <a:pt x="6" y="0"/>
                      <a:pt x="6" y="0"/>
                      <a:pt x="6" y="0"/>
                    </a:cubicBezTo>
                    <a:cubicBezTo>
                      <a:pt x="2" y="0"/>
                      <a:pt x="0" y="3"/>
                      <a:pt x="0" y="6"/>
                    </a:cubicBezTo>
                    <a:cubicBezTo>
                      <a:pt x="0" y="21"/>
                      <a:pt x="0" y="21"/>
                      <a:pt x="0" y="21"/>
                    </a:cubicBezTo>
                    <a:cubicBezTo>
                      <a:pt x="0" y="24"/>
                      <a:pt x="2" y="27"/>
                      <a:pt x="6" y="27"/>
                    </a:cubicBezTo>
                    <a:cubicBezTo>
                      <a:pt x="23" y="27"/>
                      <a:pt x="23" y="27"/>
                      <a:pt x="23" y="27"/>
                    </a:cubicBezTo>
                    <a:cubicBezTo>
                      <a:pt x="27" y="27"/>
                      <a:pt x="29" y="24"/>
                      <a:pt x="29" y="21"/>
                    </a:cubicBezTo>
                    <a:cubicBezTo>
                      <a:pt x="29" y="6"/>
                      <a:pt x="29" y="6"/>
                      <a:pt x="29" y="6"/>
                    </a:cubicBezTo>
                    <a:cubicBezTo>
                      <a:pt x="29" y="3"/>
                      <a:pt x="27" y="0"/>
                      <a:pt x="23" y="0"/>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latin typeface="微软雅黑" panose="020B0503020204020204" pitchFamily="34" charset="-122"/>
                  <a:ea typeface="微软雅黑" panose="020B0503020204020204" pitchFamily="34" charset="-122"/>
                </a:endParaRPr>
              </a:p>
            </p:txBody>
          </p:sp>
          <p:sp>
            <p:nvSpPr>
              <p:cNvPr id="24" name="Freeform 832"/>
              <p:cNvSpPr/>
              <p:nvPr/>
            </p:nvSpPr>
            <p:spPr bwMode="auto">
              <a:xfrm>
                <a:off x="7864475" y="3148013"/>
                <a:ext cx="106363" cy="96838"/>
              </a:xfrm>
              <a:custGeom>
                <a:avLst/>
                <a:gdLst/>
                <a:ahLst/>
                <a:cxnLst>
                  <a:cxn ang="0">
                    <a:pos x="24" y="0"/>
                  </a:cxn>
                  <a:cxn ang="0">
                    <a:pos x="6" y="0"/>
                  </a:cxn>
                  <a:cxn ang="0">
                    <a:pos x="0" y="6"/>
                  </a:cxn>
                  <a:cxn ang="0">
                    <a:pos x="0" y="21"/>
                  </a:cxn>
                  <a:cxn ang="0">
                    <a:pos x="6" y="27"/>
                  </a:cxn>
                  <a:cxn ang="0">
                    <a:pos x="24" y="27"/>
                  </a:cxn>
                  <a:cxn ang="0">
                    <a:pos x="30" y="21"/>
                  </a:cxn>
                  <a:cxn ang="0">
                    <a:pos x="30" y="6"/>
                  </a:cxn>
                  <a:cxn ang="0">
                    <a:pos x="24" y="0"/>
                  </a:cxn>
                </a:cxnLst>
                <a:rect l="0" t="0" r="r" b="b"/>
                <a:pathLst>
                  <a:path w="30" h="27">
                    <a:moveTo>
                      <a:pt x="24" y="0"/>
                    </a:moveTo>
                    <a:cubicBezTo>
                      <a:pt x="6" y="0"/>
                      <a:pt x="6" y="0"/>
                      <a:pt x="6" y="0"/>
                    </a:cubicBezTo>
                    <a:cubicBezTo>
                      <a:pt x="3" y="0"/>
                      <a:pt x="0" y="3"/>
                      <a:pt x="0" y="6"/>
                    </a:cubicBezTo>
                    <a:cubicBezTo>
                      <a:pt x="0" y="21"/>
                      <a:pt x="0" y="21"/>
                      <a:pt x="0" y="21"/>
                    </a:cubicBezTo>
                    <a:cubicBezTo>
                      <a:pt x="0" y="24"/>
                      <a:pt x="3" y="27"/>
                      <a:pt x="6" y="27"/>
                    </a:cubicBezTo>
                    <a:cubicBezTo>
                      <a:pt x="24" y="27"/>
                      <a:pt x="24" y="27"/>
                      <a:pt x="24" y="27"/>
                    </a:cubicBezTo>
                    <a:cubicBezTo>
                      <a:pt x="27" y="27"/>
                      <a:pt x="30" y="24"/>
                      <a:pt x="30" y="21"/>
                    </a:cubicBezTo>
                    <a:cubicBezTo>
                      <a:pt x="30" y="6"/>
                      <a:pt x="30" y="6"/>
                      <a:pt x="30" y="6"/>
                    </a:cubicBezTo>
                    <a:cubicBezTo>
                      <a:pt x="30" y="3"/>
                      <a:pt x="27" y="0"/>
                      <a:pt x="24" y="0"/>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latin typeface="微软雅黑" panose="020B0503020204020204" pitchFamily="34" charset="-122"/>
                  <a:ea typeface="微软雅黑" panose="020B0503020204020204" pitchFamily="34" charset="-122"/>
                </a:endParaRPr>
              </a:p>
            </p:txBody>
          </p:sp>
          <p:sp>
            <p:nvSpPr>
              <p:cNvPr id="25" name="Freeform 833"/>
              <p:cNvSpPr/>
              <p:nvPr/>
            </p:nvSpPr>
            <p:spPr bwMode="auto">
              <a:xfrm>
                <a:off x="8027988" y="3148013"/>
                <a:ext cx="107950" cy="96838"/>
              </a:xfrm>
              <a:custGeom>
                <a:avLst/>
                <a:gdLst/>
                <a:ahLst/>
                <a:cxnLst>
                  <a:cxn ang="0">
                    <a:pos x="24" y="0"/>
                  </a:cxn>
                  <a:cxn ang="0">
                    <a:pos x="6" y="0"/>
                  </a:cxn>
                  <a:cxn ang="0">
                    <a:pos x="0" y="6"/>
                  </a:cxn>
                  <a:cxn ang="0">
                    <a:pos x="0" y="21"/>
                  </a:cxn>
                  <a:cxn ang="0">
                    <a:pos x="6" y="27"/>
                  </a:cxn>
                  <a:cxn ang="0">
                    <a:pos x="24" y="27"/>
                  </a:cxn>
                  <a:cxn ang="0">
                    <a:pos x="30" y="21"/>
                  </a:cxn>
                  <a:cxn ang="0">
                    <a:pos x="30" y="6"/>
                  </a:cxn>
                  <a:cxn ang="0">
                    <a:pos x="24" y="0"/>
                  </a:cxn>
                </a:cxnLst>
                <a:rect l="0" t="0" r="r" b="b"/>
                <a:pathLst>
                  <a:path w="30" h="27">
                    <a:moveTo>
                      <a:pt x="24" y="0"/>
                    </a:moveTo>
                    <a:cubicBezTo>
                      <a:pt x="6" y="0"/>
                      <a:pt x="6" y="0"/>
                      <a:pt x="6" y="0"/>
                    </a:cubicBezTo>
                    <a:cubicBezTo>
                      <a:pt x="3" y="0"/>
                      <a:pt x="0" y="3"/>
                      <a:pt x="0" y="6"/>
                    </a:cubicBezTo>
                    <a:cubicBezTo>
                      <a:pt x="0" y="21"/>
                      <a:pt x="0" y="21"/>
                      <a:pt x="0" y="21"/>
                    </a:cubicBezTo>
                    <a:cubicBezTo>
                      <a:pt x="0" y="24"/>
                      <a:pt x="3" y="27"/>
                      <a:pt x="6" y="27"/>
                    </a:cubicBezTo>
                    <a:cubicBezTo>
                      <a:pt x="24" y="27"/>
                      <a:pt x="24" y="27"/>
                      <a:pt x="24" y="27"/>
                    </a:cubicBezTo>
                    <a:cubicBezTo>
                      <a:pt x="27" y="27"/>
                      <a:pt x="30" y="24"/>
                      <a:pt x="30" y="21"/>
                    </a:cubicBezTo>
                    <a:cubicBezTo>
                      <a:pt x="30" y="6"/>
                      <a:pt x="30" y="6"/>
                      <a:pt x="30" y="6"/>
                    </a:cubicBezTo>
                    <a:cubicBezTo>
                      <a:pt x="30" y="3"/>
                      <a:pt x="27" y="0"/>
                      <a:pt x="24" y="0"/>
                    </a:cubicBezTo>
                    <a:close/>
                  </a:path>
                </a:pathLst>
              </a:custGeom>
              <a:solidFill>
                <a:schemeClr val="bg1"/>
              </a:solidFill>
              <a:ln w="9525">
                <a:noFill/>
                <a:round/>
              </a:ln>
            </p:spPr>
            <p:txBody>
              <a:bodyPr vert="horz" wrap="square" lIns="121920" tIns="60960" rIns="121920" bIns="60960" numCol="1" anchor="t" anchorCtr="0" compatLnSpc="1"/>
              <a:lstStyle/>
              <a:p>
                <a:endParaRPr lang="en-US" sz="2400">
                  <a:solidFill>
                    <a:prstClr val="black"/>
                  </a:solidFill>
                  <a:latin typeface="微软雅黑" panose="020B0503020204020204" pitchFamily="34" charset="-122"/>
                  <a:ea typeface="微软雅黑" panose="020B0503020204020204" pitchFamily="34" charset="-122"/>
                </a:endParaRPr>
              </a:p>
            </p:txBody>
          </p:sp>
        </p:grpSp>
      </p:grpSp>
      <p:sp>
        <p:nvSpPr>
          <p:cNvPr id="26" name="Text Box 10"/>
          <p:cNvSpPr txBox="1">
            <a:spLocks noChangeArrowheads="1"/>
          </p:cNvSpPr>
          <p:nvPr/>
        </p:nvSpPr>
        <p:spPr bwMode="auto">
          <a:xfrm>
            <a:off x="5678295" y="3763354"/>
            <a:ext cx="1727200" cy="2246769"/>
          </a:xfrm>
          <a:prstGeom prst="rect">
            <a:avLst/>
          </a:prstGeom>
        </p:spPr>
        <p:txBody>
          <a:bodyPr wrap="square">
            <a:spAutoFit/>
          </a:bodyPr>
          <a:lstStyle>
            <a:defPPr>
              <a:defRPr lang="zh-CN"/>
            </a:defPPr>
            <a:lvl1pPr>
              <a:lnSpc>
                <a:spcPts val="2400"/>
              </a:lnSpc>
              <a:defRPr sz="1600">
                <a:solidFill>
                  <a:schemeClr val="bg1">
                    <a:lumMod val="85000"/>
                  </a:schemeClr>
                </a:solidFill>
                <a:latin typeface="微软雅黑" panose="020B0503020204020204" pitchFamily="34" charset="-122"/>
                <a:ea typeface="微软雅黑" panose="020B0503020204020204" pitchFamily="34" charset="-122"/>
              </a:defRPr>
            </a:lvl1pPr>
          </a:lstStyle>
          <a:p>
            <a:r>
              <a:rPr lang="zh-CN" altLang="en-US" sz="1800" b="1" dirty="0">
                <a:solidFill>
                  <a:schemeClr val="bg1">
                    <a:lumMod val="50000"/>
                  </a:schemeClr>
                </a:solidFill>
              </a:rPr>
              <a:t>添加文本：</a:t>
            </a:r>
            <a:endParaRPr lang="en-US" altLang="zh-CN" sz="1800" b="1" dirty="0">
              <a:solidFill>
                <a:schemeClr val="bg1">
                  <a:lumMod val="50000"/>
                </a:schemeClr>
              </a:solidFill>
            </a:endParaRPr>
          </a:p>
          <a:p>
            <a:r>
              <a:rPr lang="zh-CN" altLang="en-US" sz="1400" dirty="0">
                <a:solidFill>
                  <a:schemeClr val="bg1">
                    <a:lumMod val="50000"/>
                  </a:schemeClr>
                </a:solidFill>
              </a:rPr>
              <a:t>点击此处添加你需要的内容，可以是一定篇幅的文本</a:t>
            </a:r>
            <a:r>
              <a:rPr lang="en-US" altLang="zh-CN" sz="1400" dirty="0">
                <a:solidFill>
                  <a:schemeClr val="bg1">
                    <a:lumMod val="50000"/>
                  </a:schemeClr>
                </a:solidFill>
              </a:rPr>
              <a:t>.</a:t>
            </a:r>
            <a:r>
              <a:rPr lang="zh-CN" altLang="en-US" sz="1400" dirty="0">
                <a:solidFill>
                  <a:schemeClr val="bg1">
                    <a:lumMod val="50000"/>
                  </a:schemeClr>
                </a:solidFill>
              </a:rPr>
              <a:t>点击此处添加你需要的内容，可以是一定篇幅的文本</a:t>
            </a:r>
            <a:r>
              <a:rPr lang="en-US" altLang="zh-CN" sz="1400" dirty="0">
                <a:solidFill>
                  <a:schemeClr val="bg1">
                    <a:lumMod val="50000"/>
                  </a:schemeClr>
                </a:solidFill>
              </a:rPr>
              <a:t>.</a:t>
            </a:r>
            <a:endParaRPr lang="zh-CN" altLang="en-US" sz="1400" dirty="0">
              <a:solidFill>
                <a:schemeClr val="bg1">
                  <a:lumMod val="50000"/>
                </a:schemeClr>
              </a:solidFill>
            </a:endParaRPr>
          </a:p>
        </p:txBody>
      </p:sp>
      <p:sp>
        <p:nvSpPr>
          <p:cNvPr id="27" name="Text Box 10"/>
          <p:cNvSpPr txBox="1">
            <a:spLocks noChangeArrowheads="1"/>
          </p:cNvSpPr>
          <p:nvPr/>
        </p:nvSpPr>
        <p:spPr bwMode="auto">
          <a:xfrm>
            <a:off x="7378700" y="3763354"/>
            <a:ext cx="1727200" cy="2246769"/>
          </a:xfrm>
          <a:prstGeom prst="rect">
            <a:avLst/>
          </a:prstGeom>
        </p:spPr>
        <p:txBody>
          <a:bodyPr wrap="square">
            <a:spAutoFit/>
          </a:bodyPr>
          <a:lstStyle>
            <a:defPPr>
              <a:defRPr lang="zh-CN"/>
            </a:defPPr>
            <a:lvl1pPr>
              <a:lnSpc>
                <a:spcPts val="2400"/>
              </a:lnSpc>
              <a:defRPr sz="1600">
                <a:solidFill>
                  <a:schemeClr val="bg1">
                    <a:lumMod val="85000"/>
                  </a:schemeClr>
                </a:solidFill>
                <a:latin typeface="微软雅黑" panose="020B0503020204020204" pitchFamily="34" charset="-122"/>
                <a:ea typeface="微软雅黑" panose="020B0503020204020204" pitchFamily="34" charset="-122"/>
              </a:defRPr>
            </a:lvl1pPr>
          </a:lstStyle>
          <a:p>
            <a:r>
              <a:rPr lang="zh-CN" altLang="en-US" sz="1800" b="1" dirty="0">
                <a:solidFill>
                  <a:schemeClr val="bg1">
                    <a:lumMod val="50000"/>
                  </a:schemeClr>
                </a:solidFill>
              </a:rPr>
              <a:t>添加文本：</a:t>
            </a:r>
            <a:endParaRPr lang="en-US" altLang="zh-CN" sz="1800" b="1" dirty="0">
              <a:solidFill>
                <a:schemeClr val="bg1">
                  <a:lumMod val="50000"/>
                </a:schemeClr>
              </a:solidFill>
            </a:endParaRPr>
          </a:p>
          <a:p>
            <a:r>
              <a:rPr lang="zh-CN" altLang="en-US" sz="1400" dirty="0">
                <a:solidFill>
                  <a:schemeClr val="bg1">
                    <a:lumMod val="50000"/>
                  </a:schemeClr>
                </a:solidFill>
              </a:rPr>
              <a:t>点击此处添加你需要的内容，可以是一定篇幅的文本</a:t>
            </a:r>
            <a:r>
              <a:rPr lang="en-US" altLang="zh-CN" sz="1400" dirty="0">
                <a:solidFill>
                  <a:schemeClr val="bg1">
                    <a:lumMod val="50000"/>
                  </a:schemeClr>
                </a:solidFill>
              </a:rPr>
              <a:t>.</a:t>
            </a:r>
            <a:r>
              <a:rPr lang="zh-CN" altLang="en-US" sz="1400" dirty="0">
                <a:solidFill>
                  <a:schemeClr val="bg1">
                    <a:lumMod val="50000"/>
                  </a:schemeClr>
                </a:solidFill>
              </a:rPr>
              <a:t>点击此处添加你需要的内容，可以是一定篇幅的文本</a:t>
            </a:r>
            <a:r>
              <a:rPr lang="en-US" altLang="zh-CN" sz="1400" dirty="0">
                <a:solidFill>
                  <a:schemeClr val="bg1">
                    <a:lumMod val="50000"/>
                  </a:schemeClr>
                </a:solidFill>
              </a:rPr>
              <a:t>.</a:t>
            </a:r>
            <a:endParaRPr lang="zh-CN" altLang="en-US" sz="1400" dirty="0">
              <a:solidFill>
                <a:schemeClr val="bg1">
                  <a:lumMod val="50000"/>
                </a:schemeClr>
              </a:solidFill>
            </a:endParaRPr>
          </a:p>
        </p:txBody>
      </p:sp>
      <p:sp>
        <p:nvSpPr>
          <p:cNvPr id="28" name="Text Box 10"/>
          <p:cNvSpPr txBox="1">
            <a:spLocks noChangeArrowheads="1"/>
          </p:cNvSpPr>
          <p:nvPr/>
        </p:nvSpPr>
        <p:spPr bwMode="auto">
          <a:xfrm>
            <a:off x="9092307" y="3763354"/>
            <a:ext cx="1727200" cy="2246769"/>
          </a:xfrm>
          <a:prstGeom prst="rect">
            <a:avLst/>
          </a:prstGeom>
        </p:spPr>
        <p:txBody>
          <a:bodyPr wrap="square">
            <a:spAutoFit/>
          </a:bodyPr>
          <a:lstStyle>
            <a:defPPr>
              <a:defRPr lang="zh-CN"/>
            </a:defPPr>
            <a:lvl1pPr>
              <a:lnSpc>
                <a:spcPts val="2400"/>
              </a:lnSpc>
              <a:defRPr sz="1600">
                <a:solidFill>
                  <a:schemeClr val="bg1">
                    <a:lumMod val="85000"/>
                  </a:schemeClr>
                </a:solidFill>
                <a:latin typeface="微软雅黑" panose="020B0503020204020204" pitchFamily="34" charset="-122"/>
                <a:ea typeface="微软雅黑" panose="020B0503020204020204" pitchFamily="34" charset="-122"/>
              </a:defRPr>
            </a:lvl1pPr>
          </a:lstStyle>
          <a:p>
            <a:r>
              <a:rPr lang="zh-CN" altLang="en-US" sz="1800" b="1" dirty="0">
                <a:solidFill>
                  <a:schemeClr val="bg1">
                    <a:lumMod val="50000"/>
                  </a:schemeClr>
                </a:solidFill>
              </a:rPr>
              <a:t>添加文本：</a:t>
            </a:r>
            <a:endParaRPr lang="en-US" altLang="zh-CN" sz="1800" b="1" dirty="0">
              <a:solidFill>
                <a:schemeClr val="bg1">
                  <a:lumMod val="50000"/>
                </a:schemeClr>
              </a:solidFill>
            </a:endParaRPr>
          </a:p>
          <a:p>
            <a:r>
              <a:rPr lang="zh-CN" altLang="en-US" sz="1400" dirty="0">
                <a:solidFill>
                  <a:schemeClr val="bg1">
                    <a:lumMod val="50000"/>
                  </a:schemeClr>
                </a:solidFill>
              </a:rPr>
              <a:t>点击此处添加你需要的内容，可以是一定篇幅的文本</a:t>
            </a:r>
            <a:r>
              <a:rPr lang="en-US" altLang="zh-CN" sz="1400" dirty="0">
                <a:solidFill>
                  <a:schemeClr val="bg1">
                    <a:lumMod val="50000"/>
                  </a:schemeClr>
                </a:solidFill>
              </a:rPr>
              <a:t>.</a:t>
            </a:r>
            <a:r>
              <a:rPr lang="zh-CN" altLang="en-US" sz="1400" dirty="0">
                <a:solidFill>
                  <a:schemeClr val="bg1">
                    <a:lumMod val="50000"/>
                  </a:schemeClr>
                </a:solidFill>
              </a:rPr>
              <a:t>点击此处添加你需要的内容，可以是一定篇幅的文本</a:t>
            </a:r>
            <a:r>
              <a:rPr lang="en-US" altLang="zh-CN" sz="1400" dirty="0">
                <a:solidFill>
                  <a:schemeClr val="bg1">
                    <a:lumMod val="50000"/>
                  </a:schemeClr>
                </a:solidFill>
              </a:rPr>
              <a:t>.</a:t>
            </a:r>
            <a:endParaRPr lang="zh-CN" altLang="en-US" sz="1400" dirty="0">
              <a:solidFill>
                <a:schemeClr val="bg1">
                  <a:lumMod val="50000"/>
                </a:schemeClr>
              </a:solidFill>
            </a:endParaRPr>
          </a:p>
        </p:txBody>
      </p:sp>
      <p:grpSp>
        <p:nvGrpSpPr>
          <p:cNvPr id="29" name="组合 3"/>
          <p:cNvGrpSpPr/>
          <p:nvPr/>
        </p:nvGrpSpPr>
        <p:grpSpPr bwMode="auto">
          <a:xfrm>
            <a:off x="1958977" y="2213251"/>
            <a:ext cx="2522537" cy="2520950"/>
            <a:chOff x="0" y="0"/>
            <a:chExt cx="2098675" cy="2098676"/>
          </a:xfrm>
        </p:grpSpPr>
        <p:sp>
          <p:nvSpPr>
            <p:cNvPr id="30" name="Oval 9"/>
            <p:cNvSpPr>
              <a:spLocks noChangeArrowheads="1"/>
            </p:cNvSpPr>
            <p:nvPr/>
          </p:nvSpPr>
          <p:spPr bwMode="auto">
            <a:xfrm>
              <a:off x="0" y="0"/>
              <a:ext cx="2098675" cy="2098676"/>
            </a:xfrm>
            <a:prstGeom prst="ellipse">
              <a:avLst/>
            </a:prstGeom>
            <a:solidFill>
              <a:srgbClr val="433A4B"/>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31" name="Freeform 12"/>
            <p:cNvSpPr>
              <a:spLocks noEditPoints="1"/>
            </p:cNvSpPr>
            <p:nvPr/>
          </p:nvSpPr>
          <p:spPr bwMode="auto">
            <a:xfrm>
              <a:off x="331916" y="390683"/>
              <a:ext cx="1469769" cy="1380808"/>
            </a:xfrm>
            <a:custGeom>
              <a:avLst/>
              <a:gdLst>
                <a:gd name="T0" fmla="*/ 899153 w 1615"/>
                <a:gd name="T1" fmla="*/ 22741 h 1518"/>
                <a:gd name="T2" fmla="*/ 716228 w 1615"/>
                <a:gd name="T3" fmla="*/ 87324 h 1518"/>
                <a:gd name="T4" fmla="*/ 549685 w 1615"/>
                <a:gd name="T5" fmla="*/ 15464 h 1518"/>
                <a:gd name="T6" fmla="*/ 17291 w 1615"/>
                <a:gd name="T7" fmla="*/ 548503 h 1518"/>
                <a:gd name="T8" fmla="*/ 191115 w 1615"/>
                <a:gd name="T9" fmla="*/ 799559 h 1518"/>
                <a:gd name="T10" fmla="*/ 279393 w 1615"/>
                <a:gd name="T11" fmla="*/ 960562 h 1518"/>
                <a:gd name="T12" fmla="*/ 394062 w 1615"/>
                <a:gd name="T13" fmla="*/ 1192516 h 1518"/>
                <a:gd name="T14" fmla="*/ 604289 w 1615"/>
                <a:gd name="T15" fmla="*/ 1282569 h 1518"/>
                <a:gd name="T16" fmla="*/ 842728 w 1615"/>
                <a:gd name="T17" fmla="*/ 1328050 h 1518"/>
                <a:gd name="T18" fmla="*/ 936466 w 1615"/>
                <a:gd name="T19" fmla="*/ 1292575 h 1518"/>
                <a:gd name="T20" fmla="*/ 1082988 w 1615"/>
                <a:gd name="T21" fmla="*/ 1192516 h 1518"/>
                <a:gd name="T22" fmla="*/ 1117570 w 1615"/>
                <a:gd name="T23" fmla="*/ 1053344 h 1518"/>
                <a:gd name="T24" fmla="*/ 1231330 w 1615"/>
                <a:gd name="T25" fmla="*/ 1038790 h 1518"/>
                <a:gd name="T26" fmla="*/ 1269553 w 1615"/>
                <a:gd name="T27" fmla="*/ 901437 h 1518"/>
                <a:gd name="T28" fmla="*/ 1397873 w 1615"/>
                <a:gd name="T29" fmla="*/ 772270 h 1518"/>
                <a:gd name="T30" fmla="*/ 1446107 w 1615"/>
                <a:gd name="T31" fmla="*/ 639465 h 1518"/>
                <a:gd name="T32" fmla="*/ 1389683 w 1615"/>
                <a:gd name="T33" fmla="*/ 621273 h 1518"/>
                <a:gd name="T34" fmla="*/ 1328708 w 1615"/>
                <a:gd name="T35" fmla="*/ 656748 h 1518"/>
                <a:gd name="T36" fmla="*/ 1166714 w 1615"/>
                <a:gd name="T37" fmla="*/ 754078 h 1518"/>
                <a:gd name="T38" fmla="*/ 1170355 w 1615"/>
                <a:gd name="T39" fmla="*/ 767722 h 1518"/>
                <a:gd name="T40" fmla="*/ 1008362 w 1615"/>
                <a:gd name="T41" fmla="*/ 864142 h 1518"/>
                <a:gd name="T42" fmla="*/ 1055685 w 1615"/>
                <a:gd name="T43" fmla="*/ 949647 h 1518"/>
                <a:gd name="T44" fmla="*/ 893692 w 1615"/>
                <a:gd name="T45" fmla="*/ 1046976 h 1518"/>
                <a:gd name="T46" fmla="*/ 936466 w 1615"/>
                <a:gd name="T47" fmla="*/ 1123385 h 1518"/>
                <a:gd name="T48" fmla="*/ 774473 w 1615"/>
                <a:gd name="T49" fmla="*/ 1219805 h 1518"/>
                <a:gd name="T50" fmla="*/ 800865 w 1615"/>
                <a:gd name="T51" fmla="*/ 1286207 h 1518"/>
                <a:gd name="T52" fmla="*/ 664354 w 1615"/>
                <a:gd name="T53" fmla="*/ 1246184 h 1518"/>
                <a:gd name="T54" fmla="*/ 685285 w 1615"/>
                <a:gd name="T55" fmla="*/ 1197974 h 1518"/>
                <a:gd name="T56" fmla="*/ 844548 w 1615"/>
                <a:gd name="T57" fmla="*/ 963291 h 1518"/>
                <a:gd name="T58" fmla="*/ 469598 w 1615"/>
                <a:gd name="T59" fmla="*/ 1235268 h 1518"/>
                <a:gd name="T60" fmla="*/ 503271 w 1615"/>
                <a:gd name="T61" fmla="*/ 1098825 h 1518"/>
                <a:gd name="T62" fmla="*/ 424094 w 1615"/>
                <a:gd name="T63" fmla="*/ 1105192 h 1518"/>
                <a:gd name="T64" fmla="*/ 321256 w 1615"/>
                <a:gd name="T65" fmla="*/ 1002405 h 1518"/>
                <a:gd name="T66" fmla="*/ 383141 w 1615"/>
                <a:gd name="T67" fmla="*/ 867781 h 1518"/>
                <a:gd name="T68" fmla="*/ 245720 w 1615"/>
                <a:gd name="T69" fmla="*/ 854136 h 1518"/>
                <a:gd name="T70" fmla="*/ 251180 w 1615"/>
                <a:gd name="T71" fmla="*/ 809565 h 1518"/>
                <a:gd name="T72" fmla="*/ 265742 w 1615"/>
                <a:gd name="T73" fmla="*/ 782276 h 1518"/>
                <a:gd name="T74" fmla="*/ 463228 w 1615"/>
                <a:gd name="T75" fmla="*/ 582159 h 1518"/>
                <a:gd name="T76" fmla="*/ 312155 w 1615"/>
                <a:gd name="T77" fmla="*/ 595803 h 1518"/>
                <a:gd name="T78" fmla="*/ 214777 w 1615"/>
                <a:gd name="T79" fmla="*/ 442986 h 1518"/>
                <a:gd name="T80" fmla="*/ 792674 w 1615"/>
                <a:gd name="T81" fmla="*/ 433890 h 1518"/>
                <a:gd name="T82" fmla="*/ 771742 w 1615"/>
                <a:gd name="T83" fmla="*/ 124618 h 1518"/>
                <a:gd name="T84" fmla="*/ 899153 w 1615"/>
                <a:gd name="T85" fmla="*/ 81866 h 1518"/>
                <a:gd name="T86" fmla="*/ 1389683 w 1615"/>
                <a:gd name="T87" fmla="*/ 621273 h 151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615" h="1518">
                  <a:moveTo>
                    <a:pt x="1530" y="456"/>
                  </a:moveTo>
                  <a:lnTo>
                    <a:pt x="1169" y="95"/>
                  </a:lnTo>
                  <a:cubicBezTo>
                    <a:pt x="1126" y="52"/>
                    <a:pt x="1056" y="25"/>
                    <a:pt x="988" y="25"/>
                  </a:cubicBezTo>
                  <a:cubicBezTo>
                    <a:pt x="964" y="25"/>
                    <a:pt x="943" y="28"/>
                    <a:pt x="922" y="34"/>
                  </a:cubicBezTo>
                  <a:lnTo>
                    <a:pt x="907" y="39"/>
                  </a:lnTo>
                  <a:cubicBezTo>
                    <a:pt x="871" y="50"/>
                    <a:pt x="828" y="71"/>
                    <a:pt x="787" y="96"/>
                  </a:cubicBezTo>
                  <a:lnTo>
                    <a:pt x="786" y="96"/>
                  </a:lnTo>
                  <a:cubicBezTo>
                    <a:pt x="715" y="65"/>
                    <a:pt x="649" y="31"/>
                    <a:pt x="619" y="22"/>
                  </a:cubicBezTo>
                  <a:lnTo>
                    <a:pt x="604" y="17"/>
                  </a:lnTo>
                  <a:cubicBezTo>
                    <a:pt x="547" y="0"/>
                    <a:pt x="465" y="20"/>
                    <a:pt x="423" y="62"/>
                  </a:cubicBezTo>
                  <a:lnTo>
                    <a:pt x="62" y="423"/>
                  </a:lnTo>
                  <a:cubicBezTo>
                    <a:pt x="20" y="465"/>
                    <a:pt x="0" y="546"/>
                    <a:pt x="19" y="603"/>
                  </a:cubicBezTo>
                  <a:lnTo>
                    <a:pt x="26" y="625"/>
                  </a:lnTo>
                  <a:cubicBezTo>
                    <a:pt x="45" y="682"/>
                    <a:pt x="94" y="763"/>
                    <a:pt x="137" y="805"/>
                  </a:cubicBezTo>
                  <a:lnTo>
                    <a:pt x="210" y="879"/>
                  </a:lnTo>
                  <a:cubicBezTo>
                    <a:pt x="195" y="931"/>
                    <a:pt x="204" y="984"/>
                    <a:pt x="241" y="1021"/>
                  </a:cubicBezTo>
                  <a:cubicBezTo>
                    <a:pt x="259" y="1039"/>
                    <a:pt x="282" y="1051"/>
                    <a:pt x="307" y="1056"/>
                  </a:cubicBezTo>
                  <a:cubicBezTo>
                    <a:pt x="238" y="1125"/>
                    <a:pt x="228" y="1224"/>
                    <a:pt x="286" y="1282"/>
                  </a:cubicBezTo>
                  <a:cubicBezTo>
                    <a:pt x="310" y="1306"/>
                    <a:pt x="344" y="1320"/>
                    <a:pt x="381" y="1320"/>
                  </a:cubicBezTo>
                  <a:cubicBezTo>
                    <a:pt x="398" y="1320"/>
                    <a:pt x="415" y="1316"/>
                    <a:pt x="433" y="1311"/>
                  </a:cubicBezTo>
                  <a:cubicBezTo>
                    <a:pt x="433" y="1347"/>
                    <a:pt x="446" y="1380"/>
                    <a:pt x="470" y="1404"/>
                  </a:cubicBezTo>
                  <a:cubicBezTo>
                    <a:pt x="494" y="1428"/>
                    <a:pt x="528" y="1442"/>
                    <a:pt x="565" y="1442"/>
                  </a:cubicBezTo>
                  <a:cubicBezTo>
                    <a:pt x="599" y="1442"/>
                    <a:pt x="634" y="1430"/>
                    <a:pt x="664" y="1410"/>
                  </a:cubicBezTo>
                  <a:cubicBezTo>
                    <a:pt x="669" y="1436"/>
                    <a:pt x="681" y="1461"/>
                    <a:pt x="700" y="1480"/>
                  </a:cubicBezTo>
                  <a:cubicBezTo>
                    <a:pt x="725" y="1504"/>
                    <a:pt x="758" y="1518"/>
                    <a:pt x="795" y="1518"/>
                  </a:cubicBezTo>
                  <a:cubicBezTo>
                    <a:pt x="841" y="1518"/>
                    <a:pt x="889" y="1496"/>
                    <a:pt x="926" y="1460"/>
                  </a:cubicBezTo>
                  <a:lnTo>
                    <a:pt x="946" y="1440"/>
                  </a:lnTo>
                  <a:cubicBezTo>
                    <a:pt x="969" y="1445"/>
                    <a:pt x="994" y="1442"/>
                    <a:pt x="1016" y="1429"/>
                  </a:cubicBezTo>
                  <a:lnTo>
                    <a:pt x="1029" y="1421"/>
                  </a:lnTo>
                  <a:cubicBezTo>
                    <a:pt x="1066" y="1398"/>
                    <a:pt x="1083" y="1354"/>
                    <a:pt x="1072" y="1314"/>
                  </a:cubicBezTo>
                  <a:lnTo>
                    <a:pt x="1082" y="1304"/>
                  </a:lnTo>
                  <a:cubicBezTo>
                    <a:pt x="1112" y="1328"/>
                    <a:pt x="1155" y="1332"/>
                    <a:pt x="1190" y="1311"/>
                  </a:cubicBezTo>
                  <a:lnTo>
                    <a:pt x="1203" y="1303"/>
                  </a:lnTo>
                  <a:cubicBezTo>
                    <a:pt x="1249" y="1276"/>
                    <a:pt x="1263" y="1217"/>
                    <a:pt x="1236" y="1172"/>
                  </a:cubicBezTo>
                  <a:lnTo>
                    <a:pt x="1228" y="1158"/>
                  </a:lnTo>
                  <a:lnTo>
                    <a:pt x="1238" y="1148"/>
                  </a:lnTo>
                  <a:cubicBezTo>
                    <a:pt x="1268" y="1167"/>
                    <a:pt x="1307" y="1169"/>
                    <a:pt x="1340" y="1150"/>
                  </a:cubicBezTo>
                  <a:lnTo>
                    <a:pt x="1353" y="1142"/>
                  </a:lnTo>
                  <a:cubicBezTo>
                    <a:pt x="1399" y="1115"/>
                    <a:pt x="1413" y="1056"/>
                    <a:pt x="1386" y="1010"/>
                  </a:cubicBezTo>
                  <a:lnTo>
                    <a:pt x="1382" y="1004"/>
                  </a:lnTo>
                  <a:lnTo>
                    <a:pt x="1395" y="991"/>
                  </a:lnTo>
                  <a:cubicBezTo>
                    <a:pt x="1424" y="1006"/>
                    <a:pt x="1460" y="1007"/>
                    <a:pt x="1490" y="989"/>
                  </a:cubicBezTo>
                  <a:lnTo>
                    <a:pt x="1504" y="981"/>
                  </a:lnTo>
                  <a:cubicBezTo>
                    <a:pt x="1549" y="954"/>
                    <a:pt x="1564" y="894"/>
                    <a:pt x="1536" y="849"/>
                  </a:cubicBezTo>
                  <a:lnTo>
                    <a:pt x="1528" y="835"/>
                  </a:lnTo>
                  <a:cubicBezTo>
                    <a:pt x="1551" y="798"/>
                    <a:pt x="1571" y="758"/>
                    <a:pt x="1582" y="724"/>
                  </a:cubicBezTo>
                  <a:lnTo>
                    <a:pt x="1589" y="703"/>
                  </a:lnTo>
                  <a:cubicBezTo>
                    <a:pt x="1615" y="622"/>
                    <a:pt x="1590" y="516"/>
                    <a:pt x="1530" y="456"/>
                  </a:cubicBezTo>
                  <a:close/>
                  <a:moveTo>
                    <a:pt x="1527" y="683"/>
                  </a:moveTo>
                  <a:lnTo>
                    <a:pt x="1527" y="683"/>
                  </a:lnTo>
                  <a:lnTo>
                    <a:pt x="1520" y="704"/>
                  </a:lnTo>
                  <a:cubicBezTo>
                    <a:pt x="1513" y="724"/>
                    <a:pt x="1503" y="748"/>
                    <a:pt x="1490" y="771"/>
                  </a:cubicBezTo>
                  <a:lnTo>
                    <a:pt x="1460" y="722"/>
                  </a:lnTo>
                  <a:cubicBezTo>
                    <a:pt x="1433" y="677"/>
                    <a:pt x="1374" y="662"/>
                    <a:pt x="1328" y="689"/>
                  </a:cubicBezTo>
                  <a:lnTo>
                    <a:pt x="1315" y="697"/>
                  </a:lnTo>
                  <a:cubicBezTo>
                    <a:pt x="1270" y="724"/>
                    <a:pt x="1255" y="784"/>
                    <a:pt x="1282" y="829"/>
                  </a:cubicBezTo>
                  <a:lnTo>
                    <a:pt x="1351" y="943"/>
                  </a:lnTo>
                  <a:lnTo>
                    <a:pt x="1348" y="946"/>
                  </a:lnTo>
                  <a:lnTo>
                    <a:pt x="1286" y="844"/>
                  </a:lnTo>
                  <a:cubicBezTo>
                    <a:pt x="1259" y="798"/>
                    <a:pt x="1200" y="783"/>
                    <a:pt x="1154" y="811"/>
                  </a:cubicBezTo>
                  <a:lnTo>
                    <a:pt x="1141" y="819"/>
                  </a:lnTo>
                  <a:cubicBezTo>
                    <a:pt x="1096" y="846"/>
                    <a:pt x="1081" y="905"/>
                    <a:pt x="1108" y="950"/>
                  </a:cubicBezTo>
                  <a:lnTo>
                    <a:pt x="1196" y="1097"/>
                  </a:lnTo>
                  <a:lnTo>
                    <a:pt x="1193" y="1100"/>
                  </a:lnTo>
                  <a:lnTo>
                    <a:pt x="1160" y="1044"/>
                  </a:lnTo>
                  <a:cubicBezTo>
                    <a:pt x="1133" y="999"/>
                    <a:pt x="1073" y="984"/>
                    <a:pt x="1028" y="1011"/>
                  </a:cubicBezTo>
                  <a:lnTo>
                    <a:pt x="1015" y="1020"/>
                  </a:lnTo>
                  <a:cubicBezTo>
                    <a:pt x="970" y="1047"/>
                    <a:pt x="955" y="1106"/>
                    <a:pt x="982" y="1151"/>
                  </a:cubicBezTo>
                  <a:lnTo>
                    <a:pt x="1042" y="1251"/>
                  </a:lnTo>
                  <a:lnTo>
                    <a:pt x="1040" y="1253"/>
                  </a:lnTo>
                  <a:lnTo>
                    <a:pt x="1029" y="1235"/>
                  </a:lnTo>
                  <a:cubicBezTo>
                    <a:pt x="1002" y="1189"/>
                    <a:pt x="943" y="1175"/>
                    <a:pt x="898" y="1202"/>
                  </a:cubicBezTo>
                  <a:lnTo>
                    <a:pt x="884" y="1210"/>
                  </a:lnTo>
                  <a:cubicBezTo>
                    <a:pt x="839" y="1237"/>
                    <a:pt x="824" y="1296"/>
                    <a:pt x="851" y="1341"/>
                  </a:cubicBezTo>
                  <a:lnTo>
                    <a:pt x="884" y="1396"/>
                  </a:lnTo>
                  <a:cubicBezTo>
                    <a:pt x="886" y="1399"/>
                    <a:pt x="888" y="1401"/>
                    <a:pt x="890" y="1404"/>
                  </a:cubicBezTo>
                  <a:lnTo>
                    <a:pt x="880" y="1414"/>
                  </a:lnTo>
                  <a:cubicBezTo>
                    <a:pt x="855" y="1439"/>
                    <a:pt x="823" y="1452"/>
                    <a:pt x="795" y="1452"/>
                  </a:cubicBezTo>
                  <a:cubicBezTo>
                    <a:pt x="776" y="1452"/>
                    <a:pt x="759" y="1447"/>
                    <a:pt x="746" y="1434"/>
                  </a:cubicBezTo>
                  <a:cubicBezTo>
                    <a:pt x="731" y="1418"/>
                    <a:pt x="725" y="1395"/>
                    <a:pt x="730" y="1370"/>
                  </a:cubicBezTo>
                  <a:cubicBezTo>
                    <a:pt x="732" y="1358"/>
                    <a:pt x="736" y="1346"/>
                    <a:pt x="742" y="1334"/>
                  </a:cubicBezTo>
                  <a:cubicBezTo>
                    <a:pt x="743" y="1333"/>
                    <a:pt x="744" y="1332"/>
                    <a:pt x="745" y="1330"/>
                  </a:cubicBezTo>
                  <a:cubicBezTo>
                    <a:pt x="747" y="1326"/>
                    <a:pt x="750" y="1321"/>
                    <a:pt x="753" y="1317"/>
                  </a:cubicBezTo>
                  <a:cubicBezTo>
                    <a:pt x="757" y="1311"/>
                    <a:pt x="762" y="1306"/>
                    <a:pt x="767" y="1300"/>
                  </a:cubicBezTo>
                  <a:lnTo>
                    <a:pt x="968" y="1100"/>
                  </a:lnTo>
                  <a:lnTo>
                    <a:pt x="928" y="1059"/>
                  </a:lnTo>
                  <a:lnTo>
                    <a:pt x="650" y="1337"/>
                  </a:lnTo>
                  <a:cubicBezTo>
                    <a:pt x="624" y="1363"/>
                    <a:pt x="593" y="1376"/>
                    <a:pt x="565" y="1376"/>
                  </a:cubicBezTo>
                  <a:cubicBezTo>
                    <a:pt x="546" y="1376"/>
                    <a:pt x="529" y="1370"/>
                    <a:pt x="516" y="1358"/>
                  </a:cubicBezTo>
                  <a:cubicBezTo>
                    <a:pt x="485" y="1327"/>
                    <a:pt x="495" y="1267"/>
                    <a:pt x="537" y="1224"/>
                  </a:cubicBezTo>
                  <a:lnTo>
                    <a:pt x="546" y="1215"/>
                  </a:lnTo>
                  <a:lnTo>
                    <a:pt x="553" y="1208"/>
                  </a:lnTo>
                  <a:lnTo>
                    <a:pt x="815" y="946"/>
                  </a:lnTo>
                  <a:lnTo>
                    <a:pt x="775" y="906"/>
                  </a:lnTo>
                  <a:lnTo>
                    <a:pt x="466" y="1215"/>
                  </a:lnTo>
                  <a:cubicBezTo>
                    <a:pt x="441" y="1240"/>
                    <a:pt x="409" y="1254"/>
                    <a:pt x="381" y="1254"/>
                  </a:cubicBezTo>
                  <a:cubicBezTo>
                    <a:pt x="362" y="1254"/>
                    <a:pt x="345" y="1248"/>
                    <a:pt x="332" y="1236"/>
                  </a:cubicBezTo>
                  <a:cubicBezTo>
                    <a:pt x="301" y="1205"/>
                    <a:pt x="311" y="1144"/>
                    <a:pt x="353" y="1102"/>
                  </a:cubicBezTo>
                  <a:lnTo>
                    <a:pt x="662" y="793"/>
                  </a:lnTo>
                  <a:lnTo>
                    <a:pt x="622" y="753"/>
                  </a:lnTo>
                  <a:lnTo>
                    <a:pt x="421" y="954"/>
                  </a:lnTo>
                  <a:cubicBezTo>
                    <a:pt x="395" y="979"/>
                    <a:pt x="363" y="993"/>
                    <a:pt x="335" y="993"/>
                  </a:cubicBezTo>
                  <a:cubicBezTo>
                    <a:pt x="317" y="993"/>
                    <a:pt x="300" y="987"/>
                    <a:pt x="287" y="975"/>
                  </a:cubicBezTo>
                  <a:cubicBezTo>
                    <a:pt x="277" y="965"/>
                    <a:pt x="272" y="952"/>
                    <a:pt x="270" y="939"/>
                  </a:cubicBezTo>
                  <a:cubicBezTo>
                    <a:pt x="268" y="928"/>
                    <a:pt x="269" y="916"/>
                    <a:pt x="272" y="904"/>
                  </a:cubicBezTo>
                  <a:cubicBezTo>
                    <a:pt x="272" y="903"/>
                    <a:pt x="272" y="901"/>
                    <a:pt x="273" y="900"/>
                  </a:cubicBezTo>
                  <a:cubicBezTo>
                    <a:pt x="274" y="897"/>
                    <a:pt x="275" y="894"/>
                    <a:pt x="276" y="890"/>
                  </a:cubicBezTo>
                  <a:cubicBezTo>
                    <a:pt x="277" y="886"/>
                    <a:pt x="279" y="882"/>
                    <a:pt x="281" y="878"/>
                  </a:cubicBezTo>
                  <a:cubicBezTo>
                    <a:pt x="282" y="876"/>
                    <a:pt x="283" y="874"/>
                    <a:pt x="284" y="872"/>
                  </a:cubicBezTo>
                  <a:cubicBezTo>
                    <a:pt x="287" y="868"/>
                    <a:pt x="289" y="864"/>
                    <a:pt x="292" y="860"/>
                  </a:cubicBezTo>
                  <a:cubicBezTo>
                    <a:pt x="293" y="859"/>
                    <a:pt x="294" y="857"/>
                    <a:pt x="295" y="856"/>
                  </a:cubicBezTo>
                  <a:cubicBezTo>
                    <a:pt x="299" y="851"/>
                    <a:pt x="303" y="846"/>
                    <a:pt x="307" y="841"/>
                  </a:cubicBezTo>
                  <a:lnTo>
                    <a:pt x="509" y="640"/>
                  </a:lnTo>
                  <a:lnTo>
                    <a:pt x="489" y="621"/>
                  </a:lnTo>
                  <a:cubicBezTo>
                    <a:pt x="479" y="611"/>
                    <a:pt x="471" y="599"/>
                    <a:pt x="466" y="586"/>
                  </a:cubicBezTo>
                  <a:lnTo>
                    <a:pt x="343" y="655"/>
                  </a:lnTo>
                  <a:cubicBezTo>
                    <a:pt x="325" y="666"/>
                    <a:pt x="304" y="671"/>
                    <a:pt x="284" y="671"/>
                  </a:cubicBezTo>
                  <a:cubicBezTo>
                    <a:pt x="248" y="671"/>
                    <a:pt x="214" y="654"/>
                    <a:pt x="195" y="625"/>
                  </a:cubicBezTo>
                  <a:cubicBezTo>
                    <a:pt x="165" y="578"/>
                    <a:pt x="184" y="516"/>
                    <a:pt x="236" y="487"/>
                  </a:cubicBezTo>
                  <a:lnTo>
                    <a:pt x="595" y="284"/>
                  </a:lnTo>
                  <a:cubicBezTo>
                    <a:pt x="606" y="298"/>
                    <a:pt x="620" y="311"/>
                    <a:pt x="636" y="322"/>
                  </a:cubicBezTo>
                  <a:lnTo>
                    <a:pt x="871" y="477"/>
                  </a:lnTo>
                  <a:cubicBezTo>
                    <a:pt x="941" y="524"/>
                    <a:pt x="1032" y="511"/>
                    <a:pt x="1073" y="449"/>
                  </a:cubicBezTo>
                  <a:cubicBezTo>
                    <a:pt x="1114" y="387"/>
                    <a:pt x="1091" y="298"/>
                    <a:pt x="1021" y="251"/>
                  </a:cubicBezTo>
                  <a:lnTo>
                    <a:pt x="848" y="137"/>
                  </a:lnTo>
                  <a:cubicBezTo>
                    <a:pt x="875" y="121"/>
                    <a:pt x="903" y="109"/>
                    <a:pt x="927" y="101"/>
                  </a:cubicBezTo>
                  <a:lnTo>
                    <a:pt x="942" y="96"/>
                  </a:lnTo>
                  <a:cubicBezTo>
                    <a:pt x="956" y="92"/>
                    <a:pt x="972" y="90"/>
                    <a:pt x="988" y="90"/>
                  </a:cubicBezTo>
                  <a:cubicBezTo>
                    <a:pt x="1037" y="90"/>
                    <a:pt x="1091" y="109"/>
                    <a:pt x="1123" y="141"/>
                  </a:cubicBezTo>
                  <a:lnTo>
                    <a:pt x="1484" y="502"/>
                  </a:lnTo>
                  <a:cubicBezTo>
                    <a:pt x="1526" y="544"/>
                    <a:pt x="1545" y="625"/>
                    <a:pt x="1527" y="68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grpSp>
      <p:sp>
        <p:nvSpPr>
          <p:cNvPr id="32" name="TextBox 6"/>
          <p:cNvSpPr txBox="1">
            <a:spLocks noChangeArrowheads="1"/>
          </p:cNvSpPr>
          <p:nvPr/>
        </p:nvSpPr>
        <p:spPr bwMode="auto">
          <a:xfrm>
            <a:off x="1951039" y="5056464"/>
            <a:ext cx="2530475" cy="584200"/>
          </a:xfrm>
          <a:prstGeom prst="rect">
            <a:avLst/>
          </a:prstGeom>
          <a:solidFill>
            <a:srgbClr val="433A4B"/>
          </a:solidFill>
          <a:ln>
            <a:noFill/>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3200" kern="0" noProof="0" dirty="0">
                <a:solidFill>
                  <a:srgbClr val="FFFFFF"/>
                </a:solidFill>
                <a:latin typeface="微软雅黑" panose="020B0503020204020204" pitchFamily="34" charset="-122"/>
                <a:ea typeface="微软雅黑" panose="020B0503020204020204" pitchFamily="34" charset="-122"/>
              </a:rPr>
              <a:t>加入标题</a:t>
            </a:r>
            <a:endParaRPr kumimoji="0" lang="zh-CN" altLang="en-US" sz="32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6" fill="hold" nodeType="withEffect" p14:presetBounceEnd="62000">
                                      <p:stCondLst>
                                        <p:cond delay="300"/>
                                      </p:stCondLst>
                                      <p:childTnLst>
                                        <p:set>
                                          <p:cBhvr>
                                            <p:cTn id="9" dur="1" fill="hold">
                                              <p:stCondLst>
                                                <p:cond delay="0"/>
                                              </p:stCondLst>
                                            </p:cTn>
                                            <p:tgtEl>
                                              <p:spTgt spid="5"/>
                                            </p:tgtEl>
                                            <p:attrNameLst>
                                              <p:attrName>style.visibility</p:attrName>
                                            </p:attrNameLst>
                                          </p:cBhvr>
                                          <p:to>
                                            <p:strVal val="visible"/>
                                          </p:to>
                                        </p:set>
                                        <p:anim calcmode="lin" valueType="num" p14:bounceEnd="62000">
                                          <p:cBhvr additive="base">
                                            <p:cTn id="10" dur="1000" fill="hold"/>
                                            <p:tgtEl>
                                              <p:spTgt spid="5"/>
                                            </p:tgtEl>
                                            <p:attrNameLst>
                                              <p:attrName>ppt_x</p:attrName>
                                            </p:attrNameLst>
                                          </p:cBhvr>
                                          <p:tavLst>
                                            <p:tav tm="0">
                                              <p:val>
                                                <p:strVal val="1+#ppt_w/2"/>
                                              </p:val>
                                            </p:tav>
                                            <p:tav tm="100000">
                                              <p:val>
                                                <p:strVal val="#ppt_x"/>
                                              </p:val>
                                            </p:tav>
                                          </p:tavLst>
                                        </p:anim>
                                        <p:anim calcmode="lin" valueType="num" p14:bounceEnd="62000">
                                          <p:cBhvr additive="base">
                                            <p:cTn id="11" dur="1000" fill="hold"/>
                                            <p:tgtEl>
                                              <p:spTgt spid="5"/>
                                            </p:tgtEl>
                                            <p:attrNameLst>
                                              <p:attrName>ppt_y</p:attrName>
                                            </p:attrNameLst>
                                          </p:cBhvr>
                                          <p:tavLst>
                                            <p:tav tm="0">
                                              <p:val>
                                                <p:strVal val="1+#ppt_h/2"/>
                                              </p:val>
                                            </p:tav>
                                            <p:tav tm="100000">
                                              <p:val>
                                                <p:strVal val="#ppt_y"/>
                                              </p:val>
                                            </p:tav>
                                          </p:tavLst>
                                        </p:anim>
                                      </p:childTnLst>
                                    </p:cTn>
                                  </p:par>
                                  <p:par>
                                    <p:cTn id="12" presetID="2" presetClass="entr" presetSubtype="1" fill="hold" nodeType="withEffect" p14:presetBounceEnd="62000">
                                      <p:stCondLst>
                                        <p:cond delay="200"/>
                                      </p:stCondLst>
                                      <p:childTnLst>
                                        <p:set>
                                          <p:cBhvr>
                                            <p:cTn id="13" dur="1" fill="hold">
                                              <p:stCondLst>
                                                <p:cond delay="0"/>
                                              </p:stCondLst>
                                            </p:cTn>
                                            <p:tgtEl>
                                              <p:spTgt spid="13"/>
                                            </p:tgtEl>
                                            <p:attrNameLst>
                                              <p:attrName>style.visibility</p:attrName>
                                            </p:attrNameLst>
                                          </p:cBhvr>
                                          <p:to>
                                            <p:strVal val="visible"/>
                                          </p:to>
                                        </p:set>
                                        <p:anim calcmode="lin" valueType="num" p14:bounceEnd="62000">
                                          <p:cBhvr additive="base">
                                            <p:cTn id="14" dur="1000" fill="hold"/>
                                            <p:tgtEl>
                                              <p:spTgt spid="13"/>
                                            </p:tgtEl>
                                            <p:attrNameLst>
                                              <p:attrName>ppt_x</p:attrName>
                                            </p:attrNameLst>
                                          </p:cBhvr>
                                          <p:tavLst>
                                            <p:tav tm="0">
                                              <p:val>
                                                <p:strVal val="#ppt_x"/>
                                              </p:val>
                                            </p:tav>
                                            <p:tav tm="100000">
                                              <p:val>
                                                <p:strVal val="#ppt_x"/>
                                              </p:val>
                                            </p:tav>
                                          </p:tavLst>
                                        </p:anim>
                                        <p:anim calcmode="lin" valueType="num" p14:bounceEnd="62000">
                                          <p:cBhvr additive="base">
                                            <p:cTn id="15" dur="1000" fill="hold"/>
                                            <p:tgtEl>
                                              <p:spTgt spid="13"/>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14:presetBounceEnd="62000">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14:bounceEnd="62000">
                                          <p:cBhvr additive="base">
                                            <p:cTn id="18" dur="1000" fill="hold"/>
                                            <p:tgtEl>
                                              <p:spTgt spid="18"/>
                                            </p:tgtEl>
                                            <p:attrNameLst>
                                              <p:attrName>ppt_x</p:attrName>
                                            </p:attrNameLst>
                                          </p:cBhvr>
                                          <p:tavLst>
                                            <p:tav tm="0">
                                              <p:val>
                                                <p:strVal val="0-#ppt_w/2"/>
                                              </p:val>
                                            </p:tav>
                                            <p:tav tm="100000">
                                              <p:val>
                                                <p:strVal val="#ppt_x"/>
                                              </p:val>
                                            </p:tav>
                                          </p:tavLst>
                                        </p:anim>
                                        <p:anim calcmode="lin" valueType="num" p14:bounceEnd="62000">
                                          <p:cBhvr additive="base">
                                            <p:cTn id="19" dur="1000" fill="hold"/>
                                            <p:tgtEl>
                                              <p:spTgt spid="18"/>
                                            </p:tgtEl>
                                            <p:attrNameLst>
                                              <p:attrName>ppt_y</p:attrName>
                                            </p:attrNameLst>
                                          </p:cBhvr>
                                          <p:tavLst>
                                            <p:tav tm="0">
                                              <p:val>
                                                <p:strVal val="0-#ppt_h/2"/>
                                              </p:val>
                                            </p:tav>
                                            <p:tav tm="100000">
                                              <p:val>
                                                <p:strVal val="#ppt_y"/>
                                              </p:val>
                                            </p:tav>
                                          </p:tavLst>
                                        </p:anim>
                                      </p:childTnLst>
                                    </p:cTn>
                                  </p:par>
                                  <p:par>
                                    <p:cTn id="20" presetID="10" presetClass="entr" presetSubtype="0" fill="hold" grpId="0" nodeType="withEffect">
                                      <p:stCondLst>
                                        <p:cond delay="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par>
                              <p:cTn id="29" fill="hold">
                                <p:stCondLst>
                                  <p:cond delay="500"/>
                                </p:stCondLst>
                                <p:childTnLst>
                                  <p:par>
                                    <p:cTn id="30" presetID="52"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Scale>
                                          <p:cBhvr>
                                            <p:cTn id="32"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3" dur="1000" decel="50000" fill="hold">
                                              <p:stCondLst>
                                                <p:cond delay="0"/>
                                              </p:stCondLst>
                                            </p:cTn>
                                            <p:tgtEl>
                                              <p:spTgt spid="29"/>
                                            </p:tgtEl>
                                            <p:attrNameLst>
                                              <p:attrName>ppt_x</p:attrName>
                                              <p:attrName>ppt_y</p:attrName>
                                            </p:attrNameLst>
                                          </p:cBhvr>
                                          <p:rCtr x="0" y="0"/>
                                        </p:animMotion>
                                        <p:animEffect transition="in" filter="fade">
                                          <p:cBhvr>
                                            <p:cTn id="34" dur="1000"/>
                                            <p:tgtEl>
                                              <p:spTgt spid="29"/>
                                            </p:tgtEl>
                                          </p:cBhvr>
                                        </p:animEffect>
                                      </p:childTnLst>
                                    </p:cTn>
                                  </p:par>
                                </p:childTnLst>
                              </p:cTn>
                            </p:par>
                            <p:par>
                              <p:cTn id="35" fill="hold">
                                <p:stCondLst>
                                  <p:cond delay="1500"/>
                                </p:stCondLst>
                                <p:childTnLst>
                                  <p:par>
                                    <p:cTn id="36" presetID="22" presetClass="entr" presetSubtype="8"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left)">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2" grpId="0" animBg="1" autoUpdateAnimBg="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 presetClass="entr" presetSubtype="6" fill="hold" nodeType="withEffect">
                                      <p:stCondLst>
                                        <p:cond delay="30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000" fill="hold"/>
                                            <p:tgtEl>
                                              <p:spTgt spid="5"/>
                                            </p:tgtEl>
                                            <p:attrNameLst>
                                              <p:attrName>ppt_x</p:attrName>
                                            </p:attrNameLst>
                                          </p:cBhvr>
                                          <p:tavLst>
                                            <p:tav tm="0">
                                              <p:val>
                                                <p:strVal val="1+#ppt_w/2"/>
                                              </p:val>
                                            </p:tav>
                                            <p:tav tm="100000">
                                              <p:val>
                                                <p:strVal val="#ppt_x"/>
                                              </p:val>
                                            </p:tav>
                                          </p:tavLst>
                                        </p:anim>
                                        <p:anim calcmode="lin" valueType="num">
                                          <p:cBhvr additive="base">
                                            <p:cTn id="11" dur="1000" fill="hold"/>
                                            <p:tgtEl>
                                              <p:spTgt spid="5"/>
                                            </p:tgtEl>
                                            <p:attrNameLst>
                                              <p:attrName>ppt_y</p:attrName>
                                            </p:attrNameLst>
                                          </p:cBhvr>
                                          <p:tavLst>
                                            <p:tav tm="0">
                                              <p:val>
                                                <p:strVal val="1+#ppt_h/2"/>
                                              </p:val>
                                            </p:tav>
                                            <p:tav tm="100000">
                                              <p:val>
                                                <p:strVal val="#ppt_y"/>
                                              </p:val>
                                            </p:tav>
                                          </p:tavLst>
                                        </p:anim>
                                      </p:childTnLst>
                                    </p:cTn>
                                  </p:par>
                                  <p:par>
                                    <p:cTn id="12" presetID="2" presetClass="entr" presetSubtype="1" fill="hold" nodeType="withEffect">
                                      <p:stCondLst>
                                        <p:cond delay="20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000" fill="hold"/>
                                            <p:tgtEl>
                                              <p:spTgt spid="13"/>
                                            </p:tgtEl>
                                            <p:attrNameLst>
                                              <p:attrName>ppt_x</p:attrName>
                                            </p:attrNameLst>
                                          </p:cBhvr>
                                          <p:tavLst>
                                            <p:tav tm="0">
                                              <p:val>
                                                <p:strVal val="#ppt_x"/>
                                              </p:val>
                                            </p:tav>
                                            <p:tav tm="100000">
                                              <p:val>
                                                <p:strVal val="#ppt_x"/>
                                              </p:val>
                                            </p:tav>
                                          </p:tavLst>
                                        </p:anim>
                                        <p:anim calcmode="lin" valueType="num">
                                          <p:cBhvr additive="base">
                                            <p:cTn id="15" dur="1000" fill="hold"/>
                                            <p:tgtEl>
                                              <p:spTgt spid="13"/>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1000" fill="hold"/>
                                            <p:tgtEl>
                                              <p:spTgt spid="18"/>
                                            </p:tgtEl>
                                            <p:attrNameLst>
                                              <p:attrName>ppt_x</p:attrName>
                                            </p:attrNameLst>
                                          </p:cBhvr>
                                          <p:tavLst>
                                            <p:tav tm="0">
                                              <p:val>
                                                <p:strVal val="0-#ppt_w/2"/>
                                              </p:val>
                                            </p:tav>
                                            <p:tav tm="100000">
                                              <p:val>
                                                <p:strVal val="#ppt_x"/>
                                              </p:val>
                                            </p:tav>
                                          </p:tavLst>
                                        </p:anim>
                                        <p:anim calcmode="lin" valueType="num">
                                          <p:cBhvr additive="base">
                                            <p:cTn id="19" dur="1000" fill="hold"/>
                                            <p:tgtEl>
                                              <p:spTgt spid="18"/>
                                            </p:tgtEl>
                                            <p:attrNameLst>
                                              <p:attrName>ppt_y</p:attrName>
                                            </p:attrNameLst>
                                          </p:cBhvr>
                                          <p:tavLst>
                                            <p:tav tm="0">
                                              <p:val>
                                                <p:strVal val="0-#ppt_h/2"/>
                                              </p:val>
                                            </p:tav>
                                            <p:tav tm="100000">
                                              <p:val>
                                                <p:strVal val="#ppt_y"/>
                                              </p:val>
                                            </p:tav>
                                          </p:tavLst>
                                        </p:anim>
                                      </p:childTnLst>
                                    </p:cTn>
                                  </p:par>
                                  <p:par>
                                    <p:cTn id="20" presetID="10" presetClass="entr" presetSubtype="0" fill="hold" grpId="0" nodeType="withEffect">
                                      <p:stCondLst>
                                        <p:cond delay="5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50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par>
                              <p:cTn id="29" fill="hold">
                                <p:stCondLst>
                                  <p:cond delay="500"/>
                                </p:stCondLst>
                                <p:childTnLst>
                                  <p:par>
                                    <p:cTn id="30" presetID="52" presetClass="entr" presetSubtype="0"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Scale>
                                          <p:cBhvr>
                                            <p:cTn id="32" dur="10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3" dur="1000" decel="50000" fill="hold">
                                              <p:stCondLst>
                                                <p:cond delay="0"/>
                                              </p:stCondLst>
                                            </p:cTn>
                                            <p:tgtEl>
                                              <p:spTgt spid="29"/>
                                            </p:tgtEl>
                                            <p:attrNameLst>
                                              <p:attrName>ppt_x</p:attrName>
                                              <p:attrName>ppt_y</p:attrName>
                                            </p:attrNameLst>
                                          </p:cBhvr>
                                          <p:rCtr x="0" y="0"/>
                                        </p:animMotion>
                                        <p:animEffect transition="in" filter="fade">
                                          <p:cBhvr>
                                            <p:cTn id="34" dur="1000"/>
                                            <p:tgtEl>
                                              <p:spTgt spid="29"/>
                                            </p:tgtEl>
                                          </p:cBhvr>
                                        </p:animEffect>
                                      </p:childTnLst>
                                    </p:cTn>
                                  </p:par>
                                </p:childTnLst>
                              </p:cTn>
                            </p:par>
                            <p:par>
                              <p:cTn id="35" fill="hold">
                                <p:stCondLst>
                                  <p:cond delay="1500"/>
                                </p:stCondLst>
                                <p:childTnLst>
                                  <p:par>
                                    <p:cTn id="36" presetID="22" presetClass="entr" presetSubtype="8" fill="hold" grpId="0"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left)">
                                          <p:cBhvr>
                                            <p:cTn id="3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2" grpId="0" animBg="1" autoUpdateAnimBg="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0286" y="486325"/>
            <a:ext cx="11582400" cy="694775"/>
            <a:chOff x="290286" y="467275"/>
            <a:chExt cx="11582400" cy="694775"/>
          </a:xfrm>
        </p:grpSpPr>
        <p:sp>
          <p:nvSpPr>
            <p:cNvPr id="4" name="TextBox 8"/>
            <p:cNvSpPr txBox="1">
              <a:spLocks noChangeArrowheads="1"/>
            </p:cNvSpPr>
            <p:nvPr/>
          </p:nvSpPr>
          <p:spPr bwMode="auto">
            <a:xfrm>
              <a:off x="4464793" y="467275"/>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华文新魏" panose="02010800040101010101" pitchFamily="2" charset="-122"/>
                  <a:ea typeface="华文新魏" panose="02010800040101010101" pitchFamily="2" charset="-122"/>
                </a:rPr>
                <a:t>明年工作计划</a:t>
              </a:r>
            </a:p>
          </p:txBody>
        </p:sp>
        <p:cxnSp>
          <p:nvCxnSpPr>
            <p:cNvPr id="6" name="直接连接符 5"/>
            <p:cNvCxnSpPr/>
            <p:nvPr/>
          </p:nvCxnSpPr>
          <p:spPr>
            <a:xfrm>
              <a:off x="290286" y="1162050"/>
              <a:ext cx="11582400" cy="0"/>
            </a:xfrm>
            <a:prstGeom prst="line">
              <a:avLst/>
            </a:prstGeom>
            <a:ln>
              <a:solidFill>
                <a:srgbClr val="433A4B"/>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1661996" y="2112989"/>
            <a:ext cx="9200269" cy="3663228"/>
            <a:chOff x="1802371" y="2970252"/>
            <a:chExt cx="7391560" cy="2943065"/>
          </a:xfrm>
        </p:grpSpPr>
        <p:sp>
          <p:nvSpPr>
            <p:cNvPr id="7" name="六边形 6"/>
            <p:cNvSpPr/>
            <p:nvPr/>
          </p:nvSpPr>
          <p:spPr>
            <a:xfrm>
              <a:off x="1802371" y="2970252"/>
              <a:ext cx="2391684" cy="1252263"/>
            </a:xfrm>
            <a:prstGeom prst="hexagon">
              <a:avLst/>
            </a:prstGeom>
            <a:solidFill>
              <a:srgbClr val="433A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六边形 7"/>
            <p:cNvSpPr/>
            <p:nvPr/>
          </p:nvSpPr>
          <p:spPr>
            <a:xfrm>
              <a:off x="4207805" y="2970252"/>
              <a:ext cx="2391684" cy="1252263"/>
            </a:xfrm>
            <a:prstGeom prst="hexagon">
              <a:avLst/>
            </a:prstGeom>
            <a:solidFill>
              <a:srgbClr val="433A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六边形 8"/>
            <p:cNvSpPr/>
            <p:nvPr/>
          </p:nvSpPr>
          <p:spPr>
            <a:xfrm>
              <a:off x="6615168" y="2970252"/>
              <a:ext cx="2391684" cy="1252263"/>
            </a:xfrm>
            <a:prstGeom prst="hexagon">
              <a:avLst/>
            </a:prstGeom>
            <a:solidFill>
              <a:srgbClr val="433A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20"/>
            <p:cNvSpPr txBox="1"/>
            <p:nvPr/>
          </p:nvSpPr>
          <p:spPr>
            <a:xfrm>
              <a:off x="2522922" y="3227362"/>
              <a:ext cx="950581" cy="707886"/>
            </a:xfrm>
            <a:prstGeom prst="rect">
              <a:avLst/>
            </a:prstGeom>
            <a:noFill/>
            <a:effectLst/>
          </p:spPr>
          <p:txBody>
            <a:bodyPr wrap="none" rtlCol="0">
              <a:spAutoFit/>
            </a:bodyPr>
            <a:lstStyle/>
            <a:p>
              <a:r>
                <a:rPr lang="en-US" altLang="zh-CN" sz="4000" dirty="0">
                  <a:solidFill>
                    <a:srgbClr val="FFFFFF"/>
                  </a:solidFill>
                  <a:latin typeface="Impact" panose="020B0806030902050204" pitchFamily="34" charset="0"/>
                  <a:ea typeface="方正姚体" panose="02010601030101010101" pitchFamily="2" charset="-122"/>
                </a:rPr>
                <a:t>77%</a:t>
              </a:r>
              <a:endParaRPr lang="zh-CN" altLang="en-US" sz="4000" dirty="0">
                <a:solidFill>
                  <a:srgbClr val="FFFFFF"/>
                </a:solidFill>
                <a:latin typeface="Impact" panose="020B0806030902050204" pitchFamily="34" charset="0"/>
                <a:ea typeface="方正姚体" panose="02010601030101010101" pitchFamily="2" charset="-122"/>
              </a:endParaRPr>
            </a:p>
          </p:txBody>
        </p:sp>
        <p:sp>
          <p:nvSpPr>
            <p:cNvPr id="11" name="文本框 21"/>
            <p:cNvSpPr txBox="1"/>
            <p:nvPr/>
          </p:nvSpPr>
          <p:spPr>
            <a:xfrm>
              <a:off x="7099115" y="3224821"/>
              <a:ext cx="1423788" cy="707886"/>
            </a:xfrm>
            <a:prstGeom prst="rect">
              <a:avLst/>
            </a:prstGeom>
            <a:noFill/>
            <a:effectLst/>
          </p:spPr>
          <p:txBody>
            <a:bodyPr wrap="none" rtlCol="0">
              <a:spAutoFit/>
            </a:bodyPr>
            <a:lstStyle/>
            <a:p>
              <a:r>
                <a:rPr lang="en-US" altLang="zh-CN" sz="4000" dirty="0">
                  <a:solidFill>
                    <a:srgbClr val="FFFFFF"/>
                  </a:solidFill>
                  <a:latin typeface="Impact" panose="020B0806030902050204" pitchFamily="34" charset="0"/>
                  <a:ea typeface="方正姚体" panose="02010601030101010101" pitchFamily="2" charset="-122"/>
                </a:rPr>
                <a:t>12.3W</a:t>
              </a:r>
              <a:endParaRPr lang="zh-CN" altLang="en-US" sz="4000" dirty="0">
                <a:solidFill>
                  <a:srgbClr val="FFFFFF"/>
                </a:solidFill>
                <a:latin typeface="Impact" panose="020B0806030902050204" pitchFamily="34" charset="0"/>
                <a:ea typeface="方正姚体" panose="02010601030101010101" pitchFamily="2" charset="-122"/>
              </a:endParaRPr>
            </a:p>
          </p:txBody>
        </p:sp>
        <p:sp>
          <p:nvSpPr>
            <p:cNvPr id="12" name="文本框 22"/>
            <p:cNvSpPr txBox="1"/>
            <p:nvPr/>
          </p:nvSpPr>
          <p:spPr>
            <a:xfrm>
              <a:off x="4854150" y="3227362"/>
              <a:ext cx="1072730" cy="707886"/>
            </a:xfrm>
            <a:prstGeom prst="rect">
              <a:avLst/>
            </a:prstGeom>
            <a:noFill/>
            <a:effectLst/>
          </p:spPr>
          <p:txBody>
            <a:bodyPr wrap="none" rtlCol="0">
              <a:spAutoFit/>
            </a:bodyPr>
            <a:lstStyle/>
            <a:p>
              <a:r>
                <a:rPr lang="en-US" altLang="zh-CN" sz="4000" dirty="0">
                  <a:solidFill>
                    <a:srgbClr val="FFFFFF"/>
                  </a:solidFill>
                  <a:latin typeface="Impact" panose="020B0806030902050204" pitchFamily="34" charset="0"/>
                  <a:ea typeface="方正姚体" panose="02010601030101010101" pitchFamily="2" charset="-122"/>
                </a:rPr>
                <a:t>82%</a:t>
              </a:r>
              <a:endParaRPr lang="zh-CN" altLang="en-US" sz="4000" dirty="0">
                <a:solidFill>
                  <a:srgbClr val="FFFFFF"/>
                </a:solidFill>
                <a:latin typeface="Impact" panose="020B0806030902050204" pitchFamily="34" charset="0"/>
                <a:ea typeface="方正姚体" panose="02010601030101010101" pitchFamily="2" charset="-122"/>
              </a:endParaRPr>
            </a:p>
          </p:txBody>
        </p:sp>
        <p:sp>
          <p:nvSpPr>
            <p:cNvPr id="13" name="文本框 23"/>
            <p:cNvSpPr txBox="1"/>
            <p:nvPr/>
          </p:nvSpPr>
          <p:spPr>
            <a:xfrm>
              <a:off x="1899493" y="5443504"/>
              <a:ext cx="2273337" cy="469813"/>
            </a:xfrm>
            <a:prstGeom prst="rect">
              <a:avLst/>
            </a:prstGeom>
            <a:noFill/>
            <a:effectLst/>
          </p:spPr>
          <p:txBody>
            <a:bodyPr wrap="none" rtlCol="0">
              <a:spAutoFit/>
            </a:body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p:txBody>
        </p:sp>
        <p:sp>
          <p:nvSpPr>
            <p:cNvPr id="14" name="文本框 24"/>
            <p:cNvSpPr txBox="1"/>
            <p:nvPr/>
          </p:nvSpPr>
          <p:spPr>
            <a:xfrm>
              <a:off x="4410043" y="5443504"/>
              <a:ext cx="2273337" cy="469813"/>
            </a:xfrm>
            <a:prstGeom prst="rect">
              <a:avLst/>
            </a:prstGeom>
            <a:noFill/>
            <a:effectLst/>
          </p:spPr>
          <p:txBody>
            <a:bodyPr wrap="none" rtlCol="0">
              <a:spAutoFit/>
            </a:body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p:txBody>
        </p:sp>
        <p:sp>
          <p:nvSpPr>
            <p:cNvPr id="15" name="文本框 25"/>
            <p:cNvSpPr txBox="1"/>
            <p:nvPr/>
          </p:nvSpPr>
          <p:spPr>
            <a:xfrm>
              <a:off x="6920594" y="5443504"/>
              <a:ext cx="2273337" cy="469813"/>
            </a:xfrm>
            <a:prstGeom prst="rect">
              <a:avLst/>
            </a:prstGeom>
            <a:noFill/>
            <a:effectLst/>
          </p:spPr>
          <p:txBody>
            <a:bodyPr wrap="none" rtlCol="0">
              <a:spAutoFit/>
            </a:bodyPr>
            <a:lstStyle/>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6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6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p:txBody>
        </p:sp>
        <p:sp>
          <p:nvSpPr>
            <p:cNvPr id="16" name="椭圆 15"/>
            <p:cNvSpPr>
              <a:spLocks noChangeAspect="1"/>
            </p:cNvSpPr>
            <p:nvPr/>
          </p:nvSpPr>
          <p:spPr>
            <a:xfrm>
              <a:off x="2522922" y="4374852"/>
              <a:ext cx="909698" cy="909698"/>
            </a:xfrm>
            <a:prstGeom prst="ellipse">
              <a:avLst/>
            </a:prstGeom>
            <a:solidFill>
              <a:srgbClr val="433A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latin typeface="微软雅黑" panose="020B0503020204020204" pitchFamily="34" charset="-122"/>
                  <a:ea typeface="微软雅黑" panose="020B0503020204020204" pitchFamily="34" charset="-122"/>
                </a:rPr>
                <a:t>标题</a:t>
              </a:r>
            </a:p>
          </p:txBody>
        </p:sp>
        <p:sp>
          <p:nvSpPr>
            <p:cNvPr id="17" name="椭圆 16"/>
            <p:cNvSpPr>
              <a:spLocks noChangeAspect="1"/>
            </p:cNvSpPr>
            <p:nvPr/>
          </p:nvSpPr>
          <p:spPr>
            <a:xfrm>
              <a:off x="4925835" y="4377075"/>
              <a:ext cx="909698" cy="909698"/>
            </a:xfrm>
            <a:prstGeom prst="ellipse">
              <a:avLst/>
            </a:prstGeom>
            <a:solidFill>
              <a:srgbClr val="433A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400" dirty="0">
                  <a:solidFill>
                    <a:srgbClr val="FFFFFF"/>
                  </a:solidFill>
                  <a:latin typeface="微软雅黑" panose="020B0503020204020204" pitchFamily="34" charset="-122"/>
                  <a:ea typeface="微软雅黑" panose="020B0503020204020204" pitchFamily="34" charset="-122"/>
                </a:rPr>
                <a:t>标题</a:t>
              </a:r>
            </a:p>
          </p:txBody>
        </p:sp>
        <p:sp>
          <p:nvSpPr>
            <p:cNvPr id="18" name="椭圆 17"/>
            <p:cNvSpPr>
              <a:spLocks noChangeAspect="1"/>
            </p:cNvSpPr>
            <p:nvPr/>
          </p:nvSpPr>
          <p:spPr>
            <a:xfrm>
              <a:off x="7310534" y="4389549"/>
              <a:ext cx="909698" cy="909698"/>
            </a:xfrm>
            <a:prstGeom prst="ellipse">
              <a:avLst/>
            </a:prstGeom>
            <a:solidFill>
              <a:srgbClr val="433A4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2400" dirty="0">
                  <a:solidFill>
                    <a:srgbClr val="FFFFFF"/>
                  </a:solidFill>
                  <a:latin typeface="微软雅黑" panose="020B0503020204020204" pitchFamily="34" charset="-122"/>
                  <a:ea typeface="微软雅黑" panose="020B0503020204020204" pitchFamily="34" charset="-122"/>
                </a:rPr>
                <a:t>标题</a:t>
              </a: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0" name="Text Box 160"/>
          <p:cNvSpPr txBox="1">
            <a:spLocks noChangeArrowheads="1"/>
          </p:cNvSpPr>
          <p:nvPr/>
        </p:nvSpPr>
        <p:spPr bwMode="auto">
          <a:xfrm>
            <a:off x="3266194" y="1844145"/>
            <a:ext cx="6157206"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zh-CN" altLang="en-US" sz="6600" dirty="0">
                <a:solidFill>
                  <a:srgbClr val="433A4B"/>
                </a:solidFill>
                <a:latin typeface="叶根友行书繁" panose="02010601030101010101" pitchFamily="2" charset="-122"/>
                <a:ea typeface="叶根友行书繁" panose="02010601030101010101" pitchFamily="2" charset="-122"/>
              </a:rPr>
              <a:t>谢谢您的观看</a:t>
            </a:r>
            <a:r>
              <a:rPr lang="en-US" altLang="zh-CN" sz="6600" dirty="0">
                <a:solidFill>
                  <a:srgbClr val="433A4B"/>
                </a:solidFill>
                <a:latin typeface="叶根友行书繁" panose="02010601030101010101" pitchFamily="2" charset="-122"/>
                <a:ea typeface="叶根友行书繁" panose="02010601030101010101" pitchFamily="2" charset="-122"/>
              </a:rPr>
              <a:t>!</a:t>
            </a:r>
            <a:endParaRPr lang="zh-CN" altLang="en-US" sz="6600" dirty="0">
              <a:solidFill>
                <a:srgbClr val="433A4B"/>
              </a:solidFill>
              <a:latin typeface="叶根友行书繁" panose="02010601030101010101" pitchFamily="2" charset="-122"/>
              <a:ea typeface="叶根友行书繁" panose="02010601030101010101" pitchFamily="2" charset="-122"/>
            </a:endParaRPr>
          </a:p>
        </p:txBody>
      </p:sp>
      <p:grpSp>
        <p:nvGrpSpPr>
          <p:cNvPr id="11" name="组合 4"/>
          <p:cNvGrpSpPr/>
          <p:nvPr/>
        </p:nvGrpSpPr>
        <p:grpSpPr bwMode="auto">
          <a:xfrm>
            <a:off x="3958544" y="3109965"/>
            <a:ext cx="405524" cy="1282900"/>
            <a:chOff x="-16723" y="0"/>
            <a:chExt cx="736803" cy="2506945"/>
          </a:xfrm>
        </p:grpSpPr>
        <p:pic>
          <p:nvPicPr>
            <p:cNvPr id="12" name="图片 5" descr="图片22.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720080" cy="250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6" descr="图片23.png"/>
            <p:cNvPicPr>
              <a:picLocks noChangeAspect="1" noChangeArrowheads="1"/>
            </p:cNvPicPr>
            <p:nvPr/>
          </p:nvPicPr>
          <p:blipFill>
            <a:blip r:embed="rId6" cstate="print">
              <a:lum bright="20000" contrast="40000"/>
              <a:extLst>
                <a:ext uri="{28A0092B-C50C-407E-A947-70E740481C1C}">
                  <a14:useLocalDpi xmlns:a14="http://schemas.microsoft.com/office/drawing/2010/main" val="0"/>
                </a:ext>
              </a:extLst>
            </a:blip>
            <a:srcRect/>
            <a:stretch>
              <a:fillRect/>
            </a:stretch>
          </p:blipFill>
          <p:spPr bwMode="auto">
            <a:xfrm>
              <a:off x="128586" y="216024"/>
              <a:ext cx="44747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7"/>
            <p:cNvSpPr txBox="1">
              <a:spLocks noChangeArrowheads="1"/>
            </p:cNvSpPr>
            <p:nvPr/>
          </p:nvSpPr>
          <p:spPr bwMode="auto">
            <a:xfrm>
              <a:off x="-16723" y="268469"/>
              <a:ext cx="671045" cy="209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1200" dirty="0">
                  <a:solidFill>
                    <a:srgbClr val="433A4B"/>
                  </a:solidFill>
                  <a:latin typeface="华文隶书" panose="02010800040101010101" pitchFamily="2" charset="-122"/>
                  <a:ea typeface="华文隶书" panose="02010800040101010101" pitchFamily="2" charset="-122"/>
                </a:rPr>
                <a:t>古典水墨风格</a:t>
              </a:r>
            </a:p>
          </p:txBody>
        </p:sp>
      </p:grpSp>
      <p:sp>
        <p:nvSpPr>
          <p:cNvPr id="15" name="矩形 6"/>
          <p:cNvSpPr>
            <a:spLocks noChangeArrowheads="1"/>
          </p:cNvSpPr>
          <p:nvPr/>
        </p:nvSpPr>
        <p:spPr bwMode="auto">
          <a:xfrm>
            <a:off x="4443391" y="3078215"/>
            <a:ext cx="387798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250000"/>
              </a:lnSpc>
            </a:pPr>
            <a:r>
              <a:rPr lang="zh-CN" altLang="en-US" sz="1200" dirty="0">
                <a:solidFill>
                  <a:srgbClr val="433A4B"/>
                </a:solidFill>
                <a:latin typeface="李旭科毛笔行书" panose="02010600030101010101" pitchFamily="2" charset="-122"/>
                <a:ea typeface="李旭科毛笔行书" panose="02010600030101010101" pitchFamily="2" charset="-122"/>
              </a:rPr>
              <a:t>就是品赏茶的美感之道。</a:t>
            </a:r>
            <a:endParaRPr lang="en-US" altLang="zh-CN" sz="1200" dirty="0">
              <a:solidFill>
                <a:srgbClr val="433A4B"/>
              </a:solidFill>
              <a:latin typeface="李旭科毛笔行书" panose="02010600030101010101" pitchFamily="2" charset="-122"/>
              <a:ea typeface="李旭科毛笔行书" panose="02010600030101010101" pitchFamily="2" charset="-122"/>
            </a:endParaRPr>
          </a:p>
          <a:p>
            <a:pPr>
              <a:lnSpc>
                <a:spcPct val="250000"/>
              </a:lnSpc>
            </a:pPr>
            <a:r>
              <a:rPr lang="zh-CN" altLang="en-US" sz="1200" dirty="0">
                <a:solidFill>
                  <a:srgbClr val="433A4B"/>
                </a:solidFill>
                <a:latin typeface="李旭科毛笔行书" panose="02010600030101010101" pitchFamily="2" charset="-122"/>
                <a:ea typeface="李旭科毛笔行书" panose="02010600030101010101" pitchFamily="2" charset="-122"/>
              </a:rPr>
              <a:t>通过沏茶、赏茶、闻茶、饮茶、增进友谊，美心修德，学习礼法，是很有益的一种和仪式加入文字。</a:t>
            </a:r>
          </a:p>
        </p:txBody>
      </p:sp>
      <p:cxnSp>
        <p:nvCxnSpPr>
          <p:cNvPr id="16" name="直接连接符 15"/>
          <p:cNvCxnSpPr/>
          <p:nvPr/>
        </p:nvCxnSpPr>
        <p:spPr>
          <a:xfrm>
            <a:off x="7702251" y="3109965"/>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7243463" y="3109965"/>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6786263" y="3109965"/>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6327476" y="3109965"/>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5868688" y="3109965"/>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5409901" y="3109965"/>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951113" y="3109965"/>
            <a:ext cx="0" cy="1187450"/>
          </a:xfrm>
          <a:prstGeom prst="line">
            <a:avLst/>
          </a:prstGeom>
          <a:ln>
            <a:solidFill>
              <a:srgbClr val="433A4B"/>
            </a:solidFill>
            <a:prstDash val="lg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50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50000">
                                          <p:cBhvr additive="base">
                                            <p:cTn id="17"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1"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250" fill="hold"/>
                                            <p:tgtEl>
                                              <p:spTgt spid="15"/>
                                            </p:tgtEl>
                                            <p:attrNameLst>
                                              <p:attrName>ppt_x</p:attrName>
                                            </p:attrNameLst>
                                          </p:cBhvr>
                                          <p:tavLst>
                                            <p:tav tm="0">
                                              <p:val>
                                                <p:strVal val="#ppt_x"/>
                                              </p:val>
                                            </p:tav>
                                            <p:tav tm="100000">
                                              <p:val>
                                                <p:strVal val="#ppt_x"/>
                                              </p:val>
                                            </p:tav>
                                          </p:tavLst>
                                        </p:anim>
                                        <p:anim calcmode="lin" valueType="num">
                                          <p:cBhvr additive="base">
                                            <p:cTn id="23" dur="250" fill="hold"/>
                                            <p:tgtEl>
                                              <p:spTgt spid="15"/>
                                            </p:tgtEl>
                                            <p:attrNameLst>
                                              <p:attrName>ppt_y</p:attrName>
                                            </p:attrNameLst>
                                          </p:cBhvr>
                                          <p:tavLst>
                                            <p:tav tm="0">
                                              <p:val>
                                                <p:strVal val="0-#ppt_h/2"/>
                                              </p:val>
                                            </p:tav>
                                            <p:tav tm="100000">
                                              <p:val>
                                                <p:strVal val="#ppt_y"/>
                                              </p:val>
                                            </p:tav>
                                          </p:tavLst>
                                        </p:anim>
                                      </p:childTnLst>
                                    </p:cTn>
                                  </p:par>
                                </p:childTnLst>
                              </p:cTn>
                            </p:par>
                            <p:par>
                              <p:cTn id="24" fill="hold">
                                <p:stCondLst>
                                  <p:cond delay="3000"/>
                                </p:stCondLst>
                                <p:childTnLst>
                                  <p:par>
                                    <p:cTn id="25" presetID="2" presetClass="entr" presetSubtype="1"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250" fill="hold"/>
                                            <p:tgtEl>
                                              <p:spTgt spid="16"/>
                                            </p:tgtEl>
                                            <p:attrNameLst>
                                              <p:attrName>ppt_x</p:attrName>
                                            </p:attrNameLst>
                                          </p:cBhvr>
                                          <p:tavLst>
                                            <p:tav tm="0">
                                              <p:val>
                                                <p:strVal val="#ppt_x"/>
                                              </p:val>
                                            </p:tav>
                                            <p:tav tm="100000">
                                              <p:val>
                                                <p:strVal val="#ppt_x"/>
                                              </p:val>
                                            </p:tav>
                                          </p:tavLst>
                                        </p:anim>
                                        <p:anim calcmode="lin" valueType="num">
                                          <p:cBhvr additive="base">
                                            <p:cTn id="28" dur="250" fill="hold"/>
                                            <p:tgtEl>
                                              <p:spTgt spid="16"/>
                                            </p:tgtEl>
                                            <p:attrNameLst>
                                              <p:attrName>ppt_y</p:attrName>
                                            </p:attrNameLst>
                                          </p:cBhvr>
                                          <p:tavLst>
                                            <p:tav tm="0">
                                              <p:val>
                                                <p:strVal val="0-#ppt_h/2"/>
                                              </p:val>
                                            </p:tav>
                                            <p:tav tm="100000">
                                              <p:val>
                                                <p:strVal val="#ppt_y"/>
                                              </p:val>
                                            </p:tav>
                                          </p:tavLst>
                                        </p:anim>
                                      </p:childTnLst>
                                    </p:cTn>
                                  </p:par>
                                </p:childTnLst>
                              </p:cTn>
                            </p:par>
                            <p:par>
                              <p:cTn id="29" fill="hold">
                                <p:stCondLst>
                                  <p:cond delay="3500"/>
                                </p:stCondLst>
                                <p:childTnLst>
                                  <p:par>
                                    <p:cTn id="30" presetID="2" presetClass="entr" presetSubtype="1"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250" fill="hold"/>
                                            <p:tgtEl>
                                              <p:spTgt spid="17"/>
                                            </p:tgtEl>
                                            <p:attrNameLst>
                                              <p:attrName>ppt_x</p:attrName>
                                            </p:attrNameLst>
                                          </p:cBhvr>
                                          <p:tavLst>
                                            <p:tav tm="0">
                                              <p:val>
                                                <p:strVal val="#ppt_x"/>
                                              </p:val>
                                            </p:tav>
                                            <p:tav tm="100000">
                                              <p:val>
                                                <p:strVal val="#ppt_x"/>
                                              </p:val>
                                            </p:tav>
                                          </p:tavLst>
                                        </p:anim>
                                        <p:anim calcmode="lin" valueType="num">
                                          <p:cBhvr additive="base">
                                            <p:cTn id="33" dur="250" fill="hold"/>
                                            <p:tgtEl>
                                              <p:spTgt spid="17"/>
                                            </p:tgtEl>
                                            <p:attrNameLst>
                                              <p:attrName>ppt_y</p:attrName>
                                            </p:attrNameLst>
                                          </p:cBhvr>
                                          <p:tavLst>
                                            <p:tav tm="0">
                                              <p:val>
                                                <p:strVal val="0-#ppt_h/2"/>
                                              </p:val>
                                            </p:tav>
                                            <p:tav tm="100000">
                                              <p:val>
                                                <p:strVal val="#ppt_y"/>
                                              </p:val>
                                            </p:tav>
                                          </p:tavLst>
                                        </p:anim>
                                      </p:childTnLst>
                                    </p:cTn>
                                  </p:par>
                                </p:childTnLst>
                              </p:cTn>
                            </p:par>
                            <p:par>
                              <p:cTn id="34" fill="hold">
                                <p:stCondLst>
                                  <p:cond delay="4000"/>
                                </p:stCondLst>
                                <p:childTnLst>
                                  <p:par>
                                    <p:cTn id="35" presetID="2" presetClass="entr" presetSubtype="1"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250" fill="hold"/>
                                            <p:tgtEl>
                                              <p:spTgt spid="18"/>
                                            </p:tgtEl>
                                            <p:attrNameLst>
                                              <p:attrName>ppt_x</p:attrName>
                                            </p:attrNameLst>
                                          </p:cBhvr>
                                          <p:tavLst>
                                            <p:tav tm="0">
                                              <p:val>
                                                <p:strVal val="#ppt_x"/>
                                              </p:val>
                                            </p:tav>
                                            <p:tav tm="100000">
                                              <p:val>
                                                <p:strVal val="#ppt_x"/>
                                              </p:val>
                                            </p:tav>
                                          </p:tavLst>
                                        </p:anim>
                                        <p:anim calcmode="lin" valueType="num">
                                          <p:cBhvr additive="base">
                                            <p:cTn id="38" dur="250" fill="hold"/>
                                            <p:tgtEl>
                                              <p:spTgt spid="18"/>
                                            </p:tgtEl>
                                            <p:attrNameLst>
                                              <p:attrName>ppt_y</p:attrName>
                                            </p:attrNameLst>
                                          </p:cBhvr>
                                          <p:tavLst>
                                            <p:tav tm="0">
                                              <p:val>
                                                <p:strVal val="0-#ppt_h/2"/>
                                              </p:val>
                                            </p:tav>
                                            <p:tav tm="100000">
                                              <p:val>
                                                <p:strVal val="#ppt_y"/>
                                              </p:val>
                                            </p:tav>
                                          </p:tavLst>
                                        </p:anim>
                                      </p:childTnLst>
                                    </p:cTn>
                                  </p:par>
                                </p:childTnLst>
                              </p:cTn>
                            </p:par>
                            <p:par>
                              <p:cTn id="39" fill="hold">
                                <p:stCondLst>
                                  <p:cond delay="4500"/>
                                </p:stCondLst>
                                <p:childTnLst>
                                  <p:par>
                                    <p:cTn id="40" presetID="2" presetClass="entr" presetSubtype="1"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250" fill="hold"/>
                                            <p:tgtEl>
                                              <p:spTgt spid="19"/>
                                            </p:tgtEl>
                                            <p:attrNameLst>
                                              <p:attrName>ppt_x</p:attrName>
                                            </p:attrNameLst>
                                          </p:cBhvr>
                                          <p:tavLst>
                                            <p:tav tm="0">
                                              <p:val>
                                                <p:strVal val="#ppt_x"/>
                                              </p:val>
                                            </p:tav>
                                            <p:tav tm="100000">
                                              <p:val>
                                                <p:strVal val="#ppt_x"/>
                                              </p:val>
                                            </p:tav>
                                          </p:tavLst>
                                        </p:anim>
                                        <p:anim calcmode="lin" valueType="num">
                                          <p:cBhvr additive="base">
                                            <p:cTn id="43" dur="250" fill="hold"/>
                                            <p:tgtEl>
                                              <p:spTgt spid="19"/>
                                            </p:tgtEl>
                                            <p:attrNameLst>
                                              <p:attrName>ppt_y</p:attrName>
                                            </p:attrNameLst>
                                          </p:cBhvr>
                                          <p:tavLst>
                                            <p:tav tm="0">
                                              <p:val>
                                                <p:strVal val="0-#ppt_h/2"/>
                                              </p:val>
                                            </p:tav>
                                            <p:tav tm="100000">
                                              <p:val>
                                                <p:strVal val="#ppt_y"/>
                                              </p:val>
                                            </p:tav>
                                          </p:tavLst>
                                        </p:anim>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250" fill="hold"/>
                                            <p:tgtEl>
                                              <p:spTgt spid="20"/>
                                            </p:tgtEl>
                                            <p:attrNameLst>
                                              <p:attrName>ppt_x</p:attrName>
                                            </p:attrNameLst>
                                          </p:cBhvr>
                                          <p:tavLst>
                                            <p:tav tm="0">
                                              <p:val>
                                                <p:strVal val="#ppt_x"/>
                                              </p:val>
                                            </p:tav>
                                            <p:tav tm="100000">
                                              <p:val>
                                                <p:strVal val="#ppt_x"/>
                                              </p:val>
                                            </p:tav>
                                          </p:tavLst>
                                        </p:anim>
                                        <p:anim calcmode="lin" valueType="num">
                                          <p:cBhvr additive="base">
                                            <p:cTn id="48" dur="250" fill="hold"/>
                                            <p:tgtEl>
                                              <p:spTgt spid="20"/>
                                            </p:tgtEl>
                                            <p:attrNameLst>
                                              <p:attrName>ppt_y</p:attrName>
                                            </p:attrNameLst>
                                          </p:cBhvr>
                                          <p:tavLst>
                                            <p:tav tm="0">
                                              <p:val>
                                                <p:strVal val="0-#ppt_h/2"/>
                                              </p:val>
                                            </p:tav>
                                            <p:tav tm="100000">
                                              <p:val>
                                                <p:strVal val="#ppt_y"/>
                                              </p:val>
                                            </p:tav>
                                          </p:tavLst>
                                        </p:anim>
                                      </p:childTnLst>
                                    </p:cTn>
                                  </p:par>
                                </p:childTnLst>
                              </p:cTn>
                            </p:par>
                            <p:par>
                              <p:cTn id="49" fill="hold">
                                <p:stCondLst>
                                  <p:cond delay="5500"/>
                                </p:stCondLst>
                                <p:childTnLst>
                                  <p:par>
                                    <p:cTn id="50" presetID="2" presetClass="entr" presetSubtype="1"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250" fill="hold"/>
                                            <p:tgtEl>
                                              <p:spTgt spid="21"/>
                                            </p:tgtEl>
                                            <p:attrNameLst>
                                              <p:attrName>ppt_x</p:attrName>
                                            </p:attrNameLst>
                                          </p:cBhvr>
                                          <p:tavLst>
                                            <p:tav tm="0">
                                              <p:val>
                                                <p:strVal val="#ppt_x"/>
                                              </p:val>
                                            </p:tav>
                                            <p:tav tm="100000">
                                              <p:val>
                                                <p:strVal val="#ppt_x"/>
                                              </p:val>
                                            </p:tav>
                                          </p:tavLst>
                                        </p:anim>
                                        <p:anim calcmode="lin" valueType="num">
                                          <p:cBhvr additive="base">
                                            <p:cTn id="53" dur="250" fill="hold"/>
                                            <p:tgtEl>
                                              <p:spTgt spid="21"/>
                                            </p:tgtEl>
                                            <p:attrNameLst>
                                              <p:attrName>ppt_y</p:attrName>
                                            </p:attrNameLst>
                                          </p:cBhvr>
                                          <p:tavLst>
                                            <p:tav tm="0">
                                              <p:val>
                                                <p:strVal val="0-#ppt_h/2"/>
                                              </p:val>
                                            </p:tav>
                                            <p:tav tm="100000">
                                              <p:val>
                                                <p:strVal val="#ppt_y"/>
                                              </p:val>
                                            </p:tav>
                                          </p:tavLst>
                                        </p:anim>
                                      </p:childTnLst>
                                    </p:cTn>
                                  </p:par>
                                </p:childTnLst>
                              </p:cTn>
                            </p:par>
                            <p:par>
                              <p:cTn id="54" fill="hold">
                                <p:stCondLst>
                                  <p:cond delay="6000"/>
                                </p:stCondLst>
                                <p:childTnLst>
                                  <p:par>
                                    <p:cTn id="55" presetID="2" presetClass="entr" presetSubtype="1" fill="hold" nodeType="after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250" fill="hold"/>
                                            <p:tgtEl>
                                              <p:spTgt spid="22"/>
                                            </p:tgtEl>
                                            <p:attrNameLst>
                                              <p:attrName>ppt_x</p:attrName>
                                            </p:attrNameLst>
                                          </p:cBhvr>
                                          <p:tavLst>
                                            <p:tav tm="0">
                                              <p:val>
                                                <p:strVal val="#ppt_x"/>
                                              </p:val>
                                            </p:tav>
                                            <p:tav tm="100000">
                                              <p:val>
                                                <p:strVal val="#ppt_x"/>
                                              </p:val>
                                            </p:tav>
                                          </p:tavLst>
                                        </p:anim>
                                        <p:anim calcmode="lin" valueType="num">
                                          <p:cBhvr additive="base">
                                            <p:cTn id="58" dur="25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2" presetClass="entr" presetSubtype="1"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250" fill="hold"/>
                                            <p:tgtEl>
                                              <p:spTgt spid="15"/>
                                            </p:tgtEl>
                                            <p:attrNameLst>
                                              <p:attrName>ppt_x</p:attrName>
                                            </p:attrNameLst>
                                          </p:cBhvr>
                                          <p:tavLst>
                                            <p:tav tm="0">
                                              <p:val>
                                                <p:strVal val="#ppt_x"/>
                                              </p:val>
                                            </p:tav>
                                            <p:tav tm="100000">
                                              <p:val>
                                                <p:strVal val="#ppt_x"/>
                                              </p:val>
                                            </p:tav>
                                          </p:tavLst>
                                        </p:anim>
                                        <p:anim calcmode="lin" valueType="num">
                                          <p:cBhvr additive="base">
                                            <p:cTn id="23" dur="250" fill="hold"/>
                                            <p:tgtEl>
                                              <p:spTgt spid="15"/>
                                            </p:tgtEl>
                                            <p:attrNameLst>
                                              <p:attrName>ppt_y</p:attrName>
                                            </p:attrNameLst>
                                          </p:cBhvr>
                                          <p:tavLst>
                                            <p:tav tm="0">
                                              <p:val>
                                                <p:strVal val="0-#ppt_h/2"/>
                                              </p:val>
                                            </p:tav>
                                            <p:tav tm="100000">
                                              <p:val>
                                                <p:strVal val="#ppt_y"/>
                                              </p:val>
                                            </p:tav>
                                          </p:tavLst>
                                        </p:anim>
                                      </p:childTnLst>
                                    </p:cTn>
                                  </p:par>
                                </p:childTnLst>
                              </p:cTn>
                            </p:par>
                            <p:par>
                              <p:cTn id="24" fill="hold">
                                <p:stCondLst>
                                  <p:cond delay="3000"/>
                                </p:stCondLst>
                                <p:childTnLst>
                                  <p:par>
                                    <p:cTn id="25" presetID="2" presetClass="entr" presetSubtype="1"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250" fill="hold"/>
                                            <p:tgtEl>
                                              <p:spTgt spid="16"/>
                                            </p:tgtEl>
                                            <p:attrNameLst>
                                              <p:attrName>ppt_x</p:attrName>
                                            </p:attrNameLst>
                                          </p:cBhvr>
                                          <p:tavLst>
                                            <p:tav tm="0">
                                              <p:val>
                                                <p:strVal val="#ppt_x"/>
                                              </p:val>
                                            </p:tav>
                                            <p:tav tm="100000">
                                              <p:val>
                                                <p:strVal val="#ppt_x"/>
                                              </p:val>
                                            </p:tav>
                                          </p:tavLst>
                                        </p:anim>
                                        <p:anim calcmode="lin" valueType="num">
                                          <p:cBhvr additive="base">
                                            <p:cTn id="28" dur="250" fill="hold"/>
                                            <p:tgtEl>
                                              <p:spTgt spid="16"/>
                                            </p:tgtEl>
                                            <p:attrNameLst>
                                              <p:attrName>ppt_y</p:attrName>
                                            </p:attrNameLst>
                                          </p:cBhvr>
                                          <p:tavLst>
                                            <p:tav tm="0">
                                              <p:val>
                                                <p:strVal val="0-#ppt_h/2"/>
                                              </p:val>
                                            </p:tav>
                                            <p:tav tm="100000">
                                              <p:val>
                                                <p:strVal val="#ppt_y"/>
                                              </p:val>
                                            </p:tav>
                                          </p:tavLst>
                                        </p:anim>
                                      </p:childTnLst>
                                    </p:cTn>
                                  </p:par>
                                </p:childTnLst>
                              </p:cTn>
                            </p:par>
                            <p:par>
                              <p:cTn id="29" fill="hold">
                                <p:stCondLst>
                                  <p:cond delay="3500"/>
                                </p:stCondLst>
                                <p:childTnLst>
                                  <p:par>
                                    <p:cTn id="30" presetID="2" presetClass="entr" presetSubtype="1"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250" fill="hold"/>
                                            <p:tgtEl>
                                              <p:spTgt spid="17"/>
                                            </p:tgtEl>
                                            <p:attrNameLst>
                                              <p:attrName>ppt_x</p:attrName>
                                            </p:attrNameLst>
                                          </p:cBhvr>
                                          <p:tavLst>
                                            <p:tav tm="0">
                                              <p:val>
                                                <p:strVal val="#ppt_x"/>
                                              </p:val>
                                            </p:tav>
                                            <p:tav tm="100000">
                                              <p:val>
                                                <p:strVal val="#ppt_x"/>
                                              </p:val>
                                            </p:tav>
                                          </p:tavLst>
                                        </p:anim>
                                        <p:anim calcmode="lin" valueType="num">
                                          <p:cBhvr additive="base">
                                            <p:cTn id="33" dur="250" fill="hold"/>
                                            <p:tgtEl>
                                              <p:spTgt spid="17"/>
                                            </p:tgtEl>
                                            <p:attrNameLst>
                                              <p:attrName>ppt_y</p:attrName>
                                            </p:attrNameLst>
                                          </p:cBhvr>
                                          <p:tavLst>
                                            <p:tav tm="0">
                                              <p:val>
                                                <p:strVal val="0-#ppt_h/2"/>
                                              </p:val>
                                            </p:tav>
                                            <p:tav tm="100000">
                                              <p:val>
                                                <p:strVal val="#ppt_y"/>
                                              </p:val>
                                            </p:tav>
                                          </p:tavLst>
                                        </p:anim>
                                      </p:childTnLst>
                                    </p:cTn>
                                  </p:par>
                                </p:childTnLst>
                              </p:cTn>
                            </p:par>
                            <p:par>
                              <p:cTn id="34" fill="hold">
                                <p:stCondLst>
                                  <p:cond delay="4000"/>
                                </p:stCondLst>
                                <p:childTnLst>
                                  <p:par>
                                    <p:cTn id="35" presetID="2" presetClass="entr" presetSubtype="1"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250" fill="hold"/>
                                            <p:tgtEl>
                                              <p:spTgt spid="18"/>
                                            </p:tgtEl>
                                            <p:attrNameLst>
                                              <p:attrName>ppt_x</p:attrName>
                                            </p:attrNameLst>
                                          </p:cBhvr>
                                          <p:tavLst>
                                            <p:tav tm="0">
                                              <p:val>
                                                <p:strVal val="#ppt_x"/>
                                              </p:val>
                                            </p:tav>
                                            <p:tav tm="100000">
                                              <p:val>
                                                <p:strVal val="#ppt_x"/>
                                              </p:val>
                                            </p:tav>
                                          </p:tavLst>
                                        </p:anim>
                                        <p:anim calcmode="lin" valueType="num">
                                          <p:cBhvr additive="base">
                                            <p:cTn id="38" dur="250" fill="hold"/>
                                            <p:tgtEl>
                                              <p:spTgt spid="18"/>
                                            </p:tgtEl>
                                            <p:attrNameLst>
                                              <p:attrName>ppt_y</p:attrName>
                                            </p:attrNameLst>
                                          </p:cBhvr>
                                          <p:tavLst>
                                            <p:tav tm="0">
                                              <p:val>
                                                <p:strVal val="0-#ppt_h/2"/>
                                              </p:val>
                                            </p:tav>
                                            <p:tav tm="100000">
                                              <p:val>
                                                <p:strVal val="#ppt_y"/>
                                              </p:val>
                                            </p:tav>
                                          </p:tavLst>
                                        </p:anim>
                                      </p:childTnLst>
                                    </p:cTn>
                                  </p:par>
                                </p:childTnLst>
                              </p:cTn>
                            </p:par>
                            <p:par>
                              <p:cTn id="39" fill="hold">
                                <p:stCondLst>
                                  <p:cond delay="4500"/>
                                </p:stCondLst>
                                <p:childTnLst>
                                  <p:par>
                                    <p:cTn id="40" presetID="2" presetClass="entr" presetSubtype="1"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250" fill="hold"/>
                                            <p:tgtEl>
                                              <p:spTgt spid="19"/>
                                            </p:tgtEl>
                                            <p:attrNameLst>
                                              <p:attrName>ppt_x</p:attrName>
                                            </p:attrNameLst>
                                          </p:cBhvr>
                                          <p:tavLst>
                                            <p:tav tm="0">
                                              <p:val>
                                                <p:strVal val="#ppt_x"/>
                                              </p:val>
                                            </p:tav>
                                            <p:tav tm="100000">
                                              <p:val>
                                                <p:strVal val="#ppt_x"/>
                                              </p:val>
                                            </p:tav>
                                          </p:tavLst>
                                        </p:anim>
                                        <p:anim calcmode="lin" valueType="num">
                                          <p:cBhvr additive="base">
                                            <p:cTn id="43" dur="250" fill="hold"/>
                                            <p:tgtEl>
                                              <p:spTgt spid="19"/>
                                            </p:tgtEl>
                                            <p:attrNameLst>
                                              <p:attrName>ppt_y</p:attrName>
                                            </p:attrNameLst>
                                          </p:cBhvr>
                                          <p:tavLst>
                                            <p:tav tm="0">
                                              <p:val>
                                                <p:strVal val="0-#ppt_h/2"/>
                                              </p:val>
                                            </p:tav>
                                            <p:tav tm="100000">
                                              <p:val>
                                                <p:strVal val="#ppt_y"/>
                                              </p:val>
                                            </p:tav>
                                          </p:tavLst>
                                        </p:anim>
                                      </p:childTnLst>
                                    </p:cTn>
                                  </p:par>
                                </p:childTnLst>
                              </p:cTn>
                            </p:par>
                            <p:par>
                              <p:cTn id="44" fill="hold">
                                <p:stCondLst>
                                  <p:cond delay="5000"/>
                                </p:stCondLst>
                                <p:childTnLst>
                                  <p:par>
                                    <p:cTn id="45" presetID="2" presetClass="entr" presetSubtype="1"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250" fill="hold"/>
                                            <p:tgtEl>
                                              <p:spTgt spid="20"/>
                                            </p:tgtEl>
                                            <p:attrNameLst>
                                              <p:attrName>ppt_x</p:attrName>
                                            </p:attrNameLst>
                                          </p:cBhvr>
                                          <p:tavLst>
                                            <p:tav tm="0">
                                              <p:val>
                                                <p:strVal val="#ppt_x"/>
                                              </p:val>
                                            </p:tav>
                                            <p:tav tm="100000">
                                              <p:val>
                                                <p:strVal val="#ppt_x"/>
                                              </p:val>
                                            </p:tav>
                                          </p:tavLst>
                                        </p:anim>
                                        <p:anim calcmode="lin" valueType="num">
                                          <p:cBhvr additive="base">
                                            <p:cTn id="48" dur="250" fill="hold"/>
                                            <p:tgtEl>
                                              <p:spTgt spid="20"/>
                                            </p:tgtEl>
                                            <p:attrNameLst>
                                              <p:attrName>ppt_y</p:attrName>
                                            </p:attrNameLst>
                                          </p:cBhvr>
                                          <p:tavLst>
                                            <p:tav tm="0">
                                              <p:val>
                                                <p:strVal val="0-#ppt_h/2"/>
                                              </p:val>
                                            </p:tav>
                                            <p:tav tm="100000">
                                              <p:val>
                                                <p:strVal val="#ppt_y"/>
                                              </p:val>
                                            </p:tav>
                                          </p:tavLst>
                                        </p:anim>
                                      </p:childTnLst>
                                    </p:cTn>
                                  </p:par>
                                </p:childTnLst>
                              </p:cTn>
                            </p:par>
                            <p:par>
                              <p:cTn id="49" fill="hold">
                                <p:stCondLst>
                                  <p:cond delay="5500"/>
                                </p:stCondLst>
                                <p:childTnLst>
                                  <p:par>
                                    <p:cTn id="50" presetID="2" presetClass="entr" presetSubtype="1" fill="hold"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250" fill="hold"/>
                                            <p:tgtEl>
                                              <p:spTgt spid="21"/>
                                            </p:tgtEl>
                                            <p:attrNameLst>
                                              <p:attrName>ppt_x</p:attrName>
                                            </p:attrNameLst>
                                          </p:cBhvr>
                                          <p:tavLst>
                                            <p:tav tm="0">
                                              <p:val>
                                                <p:strVal val="#ppt_x"/>
                                              </p:val>
                                            </p:tav>
                                            <p:tav tm="100000">
                                              <p:val>
                                                <p:strVal val="#ppt_x"/>
                                              </p:val>
                                            </p:tav>
                                          </p:tavLst>
                                        </p:anim>
                                        <p:anim calcmode="lin" valueType="num">
                                          <p:cBhvr additive="base">
                                            <p:cTn id="53" dur="250" fill="hold"/>
                                            <p:tgtEl>
                                              <p:spTgt spid="21"/>
                                            </p:tgtEl>
                                            <p:attrNameLst>
                                              <p:attrName>ppt_y</p:attrName>
                                            </p:attrNameLst>
                                          </p:cBhvr>
                                          <p:tavLst>
                                            <p:tav tm="0">
                                              <p:val>
                                                <p:strVal val="0-#ppt_h/2"/>
                                              </p:val>
                                            </p:tav>
                                            <p:tav tm="100000">
                                              <p:val>
                                                <p:strVal val="#ppt_y"/>
                                              </p:val>
                                            </p:tav>
                                          </p:tavLst>
                                        </p:anim>
                                      </p:childTnLst>
                                    </p:cTn>
                                  </p:par>
                                </p:childTnLst>
                              </p:cTn>
                            </p:par>
                            <p:par>
                              <p:cTn id="54" fill="hold">
                                <p:stCondLst>
                                  <p:cond delay="6000"/>
                                </p:stCondLst>
                                <p:childTnLst>
                                  <p:par>
                                    <p:cTn id="55" presetID="2" presetClass="entr" presetSubtype="1" fill="hold" nodeType="after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250" fill="hold"/>
                                            <p:tgtEl>
                                              <p:spTgt spid="22"/>
                                            </p:tgtEl>
                                            <p:attrNameLst>
                                              <p:attrName>ppt_x</p:attrName>
                                            </p:attrNameLst>
                                          </p:cBhvr>
                                          <p:tavLst>
                                            <p:tav tm="0">
                                              <p:val>
                                                <p:strVal val="#ppt_x"/>
                                              </p:val>
                                            </p:tav>
                                            <p:tav tm="100000">
                                              <p:val>
                                                <p:strVal val="#ppt_x"/>
                                              </p:val>
                                            </p:tav>
                                          </p:tavLst>
                                        </p:anim>
                                        <p:anim calcmode="lin" valueType="num">
                                          <p:cBhvr additive="base">
                                            <p:cTn id="58" dur="25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241259" y="3808629"/>
            <a:ext cx="596822" cy="656082"/>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noProof="1">
              <a:solidFill>
                <a:prstClr val="white"/>
              </a:solidFill>
            </a:endParaRPr>
          </a:p>
        </p:txBody>
      </p:sp>
      <p:sp>
        <p:nvSpPr>
          <p:cNvPr id="4" name="矩形 3"/>
          <p:cNvSpPr/>
          <p:nvPr/>
        </p:nvSpPr>
        <p:spPr>
          <a:xfrm>
            <a:off x="2831731" y="3810745"/>
            <a:ext cx="9358681" cy="65819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79977" tIns="0" rIns="179977" bIns="0" anchor="ctr"/>
          <a:lstStyle/>
          <a:p>
            <a:pPr algn="ctr" fontAlgn="base">
              <a:defRPr/>
            </a:pPr>
            <a:r>
              <a:rPr lang="en-US" altLang="zh-CN" sz="280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rPr>
              <a:t>https://www.freeppt7.com</a:t>
            </a:r>
          </a:p>
        </p:txBody>
      </p:sp>
      <p:sp>
        <p:nvSpPr>
          <p:cNvPr id="7" name="矩形 6"/>
          <p:cNvSpPr/>
          <p:nvPr/>
        </p:nvSpPr>
        <p:spPr>
          <a:xfrm>
            <a:off x="0" y="3044611"/>
            <a:ext cx="9312120" cy="77459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3200" spc="20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z="2400" spc="20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9310005" y="3040378"/>
            <a:ext cx="855022" cy="778832"/>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noProof="1">
              <a:solidFill>
                <a:prstClr val="white"/>
              </a:solidFill>
            </a:endParaRPr>
          </a:p>
        </p:txBody>
      </p:sp>
      <p:sp>
        <p:nvSpPr>
          <p:cNvPr id="15365" name="矩形 11"/>
          <p:cNvSpPr/>
          <p:nvPr/>
        </p:nvSpPr>
        <p:spPr>
          <a:xfrm>
            <a:off x="2643373" y="3920797"/>
            <a:ext cx="6903668" cy="1693113"/>
          </a:xfrm>
          <a:prstGeom prst="rect">
            <a:avLst/>
          </a:prstGeom>
          <a:noFill/>
          <a:ln w="25400">
            <a:noFill/>
          </a:ln>
        </p:spPr>
        <p:txBody>
          <a:bodyPr anchor="ctr"/>
          <a:lstStyle/>
          <a:p>
            <a:pPr>
              <a:lnSpc>
                <a:spcPts val="2400"/>
              </a:lnSpc>
            </a:pPr>
            <a:r>
              <a:rPr lang="en-US" altLang="zh-CN" sz="12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3233532" y="1259436"/>
            <a:ext cx="5549177" cy="1280416"/>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3400" advClick="0" advTm="5000">
        <p14:reveal/>
      </p:transition>
    </mc:Choice>
    <mc:Fallback xmlns="">
      <p:transition spd="slow" advClick="0" advTm="5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0" name="_14"/>
          <p:cNvSpPr txBox="1">
            <a:spLocks noChangeArrowheads="1"/>
          </p:cNvSpPr>
          <p:nvPr/>
        </p:nvSpPr>
        <p:spPr bwMode="auto">
          <a:xfrm>
            <a:off x="3622284" y="1820838"/>
            <a:ext cx="1038796" cy="24542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4200" spc="600" dirty="0">
                <a:solidFill>
                  <a:srgbClr val="433A4B"/>
                </a:solidFill>
                <a:latin typeface="叶根友刀锋黑草" panose="02010601030101010101" pitchFamily="2" charset="-122"/>
                <a:ea typeface="叶根友刀锋黑草" panose="02010601030101010101" pitchFamily="2" charset="-122"/>
              </a:rPr>
              <a:t>第一章</a:t>
            </a:r>
            <a:endParaRPr lang="zh-CN" sz="4200" spc="600" dirty="0">
              <a:solidFill>
                <a:srgbClr val="433A4B"/>
              </a:solidFill>
              <a:latin typeface="叶根友刀锋黑草" panose="02010601030101010101" pitchFamily="2" charset="-122"/>
              <a:ea typeface="叶根友刀锋黑草" panose="02010601030101010101" pitchFamily="2" charset="-122"/>
            </a:endParaRPr>
          </a:p>
        </p:txBody>
      </p:sp>
      <p:grpSp>
        <p:nvGrpSpPr>
          <p:cNvPr id="22" name="组合 4"/>
          <p:cNvGrpSpPr/>
          <p:nvPr/>
        </p:nvGrpSpPr>
        <p:grpSpPr bwMode="auto">
          <a:xfrm>
            <a:off x="3271385" y="2416330"/>
            <a:ext cx="405524" cy="1282900"/>
            <a:chOff x="-16723" y="0"/>
            <a:chExt cx="736803" cy="2506945"/>
          </a:xfrm>
        </p:grpSpPr>
        <p:pic>
          <p:nvPicPr>
            <p:cNvPr id="23" name="图片 5" descr="图片22.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720080" cy="250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6" descr="图片23.png"/>
            <p:cNvPicPr>
              <a:picLocks noChangeAspect="1" noChangeArrowheads="1"/>
            </p:cNvPicPr>
            <p:nvPr/>
          </p:nvPicPr>
          <p:blipFill>
            <a:blip r:embed="rId6" cstate="print">
              <a:lum bright="20000" contrast="40000"/>
              <a:extLst>
                <a:ext uri="{28A0092B-C50C-407E-A947-70E740481C1C}">
                  <a14:useLocalDpi xmlns:a14="http://schemas.microsoft.com/office/drawing/2010/main" val="0"/>
                </a:ext>
              </a:extLst>
            </a:blip>
            <a:srcRect/>
            <a:stretch>
              <a:fillRect/>
            </a:stretch>
          </p:blipFill>
          <p:spPr bwMode="auto">
            <a:xfrm>
              <a:off x="128586" y="216024"/>
              <a:ext cx="44747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7"/>
            <p:cNvSpPr txBox="1">
              <a:spLocks noChangeArrowheads="1"/>
            </p:cNvSpPr>
            <p:nvPr/>
          </p:nvSpPr>
          <p:spPr bwMode="auto">
            <a:xfrm>
              <a:off x="-16723" y="268469"/>
              <a:ext cx="671045" cy="209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1200" dirty="0">
                  <a:solidFill>
                    <a:srgbClr val="433A4B"/>
                  </a:solidFill>
                  <a:latin typeface="华文隶书" panose="02010800040101010101" pitchFamily="2" charset="-122"/>
                  <a:ea typeface="华文隶书" panose="02010800040101010101" pitchFamily="2" charset="-122"/>
                </a:rPr>
                <a:t>古典水墨风格</a:t>
              </a:r>
            </a:p>
          </p:txBody>
        </p:sp>
      </p:grpSp>
      <p:cxnSp>
        <p:nvCxnSpPr>
          <p:cNvPr id="26" name="直接连接符 27"/>
          <p:cNvCxnSpPr>
            <a:cxnSpLocks noChangeShapeType="1"/>
          </p:cNvCxnSpPr>
          <p:nvPr/>
        </p:nvCxnSpPr>
        <p:spPr bwMode="auto">
          <a:xfrm>
            <a:off x="4661080" y="1820838"/>
            <a:ext cx="0" cy="2519906"/>
          </a:xfrm>
          <a:prstGeom prst="line">
            <a:avLst/>
          </a:prstGeom>
          <a:noFill/>
          <a:ln w="19050">
            <a:solidFill>
              <a:srgbClr val="433A4B"/>
            </a:solidFill>
            <a:round/>
          </a:ln>
          <a:extLst>
            <a:ext uri="{909E8E84-426E-40DD-AFC4-6F175D3DCCD1}">
              <a14:hiddenFill xmlns:a14="http://schemas.microsoft.com/office/drawing/2010/main">
                <a:noFill/>
              </a14:hiddenFill>
            </a:ext>
          </a:extLst>
        </p:spPr>
      </p:cxnSp>
      <p:sp>
        <p:nvSpPr>
          <p:cNvPr id="27" name="矩形 11"/>
          <p:cNvSpPr>
            <a:spLocks noChangeArrowheads="1"/>
          </p:cNvSpPr>
          <p:nvPr/>
        </p:nvSpPr>
        <p:spPr bwMode="auto">
          <a:xfrm>
            <a:off x="4845669" y="2580726"/>
            <a:ext cx="418576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5200" dirty="0">
                <a:solidFill>
                  <a:srgbClr val="433A4B"/>
                </a:solidFill>
                <a:latin typeface="华文新魏" panose="02010800040101010101" pitchFamily="2" charset="-122"/>
                <a:ea typeface="华文新魏" panose="02010800040101010101" pitchFamily="2" charset="-122"/>
                <a:sym typeface="迷你简剪纸"/>
              </a:rPr>
              <a:t>年度工作概述</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750"/>
                                            <p:tgtEl>
                                              <p:spTgt spid="26"/>
                                            </p:tgtEl>
                                          </p:cBhvr>
                                        </p:animEffect>
                                      </p:childTnLst>
                                    </p:cTn>
                                  </p:par>
                                  <p:par>
                                    <p:cTn id="12" presetID="56" presetClass="entr" presetSubtype="0" fill="hold" grpId="0" nodeType="withEffect">
                                      <p:stCondLst>
                                        <p:cond delay="0"/>
                                      </p:stCondLst>
                                      <p:iterate type="lt">
                                        <p:tmPct val="10000"/>
                                      </p:iterate>
                                      <p:childTnLst>
                                        <p:set>
                                          <p:cBhvr>
                                            <p:cTn id="13" dur="1" fill="hold">
                                              <p:stCondLst>
                                                <p:cond delay="0"/>
                                              </p:stCondLst>
                                            </p:cTn>
                                            <p:tgtEl>
                                              <p:spTgt spid="20"/>
                                            </p:tgtEl>
                                            <p:attrNameLst>
                                              <p:attrName>style.visibility</p:attrName>
                                            </p:attrNameLst>
                                          </p:cBhvr>
                                          <p:to>
                                            <p:strVal val="visible"/>
                                          </p:to>
                                        </p:set>
                                        <p:anim by="(-#ppt_w*2)" calcmode="lin" valueType="num">
                                          <p:cBhvr rctx="PPT">
                                            <p:cTn id="14" dur="625" autoRev="1" fill="hold">
                                              <p:stCondLst>
                                                <p:cond delay="0"/>
                                              </p:stCondLst>
                                            </p:cTn>
                                            <p:tgtEl>
                                              <p:spTgt spid="20"/>
                                            </p:tgtEl>
                                            <p:attrNameLst>
                                              <p:attrName>ppt_w</p:attrName>
                                            </p:attrNameLst>
                                          </p:cBhvr>
                                        </p:anim>
                                        <p:anim by="(#ppt_w*0.50)" calcmode="lin" valueType="num">
                                          <p:cBhvr>
                                            <p:cTn id="15" dur="625" decel="50000" autoRev="1" fill="hold">
                                              <p:stCondLst>
                                                <p:cond delay="0"/>
                                              </p:stCondLst>
                                            </p:cTn>
                                            <p:tgtEl>
                                              <p:spTgt spid="20"/>
                                            </p:tgtEl>
                                            <p:attrNameLst>
                                              <p:attrName>ppt_x</p:attrName>
                                            </p:attrNameLst>
                                          </p:cBhvr>
                                        </p:anim>
                                        <p:anim from="(-#ppt_h/2)" to="(#ppt_y)" calcmode="lin" valueType="num">
                                          <p:cBhvr>
                                            <p:cTn id="16" dur="1250" fill="hold">
                                              <p:stCondLst>
                                                <p:cond delay="0"/>
                                              </p:stCondLst>
                                            </p:cTn>
                                            <p:tgtEl>
                                              <p:spTgt spid="20"/>
                                            </p:tgtEl>
                                            <p:attrNameLst>
                                              <p:attrName>ppt_y</p:attrName>
                                            </p:attrNameLst>
                                          </p:cBhvr>
                                        </p:anim>
                                        <p:animRot by="21600000">
                                          <p:cBhvr>
                                            <p:cTn id="17" dur="1250" fill="hold">
                                              <p:stCondLst>
                                                <p:cond delay="0"/>
                                              </p:stCondLst>
                                            </p:cTn>
                                            <p:tgtEl>
                                              <p:spTgt spid="20"/>
                                            </p:tgtEl>
                                            <p:attrNameLst>
                                              <p:attrName>r</p:attrName>
                                            </p:attrNameLst>
                                          </p:cBhvr>
                                        </p:animRot>
                                      </p:childTnLst>
                                    </p:cTn>
                                  </p:par>
                                </p:childTnLst>
                              </p:cTn>
                            </p:par>
                            <p:par>
                              <p:cTn id="18" fill="hold">
                                <p:stCondLst>
                                  <p:cond delay="1500"/>
                                </p:stCondLst>
                                <p:childTnLst>
                                  <p:par>
                                    <p:cTn id="19" presetID="2" presetClass="entr" presetSubtype="4" fill="hold" nodeType="afterEffect" p14:presetBounceEnd="50000">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14:bounceEnd="50000">
                                          <p:cBhvr additive="base">
                                            <p:cTn id="21"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2"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1000" fill="hold"/>
                                            <p:tgtEl>
                                              <p:spTgt spid="27"/>
                                            </p:tgtEl>
                                            <p:attrNameLst>
                                              <p:attrName>ppt_x</p:attrName>
                                            </p:attrNameLst>
                                          </p:cBhvr>
                                          <p:tavLst>
                                            <p:tav tm="0">
                                              <p:val>
                                                <p:strVal val="1+#ppt_w/2"/>
                                              </p:val>
                                            </p:tav>
                                            <p:tav tm="100000">
                                              <p:val>
                                                <p:strVal val="#ppt_x"/>
                                              </p:val>
                                            </p:tav>
                                          </p:tavLst>
                                        </p:anim>
                                        <p:anim calcmode="lin" valueType="num">
                                          <p:cBhvr additive="base">
                                            <p:cTn id="27"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750"/>
                                            <p:tgtEl>
                                              <p:spTgt spid="26"/>
                                            </p:tgtEl>
                                          </p:cBhvr>
                                        </p:animEffect>
                                      </p:childTnLst>
                                    </p:cTn>
                                  </p:par>
                                  <p:par>
                                    <p:cTn id="12" presetID="56" presetClass="entr" presetSubtype="0" fill="hold" grpId="0" nodeType="withEffect">
                                      <p:stCondLst>
                                        <p:cond delay="0"/>
                                      </p:stCondLst>
                                      <p:iterate type="lt">
                                        <p:tmPct val="10000"/>
                                      </p:iterate>
                                      <p:childTnLst>
                                        <p:set>
                                          <p:cBhvr>
                                            <p:cTn id="13" dur="1" fill="hold">
                                              <p:stCondLst>
                                                <p:cond delay="0"/>
                                              </p:stCondLst>
                                            </p:cTn>
                                            <p:tgtEl>
                                              <p:spTgt spid="20"/>
                                            </p:tgtEl>
                                            <p:attrNameLst>
                                              <p:attrName>style.visibility</p:attrName>
                                            </p:attrNameLst>
                                          </p:cBhvr>
                                          <p:to>
                                            <p:strVal val="visible"/>
                                          </p:to>
                                        </p:set>
                                        <p:anim by="(-#ppt_w*2)" calcmode="lin" valueType="num">
                                          <p:cBhvr rctx="PPT">
                                            <p:cTn id="14" dur="625" autoRev="1" fill="hold">
                                              <p:stCondLst>
                                                <p:cond delay="0"/>
                                              </p:stCondLst>
                                            </p:cTn>
                                            <p:tgtEl>
                                              <p:spTgt spid="20"/>
                                            </p:tgtEl>
                                            <p:attrNameLst>
                                              <p:attrName>ppt_w</p:attrName>
                                            </p:attrNameLst>
                                          </p:cBhvr>
                                        </p:anim>
                                        <p:anim by="(#ppt_w*0.50)" calcmode="lin" valueType="num">
                                          <p:cBhvr>
                                            <p:cTn id="15" dur="625" decel="50000" autoRev="1" fill="hold">
                                              <p:stCondLst>
                                                <p:cond delay="0"/>
                                              </p:stCondLst>
                                            </p:cTn>
                                            <p:tgtEl>
                                              <p:spTgt spid="20"/>
                                            </p:tgtEl>
                                            <p:attrNameLst>
                                              <p:attrName>ppt_x</p:attrName>
                                            </p:attrNameLst>
                                          </p:cBhvr>
                                        </p:anim>
                                        <p:anim from="(-#ppt_h/2)" to="(#ppt_y)" calcmode="lin" valueType="num">
                                          <p:cBhvr>
                                            <p:cTn id="16" dur="1250" fill="hold">
                                              <p:stCondLst>
                                                <p:cond delay="0"/>
                                              </p:stCondLst>
                                            </p:cTn>
                                            <p:tgtEl>
                                              <p:spTgt spid="20"/>
                                            </p:tgtEl>
                                            <p:attrNameLst>
                                              <p:attrName>ppt_y</p:attrName>
                                            </p:attrNameLst>
                                          </p:cBhvr>
                                        </p:anim>
                                        <p:animRot by="21600000">
                                          <p:cBhvr>
                                            <p:cTn id="17" dur="1250" fill="hold">
                                              <p:stCondLst>
                                                <p:cond delay="0"/>
                                              </p:stCondLst>
                                            </p:cTn>
                                            <p:tgtEl>
                                              <p:spTgt spid="20"/>
                                            </p:tgtEl>
                                            <p:attrNameLst>
                                              <p:attrName>r</p:attrName>
                                            </p:attrNameLst>
                                          </p:cBhvr>
                                        </p:animRot>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2"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1000" fill="hold"/>
                                            <p:tgtEl>
                                              <p:spTgt spid="27"/>
                                            </p:tgtEl>
                                            <p:attrNameLst>
                                              <p:attrName>ppt_x</p:attrName>
                                            </p:attrNameLst>
                                          </p:cBhvr>
                                          <p:tavLst>
                                            <p:tav tm="0">
                                              <p:val>
                                                <p:strVal val="1+#ppt_w/2"/>
                                              </p:val>
                                            </p:tav>
                                            <p:tav tm="100000">
                                              <p:val>
                                                <p:strVal val="#ppt_x"/>
                                              </p:val>
                                            </p:tav>
                                          </p:tavLst>
                                        </p:anim>
                                        <p:anim calcmode="lin" valueType="num">
                                          <p:cBhvr additive="base">
                                            <p:cTn id="27"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0286" y="486325"/>
            <a:ext cx="11582400" cy="694775"/>
            <a:chOff x="290286" y="467275"/>
            <a:chExt cx="11582400" cy="694775"/>
          </a:xfrm>
        </p:grpSpPr>
        <p:sp>
          <p:nvSpPr>
            <p:cNvPr id="4" name="TextBox 8"/>
            <p:cNvSpPr txBox="1">
              <a:spLocks noChangeArrowheads="1"/>
            </p:cNvSpPr>
            <p:nvPr/>
          </p:nvSpPr>
          <p:spPr bwMode="auto">
            <a:xfrm>
              <a:off x="4464793" y="467275"/>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华文新魏" panose="02010800040101010101" pitchFamily="2" charset="-122"/>
                  <a:ea typeface="华文新魏" panose="02010800040101010101" pitchFamily="2" charset="-122"/>
                </a:rPr>
                <a:t>年度工作概述</a:t>
              </a:r>
            </a:p>
          </p:txBody>
        </p:sp>
        <p:cxnSp>
          <p:nvCxnSpPr>
            <p:cNvPr id="6" name="直接连接符 5"/>
            <p:cNvCxnSpPr/>
            <p:nvPr/>
          </p:nvCxnSpPr>
          <p:spPr>
            <a:xfrm>
              <a:off x="290286" y="1162050"/>
              <a:ext cx="11582400" cy="0"/>
            </a:xfrm>
            <a:prstGeom prst="line">
              <a:avLst/>
            </a:prstGeom>
            <a:ln>
              <a:solidFill>
                <a:srgbClr val="433A4B"/>
              </a:solidFill>
            </a:ln>
          </p:spPr>
          <p:style>
            <a:lnRef idx="1">
              <a:schemeClr val="accent1"/>
            </a:lnRef>
            <a:fillRef idx="0">
              <a:schemeClr val="accent1"/>
            </a:fillRef>
            <a:effectRef idx="0">
              <a:schemeClr val="accent1"/>
            </a:effectRef>
            <a:fontRef idx="minor">
              <a:schemeClr val="tx1"/>
            </a:fontRef>
          </p:style>
        </p:cxnSp>
      </p:grpSp>
      <p:cxnSp>
        <p:nvCxnSpPr>
          <p:cNvPr id="5" name="直接连接符 4"/>
          <p:cNvCxnSpPr/>
          <p:nvPr/>
        </p:nvCxnSpPr>
        <p:spPr>
          <a:xfrm>
            <a:off x="5923648" y="2019205"/>
            <a:ext cx="0" cy="2485205"/>
          </a:xfrm>
          <a:prstGeom prst="line">
            <a:avLst/>
          </a:prstGeom>
          <a:ln>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6774695" y="2019205"/>
            <a:ext cx="0" cy="2485205"/>
          </a:xfrm>
          <a:prstGeom prst="line">
            <a:avLst/>
          </a:prstGeom>
          <a:ln>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7625743" y="2019205"/>
            <a:ext cx="0" cy="2485205"/>
          </a:xfrm>
          <a:prstGeom prst="line">
            <a:avLst/>
          </a:prstGeom>
          <a:ln>
            <a:solidFill>
              <a:srgbClr val="EAEAEA"/>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8476791" y="2019205"/>
            <a:ext cx="0" cy="2485205"/>
          </a:xfrm>
          <a:prstGeom prst="line">
            <a:avLst/>
          </a:prstGeom>
          <a:ln>
            <a:solidFill>
              <a:srgbClr val="EAEAEA"/>
            </a:solidFill>
          </a:ln>
        </p:spPr>
        <p:style>
          <a:lnRef idx="1">
            <a:schemeClr val="accent1"/>
          </a:lnRef>
          <a:fillRef idx="0">
            <a:schemeClr val="accent1"/>
          </a:fillRef>
          <a:effectRef idx="0">
            <a:schemeClr val="accent1"/>
          </a:effectRef>
          <a:fontRef idx="minor">
            <a:schemeClr val="tx1"/>
          </a:fontRef>
        </p:style>
      </p:cxnSp>
      <p:sp>
        <p:nvSpPr>
          <p:cNvPr id="10" name="矩形 7"/>
          <p:cNvSpPr/>
          <p:nvPr/>
        </p:nvSpPr>
        <p:spPr>
          <a:xfrm>
            <a:off x="4666130" y="4807717"/>
            <a:ext cx="5652481" cy="102674"/>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0 h 0"/>
              <a:gd name="connsiteX1-45" fmla="*/ 2520280 w 2520280"/>
              <a:gd name="connsiteY1-46" fmla="*/ 0 h 0"/>
              <a:gd name="connsiteX2-47" fmla="*/ 0 w 2520280"/>
              <a:gd name="connsiteY2-48" fmla="*/ 0 h 0"/>
            </a:gdLst>
            <a:ahLst/>
            <a:cxnLst>
              <a:cxn ang="0">
                <a:pos x="connsiteX0-1" y="connsiteY0-2"/>
              </a:cxn>
              <a:cxn ang="0">
                <a:pos x="connsiteX1-3" y="connsiteY1-4"/>
              </a:cxn>
              <a:cxn ang="0">
                <a:pos x="connsiteX2-5" y="connsiteY2-6"/>
              </a:cxn>
            </a:cxnLst>
            <a:rect l="l" t="t" r="r" b="b"/>
            <a:pathLst>
              <a:path w="2520280">
                <a:moveTo>
                  <a:pt x="0" y="0"/>
                </a:moveTo>
                <a:lnTo>
                  <a:pt x="2520280" y="0"/>
                </a:lnTo>
                <a:lnTo>
                  <a:pt x="0" y="0"/>
                </a:lnTo>
                <a:close/>
              </a:path>
            </a:pathLst>
          </a:custGeom>
          <a:solidFill>
            <a:srgbClr val="AEA266"/>
          </a:solidFill>
          <a:ln w="38100" cap="sq">
            <a:solidFill>
              <a:srgbClr val="433A4B"/>
            </a:solidFill>
            <a:bevel/>
          </a:ln>
        </p:spPr>
        <p:style>
          <a:lnRef idx="2">
            <a:schemeClr val="accent1">
              <a:shade val="50000"/>
            </a:schemeClr>
          </a:lnRef>
          <a:fillRef idx="1">
            <a:schemeClr val="accent1"/>
          </a:fillRef>
          <a:effectRef idx="0">
            <a:schemeClr val="accent1"/>
          </a:effectRef>
          <a:fontRef idx="minor">
            <a:schemeClr val="lt1"/>
          </a:fontRef>
        </p:style>
        <p:txBody>
          <a:bodyPr lIns="0" tIns="45729" rIns="0" bIns="45729" anchor="b"/>
          <a:lstStyle/>
          <a:p>
            <a:pPr algn="just" fontAlgn="auto">
              <a:lnSpc>
                <a:spcPct val="120000"/>
              </a:lnSpc>
              <a:spcBef>
                <a:spcPts val="0"/>
              </a:spcBef>
              <a:spcAft>
                <a:spcPts val="0"/>
              </a:spcAft>
              <a:defRPr/>
            </a:pPr>
            <a:endParaRPr lang="zh-CN" altLang="en-US" sz="1200" dirty="0">
              <a:solidFill>
                <a:srgbClr val="4D4D4D"/>
              </a:solidFill>
              <a:latin typeface="Impact" panose="020B0806030902050204" pitchFamily="34" charset="0"/>
              <a:ea typeface="微软雅黑" panose="020B0503020204020204" pitchFamily="34" charset="-122"/>
            </a:endParaRPr>
          </a:p>
        </p:txBody>
      </p:sp>
      <p:grpSp>
        <p:nvGrpSpPr>
          <p:cNvPr id="11" name="组合 10"/>
          <p:cNvGrpSpPr/>
          <p:nvPr/>
        </p:nvGrpSpPr>
        <p:grpSpPr>
          <a:xfrm>
            <a:off x="4666129" y="2128777"/>
            <a:ext cx="5760450" cy="368414"/>
            <a:chOff x="1741140" y="1087140"/>
            <a:chExt cx="5759450" cy="368300"/>
          </a:xfrm>
          <a:solidFill>
            <a:srgbClr val="433A4B"/>
          </a:solidFill>
        </p:grpSpPr>
        <p:sp>
          <p:nvSpPr>
            <p:cNvPr id="12" name="文本框 1344"/>
            <p:cNvSpPr txBox="1">
              <a:spLocks noChangeArrowheads="1"/>
            </p:cNvSpPr>
            <p:nvPr/>
          </p:nvSpPr>
          <p:spPr bwMode="auto">
            <a:xfrm>
              <a:off x="6630640" y="1087140"/>
              <a:ext cx="869950" cy="368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r>
                <a:rPr lang="en-US" altLang="zh-CN" sz="1600" dirty="0">
                  <a:solidFill>
                    <a:schemeClr val="bg1"/>
                  </a:solidFill>
                  <a:latin typeface="Impact" panose="020B0806030902050204" pitchFamily="34" charset="0"/>
                  <a:ea typeface="华文细黑" panose="02010600040101010101" pitchFamily="2" charset="-122"/>
                </a:rPr>
                <a:t>100</a:t>
              </a:r>
              <a:r>
                <a:rPr lang="en-US" altLang="zh-CN" sz="1200" dirty="0">
                  <a:solidFill>
                    <a:schemeClr val="bg1"/>
                  </a:solidFill>
                  <a:latin typeface="Impact" panose="020B0806030902050204" pitchFamily="34" charset="0"/>
                  <a:ea typeface="华文细黑" panose="02010600040101010101" pitchFamily="2" charset="-122"/>
                </a:rPr>
                <a:t>%</a:t>
              </a:r>
              <a:endParaRPr lang="zh-CN" altLang="en-US" sz="1200" dirty="0">
                <a:solidFill>
                  <a:schemeClr val="bg1"/>
                </a:solidFill>
                <a:latin typeface="Impact" panose="020B0806030902050204" pitchFamily="34" charset="0"/>
                <a:ea typeface="华文细黑" panose="02010600040101010101" pitchFamily="2" charset="-122"/>
              </a:endParaRPr>
            </a:p>
          </p:txBody>
        </p:sp>
        <p:grpSp>
          <p:nvGrpSpPr>
            <p:cNvPr id="13" name="组合 12"/>
            <p:cNvGrpSpPr/>
            <p:nvPr/>
          </p:nvGrpSpPr>
          <p:grpSpPr>
            <a:xfrm>
              <a:off x="1741140" y="1131590"/>
              <a:ext cx="4700588" cy="260350"/>
              <a:chOff x="1741140" y="1131590"/>
              <a:chExt cx="4700588" cy="260350"/>
            </a:xfrm>
            <a:grpFill/>
          </p:grpSpPr>
          <p:sp>
            <p:nvSpPr>
              <p:cNvPr id="14" name="同侧圆角矩形 9"/>
              <p:cNvSpPr/>
              <p:nvPr/>
            </p:nvSpPr>
            <p:spPr>
              <a:xfrm rot="5400000">
                <a:off x="4152553" y="-897235"/>
                <a:ext cx="260350" cy="4318000"/>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chemeClr val="bg1"/>
                  </a:solidFill>
                  <a:latin typeface="Impact" panose="020B0806030902050204" pitchFamily="34" charset="0"/>
                  <a:ea typeface="微软雅黑" panose="020B0503020204020204" pitchFamily="34" charset="-122"/>
                </a:endParaRPr>
              </a:p>
            </p:txBody>
          </p:sp>
          <p:sp>
            <p:nvSpPr>
              <p:cNvPr id="15" name="任意多边形 10"/>
              <p:cNvSpPr/>
              <p:nvPr/>
            </p:nvSpPr>
            <p:spPr>
              <a:xfrm>
                <a:off x="1741140" y="1131590"/>
                <a:ext cx="279400" cy="260350"/>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solidFill>
                      <a:schemeClr val="bg1"/>
                    </a:solidFill>
                    <a:latin typeface="Impact" panose="020B0806030902050204" pitchFamily="34" charset="0"/>
                  </a:rPr>
                  <a:t>A</a:t>
                </a:r>
                <a:endParaRPr lang="zh-CN" altLang="en-US" dirty="0">
                  <a:solidFill>
                    <a:schemeClr val="bg1"/>
                  </a:solidFill>
                  <a:latin typeface="Impact" panose="020B0806030902050204" pitchFamily="34" charset="0"/>
                </a:endParaRPr>
              </a:p>
            </p:txBody>
          </p:sp>
        </p:grpSp>
      </p:grpSp>
      <p:grpSp>
        <p:nvGrpSpPr>
          <p:cNvPr id="16" name="组合 15"/>
          <p:cNvGrpSpPr/>
          <p:nvPr/>
        </p:nvGrpSpPr>
        <p:grpSpPr>
          <a:xfrm>
            <a:off x="4666129" y="2509894"/>
            <a:ext cx="5760450" cy="368414"/>
            <a:chOff x="1741140" y="1468140"/>
            <a:chExt cx="5759450" cy="368300"/>
          </a:xfrm>
          <a:solidFill>
            <a:srgbClr val="433A4B"/>
          </a:solidFill>
        </p:grpSpPr>
        <p:sp>
          <p:nvSpPr>
            <p:cNvPr id="17" name="文本框 367"/>
            <p:cNvSpPr txBox="1">
              <a:spLocks noChangeArrowheads="1"/>
            </p:cNvSpPr>
            <p:nvPr/>
          </p:nvSpPr>
          <p:spPr bwMode="auto">
            <a:xfrm>
              <a:off x="6630640" y="1468140"/>
              <a:ext cx="869950" cy="368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r>
                <a:rPr lang="en-US" altLang="zh-CN" sz="1600" dirty="0">
                  <a:solidFill>
                    <a:schemeClr val="bg1"/>
                  </a:solidFill>
                  <a:latin typeface="Impact" panose="020B0806030902050204" pitchFamily="34" charset="0"/>
                  <a:ea typeface="华文细黑" panose="02010600040101010101" pitchFamily="2" charset="-122"/>
                </a:rPr>
                <a:t>88</a:t>
              </a:r>
              <a:r>
                <a:rPr lang="en-US" altLang="zh-CN" sz="1200" dirty="0">
                  <a:solidFill>
                    <a:schemeClr val="bg1"/>
                  </a:solidFill>
                  <a:latin typeface="Impact" panose="020B0806030902050204" pitchFamily="34" charset="0"/>
                  <a:ea typeface="华文细黑" panose="02010600040101010101" pitchFamily="2" charset="-122"/>
                </a:rPr>
                <a:t>%</a:t>
              </a:r>
              <a:endParaRPr lang="zh-CN" altLang="en-US" sz="1200" dirty="0">
                <a:solidFill>
                  <a:schemeClr val="bg1"/>
                </a:solidFill>
                <a:latin typeface="Impact" panose="020B0806030902050204" pitchFamily="34" charset="0"/>
                <a:ea typeface="华文细黑" panose="02010600040101010101" pitchFamily="2" charset="-122"/>
              </a:endParaRPr>
            </a:p>
          </p:txBody>
        </p:sp>
        <p:sp>
          <p:nvSpPr>
            <p:cNvPr id="18" name="同侧圆角矩形 13"/>
            <p:cNvSpPr/>
            <p:nvPr/>
          </p:nvSpPr>
          <p:spPr>
            <a:xfrm rot="5400000">
              <a:off x="3864422" y="-224929"/>
              <a:ext cx="260350" cy="3741737"/>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chemeClr val="bg1"/>
                </a:solidFill>
                <a:latin typeface="Impact" panose="020B0806030902050204" pitchFamily="34" charset="0"/>
                <a:ea typeface="微软雅黑" panose="020B0503020204020204" pitchFamily="34" charset="-122"/>
              </a:endParaRPr>
            </a:p>
          </p:txBody>
        </p:sp>
        <p:sp>
          <p:nvSpPr>
            <p:cNvPr id="19" name="任意多边形 14"/>
            <p:cNvSpPr/>
            <p:nvPr/>
          </p:nvSpPr>
          <p:spPr>
            <a:xfrm>
              <a:off x="1741140" y="1512590"/>
              <a:ext cx="279400" cy="260350"/>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solidFill>
                    <a:schemeClr val="bg1"/>
                  </a:solidFill>
                  <a:latin typeface="Impact" panose="020B0806030902050204" pitchFamily="34" charset="0"/>
                </a:rPr>
                <a:t>B</a:t>
              </a:r>
              <a:endParaRPr lang="zh-CN" altLang="en-US" dirty="0">
                <a:solidFill>
                  <a:schemeClr val="bg1"/>
                </a:solidFill>
                <a:latin typeface="Impact" panose="020B0806030902050204" pitchFamily="34" charset="0"/>
              </a:endParaRPr>
            </a:p>
          </p:txBody>
        </p:sp>
      </p:grpSp>
      <p:grpSp>
        <p:nvGrpSpPr>
          <p:cNvPr id="20" name="组合 19"/>
          <p:cNvGrpSpPr/>
          <p:nvPr/>
        </p:nvGrpSpPr>
        <p:grpSpPr>
          <a:xfrm>
            <a:off x="4666129" y="2891012"/>
            <a:ext cx="5760450" cy="368414"/>
            <a:chOff x="1741140" y="1849140"/>
            <a:chExt cx="5759450" cy="368300"/>
          </a:xfrm>
          <a:solidFill>
            <a:srgbClr val="433A4B"/>
          </a:solidFill>
        </p:grpSpPr>
        <p:sp>
          <p:nvSpPr>
            <p:cNvPr id="21" name="文本框 369"/>
            <p:cNvSpPr txBox="1">
              <a:spLocks noChangeArrowheads="1"/>
            </p:cNvSpPr>
            <p:nvPr/>
          </p:nvSpPr>
          <p:spPr bwMode="auto">
            <a:xfrm>
              <a:off x="6630640" y="1849140"/>
              <a:ext cx="869950" cy="368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r>
                <a:rPr lang="en-US" altLang="zh-CN" sz="1600" dirty="0">
                  <a:solidFill>
                    <a:schemeClr val="bg1"/>
                  </a:solidFill>
                  <a:latin typeface="Impact" panose="020B0806030902050204" pitchFamily="34" charset="0"/>
                  <a:ea typeface="华文细黑" panose="02010600040101010101" pitchFamily="2" charset="-122"/>
                </a:rPr>
                <a:t>75</a:t>
              </a:r>
              <a:r>
                <a:rPr lang="en-US" altLang="zh-CN" sz="1200" dirty="0">
                  <a:solidFill>
                    <a:schemeClr val="bg1"/>
                  </a:solidFill>
                  <a:latin typeface="Impact" panose="020B0806030902050204" pitchFamily="34" charset="0"/>
                  <a:ea typeface="华文细黑" panose="02010600040101010101" pitchFamily="2" charset="-122"/>
                </a:rPr>
                <a:t>%</a:t>
              </a:r>
              <a:endParaRPr lang="zh-CN" altLang="en-US" sz="1200" dirty="0">
                <a:solidFill>
                  <a:schemeClr val="bg1"/>
                </a:solidFill>
                <a:latin typeface="Impact" panose="020B0806030902050204" pitchFamily="34" charset="0"/>
                <a:ea typeface="华文细黑" panose="02010600040101010101" pitchFamily="2" charset="-122"/>
              </a:endParaRPr>
            </a:p>
          </p:txBody>
        </p:sp>
        <p:sp>
          <p:nvSpPr>
            <p:cNvPr id="22" name="同侧圆角矩形 17"/>
            <p:cNvSpPr/>
            <p:nvPr/>
          </p:nvSpPr>
          <p:spPr>
            <a:xfrm rot="5400000">
              <a:off x="3579466" y="444202"/>
              <a:ext cx="258762" cy="3170237"/>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chemeClr val="bg1"/>
                </a:solidFill>
                <a:latin typeface="Impact" panose="020B0806030902050204" pitchFamily="34" charset="0"/>
                <a:ea typeface="微软雅黑" panose="020B0503020204020204" pitchFamily="34" charset="-122"/>
              </a:endParaRPr>
            </a:p>
          </p:txBody>
        </p:sp>
        <p:sp>
          <p:nvSpPr>
            <p:cNvPr id="23" name="任意多边形 18"/>
            <p:cNvSpPr/>
            <p:nvPr/>
          </p:nvSpPr>
          <p:spPr>
            <a:xfrm>
              <a:off x="1741140" y="1893590"/>
              <a:ext cx="279400" cy="260350"/>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solidFill>
                    <a:schemeClr val="bg1"/>
                  </a:solidFill>
                  <a:latin typeface="Impact" panose="020B0806030902050204" pitchFamily="34" charset="0"/>
                </a:rPr>
                <a:t>C</a:t>
              </a:r>
              <a:endParaRPr lang="zh-CN" altLang="en-US" dirty="0">
                <a:solidFill>
                  <a:schemeClr val="bg1"/>
                </a:solidFill>
                <a:latin typeface="Impact" panose="020B0806030902050204" pitchFamily="34" charset="0"/>
              </a:endParaRPr>
            </a:p>
          </p:txBody>
        </p:sp>
      </p:grpSp>
      <p:grpSp>
        <p:nvGrpSpPr>
          <p:cNvPr id="24" name="组合 23"/>
          <p:cNvGrpSpPr/>
          <p:nvPr/>
        </p:nvGrpSpPr>
        <p:grpSpPr>
          <a:xfrm>
            <a:off x="4666129" y="3272130"/>
            <a:ext cx="5760450" cy="368414"/>
            <a:chOff x="1741140" y="2230140"/>
            <a:chExt cx="5759450" cy="368300"/>
          </a:xfrm>
          <a:solidFill>
            <a:srgbClr val="433A4B"/>
          </a:solidFill>
        </p:grpSpPr>
        <p:sp>
          <p:nvSpPr>
            <p:cNvPr id="25" name="文本框 371"/>
            <p:cNvSpPr txBox="1">
              <a:spLocks noChangeArrowheads="1"/>
            </p:cNvSpPr>
            <p:nvPr/>
          </p:nvSpPr>
          <p:spPr bwMode="auto">
            <a:xfrm>
              <a:off x="6630640" y="2230140"/>
              <a:ext cx="869950" cy="368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r>
                <a:rPr lang="en-US" altLang="zh-CN" sz="1600" dirty="0">
                  <a:solidFill>
                    <a:schemeClr val="bg1"/>
                  </a:solidFill>
                  <a:latin typeface="Impact" panose="020B0806030902050204" pitchFamily="34" charset="0"/>
                  <a:ea typeface="华文细黑" panose="02010600040101010101" pitchFamily="2" charset="-122"/>
                </a:rPr>
                <a:t>58</a:t>
              </a:r>
              <a:r>
                <a:rPr lang="en-US" altLang="zh-CN" sz="1200" dirty="0">
                  <a:solidFill>
                    <a:schemeClr val="bg1"/>
                  </a:solidFill>
                  <a:latin typeface="Impact" panose="020B0806030902050204" pitchFamily="34" charset="0"/>
                  <a:ea typeface="华文细黑" panose="02010600040101010101" pitchFamily="2" charset="-122"/>
                </a:rPr>
                <a:t>%</a:t>
              </a:r>
              <a:endParaRPr lang="zh-CN" altLang="en-US" sz="1200" dirty="0">
                <a:solidFill>
                  <a:schemeClr val="bg1"/>
                </a:solidFill>
                <a:latin typeface="Impact" panose="020B0806030902050204" pitchFamily="34" charset="0"/>
                <a:ea typeface="华文细黑" panose="02010600040101010101" pitchFamily="2" charset="-122"/>
              </a:endParaRPr>
            </a:p>
          </p:txBody>
        </p:sp>
        <p:sp>
          <p:nvSpPr>
            <p:cNvPr id="26" name="同侧圆角矩形 21"/>
            <p:cNvSpPr/>
            <p:nvPr/>
          </p:nvSpPr>
          <p:spPr>
            <a:xfrm rot="5400000">
              <a:off x="3262760" y="1145083"/>
              <a:ext cx="258762" cy="2536825"/>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chemeClr val="bg1"/>
                </a:solidFill>
                <a:latin typeface="Impact" panose="020B0806030902050204" pitchFamily="34" charset="0"/>
                <a:ea typeface="微软雅黑" panose="020B0503020204020204" pitchFamily="34" charset="-122"/>
              </a:endParaRPr>
            </a:p>
          </p:txBody>
        </p:sp>
        <p:sp>
          <p:nvSpPr>
            <p:cNvPr id="27" name="任意多边形 22"/>
            <p:cNvSpPr/>
            <p:nvPr/>
          </p:nvSpPr>
          <p:spPr>
            <a:xfrm>
              <a:off x="1741140" y="2274590"/>
              <a:ext cx="279400" cy="260350"/>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solidFill>
                    <a:schemeClr val="bg1"/>
                  </a:solidFill>
                  <a:latin typeface="Impact" panose="020B0806030902050204" pitchFamily="34" charset="0"/>
                </a:rPr>
                <a:t>D</a:t>
              </a:r>
              <a:endParaRPr lang="zh-CN" altLang="en-US" dirty="0">
                <a:solidFill>
                  <a:schemeClr val="bg1"/>
                </a:solidFill>
                <a:latin typeface="Impact" panose="020B0806030902050204" pitchFamily="34" charset="0"/>
              </a:endParaRPr>
            </a:p>
          </p:txBody>
        </p:sp>
      </p:grpSp>
      <p:grpSp>
        <p:nvGrpSpPr>
          <p:cNvPr id="28" name="组合 27"/>
          <p:cNvGrpSpPr/>
          <p:nvPr/>
        </p:nvGrpSpPr>
        <p:grpSpPr>
          <a:xfrm>
            <a:off x="4666129" y="3653247"/>
            <a:ext cx="5760450" cy="368414"/>
            <a:chOff x="1741140" y="2611140"/>
            <a:chExt cx="5759450" cy="368300"/>
          </a:xfrm>
          <a:solidFill>
            <a:srgbClr val="433A4B"/>
          </a:solidFill>
        </p:grpSpPr>
        <p:sp>
          <p:nvSpPr>
            <p:cNvPr id="29" name="文本框 373"/>
            <p:cNvSpPr txBox="1">
              <a:spLocks noChangeArrowheads="1"/>
            </p:cNvSpPr>
            <p:nvPr/>
          </p:nvSpPr>
          <p:spPr bwMode="auto">
            <a:xfrm>
              <a:off x="6630640" y="2611140"/>
              <a:ext cx="869950" cy="368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r>
                <a:rPr lang="en-US" altLang="zh-CN" sz="1600" dirty="0">
                  <a:solidFill>
                    <a:schemeClr val="bg1"/>
                  </a:solidFill>
                  <a:latin typeface="Impact" panose="020B0806030902050204" pitchFamily="34" charset="0"/>
                  <a:ea typeface="华文细黑" panose="02010600040101010101" pitchFamily="2" charset="-122"/>
                </a:rPr>
                <a:t>45</a:t>
              </a:r>
              <a:r>
                <a:rPr lang="en-US" altLang="zh-CN" sz="1200" dirty="0">
                  <a:solidFill>
                    <a:schemeClr val="bg1"/>
                  </a:solidFill>
                  <a:latin typeface="Impact" panose="020B0806030902050204" pitchFamily="34" charset="0"/>
                  <a:ea typeface="华文细黑" panose="02010600040101010101" pitchFamily="2" charset="-122"/>
                </a:rPr>
                <a:t>%</a:t>
              </a:r>
              <a:endParaRPr lang="zh-CN" altLang="en-US" sz="1200" dirty="0">
                <a:solidFill>
                  <a:schemeClr val="bg1"/>
                </a:solidFill>
                <a:latin typeface="Impact" panose="020B0806030902050204" pitchFamily="34" charset="0"/>
                <a:ea typeface="华文细黑" panose="02010600040101010101" pitchFamily="2" charset="-122"/>
              </a:endParaRPr>
            </a:p>
          </p:txBody>
        </p:sp>
        <p:sp>
          <p:nvSpPr>
            <p:cNvPr id="30" name="同侧圆角矩形 25"/>
            <p:cNvSpPr/>
            <p:nvPr/>
          </p:nvSpPr>
          <p:spPr>
            <a:xfrm rot="5400000">
              <a:off x="2929384" y="1861046"/>
              <a:ext cx="258763" cy="1870075"/>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chemeClr val="bg1"/>
                </a:solidFill>
                <a:latin typeface="Impact" panose="020B0806030902050204" pitchFamily="34" charset="0"/>
                <a:ea typeface="微软雅黑" panose="020B0503020204020204" pitchFamily="34" charset="-122"/>
              </a:endParaRPr>
            </a:p>
          </p:txBody>
        </p:sp>
        <p:sp>
          <p:nvSpPr>
            <p:cNvPr id="31" name="任意多边形 26"/>
            <p:cNvSpPr/>
            <p:nvPr/>
          </p:nvSpPr>
          <p:spPr>
            <a:xfrm>
              <a:off x="1741140" y="2655590"/>
              <a:ext cx="279400" cy="260350"/>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solidFill>
                    <a:schemeClr val="bg1"/>
                  </a:solidFill>
                  <a:latin typeface="Impact" panose="020B0806030902050204" pitchFamily="34" charset="0"/>
                </a:rPr>
                <a:t>E</a:t>
              </a:r>
              <a:endParaRPr lang="zh-CN" altLang="en-US" dirty="0">
                <a:solidFill>
                  <a:schemeClr val="bg1"/>
                </a:solidFill>
                <a:latin typeface="Impact" panose="020B0806030902050204" pitchFamily="34" charset="0"/>
              </a:endParaRPr>
            </a:p>
          </p:txBody>
        </p:sp>
      </p:grpSp>
      <p:grpSp>
        <p:nvGrpSpPr>
          <p:cNvPr id="32" name="组合 31"/>
          <p:cNvGrpSpPr/>
          <p:nvPr/>
        </p:nvGrpSpPr>
        <p:grpSpPr>
          <a:xfrm>
            <a:off x="4666129" y="4034365"/>
            <a:ext cx="5760450" cy="368414"/>
            <a:chOff x="1741140" y="2992140"/>
            <a:chExt cx="5759450" cy="368300"/>
          </a:xfrm>
          <a:solidFill>
            <a:srgbClr val="433A4B"/>
          </a:solidFill>
        </p:grpSpPr>
        <p:sp>
          <p:nvSpPr>
            <p:cNvPr id="33" name="文本框 375"/>
            <p:cNvSpPr txBox="1">
              <a:spLocks noChangeArrowheads="1"/>
            </p:cNvSpPr>
            <p:nvPr/>
          </p:nvSpPr>
          <p:spPr bwMode="auto">
            <a:xfrm>
              <a:off x="6630640" y="2992140"/>
              <a:ext cx="869950" cy="368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r" eaLnBrk="1" hangingPunct="1"/>
              <a:r>
                <a:rPr lang="en-US" altLang="zh-CN" sz="1600" dirty="0">
                  <a:solidFill>
                    <a:schemeClr val="bg1"/>
                  </a:solidFill>
                  <a:latin typeface="Impact" panose="020B0806030902050204" pitchFamily="34" charset="0"/>
                  <a:ea typeface="华文细黑" panose="02010600040101010101" pitchFamily="2" charset="-122"/>
                </a:rPr>
                <a:t>30</a:t>
              </a:r>
              <a:r>
                <a:rPr lang="en-US" altLang="zh-CN" sz="1200" dirty="0">
                  <a:solidFill>
                    <a:schemeClr val="bg1"/>
                  </a:solidFill>
                  <a:latin typeface="Impact" panose="020B0806030902050204" pitchFamily="34" charset="0"/>
                  <a:ea typeface="华文细黑" panose="02010600040101010101" pitchFamily="2" charset="-122"/>
                </a:rPr>
                <a:t>%</a:t>
              </a:r>
              <a:endParaRPr lang="zh-CN" altLang="en-US" sz="1200" dirty="0">
                <a:solidFill>
                  <a:schemeClr val="bg1"/>
                </a:solidFill>
                <a:latin typeface="Impact" panose="020B0806030902050204" pitchFamily="34" charset="0"/>
                <a:ea typeface="华文细黑" panose="02010600040101010101" pitchFamily="2" charset="-122"/>
              </a:endParaRPr>
            </a:p>
          </p:txBody>
        </p:sp>
        <p:sp>
          <p:nvSpPr>
            <p:cNvPr id="34" name="同侧圆角矩形 29"/>
            <p:cNvSpPr/>
            <p:nvPr/>
          </p:nvSpPr>
          <p:spPr>
            <a:xfrm rot="5400000">
              <a:off x="2657127" y="2558600"/>
              <a:ext cx="258763" cy="1325562"/>
            </a:xfrm>
            <a:prstGeom prst="round2SameRect">
              <a:avLst>
                <a:gd name="adj1" fmla="val 50000"/>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dirty="0">
                <a:solidFill>
                  <a:schemeClr val="bg1"/>
                </a:solidFill>
                <a:latin typeface="Impact" panose="020B0806030902050204" pitchFamily="34" charset="0"/>
                <a:ea typeface="微软雅黑" panose="020B0503020204020204" pitchFamily="34" charset="-122"/>
              </a:endParaRPr>
            </a:p>
          </p:txBody>
        </p:sp>
        <p:sp>
          <p:nvSpPr>
            <p:cNvPr id="35" name="任意多边形 30"/>
            <p:cNvSpPr/>
            <p:nvPr/>
          </p:nvSpPr>
          <p:spPr>
            <a:xfrm>
              <a:off x="1741140" y="3077712"/>
              <a:ext cx="279400" cy="260350"/>
            </a:xfrm>
            <a:custGeom>
              <a:avLst/>
              <a:gdLst>
                <a:gd name="connsiteX0" fmla="*/ 130015 w 280019"/>
                <a:gd name="connsiteY0" fmla="*/ 0 h 260031"/>
                <a:gd name="connsiteX1" fmla="*/ 280019 w 280019"/>
                <a:gd name="connsiteY1" fmla="*/ 0 h 260031"/>
                <a:gd name="connsiteX2" fmla="*/ 280019 w 280019"/>
                <a:gd name="connsiteY2" fmla="*/ 260031 h 260031"/>
                <a:gd name="connsiteX3" fmla="*/ 130015 w 280019"/>
                <a:gd name="connsiteY3" fmla="*/ 260031 h 260031"/>
                <a:gd name="connsiteX4" fmla="*/ 0 w 280019"/>
                <a:gd name="connsiteY4" fmla="*/ 130016 h 260031"/>
                <a:gd name="connsiteX5" fmla="*/ 130015 w 280019"/>
                <a:gd name="connsiteY5" fmla="*/ 0 h 2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019" h="260031">
                  <a:moveTo>
                    <a:pt x="130015" y="0"/>
                  </a:moveTo>
                  <a:lnTo>
                    <a:pt x="280019" y="0"/>
                  </a:lnTo>
                  <a:lnTo>
                    <a:pt x="280019" y="260031"/>
                  </a:lnTo>
                  <a:lnTo>
                    <a:pt x="130015" y="260031"/>
                  </a:lnTo>
                  <a:cubicBezTo>
                    <a:pt x="58210" y="260031"/>
                    <a:pt x="0" y="201821"/>
                    <a:pt x="0" y="130016"/>
                  </a:cubicBezTo>
                  <a:cubicBezTo>
                    <a:pt x="0" y="58210"/>
                    <a:pt x="58210" y="0"/>
                    <a:pt x="13001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solidFill>
                    <a:schemeClr val="bg1"/>
                  </a:solidFill>
                  <a:latin typeface="Impact" panose="020B0806030902050204" pitchFamily="34" charset="0"/>
                </a:rPr>
                <a:t>F</a:t>
              </a:r>
              <a:endParaRPr lang="zh-CN" altLang="en-US" dirty="0">
                <a:solidFill>
                  <a:schemeClr val="bg1"/>
                </a:solidFill>
                <a:latin typeface="Impact" panose="020B0806030902050204" pitchFamily="34" charset="0"/>
              </a:endParaRPr>
            </a:p>
          </p:txBody>
        </p:sp>
      </p:grpSp>
      <p:sp>
        <p:nvSpPr>
          <p:cNvPr id="36" name="矩形 35"/>
          <p:cNvSpPr/>
          <p:nvPr/>
        </p:nvSpPr>
        <p:spPr>
          <a:xfrm>
            <a:off x="4616661" y="4929706"/>
            <a:ext cx="5927892" cy="646531"/>
          </a:xfrm>
          <a:prstGeom prst="rect">
            <a:avLst/>
          </a:prstGeom>
        </p:spPr>
        <p:txBody>
          <a:bodyPr wrap="square" lIns="68594" tIns="34297" rIns="68594" bIns="34297">
            <a:spAutoFit/>
          </a:bodyPr>
          <a:lstStyle/>
          <a:p>
            <a:pPr>
              <a:lnSpc>
                <a:spcPts val="1500"/>
              </a:lnSpc>
              <a:spcBef>
                <a:spcPts val="840"/>
              </a:spcBef>
              <a:spcAft>
                <a:spcPts val="840"/>
              </a:spcAft>
            </a:pPr>
            <a:r>
              <a:rPr lang="zh-CN" altLang="en-US" sz="900" dirty="0">
                <a:solidFill>
                  <a:schemeClr val="bg1">
                    <a:lumMod val="50000"/>
                  </a:schemeClr>
                </a:solidFill>
                <a:latin typeface="微软雅黑" panose="020B0503020204020204" pitchFamily="34" charset="-122"/>
                <a:ea typeface="微软雅黑" panose="020B0503020204020204" pitchFamily="34" charset="-122"/>
              </a:rPr>
              <a:t>请在此处输入您的文本，或者复制您的文本粘贴到此处请在此处请在此处输入您的文本，或者复制您的文本粘贴到此处请在此处或者复制您的文本粘贴到此处请在此处。或者复制您的文本粘贴到此处请在此处或者复制您的文本粘贴到此处请在此处</a:t>
            </a:r>
            <a:endParaRPr lang="en-US" altLang="zh-CN" sz="9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37" name="组合 36"/>
          <p:cNvGrpSpPr/>
          <p:nvPr/>
        </p:nvGrpSpPr>
        <p:grpSpPr>
          <a:xfrm>
            <a:off x="1962226" y="1991393"/>
            <a:ext cx="1972886" cy="3573414"/>
            <a:chOff x="1726173" y="1841912"/>
            <a:chExt cx="2485289" cy="4501513"/>
          </a:xfrm>
        </p:grpSpPr>
        <p:sp>
          <p:nvSpPr>
            <p:cNvPr id="38" name="椭圆 37"/>
            <p:cNvSpPr/>
            <p:nvPr/>
          </p:nvSpPr>
          <p:spPr>
            <a:xfrm>
              <a:off x="1726173" y="3858136"/>
              <a:ext cx="2485289" cy="2485289"/>
            </a:xfrm>
            <a:prstGeom prst="ellipse">
              <a:avLst/>
            </a:prstGeom>
            <a:solidFill>
              <a:srgbClr val="433A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9" name="TextBox 9"/>
            <p:cNvSpPr txBox="1"/>
            <p:nvPr/>
          </p:nvSpPr>
          <p:spPr>
            <a:xfrm>
              <a:off x="1967836" y="4893973"/>
              <a:ext cx="2001962" cy="369332"/>
            </a:xfrm>
            <a:prstGeom prst="rect">
              <a:avLst/>
            </a:prstGeom>
            <a:noFill/>
          </p:spPr>
          <p:txBody>
            <a:bodyPr wrap="square" lIns="0" tIns="0" rIns="0" bIns="0" rtlCol="0">
              <a:spAutoFit/>
            </a:bodyPr>
            <a:lstStyle>
              <a:defPPr>
                <a:defRPr lang="zh-CN"/>
              </a:defPPr>
              <a:lvl1pPr algn="just">
                <a:lnSpc>
                  <a:spcPts val="13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pPr algn="ctr">
                <a:lnSpc>
                  <a:spcPct val="100000"/>
                </a:lnSpc>
              </a:pPr>
              <a:r>
                <a:rPr lang="zh-CN" altLang="en-US" sz="2400" b="1" dirty="0">
                  <a:solidFill>
                    <a:schemeClr val="bg1"/>
                  </a:solidFill>
                </a:rPr>
                <a:t>加入你的标题</a:t>
              </a:r>
              <a:endParaRPr lang="en-US" altLang="zh-CN" sz="2400" b="1" dirty="0">
                <a:solidFill>
                  <a:schemeClr val="bg1"/>
                </a:solidFill>
              </a:endParaRPr>
            </a:p>
          </p:txBody>
        </p:sp>
        <p:sp>
          <p:nvSpPr>
            <p:cNvPr id="40" name="椭圆 39"/>
            <p:cNvSpPr/>
            <p:nvPr/>
          </p:nvSpPr>
          <p:spPr>
            <a:xfrm>
              <a:off x="1726173" y="1841912"/>
              <a:ext cx="2485289" cy="2485289"/>
            </a:xfrm>
            <a:prstGeom prst="ellipse">
              <a:avLst/>
            </a:prstGeom>
            <a:solidFill>
              <a:srgbClr val="433A4B"/>
            </a:solidFill>
            <a:ln w="762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KSO_Shape"/>
            <p:cNvSpPr/>
            <p:nvPr/>
          </p:nvSpPr>
          <p:spPr bwMode="auto">
            <a:xfrm>
              <a:off x="2144756" y="2550205"/>
              <a:ext cx="1648122" cy="1150939"/>
            </a:xfrm>
            <a:custGeom>
              <a:avLst/>
              <a:gdLst>
                <a:gd name="T0" fmla="*/ 1733867 w 2074863"/>
                <a:gd name="T1" fmla="*/ 579834 h 1449388"/>
                <a:gd name="T2" fmla="*/ 1791884 w 2074863"/>
                <a:gd name="T3" fmla="*/ 600246 h 1449388"/>
                <a:gd name="T4" fmla="*/ 1794804 w 2074863"/>
                <a:gd name="T5" fmla="*/ 538648 h 1449388"/>
                <a:gd name="T6" fmla="*/ 510830 w 2074863"/>
                <a:gd name="T7" fmla="*/ 162256 h 1449388"/>
                <a:gd name="T8" fmla="*/ 492893 w 2074863"/>
                <a:gd name="T9" fmla="*/ 222976 h 1449388"/>
                <a:gd name="T10" fmla="*/ 438718 w 2074863"/>
                <a:gd name="T11" fmla="*/ 188484 h 1449388"/>
                <a:gd name="T12" fmla="*/ 1598128 w 2074863"/>
                <a:gd name="T13" fmla="*/ 142089 h 1449388"/>
                <a:gd name="T14" fmla="*/ 1885296 w 2074863"/>
                <a:gd name="T15" fmla="*/ 549583 h 1449388"/>
                <a:gd name="T16" fmla="*/ 1586087 w 2074863"/>
                <a:gd name="T17" fmla="*/ 450078 h 1449388"/>
                <a:gd name="T18" fmla="*/ 486453 w 2074863"/>
                <a:gd name="T19" fmla="*/ 72185 h 1449388"/>
                <a:gd name="T20" fmla="*/ 151219 w 2074863"/>
                <a:gd name="T21" fmla="*/ 357281 h 1449388"/>
                <a:gd name="T22" fmla="*/ 295879 w 2074863"/>
                <a:gd name="T23" fmla="*/ 407592 h 1449388"/>
                <a:gd name="T24" fmla="*/ 486453 w 2074863"/>
                <a:gd name="T25" fmla="*/ 72185 h 1449388"/>
                <a:gd name="T26" fmla="*/ 681762 w 2074863"/>
                <a:gd name="T27" fmla="*/ 209994 h 1449388"/>
                <a:gd name="T28" fmla="*/ 910960 w 2074863"/>
                <a:gd name="T29" fmla="*/ 275617 h 1449388"/>
                <a:gd name="T30" fmla="*/ 1184248 w 2074863"/>
                <a:gd name="T31" fmla="*/ 351448 h 1449388"/>
                <a:gd name="T32" fmla="*/ 1396319 w 2074863"/>
                <a:gd name="T33" fmla="*/ 332855 h 1449388"/>
                <a:gd name="T34" fmla="*/ 1606205 w 2074863"/>
                <a:gd name="T35" fmla="*/ 562536 h 1449388"/>
                <a:gd name="T36" fmla="*/ 1640821 w 2074863"/>
                <a:gd name="T37" fmla="*/ 739718 h 1449388"/>
                <a:gd name="T38" fmla="*/ 1379558 w 2074863"/>
                <a:gd name="T39" fmla="*/ 843985 h 1449388"/>
                <a:gd name="T40" fmla="*/ 1124853 w 2074863"/>
                <a:gd name="T41" fmla="*/ 641283 h 1449388"/>
                <a:gd name="T42" fmla="*/ 720387 w 2074863"/>
                <a:gd name="T43" fmla="*/ 519516 h 1449388"/>
                <a:gd name="T44" fmla="*/ 653705 w 2074863"/>
                <a:gd name="T45" fmla="*/ 311345 h 1449388"/>
                <a:gd name="T46" fmla="*/ 325395 w 2074863"/>
                <a:gd name="T47" fmla="*/ 480871 h 1449388"/>
                <a:gd name="T48" fmla="*/ 435438 w 2074863"/>
                <a:gd name="T49" fmla="*/ 683574 h 1449388"/>
                <a:gd name="T50" fmla="*/ 530543 w 2074863"/>
                <a:gd name="T51" fmla="*/ 794768 h 1449388"/>
                <a:gd name="T52" fmla="*/ 611436 w 2074863"/>
                <a:gd name="T53" fmla="*/ 890286 h 1449388"/>
                <a:gd name="T54" fmla="*/ 688686 w 2074863"/>
                <a:gd name="T55" fmla="*/ 1001480 h 1449388"/>
                <a:gd name="T56" fmla="*/ 800188 w 2074863"/>
                <a:gd name="T57" fmla="*/ 1230068 h 1449388"/>
                <a:gd name="T58" fmla="*/ 913511 w 2074863"/>
                <a:gd name="T59" fmla="*/ 1255588 h 1449388"/>
                <a:gd name="T60" fmla="*/ 768486 w 2074863"/>
                <a:gd name="T61" fmla="*/ 1063458 h 1449388"/>
                <a:gd name="T62" fmla="*/ 798730 w 2074863"/>
                <a:gd name="T63" fmla="*/ 1022261 h 1449388"/>
                <a:gd name="T64" fmla="*/ 1047604 w 2074863"/>
                <a:gd name="T65" fmla="*/ 1245015 h 1449388"/>
                <a:gd name="T66" fmla="*/ 1112465 w 2074863"/>
                <a:gd name="T67" fmla="*/ 1184496 h 1449388"/>
                <a:gd name="T68" fmla="*/ 841727 w 2074863"/>
                <a:gd name="T69" fmla="*/ 896119 h 1449388"/>
                <a:gd name="T70" fmla="*/ 886182 w 2074863"/>
                <a:gd name="T71" fmla="*/ 868047 h 1449388"/>
                <a:gd name="T72" fmla="*/ 1205383 w 2074863"/>
                <a:gd name="T73" fmla="*/ 1138195 h 1449388"/>
                <a:gd name="T74" fmla="*/ 1202468 w 2074863"/>
                <a:gd name="T75" fmla="*/ 1026636 h 1449388"/>
                <a:gd name="T76" fmla="*/ 955779 w 2074863"/>
                <a:gd name="T77" fmla="*/ 749197 h 1449388"/>
                <a:gd name="T78" fmla="*/ 1006793 w 2074863"/>
                <a:gd name="T79" fmla="*/ 736437 h 1449388"/>
                <a:gd name="T80" fmla="*/ 1311053 w 2074863"/>
                <a:gd name="T81" fmla="*/ 1001480 h 1449388"/>
                <a:gd name="T82" fmla="*/ 1303037 w 2074863"/>
                <a:gd name="T83" fmla="*/ 890286 h 1449388"/>
                <a:gd name="T84" fmla="*/ 1310325 w 2074863"/>
                <a:gd name="T85" fmla="*/ 838516 h 1449388"/>
                <a:gd name="T86" fmla="*/ 1409802 w 2074863"/>
                <a:gd name="T87" fmla="*/ 919087 h 1449388"/>
                <a:gd name="T88" fmla="*/ 1378829 w 2074863"/>
                <a:gd name="T89" fmla="*/ 1028094 h 1449388"/>
                <a:gd name="T90" fmla="*/ 1306317 w 2074863"/>
                <a:gd name="T91" fmla="*/ 1123248 h 1449388"/>
                <a:gd name="T92" fmla="*/ 1210119 w 2074863"/>
                <a:gd name="T93" fmla="*/ 1205641 h 1449388"/>
                <a:gd name="T94" fmla="*/ 1113922 w 2074863"/>
                <a:gd name="T95" fmla="*/ 1290222 h 1449388"/>
                <a:gd name="T96" fmla="*/ 1016631 w 2074863"/>
                <a:gd name="T97" fmla="*/ 1300795 h 1449388"/>
                <a:gd name="T98" fmla="*/ 897478 w 2074863"/>
                <a:gd name="T99" fmla="*/ 1327044 h 1449388"/>
                <a:gd name="T100" fmla="*/ 625648 w 2074863"/>
                <a:gd name="T101" fmla="*/ 1160798 h 1449388"/>
                <a:gd name="T102" fmla="*/ 491918 w 2074863"/>
                <a:gd name="T103" fmla="*/ 1202360 h 1449388"/>
                <a:gd name="T104" fmla="*/ 458760 w 2074863"/>
                <a:gd name="T105" fmla="*/ 1134550 h 1449388"/>
                <a:gd name="T106" fmla="*/ 365477 w 2074863"/>
                <a:gd name="T107" fmla="*/ 1057260 h 1449388"/>
                <a:gd name="T108" fmla="*/ 317378 w 2074863"/>
                <a:gd name="T109" fmla="*/ 969763 h 1449388"/>
                <a:gd name="T110" fmla="*/ 233206 w 2074863"/>
                <a:gd name="T111" fmla="*/ 865131 h 1449388"/>
                <a:gd name="T112" fmla="*/ 268916 w 2074863"/>
                <a:gd name="T113" fmla="*/ 733520 h 1449388"/>
                <a:gd name="T114" fmla="*/ 186565 w 2074863"/>
                <a:gd name="T115" fmla="*/ 647845 h 1449388"/>
                <a:gd name="T116" fmla="*/ 1822 w 2074863"/>
                <a:gd name="T117" fmla="*/ 438580 h 1449388"/>
                <a:gd name="T118" fmla="*/ 272923 w 2074863"/>
                <a:gd name="T119" fmla="*/ 139996 h 14493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74863" h="1449388">
                  <a:moveTo>
                    <a:pt x="1923841" y="577723"/>
                  </a:moveTo>
                  <a:lnTo>
                    <a:pt x="1919867" y="578517"/>
                  </a:lnTo>
                  <a:lnTo>
                    <a:pt x="1915893" y="579312"/>
                  </a:lnTo>
                  <a:lnTo>
                    <a:pt x="1911919" y="580503"/>
                  </a:lnTo>
                  <a:lnTo>
                    <a:pt x="1907944" y="582488"/>
                  </a:lnTo>
                  <a:lnTo>
                    <a:pt x="1904765" y="584871"/>
                  </a:lnTo>
                  <a:lnTo>
                    <a:pt x="1901983" y="586857"/>
                  </a:lnTo>
                  <a:lnTo>
                    <a:pt x="1898804" y="589636"/>
                  </a:lnTo>
                  <a:lnTo>
                    <a:pt x="1896022" y="592813"/>
                  </a:lnTo>
                  <a:lnTo>
                    <a:pt x="1893240" y="595593"/>
                  </a:lnTo>
                  <a:lnTo>
                    <a:pt x="1891253" y="599167"/>
                  </a:lnTo>
                  <a:lnTo>
                    <a:pt x="1889663" y="602741"/>
                  </a:lnTo>
                  <a:lnTo>
                    <a:pt x="1888471" y="606712"/>
                  </a:lnTo>
                  <a:lnTo>
                    <a:pt x="1887278" y="610683"/>
                  </a:lnTo>
                  <a:lnTo>
                    <a:pt x="1886483" y="615051"/>
                  </a:lnTo>
                  <a:lnTo>
                    <a:pt x="1886483" y="619419"/>
                  </a:lnTo>
                  <a:lnTo>
                    <a:pt x="1886483" y="623390"/>
                  </a:lnTo>
                  <a:lnTo>
                    <a:pt x="1887278" y="627758"/>
                  </a:lnTo>
                  <a:lnTo>
                    <a:pt x="1888471" y="631729"/>
                  </a:lnTo>
                  <a:lnTo>
                    <a:pt x="1889663" y="635303"/>
                  </a:lnTo>
                  <a:lnTo>
                    <a:pt x="1891253" y="639274"/>
                  </a:lnTo>
                  <a:lnTo>
                    <a:pt x="1893240" y="642451"/>
                  </a:lnTo>
                  <a:lnTo>
                    <a:pt x="1896022" y="646025"/>
                  </a:lnTo>
                  <a:lnTo>
                    <a:pt x="1898804" y="648805"/>
                  </a:lnTo>
                  <a:lnTo>
                    <a:pt x="1901983" y="651188"/>
                  </a:lnTo>
                  <a:lnTo>
                    <a:pt x="1904765" y="653967"/>
                  </a:lnTo>
                  <a:lnTo>
                    <a:pt x="1907944" y="655953"/>
                  </a:lnTo>
                  <a:lnTo>
                    <a:pt x="1911919" y="657541"/>
                  </a:lnTo>
                  <a:lnTo>
                    <a:pt x="1915893" y="659130"/>
                  </a:lnTo>
                  <a:lnTo>
                    <a:pt x="1919867" y="660321"/>
                  </a:lnTo>
                  <a:lnTo>
                    <a:pt x="1923841" y="660718"/>
                  </a:lnTo>
                  <a:lnTo>
                    <a:pt x="1928213" y="661115"/>
                  </a:lnTo>
                  <a:lnTo>
                    <a:pt x="1932585" y="660718"/>
                  </a:lnTo>
                  <a:lnTo>
                    <a:pt x="1936956" y="660321"/>
                  </a:lnTo>
                  <a:lnTo>
                    <a:pt x="1940533" y="659130"/>
                  </a:lnTo>
                  <a:lnTo>
                    <a:pt x="1944508" y="657541"/>
                  </a:lnTo>
                  <a:lnTo>
                    <a:pt x="1948084" y="655953"/>
                  </a:lnTo>
                  <a:lnTo>
                    <a:pt x="1951661" y="653967"/>
                  </a:lnTo>
                  <a:lnTo>
                    <a:pt x="1954841" y="651188"/>
                  </a:lnTo>
                  <a:lnTo>
                    <a:pt x="1958020" y="648805"/>
                  </a:lnTo>
                  <a:lnTo>
                    <a:pt x="1960405" y="646025"/>
                  </a:lnTo>
                  <a:lnTo>
                    <a:pt x="1963187" y="642451"/>
                  </a:lnTo>
                  <a:lnTo>
                    <a:pt x="1965174" y="639274"/>
                  </a:lnTo>
                  <a:lnTo>
                    <a:pt x="1966763" y="635303"/>
                  </a:lnTo>
                  <a:lnTo>
                    <a:pt x="1967956" y="631729"/>
                  </a:lnTo>
                  <a:lnTo>
                    <a:pt x="1969148" y="627758"/>
                  </a:lnTo>
                  <a:lnTo>
                    <a:pt x="1969943" y="623390"/>
                  </a:lnTo>
                  <a:lnTo>
                    <a:pt x="1970340" y="619419"/>
                  </a:lnTo>
                  <a:lnTo>
                    <a:pt x="1969943" y="615051"/>
                  </a:lnTo>
                  <a:lnTo>
                    <a:pt x="1969148" y="610683"/>
                  </a:lnTo>
                  <a:lnTo>
                    <a:pt x="1967956" y="606712"/>
                  </a:lnTo>
                  <a:lnTo>
                    <a:pt x="1966763" y="602741"/>
                  </a:lnTo>
                  <a:lnTo>
                    <a:pt x="1965174" y="599167"/>
                  </a:lnTo>
                  <a:lnTo>
                    <a:pt x="1963187" y="595593"/>
                  </a:lnTo>
                  <a:lnTo>
                    <a:pt x="1960405" y="592813"/>
                  </a:lnTo>
                  <a:lnTo>
                    <a:pt x="1958020" y="589636"/>
                  </a:lnTo>
                  <a:lnTo>
                    <a:pt x="1954841" y="586857"/>
                  </a:lnTo>
                  <a:lnTo>
                    <a:pt x="1951661" y="584871"/>
                  </a:lnTo>
                  <a:lnTo>
                    <a:pt x="1948084" y="582488"/>
                  </a:lnTo>
                  <a:lnTo>
                    <a:pt x="1944508" y="580503"/>
                  </a:lnTo>
                  <a:lnTo>
                    <a:pt x="1940533" y="579312"/>
                  </a:lnTo>
                  <a:lnTo>
                    <a:pt x="1936956" y="578517"/>
                  </a:lnTo>
                  <a:lnTo>
                    <a:pt x="1932585" y="577723"/>
                  </a:lnTo>
                  <a:lnTo>
                    <a:pt x="1928213" y="577723"/>
                  </a:lnTo>
                  <a:lnTo>
                    <a:pt x="1923841" y="577723"/>
                  </a:lnTo>
                  <a:close/>
                  <a:moveTo>
                    <a:pt x="519301" y="160338"/>
                  </a:moveTo>
                  <a:lnTo>
                    <a:pt x="523687" y="160338"/>
                  </a:lnTo>
                  <a:lnTo>
                    <a:pt x="528072" y="160729"/>
                  </a:lnTo>
                  <a:lnTo>
                    <a:pt x="532059" y="161512"/>
                  </a:lnTo>
                  <a:lnTo>
                    <a:pt x="536445" y="162687"/>
                  </a:lnTo>
                  <a:lnTo>
                    <a:pt x="540033" y="163861"/>
                  </a:lnTo>
                  <a:lnTo>
                    <a:pt x="544020" y="166210"/>
                  </a:lnTo>
                  <a:lnTo>
                    <a:pt x="547209" y="168558"/>
                  </a:lnTo>
                  <a:lnTo>
                    <a:pt x="550399" y="170907"/>
                  </a:lnTo>
                  <a:lnTo>
                    <a:pt x="553588" y="174038"/>
                  </a:lnTo>
                  <a:lnTo>
                    <a:pt x="556379" y="176778"/>
                  </a:lnTo>
                  <a:lnTo>
                    <a:pt x="558771" y="180693"/>
                  </a:lnTo>
                  <a:lnTo>
                    <a:pt x="560366" y="183824"/>
                  </a:lnTo>
                  <a:lnTo>
                    <a:pt x="562359" y="188130"/>
                  </a:lnTo>
                  <a:lnTo>
                    <a:pt x="563954" y="192436"/>
                  </a:lnTo>
                  <a:lnTo>
                    <a:pt x="564752" y="196350"/>
                  </a:lnTo>
                  <a:lnTo>
                    <a:pt x="565150" y="201048"/>
                  </a:lnTo>
                  <a:lnTo>
                    <a:pt x="565150" y="205353"/>
                  </a:lnTo>
                  <a:lnTo>
                    <a:pt x="564752" y="209268"/>
                  </a:lnTo>
                  <a:lnTo>
                    <a:pt x="563954" y="213574"/>
                  </a:lnTo>
                  <a:lnTo>
                    <a:pt x="562758" y="217488"/>
                  </a:lnTo>
                  <a:lnTo>
                    <a:pt x="560765" y="221402"/>
                  </a:lnTo>
                  <a:lnTo>
                    <a:pt x="558771" y="224925"/>
                  </a:lnTo>
                  <a:lnTo>
                    <a:pt x="556778" y="228448"/>
                  </a:lnTo>
                  <a:lnTo>
                    <a:pt x="553987" y="231188"/>
                  </a:lnTo>
                  <a:lnTo>
                    <a:pt x="551196" y="234711"/>
                  </a:lnTo>
                  <a:lnTo>
                    <a:pt x="547608" y="237060"/>
                  </a:lnTo>
                  <a:lnTo>
                    <a:pt x="544418" y="239800"/>
                  </a:lnTo>
                  <a:lnTo>
                    <a:pt x="540431" y="241366"/>
                  </a:lnTo>
                  <a:lnTo>
                    <a:pt x="536843" y="242932"/>
                  </a:lnTo>
                  <a:lnTo>
                    <a:pt x="532458" y="244497"/>
                  </a:lnTo>
                  <a:lnTo>
                    <a:pt x="528072" y="245672"/>
                  </a:lnTo>
                  <a:lnTo>
                    <a:pt x="523687" y="246063"/>
                  </a:lnTo>
                  <a:lnTo>
                    <a:pt x="518902" y="246063"/>
                  </a:lnTo>
                  <a:lnTo>
                    <a:pt x="514915" y="245672"/>
                  </a:lnTo>
                  <a:lnTo>
                    <a:pt x="510530" y="244497"/>
                  </a:lnTo>
                  <a:lnTo>
                    <a:pt x="506543" y="243323"/>
                  </a:lnTo>
                  <a:lnTo>
                    <a:pt x="502955" y="241757"/>
                  </a:lnTo>
                  <a:lnTo>
                    <a:pt x="498968" y="239800"/>
                  </a:lnTo>
                  <a:lnTo>
                    <a:pt x="495778" y="237451"/>
                  </a:lnTo>
                  <a:lnTo>
                    <a:pt x="492190" y="235103"/>
                  </a:lnTo>
                  <a:lnTo>
                    <a:pt x="489399" y="232363"/>
                  </a:lnTo>
                  <a:lnTo>
                    <a:pt x="486210" y="228840"/>
                  </a:lnTo>
                  <a:lnTo>
                    <a:pt x="484216" y="225708"/>
                  </a:lnTo>
                  <a:lnTo>
                    <a:pt x="482223" y="221794"/>
                  </a:lnTo>
                  <a:lnTo>
                    <a:pt x="480628" y="217879"/>
                  </a:lnTo>
                  <a:lnTo>
                    <a:pt x="479033" y="213965"/>
                  </a:lnTo>
                  <a:lnTo>
                    <a:pt x="478236" y="209268"/>
                  </a:lnTo>
                  <a:lnTo>
                    <a:pt x="477837" y="205353"/>
                  </a:lnTo>
                  <a:lnTo>
                    <a:pt x="477837" y="200656"/>
                  </a:lnTo>
                  <a:lnTo>
                    <a:pt x="478236" y="196350"/>
                  </a:lnTo>
                  <a:lnTo>
                    <a:pt x="479033" y="192436"/>
                  </a:lnTo>
                  <a:lnTo>
                    <a:pt x="480628" y="188522"/>
                  </a:lnTo>
                  <a:lnTo>
                    <a:pt x="481824" y="184607"/>
                  </a:lnTo>
                  <a:lnTo>
                    <a:pt x="483818" y="181084"/>
                  </a:lnTo>
                  <a:lnTo>
                    <a:pt x="486210" y="177561"/>
                  </a:lnTo>
                  <a:lnTo>
                    <a:pt x="489001" y="174430"/>
                  </a:lnTo>
                  <a:lnTo>
                    <a:pt x="491791" y="171298"/>
                  </a:lnTo>
                  <a:lnTo>
                    <a:pt x="494981" y="168558"/>
                  </a:lnTo>
                  <a:lnTo>
                    <a:pt x="498569" y="166601"/>
                  </a:lnTo>
                  <a:lnTo>
                    <a:pt x="502157" y="164252"/>
                  </a:lnTo>
                  <a:lnTo>
                    <a:pt x="506144" y="162687"/>
                  </a:lnTo>
                  <a:lnTo>
                    <a:pt x="510530" y="161512"/>
                  </a:lnTo>
                  <a:lnTo>
                    <a:pt x="514915" y="160729"/>
                  </a:lnTo>
                  <a:lnTo>
                    <a:pt x="519301" y="160338"/>
                  </a:lnTo>
                  <a:close/>
                  <a:moveTo>
                    <a:pt x="1699693" y="111125"/>
                  </a:moveTo>
                  <a:lnTo>
                    <a:pt x="1718770" y="131377"/>
                  </a:lnTo>
                  <a:lnTo>
                    <a:pt x="1740628" y="154806"/>
                  </a:lnTo>
                  <a:lnTo>
                    <a:pt x="1768448" y="186178"/>
                  </a:lnTo>
                  <a:lnTo>
                    <a:pt x="1784345" y="204842"/>
                  </a:lnTo>
                  <a:lnTo>
                    <a:pt x="1801832" y="224697"/>
                  </a:lnTo>
                  <a:lnTo>
                    <a:pt x="1819318" y="246538"/>
                  </a:lnTo>
                  <a:lnTo>
                    <a:pt x="1838395" y="269173"/>
                  </a:lnTo>
                  <a:lnTo>
                    <a:pt x="1857471" y="293793"/>
                  </a:lnTo>
                  <a:lnTo>
                    <a:pt x="1877343" y="318811"/>
                  </a:lnTo>
                  <a:lnTo>
                    <a:pt x="1897611" y="345417"/>
                  </a:lnTo>
                  <a:lnTo>
                    <a:pt x="1917483" y="372420"/>
                  </a:lnTo>
                  <a:lnTo>
                    <a:pt x="1936956" y="400217"/>
                  </a:lnTo>
                  <a:lnTo>
                    <a:pt x="1954841" y="426823"/>
                  </a:lnTo>
                  <a:lnTo>
                    <a:pt x="1971930" y="453032"/>
                  </a:lnTo>
                  <a:lnTo>
                    <a:pt x="1987032" y="478050"/>
                  </a:lnTo>
                  <a:lnTo>
                    <a:pt x="2001339" y="501479"/>
                  </a:lnTo>
                  <a:lnTo>
                    <a:pt x="2014057" y="524511"/>
                  </a:lnTo>
                  <a:lnTo>
                    <a:pt x="2025980" y="545558"/>
                  </a:lnTo>
                  <a:lnTo>
                    <a:pt x="2036313" y="565016"/>
                  </a:lnTo>
                  <a:lnTo>
                    <a:pt x="2045454" y="582488"/>
                  </a:lnTo>
                  <a:lnTo>
                    <a:pt x="2053402" y="598770"/>
                  </a:lnTo>
                  <a:lnTo>
                    <a:pt x="2065325" y="623787"/>
                  </a:lnTo>
                  <a:lnTo>
                    <a:pt x="2072479" y="640069"/>
                  </a:lnTo>
                  <a:lnTo>
                    <a:pt x="2074863" y="646025"/>
                  </a:lnTo>
                  <a:lnTo>
                    <a:pt x="1870189" y="796925"/>
                  </a:lnTo>
                  <a:lnTo>
                    <a:pt x="1867407" y="789380"/>
                  </a:lnTo>
                  <a:lnTo>
                    <a:pt x="1859856" y="767142"/>
                  </a:lnTo>
                  <a:lnTo>
                    <a:pt x="1854689" y="751258"/>
                  </a:lnTo>
                  <a:lnTo>
                    <a:pt x="1847933" y="733388"/>
                  </a:lnTo>
                  <a:lnTo>
                    <a:pt x="1839985" y="712342"/>
                  </a:lnTo>
                  <a:lnTo>
                    <a:pt x="1830844" y="690104"/>
                  </a:lnTo>
                  <a:lnTo>
                    <a:pt x="1820908" y="666278"/>
                  </a:lnTo>
                  <a:lnTo>
                    <a:pt x="1809383" y="640466"/>
                  </a:lnTo>
                  <a:lnTo>
                    <a:pt x="1797063" y="614257"/>
                  </a:lnTo>
                  <a:lnTo>
                    <a:pt x="1783550" y="586857"/>
                  </a:lnTo>
                  <a:lnTo>
                    <a:pt x="1768845" y="559059"/>
                  </a:lnTo>
                  <a:lnTo>
                    <a:pt x="1753346" y="531262"/>
                  </a:lnTo>
                  <a:lnTo>
                    <a:pt x="1744602" y="517363"/>
                  </a:lnTo>
                  <a:lnTo>
                    <a:pt x="1736256" y="503862"/>
                  </a:lnTo>
                  <a:lnTo>
                    <a:pt x="1727513" y="490360"/>
                  </a:lnTo>
                  <a:lnTo>
                    <a:pt x="1718770" y="476859"/>
                  </a:lnTo>
                  <a:lnTo>
                    <a:pt x="1709232" y="463357"/>
                  </a:lnTo>
                  <a:lnTo>
                    <a:pt x="1700091" y="450650"/>
                  </a:lnTo>
                  <a:lnTo>
                    <a:pt x="1690552" y="438339"/>
                  </a:lnTo>
                  <a:lnTo>
                    <a:pt x="1681014" y="426029"/>
                  </a:lnTo>
                  <a:lnTo>
                    <a:pt x="1661938" y="403394"/>
                  </a:lnTo>
                  <a:lnTo>
                    <a:pt x="1643259" y="381951"/>
                  </a:lnTo>
                  <a:lnTo>
                    <a:pt x="1624977" y="362095"/>
                  </a:lnTo>
                  <a:lnTo>
                    <a:pt x="1606696" y="343431"/>
                  </a:lnTo>
                  <a:lnTo>
                    <a:pt x="1590004" y="327150"/>
                  </a:lnTo>
                  <a:lnTo>
                    <a:pt x="1573312" y="311663"/>
                  </a:lnTo>
                  <a:lnTo>
                    <a:pt x="1558210" y="298559"/>
                  </a:lnTo>
                  <a:lnTo>
                    <a:pt x="1544697" y="287042"/>
                  </a:lnTo>
                  <a:lnTo>
                    <a:pt x="1532377" y="276718"/>
                  </a:lnTo>
                  <a:lnTo>
                    <a:pt x="1522044" y="268776"/>
                  </a:lnTo>
                  <a:lnTo>
                    <a:pt x="1506942" y="257657"/>
                  </a:lnTo>
                  <a:lnTo>
                    <a:pt x="1501775" y="254083"/>
                  </a:lnTo>
                  <a:lnTo>
                    <a:pt x="1699693" y="111125"/>
                  </a:lnTo>
                  <a:close/>
                  <a:moveTo>
                    <a:pt x="529828" y="78646"/>
                  </a:moveTo>
                  <a:lnTo>
                    <a:pt x="511572" y="88179"/>
                  </a:lnTo>
                  <a:lnTo>
                    <a:pt x="489347" y="100889"/>
                  </a:lnTo>
                  <a:lnTo>
                    <a:pt x="476647" y="108436"/>
                  </a:lnTo>
                  <a:lnTo>
                    <a:pt x="463153" y="116777"/>
                  </a:lnTo>
                  <a:lnTo>
                    <a:pt x="448865" y="126310"/>
                  </a:lnTo>
                  <a:lnTo>
                    <a:pt x="433784" y="136240"/>
                  </a:lnTo>
                  <a:lnTo>
                    <a:pt x="417512" y="147759"/>
                  </a:lnTo>
                  <a:lnTo>
                    <a:pt x="401637" y="159675"/>
                  </a:lnTo>
                  <a:lnTo>
                    <a:pt x="384175" y="172783"/>
                  </a:lnTo>
                  <a:lnTo>
                    <a:pt x="367109" y="186288"/>
                  </a:lnTo>
                  <a:lnTo>
                    <a:pt x="349250" y="200984"/>
                  </a:lnTo>
                  <a:lnTo>
                    <a:pt x="331787" y="216475"/>
                  </a:lnTo>
                  <a:lnTo>
                    <a:pt x="313531" y="233157"/>
                  </a:lnTo>
                  <a:lnTo>
                    <a:pt x="294878" y="250634"/>
                  </a:lnTo>
                  <a:lnTo>
                    <a:pt x="277019" y="268905"/>
                  </a:lnTo>
                  <a:lnTo>
                    <a:pt x="259159" y="287177"/>
                  </a:lnTo>
                  <a:lnTo>
                    <a:pt x="225028" y="322528"/>
                  </a:lnTo>
                  <a:lnTo>
                    <a:pt x="193278" y="356687"/>
                  </a:lnTo>
                  <a:lnTo>
                    <a:pt x="164703" y="389257"/>
                  </a:lnTo>
                  <a:lnTo>
                    <a:pt x="138906" y="419445"/>
                  </a:lnTo>
                  <a:lnTo>
                    <a:pt x="116284" y="446057"/>
                  </a:lnTo>
                  <a:lnTo>
                    <a:pt x="97234" y="469095"/>
                  </a:lnTo>
                  <a:lnTo>
                    <a:pt x="82550" y="488161"/>
                  </a:lnTo>
                  <a:lnTo>
                    <a:pt x="205184" y="612882"/>
                  </a:lnTo>
                  <a:lnTo>
                    <a:pt x="213915" y="597391"/>
                  </a:lnTo>
                  <a:lnTo>
                    <a:pt x="224631" y="581106"/>
                  </a:lnTo>
                  <a:lnTo>
                    <a:pt x="236934" y="562437"/>
                  </a:lnTo>
                  <a:lnTo>
                    <a:pt x="250428" y="542974"/>
                  </a:lnTo>
                  <a:lnTo>
                    <a:pt x="256381" y="531456"/>
                  </a:lnTo>
                  <a:lnTo>
                    <a:pt x="260350" y="524306"/>
                  </a:lnTo>
                  <a:lnTo>
                    <a:pt x="265112" y="515965"/>
                  </a:lnTo>
                  <a:lnTo>
                    <a:pt x="270669" y="507623"/>
                  </a:lnTo>
                  <a:lnTo>
                    <a:pt x="277019" y="498885"/>
                  </a:lnTo>
                  <a:lnTo>
                    <a:pt x="284162" y="488558"/>
                  </a:lnTo>
                  <a:lnTo>
                    <a:pt x="292100" y="478628"/>
                  </a:lnTo>
                  <a:lnTo>
                    <a:pt x="301228" y="467506"/>
                  </a:lnTo>
                  <a:lnTo>
                    <a:pt x="311547" y="456385"/>
                  </a:lnTo>
                  <a:lnTo>
                    <a:pt x="322262" y="444071"/>
                  </a:lnTo>
                  <a:lnTo>
                    <a:pt x="334565" y="431758"/>
                  </a:lnTo>
                  <a:lnTo>
                    <a:pt x="348059" y="418650"/>
                  </a:lnTo>
                  <a:lnTo>
                    <a:pt x="362347" y="405543"/>
                  </a:lnTo>
                  <a:lnTo>
                    <a:pt x="378619" y="391641"/>
                  </a:lnTo>
                  <a:lnTo>
                    <a:pt x="395684" y="377739"/>
                  </a:lnTo>
                  <a:lnTo>
                    <a:pt x="413147" y="362248"/>
                  </a:lnTo>
                  <a:lnTo>
                    <a:pt x="430609" y="347154"/>
                  </a:lnTo>
                  <a:lnTo>
                    <a:pt x="448469" y="332855"/>
                  </a:lnTo>
                  <a:lnTo>
                    <a:pt x="466328" y="318953"/>
                  </a:lnTo>
                  <a:lnTo>
                    <a:pt x="484188" y="305448"/>
                  </a:lnTo>
                  <a:lnTo>
                    <a:pt x="502047" y="292737"/>
                  </a:lnTo>
                  <a:lnTo>
                    <a:pt x="519510" y="280821"/>
                  </a:lnTo>
                  <a:lnTo>
                    <a:pt x="536972" y="268905"/>
                  </a:lnTo>
                  <a:lnTo>
                    <a:pt x="553641" y="257784"/>
                  </a:lnTo>
                  <a:lnTo>
                    <a:pt x="570310" y="247457"/>
                  </a:lnTo>
                  <a:lnTo>
                    <a:pt x="601663" y="228391"/>
                  </a:lnTo>
                  <a:lnTo>
                    <a:pt x="629841" y="212106"/>
                  </a:lnTo>
                  <a:lnTo>
                    <a:pt x="654050" y="198601"/>
                  </a:lnTo>
                  <a:lnTo>
                    <a:pt x="529828" y="78646"/>
                  </a:lnTo>
                  <a:close/>
                  <a:moveTo>
                    <a:pt x="537766" y="0"/>
                  </a:moveTo>
                  <a:lnTo>
                    <a:pt x="542925" y="794"/>
                  </a:lnTo>
                  <a:lnTo>
                    <a:pt x="548085" y="2383"/>
                  </a:lnTo>
                  <a:lnTo>
                    <a:pt x="552450" y="4369"/>
                  </a:lnTo>
                  <a:lnTo>
                    <a:pt x="557213" y="6752"/>
                  </a:lnTo>
                  <a:lnTo>
                    <a:pt x="561181" y="10327"/>
                  </a:lnTo>
                  <a:lnTo>
                    <a:pt x="738981" y="181521"/>
                  </a:lnTo>
                  <a:lnTo>
                    <a:pt x="741760" y="185096"/>
                  </a:lnTo>
                  <a:lnTo>
                    <a:pt x="744538" y="188274"/>
                  </a:lnTo>
                  <a:lnTo>
                    <a:pt x="746522" y="192246"/>
                  </a:lnTo>
                  <a:lnTo>
                    <a:pt x="748110" y="195820"/>
                  </a:lnTo>
                  <a:lnTo>
                    <a:pt x="748903" y="200190"/>
                  </a:lnTo>
                  <a:lnTo>
                    <a:pt x="749697" y="204162"/>
                  </a:lnTo>
                  <a:lnTo>
                    <a:pt x="749697" y="208531"/>
                  </a:lnTo>
                  <a:lnTo>
                    <a:pt x="749300" y="213297"/>
                  </a:lnTo>
                  <a:lnTo>
                    <a:pt x="748506" y="217269"/>
                  </a:lnTo>
                  <a:lnTo>
                    <a:pt x="746919" y="221241"/>
                  </a:lnTo>
                  <a:lnTo>
                    <a:pt x="745331" y="224816"/>
                  </a:lnTo>
                  <a:lnTo>
                    <a:pt x="742553" y="228788"/>
                  </a:lnTo>
                  <a:lnTo>
                    <a:pt x="740172" y="231568"/>
                  </a:lnTo>
                  <a:lnTo>
                    <a:pt x="736600" y="234746"/>
                  </a:lnTo>
                  <a:lnTo>
                    <a:pt x="733425" y="237129"/>
                  </a:lnTo>
                  <a:lnTo>
                    <a:pt x="729456" y="239512"/>
                  </a:lnTo>
                  <a:lnTo>
                    <a:pt x="722710" y="242690"/>
                  </a:lnTo>
                  <a:lnTo>
                    <a:pt x="705247" y="251429"/>
                  </a:lnTo>
                  <a:lnTo>
                    <a:pt x="776685" y="295915"/>
                  </a:lnTo>
                  <a:lnTo>
                    <a:pt x="813594" y="318953"/>
                  </a:lnTo>
                  <a:lnTo>
                    <a:pt x="843756" y="338416"/>
                  </a:lnTo>
                  <a:lnTo>
                    <a:pt x="855266" y="332458"/>
                  </a:lnTo>
                  <a:lnTo>
                    <a:pt x="867569" y="326500"/>
                  </a:lnTo>
                  <a:lnTo>
                    <a:pt x="879872" y="321733"/>
                  </a:lnTo>
                  <a:lnTo>
                    <a:pt x="892175" y="317364"/>
                  </a:lnTo>
                  <a:lnTo>
                    <a:pt x="905669" y="312995"/>
                  </a:lnTo>
                  <a:lnTo>
                    <a:pt x="919163" y="309817"/>
                  </a:lnTo>
                  <a:lnTo>
                    <a:pt x="933847" y="307037"/>
                  </a:lnTo>
                  <a:lnTo>
                    <a:pt x="948135" y="304256"/>
                  </a:lnTo>
                  <a:lnTo>
                    <a:pt x="970756" y="301873"/>
                  </a:lnTo>
                  <a:lnTo>
                    <a:pt x="992188" y="300284"/>
                  </a:lnTo>
                  <a:lnTo>
                    <a:pt x="1013222" y="299093"/>
                  </a:lnTo>
                  <a:lnTo>
                    <a:pt x="1033066" y="298696"/>
                  </a:lnTo>
                  <a:lnTo>
                    <a:pt x="1052513" y="299490"/>
                  </a:lnTo>
                  <a:lnTo>
                    <a:pt x="1070769" y="301079"/>
                  </a:lnTo>
                  <a:lnTo>
                    <a:pt x="1088231" y="302668"/>
                  </a:lnTo>
                  <a:lnTo>
                    <a:pt x="1105297" y="305051"/>
                  </a:lnTo>
                  <a:lnTo>
                    <a:pt x="1121172" y="308228"/>
                  </a:lnTo>
                  <a:lnTo>
                    <a:pt x="1137047" y="311803"/>
                  </a:lnTo>
                  <a:lnTo>
                    <a:pt x="1151731" y="315775"/>
                  </a:lnTo>
                  <a:lnTo>
                    <a:pt x="1165622" y="320542"/>
                  </a:lnTo>
                  <a:lnTo>
                    <a:pt x="1179116" y="324911"/>
                  </a:lnTo>
                  <a:lnTo>
                    <a:pt x="1191816" y="329677"/>
                  </a:lnTo>
                  <a:lnTo>
                    <a:pt x="1203722" y="335238"/>
                  </a:lnTo>
                  <a:lnTo>
                    <a:pt x="1215231" y="340004"/>
                  </a:lnTo>
                  <a:lnTo>
                    <a:pt x="1226741" y="345565"/>
                  </a:lnTo>
                  <a:lnTo>
                    <a:pt x="1237060" y="351126"/>
                  </a:lnTo>
                  <a:lnTo>
                    <a:pt x="1256506" y="362645"/>
                  </a:lnTo>
                  <a:lnTo>
                    <a:pt x="1274366" y="372972"/>
                  </a:lnTo>
                  <a:lnTo>
                    <a:pt x="1289844" y="382902"/>
                  </a:lnTo>
                  <a:lnTo>
                    <a:pt x="1304131" y="391641"/>
                  </a:lnTo>
                  <a:lnTo>
                    <a:pt x="1310878" y="395613"/>
                  </a:lnTo>
                  <a:lnTo>
                    <a:pt x="1317228" y="398790"/>
                  </a:lnTo>
                  <a:lnTo>
                    <a:pt x="1323578" y="401968"/>
                  </a:lnTo>
                  <a:lnTo>
                    <a:pt x="1329135" y="403954"/>
                  </a:lnTo>
                  <a:lnTo>
                    <a:pt x="1334691" y="405543"/>
                  </a:lnTo>
                  <a:lnTo>
                    <a:pt x="1340247" y="406337"/>
                  </a:lnTo>
                  <a:lnTo>
                    <a:pt x="1345406" y="407132"/>
                  </a:lnTo>
                  <a:lnTo>
                    <a:pt x="1351360" y="407132"/>
                  </a:lnTo>
                  <a:lnTo>
                    <a:pt x="1358106" y="406734"/>
                  </a:lnTo>
                  <a:lnTo>
                    <a:pt x="1364853" y="406337"/>
                  </a:lnTo>
                  <a:lnTo>
                    <a:pt x="1379538" y="404351"/>
                  </a:lnTo>
                  <a:lnTo>
                    <a:pt x="1395810" y="401173"/>
                  </a:lnTo>
                  <a:lnTo>
                    <a:pt x="1412081" y="397201"/>
                  </a:lnTo>
                  <a:lnTo>
                    <a:pt x="1429544" y="392832"/>
                  </a:lnTo>
                  <a:lnTo>
                    <a:pt x="1446610" y="387669"/>
                  </a:lnTo>
                  <a:lnTo>
                    <a:pt x="1463675" y="382505"/>
                  </a:lnTo>
                  <a:lnTo>
                    <a:pt x="1494631" y="371781"/>
                  </a:lnTo>
                  <a:lnTo>
                    <a:pt x="1520825" y="362645"/>
                  </a:lnTo>
                  <a:lnTo>
                    <a:pt x="1545035" y="353112"/>
                  </a:lnTo>
                  <a:lnTo>
                    <a:pt x="1550988" y="357481"/>
                  </a:lnTo>
                  <a:lnTo>
                    <a:pt x="1557338" y="363439"/>
                  </a:lnTo>
                  <a:lnTo>
                    <a:pt x="1566069" y="371383"/>
                  </a:lnTo>
                  <a:lnTo>
                    <a:pt x="1577578" y="382108"/>
                  </a:lnTo>
                  <a:lnTo>
                    <a:pt x="1589881" y="395215"/>
                  </a:lnTo>
                  <a:lnTo>
                    <a:pt x="1604963" y="410309"/>
                  </a:lnTo>
                  <a:lnTo>
                    <a:pt x="1620838" y="428183"/>
                  </a:lnTo>
                  <a:lnTo>
                    <a:pt x="1638697" y="449235"/>
                  </a:lnTo>
                  <a:lnTo>
                    <a:pt x="1656953" y="472670"/>
                  </a:lnTo>
                  <a:lnTo>
                    <a:pt x="1666875" y="485380"/>
                  </a:lnTo>
                  <a:lnTo>
                    <a:pt x="1676400" y="498885"/>
                  </a:lnTo>
                  <a:lnTo>
                    <a:pt x="1686719" y="512787"/>
                  </a:lnTo>
                  <a:lnTo>
                    <a:pt x="1696641" y="527881"/>
                  </a:lnTo>
                  <a:lnTo>
                    <a:pt x="1707356" y="542974"/>
                  </a:lnTo>
                  <a:lnTo>
                    <a:pt x="1717675" y="559657"/>
                  </a:lnTo>
                  <a:lnTo>
                    <a:pt x="1727994" y="576339"/>
                  </a:lnTo>
                  <a:lnTo>
                    <a:pt x="1738710" y="594213"/>
                  </a:lnTo>
                  <a:lnTo>
                    <a:pt x="1749425" y="612882"/>
                  </a:lnTo>
                  <a:lnTo>
                    <a:pt x="1760141" y="632345"/>
                  </a:lnTo>
                  <a:lnTo>
                    <a:pt x="1770460" y="651808"/>
                  </a:lnTo>
                  <a:lnTo>
                    <a:pt x="1781175" y="672859"/>
                  </a:lnTo>
                  <a:lnTo>
                    <a:pt x="1802606" y="715360"/>
                  </a:lnTo>
                  <a:lnTo>
                    <a:pt x="1810544" y="731645"/>
                  </a:lnTo>
                  <a:lnTo>
                    <a:pt x="1813322" y="739192"/>
                  </a:lnTo>
                  <a:lnTo>
                    <a:pt x="1816100" y="745944"/>
                  </a:lnTo>
                  <a:lnTo>
                    <a:pt x="1817688" y="752300"/>
                  </a:lnTo>
                  <a:lnTo>
                    <a:pt x="1818878" y="758258"/>
                  </a:lnTo>
                  <a:lnTo>
                    <a:pt x="1819275" y="764216"/>
                  </a:lnTo>
                  <a:lnTo>
                    <a:pt x="1819275" y="769379"/>
                  </a:lnTo>
                  <a:lnTo>
                    <a:pt x="1818481" y="774543"/>
                  </a:lnTo>
                  <a:lnTo>
                    <a:pt x="1816497" y="778912"/>
                  </a:lnTo>
                  <a:lnTo>
                    <a:pt x="1814116" y="783679"/>
                  </a:lnTo>
                  <a:lnTo>
                    <a:pt x="1810544" y="788445"/>
                  </a:lnTo>
                  <a:lnTo>
                    <a:pt x="1805781" y="792417"/>
                  </a:lnTo>
                  <a:lnTo>
                    <a:pt x="1801019" y="796786"/>
                  </a:lnTo>
                  <a:lnTo>
                    <a:pt x="1794272" y="801155"/>
                  </a:lnTo>
                  <a:lnTo>
                    <a:pt x="1787128" y="805922"/>
                  </a:lnTo>
                  <a:lnTo>
                    <a:pt x="1778397" y="810688"/>
                  </a:lnTo>
                  <a:lnTo>
                    <a:pt x="1769269" y="815852"/>
                  </a:lnTo>
                  <a:lnTo>
                    <a:pt x="1747044" y="826179"/>
                  </a:lnTo>
                  <a:lnTo>
                    <a:pt x="1720056" y="838492"/>
                  </a:lnTo>
                  <a:lnTo>
                    <a:pt x="1687910" y="852394"/>
                  </a:lnTo>
                  <a:lnTo>
                    <a:pt x="1650206" y="868680"/>
                  </a:lnTo>
                  <a:lnTo>
                    <a:pt x="1607741" y="888142"/>
                  </a:lnTo>
                  <a:lnTo>
                    <a:pt x="1568450" y="905619"/>
                  </a:lnTo>
                  <a:lnTo>
                    <a:pt x="1553766" y="911975"/>
                  </a:lnTo>
                  <a:lnTo>
                    <a:pt x="1541463" y="916344"/>
                  </a:lnTo>
                  <a:lnTo>
                    <a:pt x="1531144" y="919521"/>
                  </a:lnTo>
                  <a:lnTo>
                    <a:pt x="1526778" y="920713"/>
                  </a:lnTo>
                  <a:lnTo>
                    <a:pt x="1522810" y="921507"/>
                  </a:lnTo>
                  <a:lnTo>
                    <a:pt x="1518841" y="921905"/>
                  </a:lnTo>
                  <a:lnTo>
                    <a:pt x="1514872" y="921905"/>
                  </a:lnTo>
                  <a:lnTo>
                    <a:pt x="1511697" y="921507"/>
                  </a:lnTo>
                  <a:lnTo>
                    <a:pt x="1508522" y="921110"/>
                  </a:lnTo>
                  <a:lnTo>
                    <a:pt x="1505347" y="920316"/>
                  </a:lnTo>
                  <a:lnTo>
                    <a:pt x="1502569" y="919521"/>
                  </a:lnTo>
                  <a:lnTo>
                    <a:pt x="1496219" y="916344"/>
                  </a:lnTo>
                  <a:lnTo>
                    <a:pt x="1489869" y="912769"/>
                  </a:lnTo>
                  <a:lnTo>
                    <a:pt x="1482328" y="907605"/>
                  </a:lnTo>
                  <a:lnTo>
                    <a:pt x="1472803" y="902045"/>
                  </a:lnTo>
                  <a:lnTo>
                    <a:pt x="1462485" y="895689"/>
                  </a:lnTo>
                  <a:lnTo>
                    <a:pt x="1449785" y="888540"/>
                  </a:lnTo>
                  <a:lnTo>
                    <a:pt x="1433910" y="880993"/>
                  </a:lnTo>
                  <a:lnTo>
                    <a:pt x="1425178" y="876624"/>
                  </a:lnTo>
                  <a:lnTo>
                    <a:pt x="1415653" y="870666"/>
                  </a:lnTo>
                  <a:lnTo>
                    <a:pt x="1404541" y="863516"/>
                  </a:lnTo>
                  <a:lnTo>
                    <a:pt x="1393428" y="854778"/>
                  </a:lnTo>
                  <a:lnTo>
                    <a:pt x="1381522" y="845642"/>
                  </a:lnTo>
                  <a:lnTo>
                    <a:pt x="1368822" y="834917"/>
                  </a:lnTo>
                  <a:lnTo>
                    <a:pt x="1355725" y="823796"/>
                  </a:lnTo>
                  <a:lnTo>
                    <a:pt x="1342231" y="811483"/>
                  </a:lnTo>
                  <a:lnTo>
                    <a:pt x="1314053" y="785267"/>
                  </a:lnTo>
                  <a:lnTo>
                    <a:pt x="1284288" y="757463"/>
                  </a:lnTo>
                  <a:lnTo>
                    <a:pt x="1254522" y="728468"/>
                  </a:lnTo>
                  <a:lnTo>
                    <a:pt x="1225153" y="698677"/>
                  </a:lnTo>
                  <a:lnTo>
                    <a:pt x="1167606" y="642275"/>
                  </a:lnTo>
                  <a:lnTo>
                    <a:pt x="1141016" y="616457"/>
                  </a:lnTo>
                  <a:lnTo>
                    <a:pt x="1116806" y="593816"/>
                  </a:lnTo>
                  <a:lnTo>
                    <a:pt x="1105694" y="583886"/>
                  </a:lnTo>
                  <a:lnTo>
                    <a:pt x="1094978" y="574751"/>
                  </a:lnTo>
                  <a:lnTo>
                    <a:pt x="1085453" y="567204"/>
                  </a:lnTo>
                  <a:lnTo>
                    <a:pt x="1077119" y="560451"/>
                  </a:lnTo>
                  <a:lnTo>
                    <a:pt x="1069181" y="554890"/>
                  </a:lnTo>
                  <a:lnTo>
                    <a:pt x="1062435" y="551316"/>
                  </a:lnTo>
                  <a:lnTo>
                    <a:pt x="1056878" y="548535"/>
                  </a:lnTo>
                  <a:lnTo>
                    <a:pt x="1054100" y="547741"/>
                  </a:lnTo>
                  <a:lnTo>
                    <a:pt x="1052116" y="547741"/>
                  </a:lnTo>
                  <a:lnTo>
                    <a:pt x="1042591" y="547741"/>
                  </a:lnTo>
                  <a:lnTo>
                    <a:pt x="1028700" y="548535"/>
                  </a:lnTo>
                  <a:lnTo>
                    <a:pt x="992585" y="550918"/>
                  </a:lnTo>
                  <a:lnTo>
                    <a:pt x="949325" y="553302"/>
                  </a:lnTo>
                  <a:lnTo>
                    <a:pt x="902494" y="556479"/>
                  </a:lnTo>
                  <a:lnTo>
                    <a:pt x="820341" y="562835"/>
                  </a:lnTo>
                  <a:lnTo>
                    <a:pt x="784622" y="566012"/>
                  </a:lnTo>
                  <a:lnTo>
                    <a:pt x="760810" y="542180"/>
                  </a:lnTo>
                  <a:lnTo>
                    <a:pt x="755650" y="532250"/>
                  </a:lnTo>
                  <a:lnTo>
                    <a:pt x="752078" y="521526"/>
                  </a:lnTo>
                  <a:lnTo>
                    <a:pt x="748506" y="511596"/>
                  </a:lnTo>
                  <a:lnTo>
                    <a:pt x="746522" y="500871"/>
                  </a:lnTo>
                  <a:lnTo>
                    <a:pt x="745331" y="490544"/>
                  </a:lnTo>
                  <a:lnTo>
                    <a:pt x="744935" y="480217"/>
                  </a:lnTo>
                  <a:lnTo>
                    <a:pt x="745728" y="470287"/>
                  </a:lnTo>
                  <a:lnTo>
                    <a:pt x="746919" y="459959"/>
                  </a:lnTo>
                  <a:lnTo>
                    <a:pt x="748903" y="450029"/>
                  </a:lnTo>
                  <a:lnTo>
                    <a:pt x="752078" y="440099"/>
                  </a:lnTo>
                  <a:lnTo>
                    <a:pt x="755650" y="430566"/>
                  </a:lnTo>
                  <a:lnTo>
                    <a:pt x="760016" y="420636"/>
                  </a:lnTo>
                  <a:lnTo>
                    <a:pt x="765175" y="411501"/>
                  </a:lnTo>
                  <a:lnTo>
                    <a:pt x="771128" y="402365"/>
                  </a:lnTo>
                  <a:lnTo>
                    <a:pt x="777875" y="393229"/>
                  </a:lnTo>
                  <a:lnTo>
                    <a:pt x="785019" y="384888"/>
                  </a:lnTo>
                  <a:lnTo>
                    <a:pt x="749697" y="362645"/>
                  </a:lnTo>
                  <a:lnTo>
                    <a:pt x="711994" y="339210"/>
                  </a:lnTo>
                  <a:lnTo>
                    <a:pt x="648494" y="300682"/>
                  </a:lnTo>
                  <a:lnTo>
                    <a:pt x="635000" y="307037"/>
                  </a:lnTo>
                  <a:lnTo>
                    <a:pt x="617538" y="316172"/>
                  </a:lnTo>
                  <a:lnTo>
                    <a:pt x="596503" y="327691"/>
                  </a:lnTo>
                  <a:lnTo>
                    <a:pt x="572294" y="341593"/>
                  </a:lnTo>
                  <a:lnTo>
                    <a:pt x="545306" y="357879"/>
                  </a:lnTo>
                  <a:lnTo>
                    <a:pt x="531019" y="367014"/>
                  </a:lnTo>
                  <a:lnTo>
                    <a:pt x="516335" y="377341"/>
                  </a:lnTo>
                  <a:lnTo>
                    <a:pt x="500856" y="387669"/>
                  </a:lnTo>
                  <a:lnTo>
                    <a:pt x="484585" y="399187"/>
                  </a:lnTo>
                  <a:lnTo>
                    <a:pt x="467915" y="411501"/>
                  </a:lnTo>
                  <a:lnTo>
                    <a:pt x="450850" y="424211"/>
                  </a:lnTo>
                  <a:lnTo>
                    <a:pt x="438150" y="434141"/>
                  </a:lnTo>
                  <a:lnTo>
                    <a:pt x="432990" y="439702"/>
                  </a:lnTo>
                  <a:lnTo>
                    <a:pt x="415131" y="456782"/>
                  </a:lnTo>
                  <a:lnTo>
                    <a:pt x="398859" y="473464"/>
                  </a:lnTo>
                  <a:lnTo>
                    <a:pt x="382984" y="490544"/>
                  </a:lnTo>
                  <a:lnTo>
                    <a:pt x="368300" y="506829"/>
                  </a:lnTo>
                  <a:lnTo>
                    <a:pt x="354409" y="523909"/>
                  </a:lnTo>
                  <a:lnTo>
                    <a:pt x="341312" y="539797"/>
                  </a:lnTo>
                  <a:lnTo>
                    <a:pt x="329009" y="555685"/>
                  </a:lnTo>
                  <a:lnTo>
                    <a:pt x="317500" y="570779"/>
                  </a:lnTo>
                  <a:lnTo>
                    <a:pt x="387350" y="732042"/>
                  </a:lnTo>
                  <a:lnTo>
                    <a:pt x="401240" y="724098"/>
                  </a:lnTo>
                  <a:lnTo>
                    <a:pt x="406400" y="721318"/>
                  </a:lnTo>
                  <a:lnTo>
                    <a:pt x="413147" y="720523"/>
                  </a:lnTo>
                  <a:lnTo>
                    <a:pt x="419497" y="719729"/>
                  </a:lnTo>
                  <a:lnTo>
                    <a:pt x="425053" y="719729"/>
                  </a:lnTo>
                  <a:lnTo>
                    <a:pt x="430609" y="720523"/>
                  </a:lnTo>
                  <a:lnTo>
                    <a:pt x="436165" y="721715"/>
                  </a:lnTo>
                  <a:lnTo>
                    <a:pt x="441325" y="722907"/>
                  </a:lnTo>
                  <a:lnTo>
                    <a:pt x="446484" y="724495"/>
                  </a:lnTo>
                  <a:lnTo>
                    <a:pt x="450850" y="726482"/>
                  </a:lnTo>
                  <a:lnTo>
                    <a:pt x="455215" y="729262"/>
                  </a:lnTo>
                  <a:lnTo>
                    <a:pt x="459581" y="731645"/>
                  </a:lnTo>
                  <a:lnTo>
                    <a:pt x="463550" y="734823"/>
                  </a:lnTo>
                  <a:lnTo>
                    <a:pt x="467519" y="738000"/>
                  </a:lnTo>
                  <a:lnTo>
                    <a:pt x="474265" y="744753"/>
                  </a:lnTo>
                  <a:lnTo>
                    <a:pt x="481013" y="752300"/>
                  </a:lnTo>
                  <a:lnTo>
                    <a:pt x="486966" y="759846"/>
                  </a:lnTo>
                  <a:lnTo>
                    <a:pt x="492125" y="768188"/>
                  </a:lnTo>
                  <a:lnTo>
                    <a:pt x="502047" y="783281"/>
                  </a:lnTo>
                  <a:lnTo>
                    <a:pt x="506413" y="790034"/>
                  </a:lnTo>
                  <a:lnTo>
                    <a:pt x="510778" y="795992"/>
                  </a:lnTo>
                  <a:lnTo>
                    <a:pt x="515541" y="800361"/>
                  </a:lnTo>
                  <a:lnTo>
                    <a:pt x="517525" y="802744"/>
                  </a:lnTo>
                  <a:lnTo>
                    <a:pt x="519510" y="803936"/>
                  </a:lnTo>
                  <a:lnTo>
                    <a:pt x="525860" y="807511"/>
                  </a:lnTo>
                  <a:lnTo>
                    <a:pt x="531416" y="811483"/>
                  </a:lnTo>
                  <a:lnTo>
                    <a:pt x="536972" y="815852"/>
                  </a:lnTo>
                  <a:lnTo>
                    <a:pt x="541735" y="819427"/>
                  </a:lnTo>
                  <a:lnTo>
                    <a:pt x="550466" y="827371"/>
                  </a:lnTo>
                  <a:lnTo>
                    <a:pt x="558006" y="834917"/>
                  </a:lnTo>
                  <a:lnTo>
                    <a:pt x="564356" y="843259"/>
                  </a:lnTo>
                  <a:lnTo>
                    <a:pt x="569516" y="850806"/>
                  </a:lnTo>
                  <a:lnTo>
                    <a:pt x="573881" y="858352"/>
                  </a:lnTo>
                  <a:lnTo>
                    <a:pt x="577850" y="865899"/>
                  </a:lnTo>
                  <a:lnTo>
                    <a:pt x="584597" y="879404"/>
                  </a:lnTo>
                  <a:lnTo>
                    <a:pt x="587375" y="885759"/>
                  </a:lnTo>
                  <a:lnTo>
                    <a:pt x="590550" y="891717"/>
                  </a:lnTo>
                  <a:lnTo>
                    <a:pt x="594122" y="896881"/>
                  </a:lnTo>
                  <a:lnTo>
                    <a:pt x="598091" y="901250"/>
                  </a:lnTo>
                  <a:lnTo>
                    <a:pt x="602456" y="905619"/>
                  </a:lnTo>
                  <a:lnTo>
                    <a:pt x="604838" y="907208"/>
                  </a:lnTo>
                  <a:lnTo>
                    <a:pt x="607616" y="908797"/>
                  </a:lnTo>
                  <a:lnTo>
                    <a:pt x="613569" y="912372"/>
                  </a:lnTo>
                  <a:lnTo>
                    <a:pt x="618728" y="915549"/>
                  </a:lnTo>
                  <a:lnTo>
                    <a:pt x="624285" y="919124"/>
                  </a:lnTo>
                  <a:lnTo>
                    <a:pt x="629047" y="922699"/>
                  </a:lnTo>
                  <a:lnTo>
                    <a:pt x="633413" y="926274"/>
                  </a:lnTo>
                  <a:lnTo>
                    <a:pt x="637778" y="929849"/>
                  </a:lnTo>
                  <a:lnTo>
                    <a:pt x="645319" y="938190"/>
                  </a:lnTo>
                  <a:lnTo>
                    <a:pt x="651669" y="946134"/>
                  </a:lnTo>
                  <a:lnTo>
                    <a:pt x="657622" y="954078"/>
                  </a:lnTo>
                  <a:lnTo>
                    <a:pt x="661988" y="962022"/>
                  </a:lnTo>
                  <a:lnTo>
                    <a:pt x="665956" y="969966"/>
                  </a:lnTo>
                  <a:lnTo>
                    <a:pt x="669528" y="977116"/>
                  </a:lnTo>
                  <a:lnTo>
                    <a:pt x="671910" y="983868"/>
                  </a:lnTo>
                  <a:lnTo>
                    <a:pt x="673894" y="990223"/>
                  </a:lnTo>
                  <a:lnTo>
                    <a:pt x="675085" y="995784"/>
                  </a:lnTo>
                  <a:lnTo>
                    <a:pt x="677069" y="1003331"/>
                  </a:lnTo>
                  <a:lnTo>
                    <a:pt x="677466" y="1006509"/>
                  </a:lnTo>
                  <a:lnTo>
                    <a:pt x="681038" y="1008892"/>
                  </a:lnTo>
                  <a:lnTo>
                    <a:pt x="691356" y="1016439"/>
                  </a:lnTo>
                  <a:lnTo>
                    <a:pt x="698103" y="1021999"/>
                  </a:lnTo>
                  <a:lnTo>
                    <a:pt x="705644" y="1028752"/>
                  </a:lnTo>
                  <a:lnTo>
                    <a:pt x="713185" y="1036299"/>
                  </a:lnTo>
                  <a:lnTo>
                    <a:pt x="721519" y="1045037"/>
                  </a:lnTo>
                  <a:lnTo>
                    <a:pt x="729456" y="1055364"/>
                  </a:lnTo>
                  <a:lnTo>
                    <a:pt x="733425" y="1060925"/>
                  </a:lnTo>
                  <a:lnTo>
                    <a:pt x="737394" y="1066486"/>
                  </a:lnTo>
                  <a:lnTo>
                    <a:pt x="740966" y="1072047"/>
                  </a:lnTo>
                  <a:lnTo>
                    <a:pt x="744538" y="1078005"/>
                  </a:lnTo>
                  <a:lnTo>
                    <a:pt x="747316" y="1084757"/>
                  </a:lnTo>
                  <a:lnTo>
                    <a:pt x="750094" y="1091112"/>
                  </a:lnTo>
                  <a:lnTo>
                    <a:pt x="753269" y="1097865"/>
                  </a:lnTo>
                  <a:lnTo>
                    <a:pt x="755253" y="1105014"/>
                  </a:lnTo>
                  <a:lnTo>
                    <a:pt x="757635" y="1112164"/>
                  </a:lnTo>
                  <a:lnTo>
                    <a:pt x="759222" y="1120108"/>
                  </a:lnTo>
                  <a:lnTo>
                    <a:pt x="760016" y="1128052"/>
                  </a:lnTo>
                  <a:lnTo>
                    <a:pt x="760810" y="1135599"/>
                  </a:lnTo>
                  <a:lnTo>
                    <a:pt x="760810" y="1143940"/>
                  </a:lnTo>
                  <a:lnTo>
                    <a:pt x="760413" y="1152281"/>
                  </a:lnTo>
                  <a:lnTo>
                    <a:pt x="760016" y="1157048"/>
                  </a:lnTo>
                  <a:lnTo>
                    <a:pt x="759222" y="1162211"/>
                  </a:lnTo>
                  <a:lnTo>
                    <a:pt x="756841" y="1171347"/>
                  </a:lnTo>
                  <a:lnTo>
                    <a:pt x="753666" y="1181277"/>
                  </a:lnTo>
                  <a:lnTo>
                    <a:pt x="749697" y="1190016"/>
                  </a:lnTo>
                  <a:lnTo>
                    <a:pt x="744935" y="1199151"/>
                  </a:lnTo>
                  <a:lnTo>
                    <a:pt x="739378" y="1207492"/>
                  </a:lnTo>
                  <a:lnTo>
                    <a:pt x="733028" y="1216628"/>
                  </a:lnTo>
                  <a:lnTo>
                    <a:pt x="726281" y="1224572"/>
                  </a:lnTo>
                  <a:lnTo>
                    <a:pt x="864394" y="1334200"/>
                  </a:lnTo>
                  <a:lnTo>
                    <a:pt x="871538" y="1340158"/>
                  </a:lnTo>
                  <a:lnTo>
                    <a:pt x="871935" y="1340555"/>
                  </a:lnTo>
                  <a:lnTo>
                    <a:pt x="872728" y="1340555"/>
                  </a:lnTo>
                  <a:lnTo>
                    <a:pt x="891381" y="1356046"/>
                  </a:lnTo>
                  <a:lnTo>
                    <a:pt x="908050" y="1369153"/>
                  </a:lnTo>
                  <a:lnTo>
                    <a:pt x="915194" y="1374317"/>
                  </a:lnTo>
                  <a:lnTo>
                    <a:pt x="921941" y="1379083"/>
                  </a:lnTo>
                  <a:lnTo>
                    <a:pt x="927894" y="1382658"/>
                  </a:lnTo>
                  <a:lnTo>
                    <a:pt x="933847" y="1386233"/>
                  </a:lnTo>
                  <a:lnTo>
                    <a:pt x="939006" y="1388219"/>
                  </a:lnTo>
                  <a:lnTo>
                    <a:pt x="944563" y="1389808"/>
                  </a:lnTo>
                  <a:lnTo>
                    <a:pt x="949722" y="1390205"/>
                  </a:lnTo>
                  <a:lnTo>
                    <a:pt x="954881" y="1390205"/>
                  </a:lnTo>
                  <a:lnTo>
                    <a:pt x="960041" y="1389411"/>
                  </a:lnTo>
                  <a:lnTo>
                    <a:pt x="965200" y="1387822"/>
                  </a:lnTo>
                  <a:lnTo>
                    <a:pt x="971153" y="1385041"/>
                  </a:lnTo>
                  <a:lnTo>
                    <a:pt x="977106" y="1381467"/>
                  </a:lnTo>
                  <a:lnTo>
                    <a:pt x="983456" y="1376700"/>
                  </a:lnTo>
                  <a:lnTo>
                    <a:pt x="990203" y="1371934"/>
                  </a:lnTo>
                  <a:lnTo>
                    <a:pt x="994966" y="1367962"/>
                  </a:lnTo>
                  <a:lnTo>
                    <a:pt x="998538" y="1364387"/>
                  </a:lnTo>
                  <a:lnTo>
                    <a:pt x="1002506" y="1360415"/>
                  </a:lnTo>
                  <a:lnTo>
                    <a:pt x="1005285" y="1356443"/>
                  </a:lnTo>
                  <a:lnTo>
                    <a:pt x="1008063" y="1353265"/>
                  </a:lnTo>
                  <a:lnTo>
                    <a:pt x="1009650" y="1349691"/>
                  </a:lnTo>
                  <a:lnTo>
                    <a:pt x="1010841" y="1346513"/>
                  </a:lnTo>
                  <a:lnTo>
                    <a:pt x="1011238" y="1343732"/>
                  </a:lnTo>
                  <a:lnTo>
                    <a:pt x="1011238" y="1341746"/>
                  </a:lnTo>
                  <a:lnTo>
                    <a:pt x="1010841" y="1339760"/>
                  </a:lnTo>
                  <a:lnTo>
                    <a:pt x="1009650" y="1336980"/>
                  </a:lnTo>
                  <a:lnTo>
                    <a:pt x="1008460" y="1334994"/>
                  </a:lnTo>
                  <a:lnTo>
                    <a:pt x="1007269" y="1334200"/>
                  </a:lnTo>
                  <a:lnTo>
                    <a:pt x="972344" y="1296466"/>
                  </a:lnTo>
                  <a:lnTo>
                    <a:pt x="846138" y="1173333"/>
                  </a:lnTo>
                  <a:lnTo>
                    <a:pt x="843756" y="1170950"/>
                  </a:lnTo>
                  <a:lnTo>
                    <a:pt x="841772" y="1168169"/>
                  </a:lnTo>
                  <a:lnTo>
                    <a:pt x="839788" y="1164992"/>
                  </a:lnTo>
                  <a:lnTo>
                    <a:pt x="838200" y="1162211"/>
                  </a:lnTo>
                  <a:lnTo>
                    <a:pt x="837010" y="1158637"/>
                  </a:lnTo>
                  <a:lnTo>
                    <a:pt x="836216" y="1155856"/>
                  </a:lnTo>
                  <a:lnTo>
                    <a:pt x="835819" y="1152281"/>
                  </a:lnTo>
                  <a:lnTo>
                    <a:pt x="835422" y="1149104"/>
                  </a:lnTo>
                  <a:lnTo>
                    <a:pt x="835819" y="1145529"/>
                  </a:lnTo>
                  <a:lnTo>
                    <a:pt x="836216" y="1142351"/>
                  </a:lnTo>
                  <a:lnTo>
                    <a:pt x="836613" y="1138777"/>
                  </a:lnTo>
                  <a:lnTo>
                    <a:pt x="837803" y="1135996"/>
                  </a:lnTo>
                  <a:lnTo>
                    <a:pt x="839391" y="1132421"/>
                  </a:lnTo>
                  <a:lnTo>
                    <a:pt x="840978" y="1129641"/>
                  </a:lnTo>
                  <a:lnTo>
                    <a:pt x="842963" y="1126861"/>
                  </a:lnTo>
                  <a:lnTo>
                    <a:pt x="845741" y="1124080"/>
                  </a:lnTo>
                  <a:lnTo>
                    <a:pt x="848122" y="1121697"/>
                  </a:lnTo>
                  <a:lnTo>
                    <a:pt x="850900" y="1119314"/>
                  </a:lnTo>
                  <a:lnTo>
                    <a:pt x="854075" y="1117725"/>
                  </a:lnTo>
                  <a:lnTo>
                    <a:pt x="856853" y="1116136"/>
                  </a:lnTo>
                  <a:lnTo>
                    <a:pt x="860028" y="1115342"/>
                  </a:lnTo>
                  <a:lnTo>
                    <a:pt x="863203" y="1114547"/>
                  </a:lnTo>
                  <a:lnTo>
                    <a:pt x="866775" y="1113753"/>
                  </a:lnTo>
                  <a:lnTo>
                    <a:pt x="869950" y="1113753"/>
                  </a:lnTo>
                  <a:lnTo>
                    <a:pt x="873522" y="1113753"/>
                  </a:lnTo>
                  <a:lnTo>
                    <a:pt x="876697" y="1114150"/>
                  </a:lnTo>
                  <a:lnTo>
                    <a:pt x="879872" y="1114944"/>
                  </a:lnTo>
                  <a:lnTo>
                    <a:pt x="883047" y="1116136"/>
                  </a:lnTo>
                  <a:lnTo>
                    <a:pt x="886222" y="1117328"/>
                  </a:lnTo>
                  <a:lnTo>
                    <a:pt x="889000" y="1118916"/>
                  </a:lnTo>
                  <a:lnTo>
                    <a:pt x="891778" y="1121300"/>
                  </a:lnTo>
                  <a:lnTo>
                    <a:pt x="894953" y="1123286"/>
                  </a:lnTo>
                  <a:lnTo>
                    <a:pt x="1063625" y="1287330"/>
                  </a:lnTo>
                  <a:lnTo>
                    <a:pt x="1063625" y="1286933"/>
                  </a:lnTo>
                  <a:lnTo>
                    <a:pt x="1071563" y="1294877"/>
                  </a:lnTo>
                  <a:lnTo>
                    <a:pt x="1073944" y="1298054"/>
                  </a:lnTo>
                  <a:lnTo>
                    <a:pt x="1092200" y="1315531"/>
                  </a:lnTo>
                  <a:lnTo>
                    <a:pt x="1110060" y="1332611"/>
                  </a:lnTo>
                  <a:lnTo>
                    <a:pt x="1117203" y="1339760"/>
                  </a:lnTo>
                  <a:lnTo>
                    <a:pt x="1123950" y="1345718"/>
                  </a:lnTo>
                  <a:lnTo>
                    <a:pt x="1130300" y="1350485"/>
                  </a:lnTo>
                  <a:lnTo>
                    <a:pt x="1135460" y="1354060"/>
                  </a:lnTo>
                  <a:lnTo>
                    <a:pt x="1141016" y="1356443"/>
                  </a:lnTo>
                  <a:lnTo>
                    <a:pt x="1145778" y="1358429"/>
                  </a:lnTo>
                  <a:lnTo>
                    <a:pt x="1150938" y="1359223"/>
                  </a:lnTo>
                  <a:lnTo>
                    <a:pt x="1155303" y="1358826"/>
                  </a:lnTo>
                  <a:lnTo>
                    <a:pt x="1160066" y="1357635"/>
                  </a:lnTo>
                  <a:lnTo>
                    <a:pt x="1164828" y="1354854"/>
                  </a:lnTo>
                  <a:lnTo>
                    <a:pt x="1169591" y="1351677"/>
                  </a:lnTo>
                  <a:lnTo>
                    <a:pt x="1175147" y="1347307"/>
                  </a:lnTo>
                  <a:lnTo>
                    <a:pt x="1181100" y="1341746"/>
                  </a:lnTo>
                  <a:lnTo>
                    <a:pt x="1187847" y="1335788"/>
                  </a:lnTo>
                  <a:lnTo>
                    <a:pt x="1193403" y="1330228"/>
                  </a:lnTo>
                  <a:lnTo>
                    <a:pt x="1198166" y="1324667"/>
                  </a:lnTo>
                  <a:lnTo>
                    <a:pt x="1201738" y="1319106"/>
                  </a:lnTo>
                  <a:lnTo>
                    <a:pt x="1205310" y="1313942"/>
                  </a:lnTo>
                  <a:lnTo>
                    <a:pt x="1207294" y="1309176"/>
                  </a:lnTo>
                  <a:lnTo>
                    <a:pt x="1209278" y="1304807"/>
                  </a:lnTo>
                  <a:lnTo>
                    <a:pt x="1210469" y="1300835"/>
                  </a:lnTo>
                  <a:lnTo>
                    <a:pt x="1211263" y="1297260"/>
                  </a:lnTo>
                  <a:lnTo>
                    <a:pt x="1211660" y="1293288"/>
                  </a:lnTo>
                  <a:lnTo>
                    <a:pt x="1211660" y="1290507"/>
                  </a:lnTo>
                  <a:lnTo>
                    <a:pt x="1211263" y="1287330"/>
                  </a:lnTo>
                  <a:lnTo>
                    <a:pt x="1210072" y="1284947"/>
                  </a:lnTo>
                  <a:lnTo>
                    <a:pt x="1208485" y="1280180"/>
                  </a:lnTo>
                  <a:lnTo>
                    <a:pt x="1206897" y="1277400"/>
                  </a:lnTo>
                  <a:lnTo>
                    <a:pt x="1161653" y="1233310"/>
                  </a:lnTo>
                  <a:lnTo>
                    <a:pt x="1159272" y="1230530"/>
                  </a:lnTo>
                  <a:lnTo>
                    <a:pt x="1156494" y="1227352"/>
                  </a:lnTo>
                  <a:lnTo>
                    <a:pt x="1154906" y="1224175"/>
                  </a:lnTo>
                  <a:lnTo>
                    <a:pt x="1153319" y="1220600"/>
                  </a:lnTo>
                  <a:lnTo>
                    <a:pt x="927894" y="1004920"/>
                  </a:lnTo>
                  <a:lnTo>
                    <a:pt x="925116" y="1002139"/>
                  </a:lnTo>
                  <a:lnTo>
                    <a:pt x="923131" y="999359"/>
                  </a:lnTo>
                  <a:lnTo>
                    <a:pt x="921544" y="996181"/>
                  </a:lnTo>
                  <a:lnTo>
                    <a:pt x="919560" y="993401"/>
                  </a:lnTo>
                  <a:lnTo>
                    <a:pt x="918369" y="989826"/>
                  </a:lnTo>
                  <a:lnTo>
                    <a:pt x="917575" y="986648"/>
                  </a:lnTo>
                  <a:lnTo>
                    <a:pt x="917178" y="983074"/>
                  </a:lnTo>
                  <a:lnTo>
                    <a:pt x="916781" y="979896"/>
                  </a:lnTo>
                  <a:lnTo>
                    <a:pt x="916781" y="976321"/>
                  </a:lnTo>
                  <a:lnTo>
                    <a:pt x="917178" y="973144"/>
                  </a:lnTo>
                  <a:lnTo>
                    <a:pt x="917972" y="969569"/>
                  </a:lnTo>
                  <a:lnTo>
                    <a:pt x="919163" y="966391"/>
                  </a:lnTo>
                  <a:lnTo>
                    <a:pt x="920750" y="962816"/>
                  </a:lnTo>
                  <a:lnTo>
                    <a:pt x="922338" y="960036"/>
                  </a:lnTo>
                  <a:lnTo>
                    <a:pt x="924322" y="956858"/>
                  </a:lnTo>
                  <a:lnTo>
                    <a:pt x="927100" y="954078"/>
                  </a:lnTo>
                  <a:lnTo>
                    <a:pt x="929481" y="952092"/>
                  </a:lnTo>
                  <a:lnTo>
                    <a:pt x="932260" y="949311"/>
                  </a:lnTo>
                  <a:lnTo>
                    <a:pt x="935435" y="947723"/>
                  </a:lnTo>
                  <a:lnTo>
                    <a:pt x="938213" y="946134"/>
                  </a:lnTo>
                  <a:lnTo>
                    <a:pt x="941785" y="944942"/>
                  </a:lnTo>
                  <a:lnTo>
                    <a:pt x="944960" y="944148"/>
                  </a:lnTo>
                  <a:lnTo>
                    <a:pt x="948531" y="943353"/>
                  </a:lnTo>
                  <a:lnTo>
                    <a:pt x="951706" y="942956"/>
                  </a:lnTo>
                  <a:lnTo>
                    <a:pt x="955278" y="942956"/>
                  </a:lnTo>
                  <a:lnTo>
                    <a:pt x="958453" y="943353"/>
                  </a:lnTo>
                  <a:lnTo>
                    <a:pt x="962025" y="944545"/>
                  </a:lnTo>
                  <a:lnTo>
                    <a:pt x="965200" y="945737"/>
                  </a:lnTo>
                  <a:lnTo>
                    <a:pt x="968772" y="946928"/>
                  </a:lnTo>
                  <a:lnTo>
                    <a:pt x="971550" y="948517"/>
                  </a:lnTo>
                  <a:lnTo>
                    <a:pt x="974725" y="950900"/>
                  </a:lnTo>
                  <a:lnTo>
                    <a:pt x="977503" y="953284"/>
                  </a:lnTo>
                  <a:lnTo>
                    <a:pt x="1214041" y="1179291"/>
                  </a:lnTo>
                  <a:lnTo>
                    <a:pt x="1216819" y="1182469"/>
                  </a:lnTo>
                  <a:lnTo>
                    <a:pt x="1235472" y="1199946"/>
                  </a:lnTo>
                  <a:lnTo>
                    <a:pt x="1254125" y="1217422"/>
                  </a:lnTo>
                  <a:lnTo>
                    <a:pt x="1262063" y="1224572"/>
                  </a:lnTo>
                  <a:lnTo>
                    <a:pt x="1268810" y="1230530"/>
                  </a:lnTo>
                  <a:lnTo>
                    <a:pt x="1275556" y="1235694"/>
                  </a:lnTo>
                  <a:lnTo>
                    <a:pt x="1281510" y="1239269"/>
                  </a:lnTo>
                  <a:lnTo>
                    <a:pt x="1287066" y="1242049"/>
                  </a:lnTo>
                  <a:lnTo>
                    <a:pt x="1292622" y="1244035"/>
                  </a:lnTo>
                  <a:lnTo>
                    <a:pt x="1297385" y="1244432"/>
                  </a:lnTo>
                  <a:lnTo>
                    <a:pt x="1299766" y="1244432"/>
                  </a:lnTo>
                  <a:lnTo>
                    <a:pt x="1302147" y="1244035"/>
                  </a:lnTo>
                  <a:lnTo>
                    <a:pt x="1307306" y="1242843"/>
                  </a:lnTo>
                  <a:lnTo>
                    <a:pt x="1312863" y="1240063"/>
                  </a:lnTo>
                  <a:lnTo>
                    <a:pt x="1317625" y="1236885"/>
                  </a:lnTo>
                  <a:lnTo>
                    <a:pt x="1323578" y="1232516"/>
                  </a:lnTo>
                  <a:lnTo>
                    <a:pt x="1329928" y="1226955"/>
                  </a:lnTo>
                  <a:lnTo>
                    <a:pt x="1336675" y="1220600"/>
                  </a:lnTo>
                  <a:lnTo>
                    <a:pt x="1343422" y="1213848"/>
                  </a:lnTo>
                  <a:lnTo>
                    <a:pt x="1348978" y="1207492"/>
                  </a:lnTo>
                  <a:lnTo>
                    <a:pt x="1352947" y="1201932"/>
                  </a:lnTo>
                  <a:lnTo>
                    <a:pt x="1356122" y="1196371"/>
                  </a:lnTo>
                  <a:lnTo>
                    <a:pt x="1358503" y="1191207"/>
                  </a:lnTo>
                  <a:lnTo>
                    <a:pt x="1360488" y="1186044"/>
                  </a:lnTo>
                  <a:lnTo>
                    <a:pt x="1361281" y="1182072"/>
                  </a:lnTo>
                  <a:lnTo>
                    <a:pt x="1361678" y="1178099"/>
                  </a:lnTo>
                  <a:lnTo>
                    <a:pt x="1361281" y="1174922"/>
                  </a:lnTo>
                  <a:lnTo>
                    <a:pt x="1360885" y="1171744"/>
                  </a:lnTo>
                  <a:lnTo>
                    <a:pt x="1359694" y="1168964"/>
                  </a:lnTo>
                  <a:lnTo>
                    <a:pt x="1359297" y="1166581"/>
                  </a:lnTo>
                  <a:lnTo>
                    <a:pt x="1357710" y="1164197"/>
                  </a:lnTo>
                  <a:lnTo>
                    <a:pt x="1356916" y="1163006"/>
                  </a:lnTo>
                  <a:lnTo>
                    <a:pt x="1309688" y="1118519"/>
                  </a:lnTo>
                  <a:lnTo>
                    <a:pt x="1307703" y="1116533"/>
                  </a:lnTo>
                  <a:lnTo>
                    <a:pt x="1306116" y="1114150"/>
                  </a:lnTo>
                  <a:lnTo>
                    <a:pt x="1302544" y="1108986"/>
                  </a:lnTo>
                  <a:lnTo>
                    <a:pt x="1299369" y="1105412"/>
                  </a:lnTo>
                  <a:lnTo>
                    <a:pt x="1279128" y="1084757"/>
                  </a:lnTo>
                  <a:lnTo>
                    <a:pt x="1278335" y="1084360"/>
                  </a:lnTo>
                  <a:lnTo>
                    <a:pt x="1048941" y="854778"/>
                  </a:lnTo>
                  <a:lnTo>
                    <a:pt x="1046163" y="851997"/>
                  </a:lnTo>
                  <a:lnTo>
                    <a:pt x="1044178" y="849217"/>
                  </a:lnTo>
                  <a:lnTo>
                    <a:pt x="1042591" y="846039"/>
                  </a:lnTo>
                  <a:lnTo>
                    <a:pt x="1041003" y="843259"/>
                  </a:lnTo>
                  <a:lnTo>
                    <a:pt x="1039813" y="839684"/>
                  </a:lnTo>
                  <a:lnTo>
                    <a:pt x="1039019" y="836506"/>
                  </a:lnTo>
                  <a:lnTo>
                    <a:pt x="1038622" y="832931"/>
                  </a:lnTo>
                  <a:lnTo>
                    <a:pt x="1038622" y="829754"/>
                  </a:lnTo>
                  <a:lnTo>
                    <a:pt x="1038622" y="826179"/>
                  </a:lnTo>
                  <a:lnTo>
                    <a:pt x="1039019" y="823001"/>
                  </a:lnTo>
                  <a:lnTo>
                    <a:pt x="1039813" y="819427"/>
                  </a:lnTo>
                  <a:lnTo>
                    <a:pt x="1041003" y="816249"/>
                  </a:lnTo>
                  <a:lnTo>
                    <a:pt x="1042591" y="813071"/>
                  </a:lnTo>
                  <a:lnTo>
                    <a:pt x="1044178" y="810291"/>
                  </a:lnTo>
                  <a:lnTo>
                    <a:pt x="1046163" y="807113"/>
                  </a:lnTo>
                  <a:lnTo>
                    <a:pt x="1048941" y="804730"/>
                  </a:lnTo>
                  <a:lnTo>
                    <a:pt x="1051719" y="802347"/>
                  </a:lnTo>
                  <a:lnTo>
                    <a:pt x="1054100" y="799964"/>
                  </a:lnTo>
                  <a:lnTo>
                    <a:pt x="1057672" y="798375"/>
                  </a:lnTo>
                  <a:lnTo>
                    <a:pt x="1060450" y="796786"/>
                  </a:lnTo>
                  <a:lnTo>
                    <a:pt x="1064022" y="795595"/>
                  </a:lnTo>
                  <a:lnTo>
                    <a:pt x="1067197" y="794800"/>
                  </a:lnTo>
                  <a:lnTo>
                    <a:pt x="1070769" y="794006"/>
                  </a:lnTo>
                  <a:lnTo>
                    <a:pt x="1073944" y="794006"/>
                  </a:lnTo>
                  <a:lnTo>
                    <a:pt x="1077516" y="794006"/>
                  </a:lnTo>
                  <a:lnTo>
                    <a:pt x="1080691" y="794800"/>
                  </a:lnTo>
                  <a:lnTo>
                    <a:pt x="1084263" y="795595"/>
                  </a:lnTo>
                  <a:lnTo>
                    <a:pt x="1087041" y="796786"/>
                  </a:lnTo>
                  <a:lnTo>
                    <a:pt x="1090613" y="798375"/>
                  </a:lnTo>
                  <a:lnTo>
                    <a:pt x="1093391" y="799964"/>
                  </a:lnTo>
                  <a:lnTo>
                    <a:pt x="1096566" y="802347"/>
                  </a:lnTo>
                  <a:lnTo>
                    <a:pt x="1098947" y="804730"/>
                  </a:lnTo>
                  <a:lnTo>
                    <a:pt x="1328738" y="1034313"/>
                  </a:lnTo>
                  <a:lnTo>
                    <a:pt x="1331119" y="1037093"/>
                  </a:lnTo>
                  <a:lnTo>
                    <a:pt x="1349375" y="1055364"/>
                  </a:lnTo>
                  <a:lnTo>
                    <a:pt x="1364456" y="1070061"/>
                  </a:lnTo>
                  <a:lnTo>
                    <a:pt x="1371600" y="1076813"/>
                  </a:lnTo>
                  <a:lnTo>
                    <a:pt x="1378347" y="1083168"/>
                  </a:lnTo>
                  <a:lnTo>
                    <a:pt x="1385094" y="1088729"/>
                  </a:lnTo>
                  <a:lnTo>
                    <a:pt x="1391444" y="1093496"/>
                  </a:lnTo>
                  <a:lnTo>
                    <a:pt x="1397397" y="1096673"/>
                  </a:lnTo>
                  <a:lnTo>
                    <a:pt x="1400175" y="1097865"/>
                  </a:lnTo>
                  <a:lnTo>
                    <a:pt x="1402953" y="1098659"/>
                  </a:lnTo>
                  <a:lnTo>
                    <a:pt x="1404541" y="1099056"/>
                  </a:lnTo>
                  <a:lnTo>
                    <a:pt x="1407716" y="1099851"/>
                  </a:lnTo>
                  <a:lnTo>
                    <a:pt x="1410891" y="1099056"/>
                  </a:lnTo>
                  <a:lnTo>
                    <a:pt x="1415653" y="1098262"/>
                  </a:lnTo>
                  <a:lnTo>
                    <a:pt x="1421210" y="1095879"/>
                  </a:lnTo>
                  <a:lnTo>
                    <a:pt x="1424385" y="1093893"/>
                  </a:lnTo>
                  <a:lnTo>
                    <a:pt x="1427956" y="1091112"/>
                  </a:lnTo>
                  <a:lnTo>
                    <a:pt x="1431528" y="1088729"/>
                  </a:lnTo>
                  <a:lnTo>
                    <a:pt x="1435894" y="1084757"/>
                  </a:lnTo>
                  <a:lnTo>
                    <a:pt x="1440260" y="1081182"/>
                  </a:lnTo>
                  <a:lnTo>
                    <a:pt x="1445419" y="1076019"/>
                  </a:lnTo>
                  <a:lnTo>
                    <a:pt x="1452166" y="1068869"/>
                  </a:lnTo>
                  <a:lnTo>
                    <a:pt x="1457325" y="1062514"/>
                  </a:lnTo>
                  <a:lnTo>
                    <a:pt x="1461294" y="1056159"/>
                  </a:lnTo>
                  <a:lnTo>
                    <a:pt x="1464866" y="1050201"/>
                  </a:lnTo>
                  <a:lnTo>
                    <a:pt x="1466850" y="1044640"/>
                  </a:lnTo>
                  <a:lnTo>
                    <a:pt x="1468835" y="1039873"/>
                  </a:lnTo>
                  <a:lnTo>
                    <a:pt x="1469628" y="1035504"/>
                  </a:lnTo>
                  <a:lnTo>
                    <a:pt x="1470025" y="1031135"/>
                  </a:lnTo>
                  <a:lnTo>
                    <a:pt x="1469628" y="1027560"/>
                  </a:lnTo>
                  <a:lnTo>
                    <a:pt x="1469231" y="1024383"/>
                  </a:lnTo>
                  <a:lnTo>
                    <a:pt x="1468041" y="1021602"/>
                  </a:lnTo>
                  <a:lnTo>
                    <a:pt x="1467247" y="1019616"/>
                  </a:lnTo>
                  <a:lnTo>
                    <a:pt x="1465660" y="1016041"/>
                  </a:lnTo>
                  <a:lnTo>
                    <a:pt x="1464866" y="1015247"/>
                  </a:lnTo>
                  <a:lnTo>
                    <a:pt x="1419225" y="969966"/>
                  </a:lnTo>
                  <a:lnTo>
                    <a:pt x="1416844" y="967583"/>
                  </a:lnTo>
                  <a:lnTo>
                    <a:pt x="1414860" y="964802"/>
                  </a:lnTo>
                  <a:lnTo>
                    <a:pt x="1412478" y="961625"/>
                  </a:lnTo>
                  <a:lnTo>
                    <a:pt x="1411288" y="958447"/>
                  </a:lnTo>
                  <a:lnTo>
                    <a:pt x="1410097" y="955270"/>
                  </a:lnTo>
                  <a:lnTo>
                    <a:pt x="1409303" y="952092"/>
                  </a:lnTo>
                  <a:lnTo>
                    <a:pt x="1408906" y="948517"/>
                  </a:lnTo>
                  <a:lnTo>
                    <a:pt x="1408510" y="945339"/>
                  </a:lnTo>
                  <a:lnTo>
                    <a:pt x="1408906" y="941765"/>
                  </a:lnTo>
                  <a:lnTo>
                    <a:pt x="1409303" y="938587"/>
                  </a:lnTo>
                  <a:lnTo>
                    <a:pt x="1410097" y="935012"/>
                  </a:lnTo>
                  <a:lnTo>
                    <a:pt x="1410891" y="931835"/>
                  </a:lnTo>
                  <a:lnTo>
                    <a:pt x="1412478" y="928657"/>
                  </a:lnTo>
                  <a:lnTo>
                    <a:pt x="1414463" y="925479"/>
                  </a:lnTo>
                  <a:lnTo>
                    <a:pt x="1416447" y="922302"/>
                  </a:lnTo>
                  <a:lnTo>
                    <a:pt x="1418828" y="919919"/>
                  </a:lnTo>
                  <a:lnTo>
                    <a:pt x="1421606" y="917535"/>
                  </a:lnTo>
                  <a:lnTo>
                    <a:pt x="1424385" y="915152"/>
                  </a:lnTo>
                  <a:lnTo>
                    <a:pt x="1427163" y="913563"/>
                  </a:lnTo>
                  <a:lnTo>
                    <a:pt x="1430338" y="911975"/>
                  </a:lnTo>
                  <a:lnTo>
                    <a:pt x="1433513" y="910783"/>
                  </a:lnTo>
                  <a:lnTo>
                    <a:pt x="1437085" y="909989"/>
                  </a:lnTo>
                  <a:lnTo>
                    <a:pt x="1440260" y="909194"/>
                  </a:lnTo>
                  <a:lnTo>
                    <a:pt x="1443831" y="909194"/>
                  </a:lnTo>
                  <a:lnTo>
                    <a:pt x="1447006" y="909194"/>
                  </a:lnTo>
                  <a:lnTo>
                    <a:pt x="1450578" y="909989"/>
                  </a:lnTo>
                  <a:lnTo>
                    <a:pt x="1453753" y="910783"/>
                  </a:lnTo>
                  <a:lnTo>
                    <a:pt x="1457325" y="911975"/>
                  </a:lnTo>
                  <a:lnTo>
                    <a:pt x="1460103" y="913166"/>
                  </a:lnTo>
                  <a:lnTo>
                    <a:pt x="1463278" y="914755"/>
                  </a:lnTo>
                  <a:lnTo>
                    <a:pt x="1466056" y="917138"/>
                  </a:lnTo>
                  <a:lnTo>
                    <a:pt x="1469231" y="919521"/>
                  </a:lnTo>
                  <a:lnTo>
                    <a:pt x="1516460" y="966391"/>
                  </a:lnTo>
                  <a:lnTo>
                    <a:pt x="1520825" y="971952"/>
                  </a:lnTo>
                  <a:lnTo>
                    <a:pt x="1525191" y="978307"/>
                  </a:lnTo>
                  <a:lnTo>
                    <a:pt x="1528763" y="985060"/>
                  </a:lnTo>
                  <a:lnTo>
                    <a:pt x="1532731" y="993004"/>
                  </a:lnTo>
                  <a:lnTo>
                    <a:pt x="1535510" y="1001345"/>
                  </a:lnTo>
                  <a:lnTo>
                    <a:pt x="1538288" y="1010481"/>
                  </a:lnTo>
                  <a:lnTo>
                    <a:pt x="1539875" y="1020411"/>
                  </a:lnTo>
                  <a:lnTo>
                    <a:pt x="1540272" y="1025574"/>
                  </a:lnTo>
                  <a:lnTo>
                    <a:pt x="1540272" y="1030738"/>
                  </a:lnTo>
                  <a:lnTo>
                    <a:pt x="1540272" y="1035901"/>
                  </a:lnTo>
                  <a:lnTo>
                    <a:pt x="1539875" y="1041462"/>
                  </a:lnTo>
                  <a:lnTo>
                    <a:pt x="1539478" y="1047023"/>
                  </a:lnTo>
                  <a:lnTo>
                    <a:pt x="1538685" y="1052981"/>
                  </a:lnTo>
                  <a:lnTo>
                    <a:pt x="1537494" y="1058145"/>
                  </a:lnTo>
                  <a:lnTo>
                    <a:pt x="1535510" y="1064103"/>
                  </a:lnTo>
                  <a:lnTo>
                    <a:pt x="1533525" y="1070061"/>
                  </a:lnTo>
                  <a:lnTo>
                    <a:pt x="1531144" y="1076416"/>
                  </a:lnTo>
                  <a:lnTo>
                    <a:pt x="1527969" y="1082374"/>
                  </a:lnTo>
                  <a:lnTo>
                    <a:pt x="1525191" y="1088729"/>
                  </a:lnTo>
                  <a:lnTo>
                    <a:pt x="1521222" y="1094687"/>
                  </a:lnTo>
                  <a:lnTo>
                    <a:pt x="1517253" y="1101042"/>
                  </a:lnTo>
                  <a:lnTo>
                    <a:pt x="1512491" y="1107398"/>
                  </a:lnTo>
                  <a:lnTo>
                    <a:pt x="1507331" y="1113753"/>
                  </a:lnTo>
                  <a:lnTo>
                    <a:pt x="1501775" y="1120108"/>
                  </a:lnTo>
                  <a:lnTo>
                    <a:pt x="1495822" y="1126066"/>
                  </a:lnTo>
                  <a:lnTo>
                    <a:pt x="1485900" y="1135599"/>
                  </a:lnTo>
                  <a:lnTo>
                    <a:pt x="1479550" y="1141160"/>
                  </a:lnTo>
                  <a:lnTo>
                    <a:pt x="1472010" y="1147118"/>
                  </a:lnTo>
                  <a:lnTo>
                    <a:pt x="1463675" y="1152679"/>
                  </a:lnTo>
                  <a:lnTo>
                    <a:pt x="1453753" y="1158239"/>
                  </a:lnTo>
                  <a:lnTo>
                    <a:pt x="1448991" y="1161020"/>
                  </a:lnTo>
                  <a:lnTo>
                    <a:pt x="1443435" y="1163403"/>
                  </a:lnTo>
                  <a:lnTo>
                    <a:pt x="1437878" y="1165389"/>
                  </a:lnTo>
                  <a:lnTo>
                    <a:pt x="1432322" y="1166978"/>
                  </a:lnTo>
                  <a:lnTo>
                    <a:pt x="1432719" y="1172539"/>
                  </a:lnTo>
                  <a:lnTo>
                    <a:pt x="1432719" y="1178497"/>
                  </a:lnTo>
                  <a:lnTo>
                    <a:pt x="1432719" y="1184852"/>
                  </a:lnTo>
                  <a:lnTo>
                    <a:pt x="1432322" y="1190810"/>
                  </a:lnTo>
                  <a:lnTo>
                    <a:pt x="1431131" y="1197165"/>
                  </a:lnTo>
                  <a:lnTo>
                    <a:pt x="1429941" y="1203520"/>
                  </a:lnTo>
                  <a:lnTo>
                    <a:pt x="1427956" y="1210273"/>
                  </a:lnTo>
                  <a:lnTo>
                    <a:pt x="1425575" y="1217025"/>
                  </a:lnTo>
                  <a:lnTo>
                    <a:pt x="1422797" y="1223778"/>
                  </a:lnTo>
                  <a:lnTo>
                    <a:pt x="1419225" y="1230530"/>
                  </a:lnTo>
                  <a:lnTo>
                    <a:pt x="1415653" y="1237283"/>
                  </a:lnTo>
                  <a:lnTo>
                    <a:pt x="1410891" y="1244432"/>
                  </a:lnTo>
                  <a:lnTo>
                    <a:pt x="1405731" y="1251185"/>
                  </a:lnTo>
                  <a:lnTo>
                    <a:pt x="1399778" y="1258334"/>
                  </a:lnTo>
                  <a:lnTo>
                    <a:pt x="1393428" y="1265484"/>
                  </a:lnTo>
                  <a:lnTo>
                    <a:pt x="1386285" y="1272633"/>
                  </a:lnTo>
                  <a:lnTo>
                    <a:pt x="1379935" y="1278194"/>
                  </a:lnTo>
                  <a:lnTo>
                    <a:pt x="1374378" y="1283755"/>
                  </a:lnTo>
                  <a:lnTo>
                    <a:pt x="1368028" y="1288124"/>
                  </a:lnTo>
                  <a:lnTo>
                    <a:pt x="1362075" y="1292891"/>
                  </a:lnTo>
                  <a:lnTo>
                    <a:pt x="1356519" y="1296863"/>
                  </a:lnTo>
                  <a:lnTo>
                    <a:pt x="1350566" y="1300040"/>
                  </a:lnTo>
                  <a:lnTo>
                    <a:pt x="1345010" y="1303615"/>
                  </a:lnTo>
                  <a:lnTo>
                    <a:pt x="1339453" y="1305998"/>
                  </a:lnTo>
                  <a:lnTo>
                    <a:pt x="1334294" y="1308382"/>
                  </a:lnTo>
                  <a:lnTo>
                    <a:pt x="1328738" y="1310765"/>
                  </a:lnTo>
                  <a:lnTo>
                    <a:pt x="1323181" y="1312354"/>
                  </a:lnTo>
                  <a:lnTo>
                    <a:pt x="1318022" y="1313545"/>
                  </a:lnTo>
                  <a:lnTo>
                    <a:pt x="1312863" y="1314737"/>
                  </a:lnTo>
                  <a:lnTo>
                    <a:pt x="1307703" y="1315134"/>
                  </a:lnTo>
                  <a:lnTo>
                    <a:pt x="1302544" y="1315531"/>
                  </a:lnTo>
                  <a:lnTo>
                    <a:pt x="1297781" y="1315928"/>
                  </a:lnTo>
                  <a:lnTo>
                    <a:pt x="1293019" y="1315531"/>
                  </a:lnTo>
                  <a:lnTo>
                    <a:pt x="1288256" y="1315134"/>
                  </a:lnTo>
                  <a:lnTo>
                    <a:pt x="1279128" y="1313545"/>
                  </a:lnTo>
                  <a:lnTo>
                    <a:pt x="1276747" y="1322284"/>
                  </a:lnTo>
                  <a:lnTo>
                    <a:pt x="1273969" y="1331022"/>
                  </a:lnTo>
                  <a:lnTo>
                    <a:pt x="1270000" y="1339760"/>
                  </a:lnTo>
                  <a:lnTo>
                    <a:pt x="1265635" y="1348499"/>
                  </a:lnTo>
                  <a:lnTo>
                    <a:pt x="1260078" y="1358032"/>
                  </a:lnTo>
                  <a:lnTo>
                    <a:pt x="1253331" y="1366770"/>
                  </a:lnTo>
                  <a:lnTo>
                    <a:pt x="1245394" y="1375906"/>
                  </a:lnTo>
                  <a:lnTo>
                    <a:pt x="1236266" y="1385439"/>
                  </a:lnTo>
                  <a:lnTo>
                    <a:pt x="1230313" y="1391397"/>
                  </a:lnTo>
                  <a:lnTo>
                    <a:pt x="1224756" y="1396163"/>
                  </a:lnTo>
                  <a:lnTo>
                    <a:pt x="1219200" y="1401327"/>
                  </a:lnTo>
                  <a:lnTo>
                    <a:pt x="1213247" y="1405696"/>
                  </a:lnTo>
                  <a:lnTo>
                    <a:pt x="1207691" y="1409271"/>
                  </a:lnTo>
                  <a:lnTo>
                    <a:pt x="1202135" y="1413243"/>
                  </a:lnTo>
                  <a:lnTo>
                    <a:pt x="1196578" y="1416023"/>
                  </a:lnTo>
                  <a:lnTo>
                    <a:pt x="1191419" y="1419201"/>
                  </a:lnTo>
                  <a:lnTo>
                    <a:pt x="1185863" y="1421584"/>
                  </a:lnTo>
                  <a:lnTo>
                    <a:pt x="1180703" y="1423173"/>
                  </a:lnTo>
                  <a:lnTo>
                    <a:pt x="1175544" y="1425159"/>
                  </a:lnTo>
                  <a:lnTo>
                    <a:pt x="1170781" y="1426748"/>
                  </a:lnTo>
                  <a:lnTo>
                    <a:pt x="1165622" y="1427542"/>
                  </a:lnTo>
                  <a:lnTo>
                    <a:pt x="1160463" y="1428336"/>
                  </a:lnTo>
                  <a:lnTo>
                    <a:pt x="1155700" y="1428734"/>
                  </a:lnTo>
                  <a:lnTo>
                    <a:pt x="1150938" y="1428734"/>
                  </a:lnTo>
                  <a:lnTo>
                    <a:pt x="1144588" y="1428734"/>
                  </a:lnTo>
                  <a:lnTo>
                    <a:pt x="1137841" y="1427939"/>
                  </a:lnTo>
                  <a:lnTo>
                    <a:pt x="1131491" y="1426748"/>
                  </a:lnTo>
                  <a:lnTo>
                    <a:pt x="1125538" y="1425159"/>
                  </a:lnTo>
                  <a:lnTo>
                    <a:pt x="1119188" y="1422776"/>
                  </a:lnTo>
                  <a:lnTo>
                    <a:pt x="1113235" y="1420392"/>
                  </a:lnTo>
                  <a:lnTo>
                    <a:pt x="1107281" y="1417215"/>
                  </a:lnTo>
                  <a:lnTo>
                    <a:pt x="1101725" y="1414037"/>
                  </a:lnTo>
                  <a:lnTo>
                    <a:pt x="1096566" y="1410462"/>
                  </a:lnTo>
                  <a:lnTo>
                    <a:pt x="1090613" y="1406888"/>
                  </a:lnTo>
                  <a:lnTo>
                    <a:pt x="1079897" y="1398943"/>
                  </a:lnTo>
                  <a:lnTo>
                    <a:pt x="1069975" y="1390205"/>
                  </a:lnTo>
                  <a:lnTo>
                    <a:pt x="1059656" y="1381069"/>
                  </a:lnTo>
                  <a:lnTo>
                    <a:pt x="1056878" y="1385836"/>
                  </a:lnTo>
                  <a:lnTo>
                    <a:pt x="1053703" y="1390205"/>
                  </a:lnTo>
                  <a:lnTo>
                    <a:pt x="1050131" y="1394971"/>
                  </a:lnTo>
                  <a:lnTo>
                    <a:pt x="1046163" y="1399738"/>
                  </a:lnTo>
                  <a:lnTo>
                    <a:pt x="1042194" y="1404107"/>
                  </a:lnTo>
                  <a:lnTo>
                    <a:pt x="1037431" y="1408874"/>
                  </a:lnTo>
                  <a:lnTo>
                    <a:pt x="1032669" y="1413640"/>
                  </a:lnTo>
                  <a:lnTo>
                    <a:pt x="1027113" y="1417612"/>
                  </a:lnTo>
                  <a:lnTo>
                    <a:pt x="1016794" y="1425953"/>
                  </a:lnTo>
                  <a:lnTo>
                    <a:pt x="1006475" y="1432706"/>
                  </a:lnTo>
                  <a:lnTo>
                    <a:pt x="996553" y="1437869"/>
                  </a:lnTo>
                  <a:lnTo>
                    <a:pt x="986631" y="1442238"/>
                  </a:lnTo>
                  <a:lnTo>
                    <a:pt x="977503" y="1445813"/>
                  </a:lnTo>
                  <a:lnTo>
                    <a:pt x="968772" y="1447799"/>
                  </a:lnTo>
                  <a:lnTo>
                    <a:pt x="959644" y="1448991"/>
                  </a:lnTo>
                  <a:lnTo>
                    <a:pt x="950913" y="1449388"/>
                  </a:lnTo>
                  <a:lnTo>
                    <a:pt x="944166" y="1449388"/>
                  </a:lnTo>
                  <a:lnTo>
                    <a:pt x="937419" y="1448594"/>
                  </a:lnTo>
                  <a:lnTo>
                    <a:pt x="930672" y="1447402"/>
                  </a:lnTo>
                  <a:lnTo>
                    <a:pt x="923925" y="1445416"/>
                  </a:lnTo>
                  <a:lnTo>
                    <a:pt x="917575" y="1443033"/>
                  </a:lnTo>
                  <a:lnTo>
                    <a:pt x="911225" y="1440650"/>
                  </a:lnTo>
                  <a:lnTo>
                    <a:pt x="905272" y="1437472"/>
                  </a:lnTo>
                  <a:lnTo>
                    <a:pt x="898922" y="1434294"/>
                  </a:lnTo>
                  <a:lnTo>
                    <a:pt x="893366" y="1430720"/>
                  </a:lnTo>
                  <a:lnTo>
                    <a:pt x="887810" y="1427145"/>
                  </a:lnTo>
                  <a:lnTo>
                    <a:pt x="876300" y="1419201"/>
                  </a:lnTo>
                  <a:lnTo>
                    <a:pt x="865188" y="1410462"/>
                  </a:lnTo>
                  <a:lnTo>
                    <a:pt x="854472" y="1402121"/>
                  </a:lnTo>
                  <a:lnTo>
                    <a:pt x="837803" y="1388616"/>
                  </a:lnTo>
                  <a:lnTo>
                    <a:pt x="835422" y="1386630"/>
                  </a:lnTo>
                  <a:lnTo>
                    <a:pt x="681435" y="1264689"/>
                  </a:lnTo>
                  <a:lnTo>
                    <a:pt x="673497" y="1270647"/>
                  </a:lnTo>
                  <a:lnTo>
                    <a:pt x="665560" y="1275414"/>
                  </a:lnTo>
                  <a:lnTo>
                    <a:pt x="649685" y="1285741"/>
                  </a:lnTo>
                  <a:lnTo>
                    <a:pt x="633016" y="1294480"/>
                  </a:lnTo>
                  <a:lnTo>
                    <a:pt x="617538" y="1302026"/>
                  </a:lnTo>
                  <a:lnTo>
                    <a:pt x="602456" y="1308382"/>
                  </a:lnTo>
                  <a:lnTo>
                    <a:pt x="588963" y="1313148"/>
                  </a:lnTo>
                  <a:lnTo>
                    <a:pt x="576660" y="1317120"/>
                  </a:lnTo>
                  <a:lnTo>
                    <a:pt x="571103" y="1318312"/>
                  </a:lnTo>
                  <a:lnTo>
                    <a:pt x="565944" y="1319106"/>
                  </a:lnTo>
                  <a:lnTo>
                    <a:pt x="561975" y="1319503"/>
                  </a:lnTo>
                  <a:lnTo>
                    <a:pt x="557610" y="1319503"/>
                  </a:lnTo>
                  <a:lnTo>
                    <a:pt x="553641" y="1319106"/>
                  </a:lnTo>
                  <a:lnTo>
                    <a:pt x="550069" y="1318312"/>
                  </a:lnTo>
                  <a:lnTo>
                    <a:pt x="546497" y="1317517"/>
                  </a:lnTo>
                  <a:lnTo>
                    <a:pt x="543719" y="1315531"/>
                  </a:lnTo>
                  <a:lnTo>
                    <a:pt x="540941" y="1313942"/>
                  </a:lnTo>
                  <a:lnTo>
                    <a:pt x="538163" y="1312354"/>
                  </a:lnTo>
                  <a:lnTo>
                    <a:pt x="535781" y="1309970"/>
                  </a:lnTo>
                  <a:lnTo>
                    <a:pt x="533003" y="1307587"/>
                  </a:lnTo>
                  <a:lnTo>
                    <a:pt x="529431" y="1302026"/>
                  </a:lnTo>
                  <a:lnTo>
                    <a:pt x="525860" y="1296466"/>
                  </a:lnTo>
                  <a:lnTo>
                    <a:pt x="523478" y="1290507"/>
                  </a:lnTo>
                  <a:lnTo>
                    <a:pt x="521891" y="1284152"/>
                  </a:lnTo>
                  <a:lnTo>
                    <a:pt x="519906" y="1278194"/>
                  </a:lnTo>
                  <a:lnTo>
                    <a:pt x="518716" y="1272236"/>
                  </a:lnTo>
                  <a:lnTo>
                    <a:pt x="518319" y="1267073"/>
                  </a:lnTo>
                  <a:lnTo>
                    <a:pt x="517525" y="1259526"/>
                  </a:lnTo>
                  <a:lnTo>
                    <a:pt x="517525" y="1256745"/>
                  </a:lnTo>
                  <a:lnTo>
                    <a:pt x="517525" y="1255554"/>
                  </a:lnTo>
                  <a:lnTo>
                    <a:pt x="516731" y="1252376"/>
                  </a:lnTo>
                  <a:lnTo>
                    <a:pt x="515541" y="1248007"/>
                  </a:lnTo>
                  <a:lnTo>
                    <a:pt x="514350" y="1245624"/>
                  </a:lnTo>
                  <a:lnTo>
                    <a:pt x="512366" y="1243638"/>
                  </a:lnTo>
                  <a:lnTo>
                    <a:pt x="509985" y="1240857"/>
                  </a:lnTo>
                  <a:lnTo>
                    <a:pt x="507603" y="1239269"/>
                  </a:lnTo>
                  <a:lnTo>
                    <a:pt x="504031" y="1237283"/>
                  </a:lnTo>
                  <a:lnTo>
                    <a:pt x="499666" y="1236091"/>
                  </a:lnTo>
                  <a:lnTo>
                    <a:pt x="495300" y="1235296"/>
                  </a:lnTo>
                  <a:lnTo>
                    <a:pt x="489744" y="1234502"/>
                  </a:lnTo>
                  <a:lnTo>
                    <a:pt x="483394" y="1234502"/>
                  </a:lnTo>
                  <a:lnTo>
                    <a:pt x="475853" y="1235694"/>
                  </a:lnTo>
                  <a:lnTo>
                    <a:pt x="471884" y="1236091"/>
                  </a:lnTo>
                  <a:lnTo>
                    <a:pt x="467915" y="1235694"/>
                  </a:lnTo>
                  <a:lnTo>
                    <a:pt x="463947" y="1234105"/>
                  </a:lnTo>
                  <a:lnTo>
                    <a:pt x="459978" y="1232119"/>
                  </a:lnTo>
                  <a:lnTo>
                    <a:pt x="455612" y="1229736"/>
                  </a:lnTo>
                  <a:lnTo>
                    <a:pt x="451247" y="1226558"/>
                  </a:lnTo>
                  <a:lnTo>
                    <a:pt x="447278" y="1222983"/>
                  </a:lnTo>
                  <a:lnTo>
                    <a:pt x="442912" y="1219011"/>
                  </a:lnTo>
                  <a:lnTo>
                    <a:pt x="439340" y="1214245"/>
                  </a:lnTo>
                  <a:lnTo>
                    <a:pt x="434975" y="1209876"/>
                  </a:lnTo>
                  <a:lnTo>
                    <a:pt x="427037" y="1199151"/>
                  </a:lnTo>
                  <a:lnTo>
                    <a:pt x="419100" y="1187235"/>
                  </a:lnTo>
                  <a:lnTo>
                    <a:pt x="411559" y="1175716"/>
                  </a:lnTo>
                  <a:lnTo>
                    <a:pt x="404415" y="1163800"/>
                  </a:lnTo>
                  <a:lnTo>
                    <a:pt x="398065" y="1151884"/>
                  </a:lnTo>
                  <a:lnTo>
                    <a:pt x="388144" y="1130833"/>
                  </a:lnTo>
                  <a:lnTo>
                    <a:pt x="381000" y="1116136"/>
                  </a:lnTo>
                  <a:lnTo>
                    <a:pt x="379015" y="1110575"/>
                  </a:lnTo>
                  <a:lnTo>
                    <a:pt x="379015" y="1108589"/>
                  </a:lnTo>
                  <a:lnTo>
                    <a:pt x="379015" y="1102631"/>
                  </a:lnTo>
                  <a:lnTo>
                    <a:pt x="379015" y="1099056"/>
                  </a:lnTo>
                  <a:lnTo>
                    <a:pt x="378619" y="1094687"/>
                  </a:lnTo>
                  <a:lnTo>
                    <a:pt x="377428" y="1089921"/>
                  </a:lnTo>
                  <a:lnTo>
                    <a:pt x="375840" y="1085154"/>
                  </a:lnTo>
                  <a:lnTo>
                    <a:pt x="374253" y="1080388"/>
                  </a:lnTo>
                  <a:lnTo>
                    <a:pt x="371872" y="1075622"/>
                  </a:lnTo>
                  <a:lnTo>
                    <a:pt x="368300" y="1070855"/>
                  </a:lnTo>
                  <a:lnTo>
                    <a:pt x="363934" y="1066883"/>
                  </a:lnTo>
                  <a:lnTo>
                    <a:pt x="361553" y="1064500"/>
                  </a:lnTo>
                  <a:lnTo>
                    <a:pt x="359172" y="1062514"/>
                  </a:lnTo>
                  <a:lnTo>
                    <a:pt x="355997" y="1060925"/>
                  </a:lnTo>
                  <a:lnTo>
                    <a:pt x="352822" y="1059336"/>
                  </a:lnTo>
                  <a:lnTo>
                    <a:pt x="349250" y="1057747"/>
                  </a:lnTo>
                  <a:lnTo>
                    <a:pt x="345678" y="1056556"/>
                  </a:lnTo>
                  <a:lnTo>
                    <a:pt x="341312" y="1055761"/>
                  </a:lnTo>
                  <a:lnTo>
                    <a:pt x="336947" y="1054967"/>
                  </a:lnTo>
                  <a:lnTo>
                    <a:pt x="332581" y="1054173"/>
                  </a:lnTo>
                  <a:lnTo>
                    <a:pt x="328215" y="1052981"/>
                  </a:lnTo>
                  <a:lnTo>
                    <a:pt x="323453" y="1050598"/>
                  </a:lnTo>
                  <a:lnTo>
                    <a:pt x="319484" y="1048612"/>
                  </a:lnTo>
                  <a:lnTo>
                    <a:pt x="315119" y="1046229"/>
                  </a:lnTo>
                  <a:lnTo>
                    <a:pt x="311150" y="1043051"/>
                  </a:lnTo>
                  <a:lnTo>
                    <a:pt x="307181" y="1039476"/>
                  </a:lnTo>
                  <a:lnTo>
                    <a:pt x="303212" y="1035504"/>
                  </a:lnTo>
                  <a:lnTo>
                    <a:pt x="299640" y="1031532"/>
                  </a:lnTo>
                  <a:lnTo>
                    <a:pt x="295672" y="1027163"/>
                  </a:lnTo>
                  <a:lnTo>
                    <a:pt x="288528" y="1017233"/>
                  </a:lnTo>
                  <a:lnTo>
                    <a:pt x="281781" y="1006906"/>
                  </a:lnTo>
                  <a:lnTo>
                    <a:pt x="275431" y="994990"/>
                  </a:lnTo>
                  <a:lnTo>
                    <a:pt x="269081" y="982676"/>
                  </a:lnTo>
                  <a:lnTo>
                    <a:pt x="263922" y="969569"/>
                  </a:lnTo>
                  <a:lnTo>
                    <a:pt x="258762" y="956064"/>
                  </a:lnTo>
                  <a:lnTo>
                    <a:pt x="254000" y="942559"/>
                  </a:lnTo>
                  <a:lnTo>
                    <a:pt x="250031" y="928657"/>
                  </a:lnTo>
                  <a:lnTo>
                    <a:pt x="246062" y="914755"/>
                  </a:lnTo>
                  <a:lnTo>
                    <a:pt x="242887" y="901250"/>
                  </a:lnTo>
                  <a:lnTo>
                    <a:pt x="239712" y="888142"/>
                  </a:lnTo>
                  <a:lnTo>
                    <a:pt x="239315" y="884568"/>
                  </a:lnTo>
                  <a:lnTo>
                    <a:pt x="238919" y="880993"/>
                  </a:lnTo>
                  <a:lnTo>
                    <a:pt x="239315" y="877418"/>
                  </a:lnTo>
                  <a:lnTo>
                    <a:pt x="239712" y="873843"/>
                  </a:lnTo>
                  <a:lnTo>
                    <a:pt x="240109" y="870268"/>
                  </a:lnTo>
                  <a:lnTo>
                    <a:pt x="240903" y="866296"/>
                  </a:lnTo>
                  <a:lnTo>
                    <a:pt x="244078" y="859147"/>
                  </a:lnTo>
                  <a:lnTo>
                    <a:pt x="247253" y="851600"/>
                  </a:lnTo>
                  <a:lnTo>
                    <a:pt x="252015" y="844053"/>
                  </a:lnTo>
                  <a:lnTo>
                    <a:pt x="257572" y="836506"/>
                  </a:lnTo>
                  <a:lnTo>
                    <a:pt x="263525" y="828959"/>
                  </a:lnTo>
                  <a:lnTo>
                    <a:pt x="270272" y="821015"/>
                  </a:lnTo>
                  <a:lnTo>
                    <a:pt x="277415" y="813469"/>
                  </a:lnTo>
                  <a:lnTo>
                    <a:pt x="284956" y="806319"/>
                  </a:lnTo>
                  <a:lnTo>
                    <a:pt x="292894" y="799169"/>
                  </a:lnTo>
                  <a:lnTo>
                    <a:pt x="301228" y="792020"/>
                  </a:lnTo>
                  <a:lnTo>
                    <a:pt x="309562" y="784870"/>
                  </a:lnTo>
                  <a:lnTo>
                    <a:pt x="327422" y="771762"/>
                  </a:lnTo>
                  <a:lnTo>
                    <a:pt x="271065" y="641480"/>
                  </a:lnTo>
                  <a:lnTo>
                    <a:pt x="259953" y="660546"/>
                  </a:lnTo>
                  <a:lnTo>
                    <a:pt x="252015" y="674448"/>
                  </a:lnTo>
                  <a:lnTo>
                    <a:pt x="245665" y="687159"/>
                  </a:lnTo>
                  <a:lnTo>
                    <a:pt x="243681" y="690733"/>
                  </a:lnTo>
                  <a:lnTo>
                    <a:pt x="240903" y="694308"/>
                  </a:lnTo>
                  <a:lnTo>
                    <a:pt x="238125" y="697486"/>
                  </a:lnTo>
                  <a:lnTo>
                    <a:pt x="234950" y="700266"/>
                  </a:lnTo>
                  <a:lnTo>
                    <a:pt x="231378" y="702649"/>
                  </a:lnTo>
                  <a:lnTo>
                    <a:pt x="227409" y="704635"/>
                  </a:lnTo>
                  <a:lnTo>
                    <a:pt x="223837" y="705827"/>
                  </a:lnTo>
                  <a:lnTo>
                    <a:pt x="219472" y="707019"/>
                  </a:lnTo>
                  <a:lnTo>
                    <a:pt x="213519" y="707416"/>
                  </a:lnTo>
                  <a:lnTo>
                    <a:pt x="209947" y="707416"/>
                  </a:lnTo>
                  <a:lnTo>
                    <a:pt x="206375" y="707019"/>
                  </a:lnTo>
                  <a:lnTo>
                    <a:pt x="203200" y="705827"/>
                  </a:lnTo>
                  <a:lnTo>
                    <a:pt x="199628" y="704635"/>
                  </a:lnTo>
                  <a:lnTo>
                    <a:pt x="196850" y="703047"/>
                  </a:lnTo>
                  <a:lnTo>
                    <a:pt x="193675" y="701458"/>
                  </a:lnTo>
                  <a:lnTo>
                    <a:pt x="190897" y="699075"/>
                  </a:lnTo>
                  <a:lnTo>
                    <a:pt x="188119" y="696691"/>
                  </a:lnTo>
                  <a:lnTo>
                    <a:pt x="9922" y="515568"/>
                  </a:lnTo>
                  <a:lnTo>
                    <a:pt x="7937" y="513184"/>
                  </a:lnTo>
                  <a:lnTo>
                    <a:pt x="5953" y="510801"/>
                  </a:lnTo>
                  <a:lnTo>
                    <a:pt x="3969" y="508021"/>
                  </a:lnTo>
                  <a:lnTo>
                    <a:pt x="2778" y="505240"/>
                  </a:lnTo>
                  <a:lnTo>
                    <a:pt x="1587" y="502063"/>
                  </a:lnTo>
                  <a:lnTo>
                    <a:pt x="794" y="499282"/>
                  </a:lnTo>
                  <a:lnTo>
                    <a:pt x="397" y="496105"/>
                  </a:lnTo>
                  <a:lnTo>
                    <a:pt x="0" y="493324"/>
                  </a:lnTo>
                  <a:lnTo>
                    <a:pt x="0" y="490147"/>
                  </a:lnTo>
                  <a:lnTo>
                    <a:pt x="0" y="486969"/>
                  </a:lnTo>
                  <a:lnTo>
                    <a:pt x="397" y="484189"/>
                  </a:lnTo>
                  <a:lnTo>
                    <a:pt x="1190" y="481011"/>
                  </a:lnTo>
                  <a:lnTo>
                    <a:pt x="1984" y="477833"/>
                  </a:lnTo>
                  <a:lnTo>
                    <a:pt x="3175" y="475053"/>
                  </a:lnTo>
                  <a:lnTo>
                    <a:pt x="4762" y="472273"/>
                  </a:lnTo>
                  <a:lnTo>
                    <a:pt x="7144" y="469889"/>
                  </a:lnTo>
                  <a:lnTo>
                    <a:pt x="12700" y="461548"/>
                  </a:lnTo>
                  <a:lnTo>
                    <a:pt x="26987" y="444071"/>
                  </a:lnTo>
                  <a:lnTo>
                    <a:pt x="48419" y="417062"/>
                  </a:lnTo>
                  <a:lnTo>
                    <a:pt x="76597" y="382902"/>
                  </a:lnTo>
                  <a:lnTo>
                    <a:pt x="92869" y="363439"/>
                  </a:lnTo>
                  <a:lnTo>
                    <a:pt x="111125" y="342785"/>
                  </a:lnTo>
                  <a:lnTo>
                    <a:pt x="130572" y="320939"/>
                  </a:lnTo>
                  <a:lnTo>
                    <a:pt x="151209" y="297901"/>
                  </a:lnTo>
                  <a:lnTo>
                    <a:pt x="173037" y="274069"/>
                  </a:lnTo>
                  <a:lnTo>
                    <a:pt x="196453" y="249840"/>
                  </a:lnTo>
                  <a:lnTo>
                    <a:pt x="220265" y="224816"/>
                  </a:lnTo>
                  <a:lnTo>
                    <a:pt x="245269" y="200190"/>
                  </a:lnTo>
                  <a:lnTo>
                    <a:pt x="258365" y="187479"/>
                  </a:lnTo>
                  <a:lnTo>
                    <a:pt x="271462" y="175166"/>
                  </a:lnTo>
                  <a:lnTo>
                    <a:pt x="284162" y="163647"/>
                  </a:lnTo>
                  <a:lnTo>
                    <a:pt x="297259" y="152525"/>
                  </a:lnTo>
                  <a:lnTo>
                    <a:pt x="321865" y="131474"/>
                  </a:lnTo>
                  <a:lnTo>
                    <a:pt x="346472" y="112011"/>
                  </a:lnTo>
                  <a:lnTo>
                    <a:pt x="369887" y="94137"/>
                  </a:lnTo>
                  <a:lnTo>
                    <a:pt x="392906" y="78646"/>
                  </a:lnTo>
                  <a:lnTo>
                    <a:pt x="413940" y="64347"/>
                  </a:lnTo>
                  <a:lnTo>
                    <a:pt x="434181" y="51239"/>
                  </a:lnTo>
                  <a:lnTo>
                    <a:pt x="452040" y="40117"/>
                  </a:lnTo>
                  <a:lnTo>
                    <a:pt x="469106" y="30584"/>
                  </a:lnTo>
                  <a:lnTo>
                    <a:pt x="483791" y="22640"/>
                  </a:lnTo>
                  <a:lnTo>
                    <a:pt x="496491" y="15888"/>
                  </a:lnTo>
                  <a:lnTo>
                    <a:pt x="514747" y="6752"/>
                  </a:lnTo>
                  <a:lnTo>
                    <a:pt x="522685" y="3178"/>
                  </a:lnTo>
                  <a:lnTo>
                    <a:pt x="527447" y="1192"/>
                  </a:lnTo>
                  <a:lnTo>
                    <a:pt x="532606" y="397"/>
                  </a:lnTo>
                  <a:lnTo>
                    <a:pt x="537766" y="0"/>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a:solidFill>
                  <a:srgbClr val="FFFFFF"/>
                </a:solidFill>
                <a:ea typeface="宋体" panose="02010600030101010101"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p:cTn id="11" dur="500" fill="hold"/>
                                        <p:tgtEl>
                                          <p:spTgt spid="37"/>
                                        </p:tgtEl>
                                        <p:attrNameLst>
                                          <p:attrName>ppt_w</p:attrName>
                                        </p:attrNameLst>
                                      </p:cBhvr>
                                      <p:tavLst>
                                        <p:tav tm="0">
                                          <p:val>
                                            <p:fltVal val="0"/>
                                          </p:val>
                                        </p:tav>
                                        <p:tav tm="100000">
                                          <p:val>
                                            <p:strVal val="#ppt_w"/>
                                          </p:val>
                                        </p:tav>
                                      </p:tavLst>
                                    </p:anim>
                                    <p:anim calcmode="lin" valueType="num">
                                      <p:cBhvr>
                                        <p:cTn id="12" dur="500" fill="hold"/>
                                        <p:tgtEl>
                                          <p:spTgt spid="37"/>
                                        </p:tgtEl>
                                        <p:attrNameLst>
                                          <p:attrName>ppt_h</p:attrName>
                                        </p:attrNameLst>
                                      </p:cBhvr>
                                      <p:tavLst>
                                        <p:tav tm="0">
                                          <p:val>
                                            <p:fltVal val="0"/>
                                          </p:val>
                                        </p:tav>
                                        <p:tav tm="100000">
                                          <p:val>
                                            <p:strVal val="#ppt_h"/>
                                          </p:val>
                                        </p:tav>
                                      </p:tavLst>
                                    </p:anim>
                                    <p:animEffect transition="in" filter="fade">
                                      <p:cBhvr>
                                        <p:cTn id="13" dur="500"/>
                                        <p:tgtEl>
                                          <p:spTgt spid="37"/>
                                        </p:tgtEl>
                                      </p:cBhvr>
                                    </p:animEffect>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1+#ppt_w/2"/>
                                          </p:val>
                                        </p:tav>
                                        <p:tav tm="100000">
                                          <p:val>
                                            <p:strVal val="#ppt_x"/>
                                          </p:val>
                                        </p:tav>
                                      </p:tavLst>
                                    </p:anim>
                                    <p:anim calcmode="lin" valueType="num">
                                      <p:cBhvr additive="base">
                                        <p:cTn id="17" dur="5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1+#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2" fill="hold" nodeType="after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1+#ppt_w/2"/>
                                          </p:val>
                                        </p:tav>
                                        <p:tav tm="100000">
                                          <p:val>
                                            <p:strVal val="#ppt_x"/>
                                          </p:val>
                                        </p:tav>
                                      </p:tavLst>
                                    </p:anim>
                                    <p:anim calcmode="lin" valueType="num">
                                      <p:cBhvr additive="base">
                                        <p:cTn id="27" dur="500" fill="hold"/>
                                        <p:tgtEl>
                                          <p:spTgt spid="20"/>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2"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1+#ppt_w/2"/>
                                          </p:val>
                                        </p:tav>
                                        <p:tav tm="100000">
                                          <p:val>
                                            <p:strVal val="#ppt_x"/>
                                          </p:val>
                                        </p:tav>
                                      </p:tavLst>
                                    </p:anim>
                                    <p:anim calcmode="lin" valueType="num">
                                      <p:cBhvr additive="base">
                                        <p:cTn id="32" dur="500" fill="hold"/>
                                        <p:tgtEl>
                                          <p:spTgt spid="24"/>
                                        </p:tgtEl>
                                        <p:attrNameLst>
                                          <p:attrName>ppt_y</p:attrName>
                                        </p:attrNameLst>
                                      </p:cBhvr>
                                      <p:tavLst>
                                        <p:tav tm="0">
                                          <p:val>
                                            <p:strVal val="#ppt_y"/>
                                          </p:val>
                                        </p:tav>
                                        <p:tav tm="100000">
                                          <p:val>
                                            <p:strVal val="#ppt_y"/>
                                          </p:val>
                                        </p:tav>
                                      </p:tavLst>
                                    </p:anim>
                                  </p:childTnLst>
                                </p:cTn>
                              </p:par>
                            </p:childTnLst>
                          </p:cTn>
                        </p:par>
                        <p:par>
                          <p:cTn id="33" fill="hold">
                            <p:stCondLst>
                              <p:cond delay="2500"/>
                            </p:stCondLst>
                            <p:childTnLst>
                              <p:par>
                                <p:cTn id="34" presetID="2" presetClass="entr" presetSubtype="2"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1+#ppt_w/2"/>
                                          </p:val>
                                        </p:tav>
                                        <p:tav tm="100000">
                                          <p:val>
                                            <p:strVal val="#ppt_x"/>
                                          </p:val>
                                        </p:tav>
                                      </p:tavLst>
                                    </p:anim>
                                    <p:anim calcmode="lin" valueType="num">
                                      <p:cBhvr additive="base">
                                        <p:cTn id="37" dur="500" fill="hold"/>
                                        <p:tgtEl>
                                          <p:spTgt spid="28"/>
                                        </p:tgtEl>
                                        <p:attrNameLst>
                                          <p:attrName>ppt_y</p:attrName>
                                        </p:attrNameLst>
                                      </p:cBhvr>
                                      <p:tavLst>
                                        <p:tav tm="0">
                                          <p:val>
                                            <p:strVal val="#ppt_y"/>
                                          </p:val>
                                        </p:tav>
                                        <p:tav tm="100000">
                                          <p:val>
                                            <p:strVal val="#ppt_y"/>
                                          </p:val>
                                        </p:tav>
                                      </p:tavLst>
                                    </p:anim>
                                  </p:childTnLst>
                                </p:cTn>
                              </p:par>
                            </p:childTnLst>
                          </p:cTn>
                        </p:par>
                        <p:par>
                          <p:cTn id="38" fill="hold">
                            <p:stCondLst>
                              <p:cond delay="3000"/>
                            </p:stCondLst>
                            <p:childTnLst>
                              <p:par>
                                <p:cTn id="39" presetID="2" presetClass="entr" presetSubtype="2"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500" fill="hold"/>
                                        <p:tgtEl>
                                          <p:spTgt spid="32"/>
                                        </p:tgtEl>
                                        <p:attrNameLst>
                                          <p:attrName>ppt_x</p:attrName>
                                        </p:attrNameLst>
                                      </p:cBhvr>
                                      <p:tavLst>
                                        <p:tav tm="0">
                                          <p:val>
                                            <p:strVal val="1+#ppt_w/2"/>
                                          </p:val>
                                        </p:tav>
                                        <p:tav tm="100000">
                                          <p:val>
                                            <p:strVal val="#ppt_x"/>
                                          </p:val>
                                        </p:tav>
                                      </p:tavLst>
                                    </p:anim>
                                    <p:anim calcmode="lin" valueType="num">
                                      <p:cBhvr additive="base">
                                        <p:cTn id="42" dur="500" fill="hold"/>
                                        <p:tgtEl>
                                          <p:spTgt spid="32"/>
                                        </p:tgtEl>
                                        <p:attrNameLst>
                                          <p:attrName>ppt_y</p:attrName>
                                        </p:attrNameLst>
                                      </p:cBhvr>
                                      <p:tavLst>
                                        <p:tav tm="0">
                                          <p:val>
                                            <p:strVal val="#ppt_y"/>
                                          </p:val>
                                        </p:tav>
                                        <p:tav tm="100000">
                                          <p:val>
                                            <p:strVal val="#ppt_y"/>
                                          </p:val>
                                        </p:tav>
                                      </p:tavLst>
                                    </p:anim>
                                  </p:childTnLst>
                                </p:cTn>
                              </p:par>
                            </p:childTnLst>
                          </p:cTn>
                        </p:par>
                        <p:par>
                          <p:cTn id="43" fill="hold">
                            <p:stCondLst>
                              <p:cond delay="3500"/>
                            </p:stCondLst>
                            <p:childTnLst>
                              <p:par>
                                <p:cTn id="44" presetID="22" presetClass="entr" presetSubtype="8"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left)">
                                      <p:cBhvr>
                                        <p:cTn id="46" dur="500"/>
                                        <p:tgtEl>
                                          <p:spTgt spid="10"/>
                                        </p:tgtEl>
                                      </p:cBhvr>
                                    </p:animEffect>
                                  </p:childTnLst>
                                </p:cTn>
                              </p:par>
                            </p:childTnLst>
                          </p:cTn>
                        </p:par>
                        <p:par>
                          <p:cTn id="47" fill="hold">
                            <p:stCondLst>
                              <p:cond delay="4000"/>
                            </p:stCondLst>
                            <p:childTnLst>
                              <p:par>
                                <p:cTn id="48" presetID="22" presetClass="entr" presetSubtype="8" fill="hold" grpId="0" nodeType="after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wipe(left)">
                                      <p:cBhvr>
                                        <p:cTn id="5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0286" y="486325"/>
            <a:ext cx="11582400" cy="694775"/>
            <a:chOff x="290286" y="467275"/>
            <a:chExt cx="11582400" cy="694775"/>
          </a:xfrm>
        </p:grpSpPr>
        <p:sp>
          <p:nvSpPr>
            <p:cNvPr id="4" name="TextBox 8"/>
            <p:cNvSpPr txBox="1">
              <a:spLocks noChangeArrowheads="1"/>
            </p:cNvSpPr>
            <p:nvPr/>
          </p:nvSpPr>
          <p:spPr bwMode="auto">
            <a:xfrm>
              <a:off x="4464793" y="467275"/>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华文新魏" panose="02010800040101010101" pitchFamily="2" charset="-122"/>
                  <a:ea typeface="华文新魏" panose="02010800040101010101" pitchFamily="2" charset="-122"/>
                </a:rPr>
                <a:t>年度工作概述</a:t>
              </a:r>
            </a:p>
          </p:txBody>
        </p:sp>
        <p:cxnSp>
          <p:nvCxnSpPr>
            <p:cNvPr id="6" name="直接连接符 5"/>
            <p:cNvCxnSpPr/>
            <p:nvPr/>
          </p:nvCxnSpPr>
          <p:spPr>
            <a:xfrm>
              <a:off x="290286" y="1162050"/>
              <a:ext cx="11582400" cy="0"/>
            </a:xfrm>
            <a:prstGeom prst="line">
              <a:avLst/>
            </a:prstGeom>
            <a:ln>
              <a:solidFill>
                <a:srgbClr val="433A4B"/>
              </a:solidFill>
            </a:ln>
          </p:spPr>
          <p:style>
            <a:lnRef idx="1">
              <a:schemeClr val="accent1"/>
            </a:lnRef>
            <a:fillRef idx="0">
              <a:schemeClr val="accent1"/>
            </a:fillRef>
            <a:effectRef idx="0">
              <a:schemeClr val="accent1"/>
            </a:effectRef>
            <a:fontRef idx="minor">
              <a:schemeClr val="tx1"/>
            </a:fontRef>
          </p:style>
        </p:cxnSp>
      </p:grpSp>
      <p:grpSp>
        <p:nvGrpSpPr>
          <p:cNvPr id="5" name="组合 4"/>
          <p:cNvGrpSpPr/>
          <p:nvPr/>
        </p:nvGrpSpPr>
        <p:grpSpPr>
          <a:xfrm>
            <a:off x="767168" y="1944558"/>
            <a:ext cx="5348943" cy="3798694"/>
            <a:chOff x="1175672" y="1121802"/>
            <a:chExt cx="5198938" cy="1755757"/>
          </a:xfrm>
        </p:grpSpPr>
        <p:sp>
          <p:nvSpPr>
            <p:cNvPr id="7" name="矩形 6"/>
            <p:cNvSpPr/>
            <p:nvPr/>
          </p:nvSpPr>
          <p:spPr>
            <a:xfrm>
              <a:off x="2912829" y="1121802"/>
              <a:ext cx="3461781" cy="1736180"/>
            </a:xfrm>
            <a:prstGeom prst="rect">
              <a:avLst/>
            </a:prstGeom>
            <a:blipFill dpi="0" rotWithShape="1">
              <a:blip r:embed="rId3"/>
              <a:srcRect/>
              <a:stretch>
                <a:fillRect/>
              </a:stretch>
            </a:blipFill>
            <a:ln w="12700" cap="flat" cmpd="sng" algn="ctr">
              <a:noFill/>
              <a:prstDash val="solid"/>
              <a:miter lim="800000"/>
            </a:ln>
            <a:effectLst/>
          </p:spPr>
          <p:txBody>
            <a:bodyPr lIns="100774" tIns="50388" rIns="100774" bIns="50388" anchor="ctr"/>
            <a:lstStyle/>
            <a:p>
              <a:pPr algn="ctr">
                <a:lnSpc>
                  <a:spcPct val="130000"/>
                </a:lnSpc>
                <a:defRPr/>
              </a:pPr>
              <a:endParaRPr lang="zh-CN" altLang="en-US" sz="1500" kern="0" dirty="0">
                <a:solidFill>
                  <a:srgbClr val="F9F9F9"/>
                </a:solidFill>
                <a:latin typeface="微软雅黑" panose="020B0503020204020204" pitchFamily="34" charset="-122"/>
                <a:ea typeface="微软雅黑" panose="020B0503020204020204" pitchFamily="34" charset="-122"/>
              </a:endParaRPr>
            </a:p>
          </p:txBody>
        </p:sp>
        <p:sp>
          <p:nvSpPr>
            <p:cNvPr id="8" name="矩形 7"/>
            <p:cNvSpPr/>
            <p:nvPr/>
          </p:nvSpPr>
          <p:spPr>
            <a:xfrm>
              <a:off x="1175672" y="1121802"/>
              <a:ext cx="1737156" cy="1755757"/>
            </a:xfrm>
            <a:prstGeom prst="rect">
              <a:avLst/>
            </a:prstGeom>
            <a:solidFill>
              <a:srgbClr val="433A4B"/>
            </a:solidFill>
            <a:ln w="12700" cap="flat" cmpd="sng" algn="ctr">
              <a:noFill/>
              <a:prstDash val="solid"/>
              <a:miter lim="800000"/>
            </a:ln>
            <a:effectLst/>
          </p:spPr>
          <p:txBody>
            <a:bodyPr lIns="100774" tIns="50388" rIns="100774" bIns="50388" anchor="ctr"/>
            <a:lstStyle/>
            <a:p>
              <a:pPr algn="ctr">
                <a:lnSpc>
                  <a:spcPct val="130000"/>
                </a:lnSpc>
                <a:defRPr/>
              </a:pPr>
              <a:r>
                <a:rPr lang="zh-CN" altLang="en-US" sz="1600" kern="0" dirty="0">
                  <a:solidFill>
                    <a:srgbClr val="F9F9F9"/>
                  </a:solidFill>
                  <a:latin typeface="微软雅黑" panose="020B0503020204020204" pitchFamily="34" charset="-122"/>
                  <a:ea typeface="微软雅黑" panose="020B0503020204020204" pitchFamily="34" charset="-122"/>
                </a:rPr>
                <a:t>标题</a:t>
              </a:r>
              <a:endParaRPr lang="en-US" altLang="zh-CN" sz="1600" kern="0" dirty="0">
                <a:solidFill>
                  <a:srgbClr val="F9F9F9"/>
                </a:solidFill>
                <a:latin typeface="微软雅黑" panose="020B0503020204020204" pitchFamily="34" charset="-122"/>
                <a:ea typeface="微软雅黑" panose="020B0503020204020204" pitchFamily="34" charset="-122"/>
              </a:endParaRPr>
            </a:p>
            <a:p>
              <a:pPr algn="ctr">
                <a:lnSpc>
                  <a:spcPct val="130000"/>
                </a:lnSpc>
                <a:defRPr/>
              </a:pPr>
              <a:r>
                <a:rPr lang="zh-CN" altLang="en-US" sz="1500" kern="0" dirty="0">
                  <a:solidFill>
                    <a:srgbClr val="F9F9F9"/>
                  </a:solidFill>
                  <a:latin typeface="微软雅黑" panose="020B0503020204020204" pitchFamily="34" charset="-122"/>
                  <a:ea typeface="微软雅黑" panose="020B0503020204020204" pitchFamily="34" charset="-122"/>
                </a:rPr>
                <a:t>点击添加内容</a:t>
              </a:r>
              <a:endParaRPr lang="en-US" altLang="zh-CN" sz="1500" kern="0" dirty="0">
                <a:solidFill>
                  <a:srgbClr val="F9F9F9"/>
                </a:solidFill>
                <a:latin typeface="微软雅黑" panose="020B0503020204020204" pitchFamily="34" charset="-122"/>
                <a:ea typeface="微软雅黑" panose="020B0503020204020204" pitchFamily="34" charset="-122"/>
              </a:endParaRPr>
            </a:p>
            <a:p>
              <a:pPr algn="ctr">
                <a:lnSpc>
                  <a:spcPct val="130000"/>
                </a:lnSpc>
                <a:defRPr/>
              </a:pPr>
              <a:r>
                <a:rPr lang="zh-CN" altLang="en-US" sz="1500" kern="0" dirty="0">
                  <a:solidFill>
                    <a:srgbClr val="F9F9F9"/>
                  </a:solidFill>
                  <a:latin typeface="微软雅黑" panose="020B0503020204020204" pitchFamily="34" charset="-122"/>
                  <a:ea typeface="微软雅黑" panose="020B0503020204020204" pitchFamily="34" charset="-122"/>
                </a:rPr>
                <a:t>点击添加内容</a:t>
              </a:r>
            </a:p>
            <a:p>
              <a:pPr algn="ctr">
                <a:lnSpc>
                  <a:spcPct val="130000"/>
                </a:lnSpc>
                <a:defRPr/>
              </a:pPr>
              <a:r>
                <a:rPr lang="zh-CN" altLang="en-US" sz="1500" kern="0" dirty="0">
                  <a:solidFill>
                    <a:srgbClr val="F9F9F9"/>
                  </a:solidFill>
                  <a:latin typeface="微软雅黑" panose="020B0503020204020204" pitchFamily="34" charset="-122"/>
                  <a:ea typeface="微软雅黑" panose="020B0503020204020204" pitchFamily="34" charset="-122"/>
                </a:rPr>
                <a:t>点击添加内容</a:t>
              </a:r>
            </a:p>
            <a:p>
              <a:pPr algn="ctr">
                <a:lnSpc>
                  <a:spcPct val="130000"/>
                </a:lnSpc>
                <a:defRPr/>
              </a:pPr>
              <a:endParaRPr lang="zh-CN" altLang="en-US" sz="1500" kern="0" dirty="0">
                <a:solidFill>
                  <a:srgbClr val="F9F9F9"/>
                </a:solidFill>
                <a:latin typeface="微软雅黑" panose="020B0503020204020204" pitchFamily="34" charset="-122"/>
                <a:ea typeface="微软雅黑" panose="020B0503020204020204" pitchFamily="34" charset="-122"/>
              </a:endParaRPr>
            </a:p>
          </p:txBody>
        </p:sp>
      </p:grpSp>
      <p:sp>
        <p:nvSpPr>
          <p:cNvPr id="9" name="Rectangle 70"/>
          <p:cNvSpPr>
            <a:spLocks noChangeArrowheads="1"/>
          </p:cNvSpPr>
          <p:nvPr/>
        </p:nvSpPr>
        <p:spPr bwMode="auto">
          <a:xfrm flipH="1">
            <a:off x="6669106" y="1917374"/>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495" eaLnBrk="1" hangingPunct="1"/>
            <a:r>
              <a:rPr lang="zh-CN" altLang="en-US" sz="2000" noProof="1">
                <a:solidFill>
                  <a:schemeClr val="bg1">
                    <a:lumMod val="50000"/>
                  </a:schemeClr>
                </a:solidFill>
                <a:latin typeface="Abraham Lincoln" pitchFamily="2" charset="0"/>
                <a:ea typeface="Lato Light" pitchFamily="34" charset="0"/>
                <a:cs typeface="Lato Light" pitchFamily="34" charset="0"/>
              </a:rPr>
              <a:t>加入标题</a:t>
            </a:r>
            <a:endParaRPr lang="en-US" altLang="zh-CN" sz="2000" noProof="1">
              <a:solidFill>
                <a:schemeClr val="bg1">
                  <a:lumMod val="50000"/>
                </a:schemeClr>
              </a:solidFill>
              <a:latin typeface="Abraham Lincoln" pitchFamily="2" charset="0"/>
              <a:ea typeface="Lato Light" pitchFamily="34" charset="0"/>
              <a:cs typeface="Lato Light" pitchFamily="34" charset="0"/>
            </a:endParaRPr>
          </a:p>
        </p:txBody>
      </p:sp>
      <p:sp>
        <p:nvSpPr>
          <p:cNvPr id="10" name="Rectangle 23"/>
          <p:cNvSpPr/>
          <p:nvPr/>
        </p:nvSpPr>
        <p:spPr>
          <a:xfrm flipH="1">
            <a:off x="6669106" y="2253924"/>
            <a:ext cx="4943475" cy="738664"/>
          </a:xfrm>
          <a:prstGeom prst="rect">
            <a:avLst/>
          </a:prstGeom>
        </p:spPr>
        <p:txBody>
          <a:bodyPr>
            <a:spAutoFit/>
          </a:bodyPr>
          <a:lstStyle/>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r>
              <a:rPr lang="zh-CN" altLang="en-US" sz="1400" dirty="0">
                <a:solidFill>
                  <a:schemeClr val="bg1">
                    <a:lumMod val="50000"/>
                  </a:scheme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rPr>
              <a:t>58pic.com</a:t>
            </a:r>
          </a:p>
          <a:p>
            <a:endParaRPr lang="en-US" altLang="zh-CN" sz="1400" dirty="0">
              <a:solidFill>
                <a:schemeClr val="bg1">
                  <a:lumMod val="50000"/>
                </a:schemeClr>
              </a:solidFill>
              <a:latin typeface="微软雅黑" panose="020B0503020204020204" pitchFamily="34" charset="-122"/>
              <a:ea typeface="微软雅黑" panose="020B0503020204020204" pitchFamily="34" charset="-122"/>
              <a:cs typeface="Lato Regular"/>
            </a:endParaRPr>
          </a:p>
        </p:txBody>
      </p:sp>
      <p:sp>
        <p:nvSpPr>
          <p:cNvPr id="11" name="Rectangle 42"/>
          <p:cNvSpPr>
            <a:spLocks noChangeArrowheads="1"/>
          </p:cNvSpPr>
          <p:nvPr/>
        </p:nvSpPr>
        <p:spPr bwMode="auto">
          <a:xfrm flipH="1">
            <a:off x="6669106" y="2864957"/>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495"/>
            <a:r>
              <a:rPr lang="zh-CN" altLang="en-US" sz="2000" noProof="1">
                <a:solidFill>
                  <a:schemeClr val="bg1">
                    <a:lumMod val="50000"/>
                  </a:schemeClr>
                </a:solidFill>
                <a:latin typeface="Abraham Lincoln" pitchFamily="2" charset="0"/>
                <a:ea typeface="Lato Light" pitchFamily="34" charset="0"/>
                <a:cs typeface="Lato Light" pitchFamily="34" charset="0"/>
              </a:rPr>
              <a:t>加入标题</a:t>
            </a:r>
            <a:endParaRPr lang="en-US" altLang="zh-CN" sz="2000" noProof="1">
              <a:solidFill>
                <a:schemeClr val="bg1">
                  <a:lumMod val="50000"/>
                </a:schemeClr>
              </a:solidFill>
              <a:latin typeface="Abraham Lincoln" pitchFamily="2" charset="0"/>
              <a:ea typeface="Lato Light" pitchFamily="34" charset="0"/>
              <a:cs typeface="Lato Light" pitchFamily="34" charset="0"/>
            </a:endParaRPr>
          </a:p>
        </p:txBody>
      </p:sp>
      <p:sp>
        <p:nvSpPr>
          <p:cNvPr id="12" name="Rectangle 43"/>
          <p:cNvSpPr/>
          <p:nvPr/>
        </p:nvSpPr>
        <p:spPr>
          <a:xfrm flipH="1">
            <a:off x="6669106" y="3199920"/>
            <a:ext cx="4943475" cy="738664"/>
          </a:xfrm>
          <a:prstGeom prst="rect">
            <a:avLst/>
          </a:prstGeom>
        </p:spPr>
        <p:txBody>
          <a:bodyPr>
            <a:spAutoFit/>
          </a:bodyPr>
          <a:lstStyle/>
          <a:p>
            <a:pPr lvl="0"/>
            <a:r>
              <a:rPr lang="zh-CN" altLang="en-US" sz="14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r>
              <a:rPr lang="zh-CN" altLang="en-US" sz="14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lvl="0"/>
            <a:r>
              <a:rPr lang="zh-CN" altLang="en-US" sz="14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r>
              <a:rPr lang="zh-CN" altLang="en-US" sz="14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lvl="0"/>
            <a:endParaRPr lang="en-US" altLang="zh-CN" sz="1400" dirty="0">
              <a:solidFill>
                <a:srgbClr val="FFFFFF">
                  <a:lumMod val="50000"/>
                </a:srgbClr>
              </a:solidFill>
              <a:latin typeface="微软雅黑" panose="020B0503020204020204" pitchFamily="34" charset="-122"/>
              <a:ea typeface="微软雅黑" panose="020B0503020204020204" pitchFamily="34" charset="-122"/>
              <a:cs typeface="Lato Regular"/>
            </a:endParaRPr>
          </a:p>
        </p:txBody>
      </p:sp>
      <p:sp>
        <p:nvSpPr>
          <p:cNvPr id="13" name="Rectangle 44"/>
          <p:cNvSpPr>
            <a:spLocks noChangeArrowheads="1"/>
          </p:cNvSpPr>
          <p:nvPr/>
        </p:nvSpPr>
        <p:spPr bwMode="auto">
          <a:xfrm flipH="1">
            <a:off x="6669106" y="3837902"/>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495"/>
            <a:r>
              <a:rPr lang="zh-CN" altLang="en-US" sz="2000" noProof="1">
                <a:solidFill>
                  <a:schemeClr val="bg1">
                    <a:lumMod val="50000"/>
                  </a:schemeClr>
                </a:solidFill>
                <a:latin typeface="Abraham Lincoln" pitchFamily="2" charset="0"/>
                <a:ea typeface="Lato Light" pitchFamily="34" charset="0"/>
                <a:cs typeface="Lato Light" pitchFamily="34" charset="0"/>
              </a:rPr>
              <a:t>加入标题</a:t>
            </a:r>
            <a:endParaRPr lang="en-US" altLang="zh-CN" sz="2000" noProof="1">
              <a:solidFill>
                <a:schemeClr val="bg1">
                  <a:lumMod val="50000"/>
                </a:schemeClr>
              </a:solidFill>
              <a:latin typeface="Abraham Lincoln" pitchFamily="2" charset="0"/>
              <a:ea typeface="Lato Light" pitchFamily="34" charset="0"/>
              <a:cs typeface="Lato Light" pitchFamily="34" charset="0"/>
            </a:endParaRPr>
          </a:p>
        </p:txBody>
      </p:sp>
      <p:sp>
        <p:nvSpPr>
          <p:cNvPr id="14" name="Rectangle 45"/>
          <p:cNvSpPr/>
          <p:nvPr/>
        </p:nvSpPr>
        <p:spPr>
          <a:xfrm flipH="1">
            <a:off x="6669106" y="4172865"/>
            <a:ext cx="4943475" cy="738664"/>
          </a:xfrm>
          <a:prstGeom prst="rect">
            <a:avLst/>
          </a:prstGeom>
        </p:spPr>
        <p:txBody>
          <a:bodyPr>
            <a:spAutoFit/>
          </a:bodyPr>
          <a:lstStyle/>
          <a:p>
            <a:pPr lvl="0"/>
            <a:r>
              <a:rPr lang="zh-CN" altLang="en-US" sz="14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r>
              <a:rPr lang="zh-CN" altLang="en-US" sz="14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lvl="0"/>
            <a:r>
              <a:rPr lang="zh-CN" altLang="en-US" sz="14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r>
              <a:rPr lang="zh-CN" altLang="en-US" sz="14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lvl="0"/>
            <a:endParaRPr lang="en-US" altLang="zh-CN" sz="1400" dirty="0">
              <a:solidFill>
                <a:srgbClr val="FFFFFF">
                  <a:lumMod val="50000"/>
                </a:srgbClr>
              </a:solidFill>
              <a:latin typeface="微软雅黑" panose="020B0503020204020204" pitchFamily="34" charset="-122"/>
              <a:ea typeface="微软雅黑" panose="020B0503020204020204" pitchFamily="34" charset="-122"/>
              <a:cs typeface="Lato Regular"/>
            </a:endParaRPr>
          </a:p>
        </p:txBody>
      </p:sp>
      <p:sp>
        <p:nvSpPr>
          <p:cNvPr id="15" name="Rectangle 46"/>
          <p:cNvSpPr>
            <a:spLocks noChangeArrowheads="1"/>
          </p:cNvSpPr>
          <p:nvPr/>
        </p:nvSpPr>
        <p:spPr bwMode="auto">
          <a:xfrm flipH="1">
            <a:off x="6669106" y="4818746"/>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495"/>
            <a:r>
              <a:rPr lang="zh-CN" altLang="en-US" sz="2000" noProof="1">
                <a:solidFill>
                  <a:schemeClr val="bg1">
                    <a:lumMod val="50000"/>
                  </a:schemeClr>
                </a:solidFill>
                <a:latin typeface="Abraham Lincoln" pitchFamily="2" charset="0"/>
                <a:ea typeface="Lato Light" pitchFamily="34" charset="0"/>
                <a:cs typeface="Lato Light" pitchFamily="34" charset="0"/>
              </a:rPr>
              <a:t>加入标题</a:t>
            </a:r>
            <a:endParaRPr lang="en-US" altLang="zh-CN" sz="2000" noProof="1">
              <a:solidFill>
                <a:schemeClr val="bg1">
                  <a:lumMod val="50000"/>
                </a:schemeClr>
              </a:solidFill>
              <a:latin typeface="Abraham Lincoln" pitchFamily="2" charset="0"/>
              <a:ea typeface="Lato Light" pitchFamily="34" charset="0"/>
              <a:cs typeface="Lato Light" pitchFamily="34" charset="0"/>
            </a:endParaRPr>
          </a:p>
        </p:txBody>
      </p:sp>
      <p:sp>
        <p:nvSpPr>
          <p:cNvPr id="16" name="Rectangle 47"/>
          <p:cNvSpPr/>
          <p:nvPr/>
        </p:nvSpPr>
        <p:spPr>
          <a:xfrm flipH="1">
            <a:off x="6669106" y="5153709"/>
            <a:ext cx="4943475" cy="738664"/>
          </a:xfrm>
          <a:prstGeom prst="rect">
            <a:avLst/>
          </a:prstGeom>
        </p:spPr>
        <p:txBody>
          <a:bodyPr>
            <a:spAutoFit/>
          </a:bodyPr>
          <a:lstStyle/>
          <a:p>
            <a:pPr lvl="0"/>
            <a:r>
              <a:rPr lang="zh-CN" altLang="en-US" sz="14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r>
              <a:rPr lang="zh-CN" altLang="en-US" sz="14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lvl="0"/>
            <a:r>
              <a:rPr lang="zh-CN" altLang="en-US" sz="14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r>
              <a:rPr lang="zh-CN" altLang="en-US" sz="1400" dirty="0">
                <a:solidFill>
                  <a:srgbClr val="FFFFFF">
                    <a:lumMod val="50000"/>
                  </a:srgbClr>
                </a:solidFill>
                <a:latin typeface="微软雅黑" panose="020B0503020204020204" pitchFamily="34" charset="-122"/>
                <a:ea typeface="微软雅黑" panose="020B0503020204020204" pitchFamily="34" charset="-122"/>
                <a:cs typeface="Lato Regular"/>
              </a:rPr>
              <a:t>点击此处更换文本</a:t>
            </a:r>
            <a:r>
              <a:rPr lang="en-US" altLang="zh-CN" sz="1400" dirty="0">
                <a:solidFill>
                  <a:srgbClr val="FFFFFF">
                    <a:lumMod val="50000"/>
                  </a:srgbClr>
                </a:solidFill>
                <a:latin typeface="微软雅黑" panose="020B0503020204020204" pitchFamily="34" charset="-122"/>
                <a:ea typeface="微软雅黑" panose="020B0503020204020204" pitchFamily="34" charset="-122"/>
                <a:cs typeface="Lato Regular"/>
              </a:rPr>
              <a:t>58pic.com</a:t>
            </a:r>
          </a:p>
          <a:p>
            <a:pPr lvl="0"/>
            <a:endParaRPr lang="en-US" altLang="zh-CN" sz="1400" dirty="0">
              <a:solidFill>
                <a:srgbClr val="FFFFFF">
                  <a:lumMod val="50000"/>
                </a:srgbClr>
              </a:solidFill>
              <a:latin typeface="微软雅黑" panose="020B0503020204020204" pitchFamily="34" charset="-122"/>
              <a:ea typeface="微软雅黑" panose="020B0503020204020204" pitchFamily="34" charset="-122"/>
              <a:cs typeface="Lato Regular"/>
            </a:endParaRPr>
          </a:p>
        </p:txBody>
      </p:sp>
      <p:cxnSp>
        <p:nvCxnSpPr>
          <p:cNvPr id="17" name="Straight Connector 16"/>
          <p:cNvCxnSpPr/>
          <p:nvPr/>
        </p:nvCxnSpPr>
        <p:spPr>
          <a:xfrm flipH="1">
            <a:off x="6403759" y="1878133"/>
            <a:ext cx="0" cy="391953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250" fill="hold"/>
                                        <p:tgtEl>
                                          <p:spTgt spid="9"/>
                                        </p:tgtEl>
                                        <p:attrNameLst>
                                          <p:attrName>ppt_x</p:attrName>
                                        </p:attrNameLst>
                                      </p:cBhvr>
                                      <p:tavLst>
                                        <p:tav tm="0">
                                          <p:val>
                                            <p:strVal val="0-#ppt_w/2"/>
                                          </p:val>
                                        </p:tav>
                                        <p:tav tm="100000">
                                          <p:val>
                                            <p:strVal val="#ppt_x"/>
                                          </p:val>
                                        </p:tav>
                                      </p:tavLst>
                                    </p:anim>
                                    <p:anim calcmode="lin" valueType="num">
                                      <p:cBhvr additive="base">
                                        <p:cTn id="18" dur="250" fill="hold"/>
                                        <p:tgtEl>
                                          <p:spTgt spid="9"/>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250" fill="hold"/>
                                        <p:tgtEl>
                                          <p:spTgt spid="10"/>
                                        </p:tgtEl>
                                        <p:attrNameLst>
                                          <p:attrName>ppt_x</p:attrName>
                                        </p:attrNameLst>
                                      </p:cBhvr>
                                      <p:tavLst>
                                        <p:tav tm="0">
                                          <p:val>
                                            <p:strVal val="0-#ppt_w/2"/>
                                          </p:val>
                                        </p:tav>
                                        <p:tav tm="100000">
                                          <p:val>
                                            <p:strVal val="#ppt_x"/>
                                          </p:val>
                                        </p:tav>
                                      </p:tavLst>
                                    </p:anim>
                                    <p:anim calcmode="lin" valueType="num">
                                      <p:cBhvr additive="base">
                                        <p:cTn id="23" dur="250" fill="hold"/>
                                        <p:tgtEl>
                                          <p:spTgt spid="10"/>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250" fill="hold"/>
                                        <p:tgtEl>
                                          <p:spTgt spid="11"/>
                                        </p:tgtEl>
                                        <p:attrNameLst>
                                          <p:attrName>ppt_x</p:attrName>
                                        </p:attrNameLst>
                                      </p:cBhvr>
                                      <p:tavLst>
                                        <p:tav tm="0">
                                          <p:val>
                                            <p:strVal val="0-#ppt_w/2"/>
                                          </p:val>
                                        </p:tav>
                                        <p:tav tm="100000">
                                          <p:val>
                                            <p:strVal val="#ppt_x"/>
                                          </p:val>
                                        </p:tav>
                                      </p:tavLst>
                                    </p:anim>
                                    <p:anim calcmode="lin" valueType="num">
                                      <p:cBhvr additive="base">
                                        <p:cTn id="28" dur="250" fill="hold"/>
                                        <p:tgtEl>
                                          <p:spTgt spid="11"/>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250" fill="hold"/>
                                        <p:tgtEl>
                                          <p:spTgt spid="12"/>
                                        </p:tgtEl>
                                        <p:attrNameLst>
                                          <p:attrName>ppt_x</p:attrName>
                                        </p:attrNameLst>
                                      </p:cBhvr>
                                      <p:tavLst>
                                        <p:tav tm="0">
                                          <p:val>
                                            <p:strVal val="0-#ppt_w/2"/>
                                          </p:val>
                                        </p:tav>
                                        <p:tav tm="100000">
                                          <p:val>
                                            <p:strVal val="#ppt_x"/>
                                          </p:val>
                                        </p:tav>
                                      </p:tavLst>
                                    </p:anim>
                                    <p:anim calcmode="lin" valueType="num">
                                      <p:cBhvr additive="base">
                                        <p:cTn id="33" dur="250" fill="hold"/>
                                        <p:tgtEl>
                                          <p:spTgt spid="12"/>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8"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250" fill="hold"/>
                                        <p:tgtEl>
                                          <p:spTgt spid="13"/>
                                        </p:tgtEl>
                                        <p:attrNameLst>
                                          <p:attrName>ppt_x</p:attrName>
                                        </p:attrNameLst>
                                      </p:cBhvr>
                                      <p:tavLst>
                                        <p:tav tm="0">
                                          <p:val>
                                            <p:strVal val="0-#ppt_w/2"/>
                                          </p:val>
                                        </p:tav>
                                        <p:tav tm="100000">
                                          <p:val>
                                            <p:strVal val="#ppt_x"/>
                                          </p:val>
                                        </p:tav>
                                      </p:tavLst>
                                    </p:anim>
                                    <p:anim calcmode="lin" valueType="num">
                                      <p:cBhvr additive="base">
                                        <p:cTn id="38" dur="250" fill="hold"/>
                                        <p:tgtEl>
                                          <p:spTgt spid="13"/>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2" presetClass="entr" presetSubtype="8" fill="hold" grpId="0"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250" fill="hold"/>
                                        <p:tgtEl>
                                          <p:spTgt spid="14"/>
                                        </p:tgtEl>
                                        <p:attrNameLst>
                                          <p:attrName>ppt_x</p:attrName>
                                        </p:attrNameLst>
                                      </p:cBhvr>
                                      <p:tavLst>
                                        <p:tav tm="0">
                                          <p:val>
                                            <p:strVal val="0-#ppt_w/2"/>
                                          </p:val>
                                        </p:tav>
                                        <p:tav tm="100000">
                                          <p:val>
                                            <p:strVal val="#ppt_x"/>
                                          </p:val>
                                        </p:tav>
                                      </p:tavLst>
                                    </p:anim>
                                    <p:anim calcmode="lin" valueType="num">
                                      <p:cBhvr additive="base">
                                        <p:cTn id="43" dur="250" fill="hold"/>
                                        <p:tgtEl>
                                          <p:spTgt spid="14"/>
                                        </p:tgtEl>
                                        <p:attrNameLst>
                                          <p:attrName>ppt_y</p:attrName>
                                        </p:attrNameLst>
                                      </p:cBhvr>
                                      <p:tavLst>
                                        <p:tav tm="0">
                                          <p:val>
                                            <p:strVal val="#ppt_y"/>
                                          </p:val>
                                        </p:tav>
                                        <p:tav tm="100000">
                                          <p:val>
                                            <p:strVal val="#ppt_y"/>
                                          </p:val>
                                        </p:tav>
                                      </p:tavLst>
                                    </p:anim>
                                  </p:childTnLst>
                                </p:cTn>
                              </p:par>
                            </p:childTnLst>
                          </p:cTn>
                        </p:par>
                        <p:par>
                          <p:cTn id="44" fill="hold">
                            <p:stCondLst>
                              <p:cond delay="4500"/>
                            </p:stCondLst>
                            <p:childTnLst>
                              <p:par>
                                <p:cTn id="45" presetID="2" presetClass="entr" presetSubtype="8"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250" fill="hold"/>
                                        <p:tgtEl>
                                          <p:spTgt spid="15"/>
                                        </p:tgtEl>
                                        <p:attrNameLst>
                                          <p:attrName>ppt_x</p:attrName>
                                        </p:attrNameLst>
                                      </p:cBhvr>
                                      <p:tavLst>
                                        <p:tav tm="0">
                                          <p:val>
                                            <p:strVal val="0-#ppt_w/2"/>
                                          </p:val>
                                        </p:tav>
                                        <p:tav tm="100000">
                                          <p:val>
                                            <p:strVal val="#ppt_x"/>
                                          </p:val>
                                        </p:tav>
                                      </p:tavLst>
                                    </p:anim>
                                    <p:anim calcmode="lin" valueType="num">
                                      <p:cBhvr additive="base">
                                        <p:cTn id="48" dur="250" fill="hold"/>
                                        <p:tgtEl>
                                          <p:spTgt spid="15"/>
                                        </p:tgtEl>
                                        <p:attrNameLst>
                                          <p:attrName>ppt_y</p:attrName>
                                        </p:attrNameLst>
                                      </p:cBhvr>
                                      <p:tavLst>
                                        <p:tav tm="0">
                                          <p:val>
                                            <p:strVal val="#ppt_y"/>
                                          </p:val>
                                        </p:tav>
                                        <p:tav tm="100000">
                                          <p:val>
                                            <p:strVal val="#ppt_y"/>
                                          </p:val>
                                        </p:tav>
                                      </p:tavLst>
                                    </p:anim>
                                  </p:childTnLst>
                                </p:cTn>
                              </p:par>
                            </p:childTnLst>
                          </p:cTn>
                        </p:par>
                        <p:par>
                          <p:cTn id="49" fill="hold">
                            <p:stCondLst>
                              <p:cond delay="5000"/>
                            </p:stCondLst>
                            <p:childTnLst>
                              <p:par>
                                <p:cTn id="50" presetID="2" presetClass="entr" presetSubtype="8"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250" fill="hold"/>
                                        <p:tgtEl>
                                          <p:spTgt spid="16"/>
                                        </p:tgtEl>
                                        <p:attrNameLst>
                                          <p:attrName>ppt_x</p:attrName>
                                        </p:attrNameLst>
                                      </p:cBhvr>
                                      <p:tavLst>
                                        <p:tav tm="0">
                                          <p:val>
                                            <p:strVal val="0-#ppt_w/2"/>
                                          </p:val>
                                        </p:tav>
                                        <p:tav tm="100000">
                                          <p:val>
                                            <p:strVal val="#ppt_x"/>
                                          </p:val>
                                        </p:tav>
                                      </p:tavLst>
                                    </p:anim>
                                    <p:anim calcmode="lin" valueType="num">
                                      <p:cBhvr additive="base">
                                        <p:cTn id="53" dur="250" fill="hold"/>
                                        <p:tgtEl>
                                          <p:spTgt spid="16"/>
                                        </p:tgtEl>
                                        <p:attrNameLst>
                                          <p:attrName>ppt_y</p:attrName>
                                        </p:attrNameLst>
                                      </p:cBhvr>
                                      <p:tavLst>
                                        <p:tav tm="0">
                                          <p:val>
                                            <p:strVal val="#ppt_y"/>
                                          </p:val>
                                        </p:tav>
                                        <p:tav tm="100000">
                                          <p:val>
                                            <p:strVal val="#ppt_y"/>
                                          </p:val>
                                        </p:tav>
                                      </p:tavLst>
                                    </p:anim>
                                  </p:childTnLst>
                                </p:cTn>
                              </p:par>
                            </p:childTnLst>
                          </p:cTn>
                        </p:par>
                        <p:par>
                          <p:cTn id="54" fill="hold">
                            <p:stCondLst>
                              <p:cond delay="5500"/>
                            </p:stCondLst>
                            <p:childTnLst>
                              <p:par>
                                <p:cTn id="55" presetID="2" presetClass="entr" presetSubtype="8"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250" fill="hold"/>
                                        <p:tgtEl>
                                          <p:spTgt spid="17"/>
                                        </p:tgtEl>
                                        <p:attrNameLst>
                                          <p:attrName>ppt_x</p:attrName>
                                        </p:attrNameLst>
                                      </p:cBhvr>
                                      <p:tavLst>
                                        <p:tav tm="0">
                                          <p:val>
                                            <p:strVal val="0-#ppt_w/2"/>
                                          </p:val>
                                        </p:tav>
                                        <p:tav tm="100000">
                                          <p:val>
                                            <p:strVal val="#ppt_x"/>
                                          </p:val>
                                        </p:tav>
                                      </p:tavLst>
                                    </p:anim>
                                    <p:anim calcmode="lin" valueType="num">
                                      <p:cBhvr additive="base">
                                        <p:cTn id="58" dur="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0286" y="486325"/>
            <a:ext cx="11582400" cy="694775"/>
            <a:chOff x="290286" y="467275"/>
            <a:chExt cx="11582400" cy="694775"/>
          </a:xfrm>
        </p:grpSpPr>
        <p:sp>
          <p:nvSpPr>
            <p:cNvPr id="4" name="TextBox 8"/>
            <p:cNvSpPr txBox="1">
              <a:spLocks noChangeArrowheads="1"/>
            </p:cNvSpPr>
            <p:nvPr/>
          </p:nvSpPr>
          <p:spPr bwMode="auto">
            <a:xfrm>
              <a:off x="4464793" y="467275"/>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华文新魏" panose="02010800040101010101" pitchFamily="2" charset="-122"/>
                  <a:ea typeface="华文新魏" panose="02010800040101010101" pitchFamily="2" charset="-122"/>
                </a:rPr>
                <a:t>年度工作概述</a:t>
              </a:r>
            </a:p>
          </p:txBody>
        </p:sp>
        <p:cxnSp>
          <p:nvCxnSpPr>
            <p:cNvPr id="6" name="直接连接符 5"/>
            <p:cNvCxnSpPr/>
            <p:nvPr/>
          </p:nvCxnSpPr>
          <p:spPr>
            <a:xfrm>
              <a:off x="290286" y="1162050"/>
              <a:ext cx="11582400" cy="0"/>
            </a:xfrm>
            <a:prstGeom prst="line">
              <a:avLst/>
            </a:prstGeom>
            <a:ln>
              <a:solidFill>
                <a:srgbClr val="433A4B"/>
              </a:solidFill>
            </a:ln>
          </p:spPr>
          <p:style>
            <a:lnRef idx="1">
              <a:schemeClr val="accent1"/>
            </a:lnRef>
            <a:fillRef idx="0">
              <a:schemeClr val="accent1"/>
            </a:fillRef>
            <a:effectRef idx="0">
              <a:schemeClr val="accent1"/>
            </a:effectRef>
            <a:fontRef idx="minor">
              <a:schemeClr val="tx1"/>
            </a:fontRef>
          </p:style>
        </p:cxnSp>
      </p:grpSp>
      <p:sp>
        <p:nvSpPr>
          <p:cNvPr id="7" name="Freeform 17"/>
          <p:cNvSpPr/>
          <p:nvPr/>
        </p:nvSpPr>
        <p:spPr bwMode="auto">
          <a:xfrm>
            <a:off x="2332621" y="3534903"/>
            <a:ext cx="3937628" cy="805614"/>
          </a:xfrm>
          <a:custGeom>
            <a:avLst/>
            <a:gdLst>
              <a:gd name="T0" fmla="*/ 0 w 2053"/>
              <a:gd name="T1" fmla="*/ 482 h 482"/>
              <a:gd name="T2" fmla="*/ 0 w 2053"/>
              <a:gd name="T3" fmla="*/ 0 h 482"/>
              <a:gd name="T4" fmla="*/ 1893 w 2053"/>
              <a:gd name="T5" fmla="*/ 0 h 482"/>
              <a:gd name="T6" fmla="*/ 2053 w 2053"/>
              <a:gd name="T7" fmla="*/ 241 h 482"/>
              <a:gd name="T8" fmla="*/ 1893 w 2053"/>
              <a:gd name="T9" fmla="*/ 482 h 482"/>
            </a:gdLst>
            <a:ahLst/>
            <a:cxnLst>
              <a:cxn ang="0">
                <a:pos x="T0" y="T1"/>
              </a:cxn>
              <a:cxn ang="0">
                <a:pos x="T2" y="T3"/>
              </a:cxn>
              <a:cxn ang="0">
                <a:pos x="T4" y="T5"/>
              </a:cxn>
              <a:cxn ang="0">
                <a:pos x="T6" y="T7"/>
              </a:cxn>
              <a:cxn ang="0">
                <a:pos x="T8" y="T9"/>
              </a:cxn>
            </a:cxnLst>
            <a:rect l="0" t="0" r="r" b="b"/>
            <a:pathLst>
              <a:path w="2053" h="482">
                <a:moveTo>
                  <a:pt x="0" y="482"/>
                </a:moveTo>
                <a:lnTo>
                  <a:pt x="0" y="0"/>
                </a:lnTo>
                <a:lnTo>
                  <a:pt x="1893" y="0"/>
                </a:lnTo>
                <a:lnTo>
                  <a:pt x="2053" y="241"/>
                </a:lnTo>
                <a:lnTo>
                  <a:pt x="1893" y="48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8502" tIns="49250" rIns="98502" bIns="49250" numCol="1" anchor="t" anchorCtr="0" compatLnSpc="1"/>
          <a:lstStyle/>
          <a:p>
            <a:endParaRPr lang="id-ID" sz="1400">
              <a:latin typeface="+mn-ea"/>
            </a:endParaRPr>
          </a:p>
        </p:txBody>
      </p:sp>
      <p:sp>
        <p:nvSpPr>
          <p:cNvPr id="8" name="Freeform 19"/>
          <p:cNvSpPr/>
          <p:nvPr/>
        </p:nvSpPr>
        <p:spPr bwMode="auto">
          <a:xfrm>
            <a:off x="2332621" y="4394002"/>
            <a:ext cx="3937628" cy="725387"/>
          </a:xfrm>
          <a:custGeom>
            <a:avLst/>
            <a:gdLst>
              <a:gd name="T0" fmla="*/ 0 w 2053"/>
              <a:gd name="T1" fmla="*/ 0 h 434"/>
              <a:gd name="T2" fmla="*/ 0 w 2053"/>
              <a:gd name="T3" fmla="*/ 434 h 434"/>
              <a:gd name="T4" fmla="*/ 1893 w 2053"/>
              <a:gd name="T5" fmla="*/ 434 h 434"/>
              <a:gd name="T6" fmla="*/ 2053 w 2053"/>
              <a:gd name="T7" fmla="*/ 225 h 434"/>
              <a:gd name="T8" fmla="*/ 1893 w 2053"/>
              <a:gd name="T9" fmla="*/ 0 h 434"/>
            </a:gdLst>
            <a:ahLst/>
            <a:cxnLst>
              <a:cxn ang="0">
                <a:pos x="T0" y="T1"/>
              </a:cxn>
              <a:cxn ang="0">
                <a:pos x="T2" y="T3"/>
              </a:cxn>
              <a:cxn ang="0">
                <a:pos x="T4" y="T5"/>
              </a:cxn>
              <a:cxn ang="0">
                <a:pos x="T6" y="T7"/>
              </a:cxn>
              <a:cxn ang="0">
                <a:pos x="T8" y="T9"/>
              </a:cxn>
            </a:cxnLst>
            <a:rect l="0" t="0" r="r" b="b"/>
            <a:pathLst>
              <a:path w="2053" h="434">
                <a:moveTo>
                  <a:pt x="0" y="0"/>
                </a:moveTo>
                <a:lnTo>
                  <a:pt x="0" y="434"/>
                </a:lnTo>
                <a:lnTo>
                  <a:pt x="1893" y="434"/>
                </a:lnTo>
                <a:lnTo>
                  <a:pt x="2053" y="225"/>
                </a:lnTo>
                <a:lnTo>
                  <a:pt x="189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8502" tIns="49250" rIns="98502" bIns="49250" numCol="1" anchor="t" anchorCtr="0" compatLnSpc="1"/>
          <a:lstStyle/>
          <a:p>
            <a:endParaRPr lang="id-ID" sz="1400">
              <a:latin typeface="+mn-ea"/>
            </a:endParaRPr>
          </a:p>
        </p:txBody>
      </p:sp>
      <p:sp>
        <p:nvSpPr>
          <p:cNvPr id="9" name="Rectangle 64"/>
          <p:cNvSpPr/>
          <p:nvPr/>
        </p:nvSpPr>
        <p:spPr>
          <a:xfrm>
            <a:off x="7083687" y="1788358"/>
            <a:ext cx="3198588" cy="653460"/>
          </a:xfrm>
          <a:prstGeom prst="rect">
            <a:avLst/>
          </a:prstGeom>
        </p:spPr>
        <p:txBody>
          <a:bodyPr wrap="square" lIns="98502" tIns="49250" rIns="98502" bIns="4925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此处添加详细文本描述，建议与标题相关并符合整体语言风格，语言描述尽量简洁生动。尽量将每页幻灯片的字数控制在</a:t>
            </a:r>
            <a:r>
              <a:rPr kumimoji="0" lang="en-US" altLang="zh-CN" sz="12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rPr>
              <a:t>200</a:t>
            </a:r>
            <a:r>
              <a:rPr kumimoji="0" lang="zh-CN" altLang="en-US" sz="12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rPr>
              <a:t>字以内</a:t>
            </a:r>
          </a:p>
        </p:txBody>
      </p:sp>
      <p:sp>
        <p:nvSpPr>
          <p:cNvPr id="10" name="Rectangle 68"/>
          <p:cNvSpPr/>
          <p:nvPr/>
        </p:nvSpPr>
        <p:spPr>
          <a:xfrm>
            <a:off x="7083687" y="2859828"/>
            <a:ext cx="3198588" cy="653460"/>
          </a:xfrm>
          <a:prstGeom prst="rect">
            <a:avLst/>
          </a:prstGeom>
        </p:spPr>
        <p:txBody>
          <a:bodyPr wrap="square" lIns="98502" tIns="49250" rIns="98502" bIns="4925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此处添加详细文本描述，建议与标题相关并符合整体语言风格，语言描述尽量简洁生动。尽量将每页幻灯片的字数控制在</a:t>
            </a:r>
            <a:r>
              <a:rPr kumimoji="0" lang="en-US" altLang="zh-CN" sz="12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rPr>
              <a:t>200</a:t>
            </a:r>
            <a:r>
              <a:rPr kumimoji="0" lang="zh-CN" altLang="en-US" sz="12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rPr>
              <a:t>字以内</a:t>
            </a:r>
          </a:p>
        </p:txBody>
      </p:sp>
      <p:sp>
        <p:nvSpPr>
          <p:cNvPr id="11" name="Rectangle 72"/>
          <p:cNvSpPr/>
          <p:nvPr/>
        </p:nvSpPr>
        <p:spPr>
          <a:xfrm>
            <a:off x="7083687" y="4023344"/>
            <a:ext cx="3198588" cy="653460"/>
          </a:xfrm>
          <a:prstGeom prst="rect">
            <a:avLst/>
          </a:prstGeom>
        </p:spPr>
        <p:txBody>
          <a:bodyPr wrap="square" lIns="98502" tIns="49250" rIns="98502" bIns="4925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此处添加详细文本描述，建议与标题相关并符合整体语言风格，语言描述尽量简洁生动。尽量将每页幻灯片的字数控制在</a:t>
            </a:r>
            <a:r>
              <a:rPr kumimoji="0" lang="en-US" altLang="zh-CN" sz="12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rPr>
              <a:t>200</a:t>
            </a:r>
            <a:r>
              <a:rPr kumimoji="0" lang="zh-CN" altLang="en-US" sz="12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rPr>
              <a:t>字以内</a:t>
            </a:r>
          </a:p>
        </p:txBody>
      </p:sp>
      <p:sp>
        <p:nvSpPr>
          <p:cNvPr id="12" name="Rectangle 76"/>
          <p:cNvSpPr/>
          <p:nvPr/>
        </p:nvSpPr>
        <p:spPr>
          <a:xfrm>
            <a:off x="7083687" y="5107303"/>
            <a:ext cx="3198588" cy="653460"/>
          </a:xfrm>
          <a:prstGeom prst="rect">
            <a:avLst/>
          </a:prstGeom>
        </p:spPr>
        <p:txBody>
          <a:bodyPr wrap="square" lIns="98502" tIns="49250" rIns="98502" bIns="4925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此处添加详细文本描述，建议与标题相关并符合整体语言风格，语言描述尽量简洁生动。尽量将每页幻灯片的字数控制在</a:t>
            </a:r>
            <a:r>
              <a:rPr kumimoji="0" lang="en-US" altLang="zh-CN" sz="12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rPr>
              <a:t>200</a:t>
            </a:r>
            <a:r>
              <a:rPr kumimoji="0" lang="zh-CN" altLang="en-US" sz="12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rPr>
              <a:t>字以内</a:t>
            </a:r>
          </a:p>
        </p:txBody>
      </p:sp>
      <p:sp>
        <p:nvSpPr>
          <p:cNvPr id="13" name="Freeform 26"/>
          <p:cNvSpPr>
            <a:spLocks noEditPoints="1"/>
          </p:cNvSpPr>
          <p:nvPr/>
        </p:nvSpPr>
        <p:spPr bwMode="auto">
          <a:xfrm rot="2700000">
            <a:off x="6442599" y="1951301"/>
            <a:ext cx="275092" cy="488524"/>
          </a:xfrm>
          <a:custGeom>
            <a:avLst/>
            <a:gdLst>
              <a:gd name="T0" fmla="*/ 482 w 579"/>
              <a:gd name="T1" fmla="*/ 367 h 1073"/>
              <a:gd name="T2" fmla="*/ 482 w 579"/>
              <a:gd name="T3" fmla="*/ 148 h 1073"/>
              <a:gd name="T4" fmla="*/ 525 w 579"/>
              <a:gd name="T5" fmla="*/ 79 h 1073"/>
              <a:gd name="T6" fmla="*/ 447 w 579"/>
              <a:gd name="T7" fmla="*/ 0 h 1073"/>
              <a:gd name="T8" fmla="*/ 132 w 579"/>
              <a:gd name="T9" fmla="*/ 0 h 1073"/>
              <a:gd name="T10" fmla="*/ 54 w 579"/>
              <a:gd name="T11" fmla="*/ 79 h 1073"/>
              <a:gd name="T12" fmla="*/ 96 w 579"/>
              <a:gd name="T13" fmla="*/ 148 h 1073"/>
              <a:gd name="T14" fmla="*/ 96 w 579"/>
              <a:gd name="T15" fmla="*/ 367 h 1073"/>
              <a:gd name="T16" fmla="*/ 0 w 579"/>
              <a:gd name="T17" fmla="*/ 583 h 1073"/>
              <a:gd name="T18" fmla="*/ 0 w 579"/>
              <a:gd name="T19" fmla="*/ 612 h 1073"/>
              <a:gd name="T20" fmla="*/ 224 w 579"/>
              <a:gd name="T21" fmla="*/ 612 h 1073"/>
              <a:gd name="T22" fmla="*/ 224 w 579"/>
              <a:gd name="T23" fmla="*/ 923 h 1073"/>
              <a:gd name="T24" fmla="*/ 289 w 579"/>
              <a:gd name="T25" fmla="*/ 1073 h 1073"/>
              <a:gd name="T26" fmla="*/ 355 w 579"/>
              <a:gd name="T27" fmla="*/ 923 h 1073"/>
              <a:gd name="T28" fmla="*/ 355 w 579"/>
              <a:gd name="T29" fmla="*/ 612 h 1073"/>
              <a:gd name="T30" fmla="*/ 579 w 579"/>
              <a:gd name="T31" fmla="*/ 612 h 1073"/>
              <a:gd name="T32" fmla="*/ 579 w 579"/>
              <a:gd name="T33" fmla="*/ 583 h 1073"/>
              <a:gd name="T34" fmla="*/ 482 w 579"/>
              <a:gd name="T35" fmla="*/ 367 h 1073"/>
              <a:gd name="T36" fmla="*/ 132 w 579"/>
              <a:gd name="T37" fmla="*/ 58 h 1073"/>
              <a:gd name="T38" fmla="*/ 447 w 579"/>
              <a:gd name="T39" fmla="*/ 58 h 1073"/>
              <a:gd name="T40" fmla="*/ 467 w 579"/>
              <a:gd name="T41" fmla="*/ 79 h 1073"/>
              <a:gd name="T42" fmla="*/ 449 w 579"/>
              <a:gd name="T43" fmla="*/ 99 h 1073"/>
              <a:gd name="T44" fmla="*/ 436 w 579"/>
              <a:gd name="T45" fmla="*/ 101 h 1073"/>
              <a:gd name="T46" fmla="*/ 143 w 579"/>
              <a:gd name="T47" fmla="*/ 101 h 1073"/>
              <a:gd name="T48" fmla="*/ 129 w 579"/>
              <a:gd name="T49" fmla="*/ 99 h 1073"/>
              <a:gd name="T50" fmla="*/ 111 w 579"/>
              <a:gd name="T51" fmla="*/ 79 h 1073"/>
              <a:gd name="T52" fmla="*/ 132 w 579"/>
              <a:gd name="T53" fmla="*/ 58 h 1073"/>
              <a:gd name="T54" fmla="*/ 424 w 579"/>
              <a:gd name="T55" fmla="*/ 370 h 1073"/>
              <a:gd name="T56" fmla="*/ 154 w 579"/>
              <a:gd name="T57" fmla="*/ 370 h 1073"/>
              <a:gd name="T58" fmla="*/ 154 w 579"/>
              <a:gd name="T59" fmla="*/ 130 h 1073"/>
              <a:gd name="T60" fmla="*/ 424 w 579"/>
              <a:gd name="T61" fmla="*/ 130 h 1073"/>
              <a:gd name="T62" fmla="*/ 424 w 579"/>
              <a:gd name="T63" fmla="*/ 370 h 1073"/>
              <a:gd name="T64" fmla="*/ 297 w 579"/>
              <a:gd name="T65" fmla="*/ 911 h 1073"/>
              <a:gd name="T66" fmla="*/ 289 w 579"/>
              <a:gd name="T67" fmla="*/ 928 h 1073"/>
              <a:gd name="T68" fmla="*/ 282 w 579"/>
              <a:gd name="T69" fmla="*/ 911 h 1073"/>
              <a:gd name="T70" fmla="*/ 282 w 579"/>
              <a:gd name="T71" fmla="*/ 612 h 1073"/>
              <a:gd name="T72" fmla="*/ 297 w 579"/>
              <a:gd name="T73" fmla="*/ 612 h 1073"/>
              <a:gd name="T74" fmla="*/ 297 w 579"/>
              <a:gd name="T75" fmla="*/ 911 h 1073"/>
              <a:gd name="T76" fmla="*/ 355 w 579"/>
              <a:gd name="T77" fmla="*/ 554 h 1073"/>
              <a:gd name="T78" fmla="*/ 224 w 579"/>
              <a:gd name="T79" fmla="*/ 554 h 1073"/>
              <a:gd name="T80" fmla="*/ 59 w 579"/>
              <a:gd name="T81" fmla="*/ 554 h 1073"/>
              <a:gd name="T82" fmla="*/ 144 w 579"/>
              <a:gd name="T83" fmla="*/ 403 h 1073"/>
              <a:gd name="T84" fmla="*/ 149 w 579"/>
              <a:gd name="T85" fmla="*/ 399 h 1073"/>
              <a:gd name="T86" fmla="*/ 430 w 579"/>
              <a:gd name="T87" fmla="*/ 399 h 1073"/>
              <a:gd name="T88" fmla="*/ 435 w 579"/>
              <a:gd name="T89" fmla="*/ 403 h 1073"/>
              <a:gd name="T90" fmla="*/ 519 w 579"/>
              <a:gd name="T91" fmla="*/ 554 h 1073"/>
              <a:gd name="T92" fmla="*/ 355 w 579"/>
              <a:gd name="T93" fmla="*/ 554 h 1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79" h="1073">
                <a:moveTo>
                  <a:pt x="482" y="367"/>
                </a:moveTo>
                <a:cubicBezTo>
                  <a:pt x="482" y="148"/>
                  <a:pt x="482" y="148"/>
                  <a:pt x="482" y="148"/>
                </a:cubicBezTo>
                <a:cubicBezTo>
                  <a:pt x="508" y="135"/>
                  <a:pt x="525" y="109"/>
                  <a:pt x="525" y="79"/>
                </a:cubicBezTo>
                <a:cubicBezTo>
                  <a:pt x="525" y="35"/>
                  <a:pt x="490" y="0"/>
                  <a:pt x="447" y="0"/>
                </a:cubicBezTo>
                <a:cubicBezTo>
                  <a:pt x="132" y="0"/>
                  <a:pt x="132" y="0"/>
                  <a:pt x="132" y="0"/>
                </a:cubicBezTo>
                <a:cubicBezTo>
                  <a:pt x="89" y="0"/>
                  <a:pt x="54" y="35"/>
                  <a:pt x="54" y="79"/>
                </a:cubicBezTo>
                <a:cubicBezTo>
                  <a:pt x="54" y="109"/>
                  <a:pt x="71" y="135"/>
                  <a:pt x="96" y="148"/>
                </a:cubicBezTo>
                <a:cubicBezTo>
                  <a:pt x="96" y="367"/>
                  <a:pt x="96" y="367"/>
                  <a:pt x="96" y="367"/>
                </a:cubicBezTo>
                <a:cubicBezTo>
                  <a:pt x="35" y="422"/>
                  <a:pt x="0" y="500"/>
                  <a:pt x="0" y="583"/>
                </a:cubicBezTo>
                <a:cubicBezTo>
                  <a:pt x="0" y="612"/>
                  <a:pt x="0" y="612"/>
                  <a:pt x="0" y="612"/>
                </a:cubicBezTo>
                <a:cubicBezTo>
                  <a:pt x="224" y="612"/>
                  <a:pt x="224" y="612"/>
                  <a:pt x="224" y="612"/>
                </a:cubicBezTo>
                <a:cubicBezTo>
                  <a:pt x="224" y="923"/>
                  <a:pt x="224" y="923"/>
                  <a:pt x="224" y="923"/>
                </a:cubicBezTo>
                <a:cubicBezTo>
                  <a:pt x="289" y="1073"/>
                  <a:pt x="289" y="1073"/>
                  <a:pt x="289" y="1073"/>
                </a:cubicBezTo>
                <a:cubicBezTo>
                  <a:pt x="355" y="923"/>
                  <a:pt x="355" y="923"/>
                  <a:pt x="355" y="923"/>
                </a:cubicBezTo>
                <a:cubicBezTo>
                  <a:pt x="355" y="612"/>
                  <a:pt x="355" y="612"/>
                  <a:pt x="355" y="612"/>
                </a:cubicBezTo>
                <a:cubicBezTo>
                  <a:pt x="579" y="612"/>
                  <a:pt x="579" y="612"/>
                  <a:pt x="579" y="612"/>
                </a:cubicBezTo>
                <a:cubicBezTo>
                  <a:pt x="579" y="583"/>
                  <a:pt x="579" y="583"/>
                  <a:pt x="579" y="583"/>
                </a:cubicBezTo>
                <a:cubicBezTo>
                  <a:pt x="579" y="500"/>
                  <a:pt x="544" y="422"/>
                  <a:pt x="482" y="367"/>
                </a:cubicBezTo>
                <a:close/>
                <a:moveTo>
                  <a:pt x="132" y="58"/>
                </a:moveTo>
                <a:cubicBezTo>
                  <a:pt x="447" y="58"/>
                  <a:pt x="447" y="58"/>
                  <a:pt x="447" y="58"/>
                </a:cubicBezTo>
                <a:cubicBezTo>
                  <a:pt x="458" y="58"/>
                  <a:pt x="467" y="67"/>
                  <a:pt x="467" y="79"/>
                </a:cubicBezTo>
                <a:cubicBezTo>
                  <a:pt x="467" y="89"/>
                  <a:pt x="459" y="97"/>
                  <a:pt x="449" y="99"/>
                </a:cubicBezTo>
                <a:cubicBezTo>
                  <a:pt x="436" y="101"/>
                  <a:pt x="436" y="101"/>
                  <a:pt x="436" y="101"/>
                </a:cubicBezTo>
                <a:cubicBezTo>
                  <a:pt x="143" y="101"/>
                  <a:pt x="143" y="101"/>
                  <a:pt x="143" y="101"/>
                </a:cubicBezTo>
                <a:cubicBezTo>
                  <a:pt x="129" y="99"/>
                  <a:pt x="129" y="99"/>
                  <a:pt x="129" y="99"/>
                </a:cubicBezTo>
                <a:cubicBezTo>
                  <a:pt x="119" y="97"/>
                  <a:pt x="111" y="89"/>
                  <a:pt x="111" y="79"/>
                </a:cubicBezTo>
                <a:cubicBezTo>
                  <a:pt x="111" y="67"/>
                  <a:pt x="121" y="58"/>
                  <a:pt x="132" y="58"/>
                </a:cubicBezTo>
                <a:close/>
                <a:moveTo>
                  <a:pt x="424" y="370"/>
                </a:moveTo>
                <a:cubicBezTo>
                  <a:pt x="154" y="370"/>
                  <a:pt x="154" y="370"/>
                  <a:pt x="154" y="370"/>
                </a:cubicBezTo>
                <a:cubicBezTo>
                  <a:pt x="154" y="130"/>
                  <a:pt x="154" y="130"/>
                  <a:pt x="154" y="130"/>
                </a:cubicBezTo>
                <a:cubicBezTo>
                  <a:pt x="424" y="130"/>
                  <a:pt x="424" y="130"/>
                  <a:pt x="424" y="130"/>
                </a:cubicBezTo>
                <a:lnTo>
                  <a:pt x="424" y="370"/>
                </a:lnTo>
                <a:close/>
                <a:moveTo>
                  <a:pt x="297" y="911"/>
                </a:moveTo>
                <a:cubicBezTo>
                  <a:pt x="289" y="928"/>
                  <a:pt x="289" y="928"/>
                  <a:pt x="289" y="928"/>
                </a:cubicBezTo>
                <a:cubicBezTo>
                  <a:pt x="282" y="911"/>
                  <a:pt x="282" y="911"/>
                  <a:pt x="282" y="911"/>
                </a:cubicBezTo>
                <a:cubicBezTo>
                  <a:pt x="282" y="612"/>
                  <a:pt x="282" y="612"/>
                  <a:pt x="282" y="612"/>
                </a:cubicBezTo>
                <a:cubicBezTo>
                  <a:pt x="297" y="612"/>
                  <a:pt x="297" y="612"/>
                  <a:pt x="297" y="612"/>
                </a:cubicBezTo>
                <a:lnTo>
                  <a:pt x="297" y="911"/>
                </a:lnTo>
                <a:close/>
                <a:moveTo>
                  <a:pt x="355" y="554"/>
                </a:moveTo>
                <a:cubicBezTo>
                  <a:pt x="224" y="554"/>
                  <a:pt x="224" y="554"/>
                  <a:pt x="224" y="554"/>
                </a:cubicBezTo>
                <a:cubicBezTo>
                  <a:pt x="59" y="554"/>
                  <a:pt x="59" y="554"/>
                  <a:pt x="59" y="554"/>
                </a:cubicBezTo>
                <a:cubicBezTo>
                  <a:pt x="67" y="495"/>
                  <a:pt x="97" y="441"/>
                  <a:pt x="144" y="403"/>
                </a:cubicBezTo>
                <a:cubicBezTo>
                  <a:pt x="149" y="399"/>
                  <a:pt x="149" y="399"/>
                  <a:pt x="149" y="399"/>
                </a:cubicBezTo>
                <a:cubicBezTo>
                  <a:pt x="430" y="399"/>
                  <a:pt x="430" y="399"/>
                  <a:pt x="430" y="399"/>
                </a:cubicBezTo>
                <a:cubicBezTo>
                  <a:pt x="435" y="403"/>
                  <a:pt x="435" y="403"/>
                  <a:pt x="435" y="403"/>
                </a:cubicBezTo>
                <a:cubicBezTo>
                  <a:pt x="482" y="441"/>
                  <a:pt x="512" y="495"/>
                  <a:pt x="519" y="554"/>
                </a:cubicBezTo>
                <a:lnTo>
                  <a:pt x="355" y="554"/>
                </a:lnTo>
                <a:close/>
              </a:path>
            </a:pathLst>
          </a:custGeom>
          <a:solidFill>
            <a:srgbClr val="433A4B"/>
          </a:solidFill>
          <a:ln>
            <a:noFill/>
          </a:ln>
        </p:spPr>
        <p:txBody>
          <a:bodyPr vert="horz" wrap="square" lIns="98502" tIns="49250" rIns="98502" bIns="4925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nvGrpSpPr>
          <p:cNvPr id="14" name="Group 97"/>
          <p:cNvGrpSpPr/>
          <p:nvPr/>
        </p:nvGrpSpPr>
        <p:grpSpPr>
          <a:xfrm>
            <a:off x="6377126" y="4230197"/>
            <a:ext cx="406036" cy="400707"/>
            <a:chOff x="6719888" y="887413"/>
            <a:chExt cx="492125" cy="468312"/>
          </a:xfrm>
          <a:solidFill>
            <a:srgbClr val="433A4B"/>
          </a:solidFill>
        </p:grpSpPr>
        <p:sp>
          <p:nvSpPr>
            <p:cNvPr id="15" name="Freeform 13"/>
            <p:cNvSpPr>
              <a:spLocks noEditPoints="1"/>
            </p:cNvSpPr>
            <p:nvPr/>
          </p:nvSpPr>
          <p:spPr bwMode="auto">
            <a:xfrm>
              <a:off x="6719888" y="887413"/>
              <a:ext cx="492125" cy="468312"/>
            </a:xfrm>
            <a:custGeom>
              <a:avLst/>
              <a:gdLst>
                <a:gd name="T0" fmla="*/ 117 w 128"/>
                <a:gd name="T1" fmla="*/ 0 h 122"/>
                <a:gd name="T2" fmla="*/ 11 w 128"/>
                <a:gd name="T3" fmla="*/ 0 h 122"/>
                <a:gd name="T4" fmla="*/ 0 w 128"/>
                <a:gd name="T5" fmla="*/ 11 h 122"/>
                <a:gd name="T6" fmla="*/ 0 w 128"/>
                <a:gd name="T7" fmla="*/ 93 h 122"/>
                <a:gd name="T8" fmla="*/ 11 w 128"/>
                <a:gd name="T9" fmla="*/ 104 h 122"/>
                <a:gd name="T10" fmla="*/ 43 w 128"/>
                <a:gd name="T11" fmla="*/ 104 h 122"/>
                <a:gd name="T12" fmla="*/ 38 w 128"/>
                <a:gd name="T13" fmla="*/ 110 h 122"/>
                <a:gd name="T14" fmla="*/ 35 w 128"/>
                <a:gd name="T15" fmla="*/ 113 h 122"/>
                <a:gd name="T16" fmla="*/ 34 w 128"/>
                <a:gd name="T17" fmla="*/ 118 h 122"/>
                <a:gd name="T18" fmla="*/ 42 w 128"/>
                <a:gd name="T19" fmla="*/ 122 h 122"/>
                <a:gd name="T20" fmla="*/ 86 w 128"/>
                <a:gd name="T21" fmla="*/ 122 h 122"/>
                <a:gd name="T22" fmla="*/ 94 w 128"/>
                <a:gd name="T23" fmla="*/ 118 h 122"/>
                <a:gd name="T24" fmla="*/ 94 w 128"/>
                <a:gd name="T25" fmla="*/ 113 h 122"/>
                <a:gd name="T26" fmla="*/ 91 w 128"/>
                <a:gd name="T27" fmla="*/ 110 h 122"/>
                <a:gd name="T28" fmla="*/ 85 w 128"/>
                <a:gd name="T29" fmla="*/ 104 h 122"/>
                <a:gd name="T30" fmla="*/ 117 w 128"/>
                <a:gd name="T31" fmla="*/ 104 h 122"/>
                <a:gd name="T32" fmla="*/ 128 w 128"/>
                <a:gd name="T33" fmla="*/ 93 h 122"/>
                <a:gd name="T34" fmla="*/ 128 w 128"/>
                <a:gd name="T35" fmla="*/ 11 h 122"/>
                <a:gd name="T36" fmla="*/ 117 w 128"/>
                <a:gd name="T37" fmla="*/ 0 h 122"/>
                <a:gd name="T38" fmla="*/ 88 w 128"/>
                <a:gd name="T39" fmla="*/ 113 h 122"/>
                <a:gd name="T40" fmla="*/ 90 w 128"/>
                <a:gd name="T41" fmla="*/ 116 h 122"/>
                <a:gd name="T42" fmla="*/ 90 w 128"/>
                <a:gd name="T43" fmla="*/ 116 h 122"/>
                <a:gd name="T44" fmla="*/ 86 w 128"/>
                <a:gd name="T45" fmla="*/ 118 h 122"/>
                <a:gd name="T46" fmla="*/ 42 w 128"/>
                <a:gd name="T47" fmla="*/ 118 h 122"/>
                <a:gd name="T48" fmla="*/ 38 w 128"/>
                <a:gd name="T49" fmla="*/ 116 h 122"/>
                <a:gd name="T50" fmla="*/ 38 w 128"/>
                <a:gd name="T51" fmla="*/ 116 h 122"/>
                <a:gd name="T52" fmla="*/ 38 w 128"/>
                <a:gd name="T53" fmla="*/ 116 h 122"/>
                <a:gd name="T54" fmla="*/ 40 w 128"/>
                <a:gd name="T55" fmla="*/ 113 h 122"/>
                <a:gd name="T56" fmla="*/ 48 w 128"/>
                <a:gd name="T57" fmla="*/ 104 h 122"/>
                <a:gd name="T58" fmla="*/ 80 w 128"/>
                <a:gd name="T59" fmla="*/ 104 h 122"/>
                <a:gd name="T60" fmla="*/ 88 w 128"/>
                <a:gd name="T61" fmla="*/ 113 h 122"/>
                <a:gd name="T62" fmla="*/ 120 w 128"/>
                <a:gd name="T63" fmla="*/ 93 h 122"/>
                <a:gd name="T64" fmla="*/ 117 w 128"/>
                <a:gd name="T65" fmla="*/ 96 h 122"/>
                <a:gd name="T66" fmla="*/ 11 w 128"/>
                <a:gd name="T67" fmla="*/ 96 h 122"/>
                <a:gd name="T68" fmla="*/ 8 w 128"/>
                <a:gd name="T69" fmla="*/ 93 h 122"/>
                <a:gd name="T70" fmla="*/ 8 w 128"/>
                <a:gd name="T71" fmla="*/ 11 h 122"/>
                <a:gd name="T72" fmla="*/ 11 w 128"/>
                <a:gd name="T73" fmla="*/ 8 h 122"/>
                <a:gd name="T74" fmla="*/ 117 w 128"/>
                <a:gd name="T75" fmla="*/ 8 h 122"/>
                <a:gd name="T76" fmla="*/ 120 w 128"/>
                <a:gd name="T77" fmla="*/ 11 h 122"/>
                <a:gd name="T78" fmla="*/ 120 w 128"/>
                <a:gd name="T79" fmla="*/ 9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 h="122">
                  <a:moveTo>
                    <a:pt x="117" y="0"/>
                  </a:moveTo>
                  <a:cubicBezTo>
                    <a:pt x="11" y="0"/>
                    <a:pt x="11" y="0"/>
                    <a:pt x="11" y="0"/>
                  </a:cubicBezTo>
                  <a:cubicBezTo>
                    <a:pt x="5" y="0"/>
                    <a:pt x="0" y="5"/>
                    <a:pt x="0" y="11"/>
                  </a:cubicBezTo>
                  <a:cubicBezTo>
                    <a:pt x="0" y="93"/>
                    <a:pt x="0" y="93"/>
                    <a:pt x="0" y="93"/>
                  </a:cubicBezTo>
                  <a:cubicBezTo>
                    <a:pt x="0" y="99"/>
                    <a:pt x="5" y="104"/>
                    <a:pt x="11" y="104"/>
                  </a:cubicBezTo>
                  <a:cubicBezTo>
                    <a:pt x="43" y="104"/>
                    <a:pt x="43" y="104"/>
                    <a:pt x="43" y="104"/>
                  </a:cubicBezTo>
                  <a:cubicBezTo>
                    <a:pt x="42" y="106"/>
                    <a:pt x="39" y="109"/>
                    <a:pt x="38" y="110"/>
                  </a:cubicBezTo>
                  <a:cubicBezTo>
                    <a:pt x="36" y="111"/>
                    <a:pt x="35" y="112"/>
                    <a:pt x="35" y="113"/>
                  </a:cubicBezTo>
                  <a:cubicBezTo>
                    <a:pt x="34" y="114"/>
                    <a:pt x="33" y="116"/>
                    <a:pt x="34" y="118"/>
                  </a:cubicBezTo>
                  <a:cubicBezTo>
                    <a:pt x="35" y="120"/>
                    <a:pt x="37" y="122"/>
                    <a:pt x="42" y="122"/>
                  </a:cubicBezTo>
                  <a:cubicBezTo>
                    <a:pt x="86" y="122"/>
                    <a:pt x="86" y="122"/>
                    <a:pt x="86" y="122"/>
                  </a:cubicBezTo>
                  <a:cubicBezTo>
                    <a:pt x="91" y="122"/>
                    <a:pt x="93" y="120"/>
                    <a:pt x="94" y="118"/>
                  </a:cubicBezTo>
                  <a:cubicBezTo>
                    <a:pt x="95" y="116"/>
                    <a:pt x="95" y="114"/>
                    <a:pt x="94" y="113"/>
                  </a:cubicBezTo>
                  <a:cubicBezTo>
                    <a:pt x="93" y="112"/>
                    <a:pt x="92" y="111"/>
                    <a:pt x="91" y="110"/>
                  </a:cubicBezTo>
                  <a:cubicBezTo>
                    <a:pt x="89" y="109"/>
                    <a:pt x="87" y="106"/>
                    <a:pt x="85" y="104"/>
                  </a:cubicBezTo>
                  <a:cubicBezTo>
                    <a:pt x="117" y="104"/>
                    <a:pt x="117" y="104"/>
                    <a:pt x="117" y="104"/>
                  </a:cubicBezTo>
                  <a:cubicBezTo>
                    <a:pt x="123" y="104"/>
                    <a:pt x="128" y="99"/>
                    <a:pt x="128" y="93"/>
                  </a:cubicBezTo>
                  <a:cubicBezTo>
                    <a:pt x="128" y="11"/>
                    <a:pt x="128" y="11"/>
                    <a:pt x="128" y="11"/>
                  </a:cubicBezTo>
                  <a:cubicBezTo>
                    <a:pt x="128" y="5"/>
                    <a:pt x="123" y="0"/>
                    <a:pt x="117" y="0"/>
                  </a:cubicBezTo>
                  <a:close/>
                  <a:moveTo>
                    <a:pt x="88" y="113"/>
                  </a:moveTo>
                  <a:cubicBezTo>
                    <a:pt x="89" y="114"/>
                    <a:pt x="90" y="115"/>
                    <a:pt x="90" y="116"/>
                  </a:cubicBezTo>
                  <a:cubicBezTo>
                    <a:pt x="90" y="116"/>
                    <a:pt x="91" y="116"/>
                    <a:pt x="90" y="116"/>
                  </a:cubicBezTo>
                  <a:cubicBezTo>
                    <a:pt x="90" y="117"/>
                    <a:pt x="88" y="118"/>
                    <a:pt x="86" y="118"/>
                  </a:cubicBezTo>
                  <a:cubicBezTo>
                    <a:pt x="42" y="118"/>
                    <a:pt x="42" y="118"/>
                    <a:pt x="42" y="118"/>
                  </a:cubicBezTo>
                  <a:cubicBezTo>
                    <a:pt x="40" y="118"/>
                    <a:pt x="38" y="117"/>
                    <a:pt x="38" y="116"/>
                  </a:cubicBezTo>
                  <a:cubicBezTo>
                    <a:pt x="38" y="116"/>
                    <a:pt x="38" y="116"/>
                    <a:pt x="38" y="116"/>
                  </a:cubicBezTo>
                  <a:cubicBezTo>
                    <a:pt x="38" y="116"/>
                    <a:pt x="38" y="116"/>
                    <a:pt x="38" y="116"/>
                  </a:cubicBezTo>
                  <a:cubicBezTo>
                    <a:pt x="38" y="115"/>
                    <a:pt x="39" y="114"/>
                    <a:pt x="40" y="113"/>
                  </a:cubicBezTo>
                  <a:cubicBezTo>
                    <a:pt x="44" y="109"/>
                    <a:pt x="47" y="106"/>
                    <a:pt x="48" y="104"/>
                  </a:cubicBezTo>
                  <a:cubicBezTo>
                    <a:pt x="80" y="104"/>
                    <a:pt x="80" y="104"/>
                    <a:pt x="80" y="104"/>
                  </a:cubicBezTo>
                  <a:cubicBezTo>
                    <a:pt x="82" y="106"/>
                    <a:pt x="84" y="109"/>
                    <a:pt x="88" y="113"/>
                  </a:cubicBezTo>
                  <a:close/>
                  <a:moveTo>
                    <a:pt x="120" y="93"/>
                  </a:moveTo>
                  <a:cubicBezTo>
                    <a:pt x="120" y="95"/>
                    <a:pt x="119" y="96"/>
                    <a:pt x="117" y="96"/>
                  </a:cubicBezTo>
                  <a:cubicBezTo>
                    <a:pt x="11" y="96"/>
                    <a:pt x="11" y="96"/>
                    <a:pt x="11" y="96"/>
                  </a:cubicBezTo>
                  <a:cubicBezTo>
                    <a:pt x="9" y="96"/>
                    <a:pt x="8" y="95"/>
                    <a:pt x="8" y="93"/>
                  </a:cubicBezTo>
                  <a:cubicBezTo>
                    <a:pt x="8" y="11"/>
                    <a:pt x="8" y="11"/>
                    <a:pt x="8" y="11"/>
                  </a:cubicBezTo>
                  <a:cubicBezTo>
                    <a:pt x="8" y="9"/>
                    <a:pt x="9" y="8"/>
                    <a:pt x="11" y="8"/>
                  </a:cubicBezTo>
                  <a:cubicBezTo>
                    <a:pt x="117" y="8"/>
                    <a:pt x="117" y="8"/>
                    <a:pt x="117" y="8"/>
                  </a:cubicBezTo>
                  <a:cubicBezTo>
                    <a:pt x="119" y="8"/>
                    <a:pt x="120" y="9"/>
                    <a:pt x="120" y="11"/>
                  </a:cubicBezTo>
                  <a:lnTo>
                    <a:pt x="120"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6" name="Freeform 14"/>
            <p:cNvSpPr>
              <a:spLocks noEditPoints="1"/>
            </p:cNvSpPr>
            <p:nvPr/>
          </p:nvSpPr>
          <p:spPr bwMode="auto">
            <a:xfrm>
              <a:off x="6781801" y="947738"/>
              <a:ext cx="368300" cy="247650"/>
            </a:xfrm>
            <a:custGeom>
              <a:avLst/>
              <a:gdLst>
                <a:gd name="T0" fmla="*/ 89 w 96"/>
                <a:gd name="T1" fmla="*/ 0 h 64"/>
                <a:gd name="T2" fmla="*/ 7 w 96"/>
                <a:gd name="T3" fmla="*/ 0 h 64"/>
                <a:gd name="T4" fmla="*/ 0 w 96"/>
                <a:gd name="T5" fmla="*/ 7 h 64"/>
                <a:gd name="T6" fmla="*/ 0 w 96"/>
                <a:gd name="T7" fmla="*/ 57 h 64"/>
                <a:gd name="T8" fmla="*/ 7 w 96"/>
                <a:gd name="T9" fmla="*/ 64 h 64"/>
                <a:gd name="T10" fmla="*/ 89 w 96"/>
                <a:gd name="T11" fmla="*/ 64 h 64"/>
                <a:gd name="T12" fmla="*/ 96 w 96"/>
                <a:gd name="T13" fmla="*/ 57 h 64"/>
                <a:gd name="T14" fmla="*/ 96 w 96"/>
                <a:gd name="T15" fmla="*/ 7 h 64"/>
                <a:gd name="T16" fmla="*/ 89 w 96"/>
                <a:gd name="T17" fmla="*/ 0 h 64"/>
                <a:gd name="T18" fmla="*/ 92 w 96"/>
                <a:gd name="T19" fmla="*/ 57 h 64"/>
                <a:gd name="T20" fmla="*/ 89 w 96"/>
                <a:gd name="T21" fmla="*/ 60 h 64"/>
                <a:gd name="T22" fmla="*/ 7 w 96"/>
                <a:gd name="T23" fmla="*/ 60 h 64"/>
                <a:gd name="T24" fmla="*/ 4 w 96"/>
                <a:gd name="T25" fmla="*/ 57 h 64"/>
                <a:gd name="T26" fmla="*/ 4 w 96"/>
                <a:gd name="T27" fmla="*/ 7 h 64"/>
                <a:gd name="T28" fmla="*/ 7 w 96"/>
                <a:gd name="T29" fmla="*/ 4 h 64"/>
                <a:gd name="T30" fmla="*/ 89 w 96"/>
                <a:gd name="T31" fmla="*/ 4 h 64"/>
                <a:gd name="T32" fmla="*/ 92 w 96"/>
                <a:gd name="T33" fmla="*/ 7 h 64"/>
                <a:gd name="T34" fmla="*/ 92 w 96"/>
                <a:gd name="T35" fmla="*/ 57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64">
                  <a:moveTo>
                    <a:pt x="89" y="0"/>
                  </a:moveTo>
                  <a:cubicBezTo>
                    <a:pt x="7" y="0"/>
                    <a:pt x="7" y="0"/>
                    <a:pt x="7" y="0"/>
                  </a:cubicBezTo>
                  <a:cubicBezTo>
                    <a:pt x="3" y="0"/>
                    <a:pt x="0" y="3"/>
                    <a:pt x="0" y="7"/>
                  </a:cubicBezTo>
                  <a:cubicBezTo>
                    <a:pt x="0" y="57"/>
                    <a:pt x="0" y="57"/>
                    <a:pt x="0" y="57"/>
                  </a:cubicBezTo>
                  <a:cubicBezTo>
                    <a:pt x="0" y="61"/>
                    <a:pt x="3" y="64"/>
                    <a:pt x="7" y="64"/>
                  </a:cubicBezTo>
                  <a:cubicBezTo>
                    <a:pt x="89" y="64"/>
                    <a:pt x="89" y="64"/>
                    <a:pt x="89" y="64"/>
                  </a:cubicBezTo>
                  <a:cubicBezTo>
                    <a:pt x="93" y="64"/>
                    <a:pt x="96" y="61"/>
                    <a:pt x="96" y="57"/>
                  </a:cubicBezTo>
                  <a:cubicBezTo>
                    <a:pt x="96" y="7"/>
                    <a:pt x="96" y="7"/>
                    <a:pt x="96" y="7"/>
                  </a:cubicBezTo>
                  <a:cubicBezTo>
                    <a:pt x="96" y="3"/>
                    <a:pt x="93" y="0"/>
                    <a:pt x="89" y="0"/>
                  </a:cubicBezTo>
                  <a:close/>
                  <a:moveTo>
                    <a:pt x="92" y="57"/>
                  </a:moveTo>
                  <a:cubicBezTo>
                    <a:pt x="92" y="59"/>
                    <a:pt x="91" y="60"/>
                    <a:pt x="89" y="60"/>
                  </a:cubicBezTo>
                  <a:cubicBezTo>
                    <a:pt x="7" y="60"/>
                    <a:pt x="7" y="60"/>
                    <a:pt x="7" y="60"/>
                  </a:cubicBezTo>
                  <a:cubicBezTo>
                    <a:pt x="5" y="60"/>
                    <a:pt x="4" y="59"/>
                    <a:pt x="4" y="57"/>
                  </a:cubicBezTo>
                  <a:cubicBezTo>
                    <a:pt x="4" y="7"/>
                    <a:pt x="4" y="7"/>
                    <a:pt x="4" y="7"/>
                  </a:cubicBezTo>
                  <a:cubicBezTo>
                    <a:pt x="4" y="5"/>
                    <a:pt x="5" y="4"/>
                    <a:pt x="7" y="4"/>
                  </a:cubicBezTo>
                  <a:cubicBezTo>
                    <a:pt x="89" y="4"/>
                    <a:pt x="89" y="4"/>
                    <a:pt x="89" y="4"/>
                  </a:cubicBezTo>
                  <a:cubicBezTo>
                    <a:pt x="91" y="4"/>
                    <a:pt x="92" y="5"/>
                    <a:pt x="92" y="7"/>
                  </a:cubicBezTo>
                  <a:lnTo>
                    <a:pt x="92"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7" name="Freeform 15"/>
            <p:cNvSpPr>
              <a:spLocks noEditPoints="1"/>
            </p:cNvSpPr>
            <p:nvPr/>
          </p:nvSpPr>
          <p:spPr bwMode="auto">
            <a:xfrm>
              <a:off x="6943726" y="1201738"/>
              <a:ext cx="46038" cy="47625"/>
            </a:xfrm>
            <a:custGeom>
              <a:avLst/>
              <a:gdLst>
                <a:gd name="T0" fmla="*/ 6 w 12"/>
                <a:gd name="T1" fmla="*/ 0 h 12"/>
                <a:gd name="T2" fmla="*/ 0 w 12"/>
                <a:gd name="T3" fmla="*/ 6 h 12"/>
                <a:gd name="T4" fmla="*/ 6 w 12"/>
                <a:gd name="T5" fmla="*/ 12 h 12"/>
                <a:gd name="T6" fmla="*/ 12 w 12"/>
                <a:gd name="T7" fmla="*/ 6 h 12"/>
                <a:gd name="T8" fmla="*/ 6 w 12"/>
                <a:gd name="T9" fmla="*/ 0 h 12"/>
                <a:gd name="T10" fmla="*/ 6 w 12"/>
                <a:gd name="T11" fmla="*/ 8 h 12"/>
                <a:gd name="T12" fmla="*/ 4 w 12"/>
                <a:gd name="T13" fmla="*/ 6 h 12"/>
                <a:gd name="T14" fmla="*/ 6 w 12"/>
                <a:gd name="T15" fmla="*/ 4 h 12"/>
                <a:gd name="T16" fmla="*/ 8 w 12"/>
                <a:gd name="T17" fmla="*/ 6 h 12"/>
                <a:gd name="T18" fmla="*/ 6 w 12"/>
                <a:gd name="T19" fmla="*/ 8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6" y="0"/>
                  </a:moveTo>
                  <a:cubicBezTo>
                    <a:pt x="3" y="0"/>
                    <a:pt x="0" y="3"/>
                    <a:pt x="0" y="6"/>
                  </a:cubicBezTo>
                  <a:cubicBezTo>
                    <a:pt x="0" y="9"/>
                    <a:pt x="3" y="12"/>
                    <a:pt x="6" y="12"/>
                  </a:cubicBezTo>
                  <a:cubicBezTo>
                    <a:pt x="9" y="12"/>
                    <a:pt x="12" y="9"/>
                    <a:pt x="12" y="6"/>
                  </a:cubicBezTo>
                  <a:cubicBezTo>
                    <a:pt x="12" y="3"/>
                    <a:pt x="9" y="0"/>
                    <a:pt x="6" y="0"/>
                  </a:cubicBezTo>
                  <a:close/>
                  <a:moveTo>
                    <a:pt x="6" y="8"/>
                  </a:moveTo>
                  <a:cubicBezTo>
                    <a:pt x="5" y="8"/>
                    <a:pt x="4" y="7"/>
                    <a:pt x="4" y="6"/>
                  </a:cubicBezTo>
                  <a:cubicBezTo>
                    <a:pt x="4" y="5"/>
                    <a:pt x="5" y="4"/>
                    <a:pt x="6" y="4"/>
                  </a:cubicBezTo>
                  <a:cubicBezTo>
                    <a:pt x="7" y="4"/>
                    <a:pt x="8" y="5"/>
                    <a:pt x="8" y="6"/>
                  </a:cubicBezTo>
                  <a:cubicBezTo>
                    <a:pt x="8" y="7"/>
                    <a:pt x="7" y="8"/>
                    <a:pt x="6"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8" name="Freeform 16"/>
            <p:cNvSpPr/>
            <p:nvPr/>
          </p:nvSpPr>
          <p:spPr bwMode="auto">
            <a:xfrm>
              <a:off x="6881813" y="1044575"/>
              <a:ext cx="61913" cy="65087"/>
            </a:xfrm>
            <a:custGeom>
              <a:avLst/>
              <a:gdLst>
                <a:gd name="T0" fmla="*/ 0 w 39"/>
                <a:gd name="T1" fmla="*/ 24 h 41"/>
                <a:gd name="T2" fmla="*/ 39 w 39"/>
                <a:gd name="T3" fmla="*/ 41 h 41"/>
                <a:gd name="T4" fmla="*/ 39 w 39"/>
                <a:gd name="T5" fmla="*/ 32 h 41"/>
                <a:gd name="T6" fmla="*/ 12 w 39"/>
                <a:gd name="T7" fmla="*/ 19 h 41"/>
                <a:gd name="T8" fmla="*/ 39 w 39"/>
                <a:gd name="T9" fmla="*/ 10 h 41"/>
                <a:gd name="T10" fmla="*/ 39 w 39"/>
                <a:gd name="T11" fmla="*/ 0 h 41"/>
                <a:gd name="T12" fmla="*/ 0 w 39"/>
                <a:gd name="T13" fmla="*/ 17 h 41"/>
                <a:gd name="T14" fmla="*/ 0 w 39"/>
                <a:gd name="T15" fmla="*/ 24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1">
                  <a:moveTo>
                    <a:pt x="0" y="24"/>
                  </a:moveTo>
                  <a:lnTo>
                    <a:pt x="39" y="41"/>
                  </a:lnTo>
                  <a:lnTo>
                    <a:pt x="39" y="32"/>
                  </a:lnTo>
                  <a:lnTo>
                    <a:pt x="12" y="19"/>
                  </a:lnTo>
                  <a:lnTo>
                    <a:pt x="39" y="10"/>
                  </a:lnTo>
                  <a:lnTo>
                    <a:pt x="39" y="0"/>
                  </a:lnTo>
                  <a:lnTo>
                    <a:pt x="0" y="17"/>
                  </a:lnTo>
                  <a:lnTo>
                    <a:pt x="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19" name="Freeform 17"/>
            <p:cNvSpPr/>
            <p:nvPr/>
          </p:nvSpPr>
          <p:spPr bwMode="auto">
            <a:xfrm>
              <a:off x="6950076" y="1033463"/>
              <a:ext cx="31750" cy="87312"/>
            </a:xfrm>
            <a:custGeom>
              <a:avLst/>
              <a:gdLst>
                <a:gd name="T0" fmla="*/ 7 w 8"/>
                <a:gd name="T1" fmla="*/ 0 h 23"/>
                <a:gd name="T2" fmla="*/ 5 w 8"/>
                <a:gd name="T3" fmla="*/ 0 h 23"/>
                <a:gd name="T4" fmla="*/ 5 w 8"/>
                <a:gd name="T5" fmla="*/ 2 h 23"/>
                <a:gd name="T6" fmla="*/ 0 w 8"/>
                <a:gd name="T7" fmla="*/ 20 h 23"/>
                <a:gd name="T8" fmla="*/ 0 w 8"/>
                <a:gd name="T9" fmla="*/ 22 h 23"/>
                <a:gd name="T10" fmla="*/ 2 w 8"/>
                <a:gd name="T11" fmla="*/ 23 h 23"/>
                <a:gd name="T12" fmla="*/ 3 w 8"/>
                <a:gd name="T13" fmla="*/ 23 h 23"/>
                <a:gd name="T14" fmla="*/ 3 w 8"/>
                <a:gd name="T15" fmla="*/ 22 h 23"/>
                <a:gd name="T16" fmla="*/ 4 w 8"/>
                <a:gd name="T17" fmla="*/ 21 h 23"/>
                <a:gd name="T18" fmla="*/ 8 w 8"/>
                <a:gd name="T19" fmla="*/ 3 h 23"/>
                <a:gd name="T20" fmla="*/ 8 w 8"/>
                <a:gd name="T21" fmla="*/ 1 h 23"/>
                <a:gd name="T22" fmla="*/ 8 w 8"/>
                <a:gd name="T23" fmla="*/ 0 h 23"/>
                <a:gd name="T24" fmla="*/ 7 w 8"/>
                <a:gd name="T2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23">
                  <a:moveTo>
                    <a:pt x="7" y="0"/>
                  </a:moveTo>
                  <a:cubicBezTo>
                    <a:pt x="6" y="0"/>
                    <a:pt x="6" y="0"/>
                    <a:pt x="5" y="0"/>
                  </a:cubicBezTo>
                  <a:cubicBezTo>
                    <a:pt x="5" y="0"/>
                    <a:pt x="5" y="1"/>
                    <a:pt x="5" y="2"/>
                  </a:cubicBezTo>
                  <a:cubicBezTo>
                    <a:pt x="0" y="20"/>
                    <a:pt x="0" y="20"/>
                    <a:pt x="0" y="20"/>
                  </a:cubicBezTo>
                  <a:cubicBezTo>
                    <a:pt x="0" y="21"/>
                    <a:pt x="0" y="22"/>
                    <a:pt x="0" y="22"/>
                  </a:cubicBezTo>
                  <a:cubicBezTo>
                    <a:pt x="0" y="23"/>
                    <a:pt x="1" y="23"/>
                    <a:pt x="2" y="23"/>
                  </a:cubicBezTo>
                  <a:cubicBezTo>
                    <a:pt x="2" y="23"/>
                    <a:pt x="2" y="23"/>
                    <a:pt x="3" y="23"/>
                  </a:cubicBezTo>
                  <a:cubicBezTo>
                    <a:pt x="3" y="23"/>
                    <a:pt x="3" y="22"/>
                    <a:pt x="3" y="22"/>
                  </a:cubicBezTo>
                  <a:cubicBezTo>
                    <a:pt x="3" y="22"/>
                    <a:pt x="3" y="21"/>
                    <a:pt x="4" y="21"/>
                  </a:cubicBezTo>
                  <a:cubicBezTo>
                    <a:pt x="8" y="3"/>
                    <a:pt x="8" y="3"/>
                    <a:pt x="8" y="3"/>
                  </a:cubicBezTo>
                  <a:cubicBezTo>
                    <a:pt x="8" y="2"/>
                    <a:pt x="8" y="1"/>
                    <a:pt x="8" y="1"/>
                  </a:cubicBezTo>
                  <a:cubicBezTo>
                    <a:pt x="8" y="0"/>
                    <a:pt x="8" y="0"/>
                    <a:pt x="8" y="0"/>
                  </a:cubicBezTo>
                  <a:cubicBezTo>
                    <a:pt x="8" y="0"/>
                    <a:pt x="7" y="0"/>
                    <a:pt x="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0" name="Freeform 18"/>
            <p:cNvSpPr/>
            <p:nvPr/>
          </p:nvSpPr>
          <p:spPr bwMode="auto">
            <a:xfrm>
              <a:off x="6989763" y="1044575"/>
              <a:ext cx="60325" cy="65087"/>
            </a:xfrm>
            <a:custGeom>
              <a:avLst/>
              <a:gdLst>
                <a:gd name="T0" fmla="*/ 0 w 38"/>
                <a:gd name="T1" fmla="*/ 10 h 41"/>
                <a:gd name="T2" fmla="*/ 26 w 38"/>
                <a:gd name="T3" fmla="*/ 19 h 41"/>
                <a:gd name="T4" fmla="*/ 0 w 38"/>
                <a:gd name="T5" fmla="*/ 32 h 41"/>
                <a:gd name="T6" fmla="*/ 0 w 38"/>
                <a:gd name="T7" fmla="*/ 41 h 41"/>
                <a:gd name="T8" fmla="*/ 38 w 38"/>
                <a:gd name="T9" fmla="*/ 24 h 41"/>
                <a:gd name="T10" fmla="*/ 38 w 38"/>
                <a:gd name="T11" fmla="*/ 17 h 41"/>
                <a:gd name="T12" fmla="*/ 0 w 38"/>
                <a:gd name="T13" fmla="*/ 0 h 41"/>
                <a:gd name="T14" fmla="*/ 0 w 38"/>
                <a:gd name="T15" fmla="*/ 10 h 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41">
                  <a:moveTo>
                    <a:pt x="0" y="10"/>
                  </a:moveTo>
                  <a:lnTo>
                    <a:pt x="26" y="19"/>
                  </a:lnTo>
                  <a:lnTo>
                    <a:pt x="0" y="32"/>
                  </a:lnTo>
                  <a:lnTo>
                    <a:pt x="0" y="41"/>
                  </a:lnTo>
                  <a:lnTo>
                    <a:pt x="38" y="24"/>
                  </a:lnTo>
                  <a:lnTo>
                    <a:pt x="38" y="17"/>
                  </a:lnTo>
                  <a:lnTo>
                    <a:pt x="0" y="0"/>
                  </a:lnTo>
                  <a:lnTo>
                    <a:pt x="0"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sp>
        <p:nvSpPr>
          <p:cNvPr id="21" name="Freeform 22"/>
          <p:cNvSpPr>
            <a:spLocks noEditPoints="1"/>
          </p:cNvSpPr>
          <p:nvPr/>
        </p:nvSpPr>
        <p:spPr bwMode="auto">
          <a:xfrm>
            <a:off x="6374212" y="3052159"/>
            <a:ext cx="411867" cy="429748"/>
          </a:xfrm>
          <a:custGeom>
            <a:avLst/>
            <a:gdLst>
              <a:gd name="T0" fmla="*/ 326 w 326"/>
              <a:gd name="T1" fmla="*/ 108 h 328"/>
              <a:gd name="T2" fmla="*/ 219 w 326"/>
              <a:gd name="T3" fmla="*/ 0 h 328"/>
              <a:gd name="T4" fmla="*/ 31 w 326"/>
              <a:gd name="T5" fmla="*/ 188 h 328"/>
              <a:gd name="T6" fmla="*/ 0 w 326"/>
              <a:gd name="T7" fmla="*/ 328 h 328"/>
              <a:gd name="T8" fmla="*/ 139 w 326"/>
              <a:gd name="T9" fmla="*/ 295 h 328"/>
              <a:gd name="T10" fmla="*/ 326 w 326"/>
              <a:gd name="T11" fmla="*/ 108 h 328"/>
              <a:gd name="T12" fmla="*/ 129 w 326"/>
              <a:gd name="T13" fmla="*/ 275 h 328"/>
              <a:gd name="T14" fmla="*/ 112 w 326"/>
              <a:gd name="T15" fmla="*/ 258 h 328"/>
              <a:gd name="T16" fmla="*/ 280 w 326"/>
              <a:gd name="T17" fmla="*/ 91 h 328"/>
              <a:gd name="T18" fmla="*/ 297 w 326"/>
              <a:gd name="T19" fmla="*/ 108 h 328"/>
              <a:gd name="T20" fmla="*/ 129 w 326"/>
              <a:gd name="T21" fmla="*/ 275 h 328"/>
              <a:gd name="T22" fmla="*/ 67 w 326"/>
              <a:gd name="T23" fmla="*/ 290 h 328"/>
              <a:gd name="T24" fmla="*/ 37 w 326"/>
              <a:gd name="T25" fmla="*/ 260 h 328"/>
              <a:gd name="T26" fmla="*/ 48 w 326"/>
              <a:gd name="T27" fmla="*/ 208 h 328"/>
              <a:gd name="T28" fmla="*/ 66 w 326"/>
              <a:gd name="T29" fmla="*/ 226 h 328"/>
              <a:gd name="T30" fmla="*/ 66 w 326"/>
              <a:gd name="T31" fmla="*/ 226 h 328"/>
              <a:gd name="T32" fmla="*/ 105 w 326"/>
              <a:gd name="T33" fmla="*/ 265 h 328"/>
              <a:gd name="T34" fmla="*/ 105 w 326"/>
              <a:gd name="T35" fmla="*/ 265 h 328"/>
              <a:gd name="T36" fmla="*/ 119 w 326"/>
              <a:gd name="T37" fmla="*/ 278 h 328"/>
              <a:gd name="T38" fmla="*/ 67 w 326"/>
              <a:gd name="T39" fmla="*/ 290 h 328"/>
              <a:gd name="T40" fmla="*/ 272 w 326"/>
              <a:gd name="T41" fmla="*/ 83 h 328"/>
              <a:gd name="T42" fmla="*/ 105 w 326"/>
              <a:gd name="T43" fmla="*/ 250 h 328"/>
              <a:gd name="T44" fmla="*/ 80 w 326"/>
              <a:gd name="T45" fmla="*/ 226 h 328"/>
              <a:gd name="T46" fmla="*/ 248 w 326"/>
              <a:gd name="T47" fmla="*/ 59 h 328"/>
              <a:gd name="T48" fmla="*/ 272 w 326"/>
              <a:gd name="T49" fmla="*/ 83 h 328"/>
              <a:gd name="T50" fmla="*/ 219 w 326"/>
              <a:gd name="T51" fmla="*/ 30 h 328"/>
              <a:gd name="T52" fmla="*/ 240 w 326"/>
              <a:gd name="T53" fmla="*/ 51 h 328"/>
              <a:gd name="T54" fmla="*/ 73 w 326"/>
              <a:gd name="T55" fmla="*/ 218 h 328"/>
              <a:gd name="T56" fmla="*/ 52 w 326"/>
              <a:gd name="T57" fmla="*/ 197 h 328"/>
              <a:gd name="T58" fmla="*/ 219 w 326"/>
              <a:gd name="T59" fmla="*/ 3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6" h="328">
                <a:moveTo>
                  <a:pt x="326" y="108"/>
                </a:moveTo>
                <a:lnTo>
                  <a:pt x="219" y="0"/>
                </a:lnTo>
                <a:lnTo>
                  <a:pt x="31" y="188"/>
                </a:lnTo>
                <a:lnTo>
                  <a:pt x="0" y="328"/>
                </a:lnTo>
                <a:lnTo>
                  <a:pt x="139" y="295"/>
                </a:lnTo>
                <a:lnTo>
                  <a:pt x="326" y="108"/>
                </a:lnTo>
                <a:close/>
                <a:moveTo>
                  <a:pt x="129" y="275"/>
                </a:moveTo>
                <a:lnTo>
                  <a:pt x="112" y="258"/>
                </a:lnTo>
                <a:lnTo>
                  <a:pt x="280" y="91"/>
                </a:lnTo>
                <a:lnTo>
                  <a:pt x="297" y="108"/>
                </a:lnTo>
                <a:lnTo>
                  <a:pt x="129" y="275"/>
                </a:lnTo>
                <a:close/>
                <a:moveTo>
                  <a:pt x="67" y="290"/>
                </a:moveTo>
                <a:lnTo>
                  <a:pt x="37" y="260"/>
                </a:lnTo>
                <a:lnTo>
                  <a:pt x="48" y="208"/>
                </a:lnTo>
                <a:lnTo>
                  <a:pt x="66" y="226"/>
                </a:lnTo>
                <a:lnTo>
                  <a:pt x="66" y="226"/>
                </a:lnTo>
                <a:lnTo>
                  <a:pt x="105" y="265"/>
                </a:lnTo>
                <a:lnTo>
                  <a:pt x="105" y="265"/>
                </a:lnTo>
                <a:lnTo>
                  <a:pt x="119" y="278"/>
                </a:lnTo>
                <a:lnTo>
                  <a:pt x="67" y="290"/>
                </a:lnTo>
                <a:close/>
                <a:moveTo>
                  <a:pt x="272" y="83"/>
                </a:moveTo>
                <a:lnTo>
                  <a:pt x="105" y="250"/>
                </a:lnTo>
                <a:lnTo>
                  <a:pt x="80" y="226"/>
                </a:lnTo>
                <a:lnTo>
                  <a:pt x="248" y="59"/>
                </a:lnTo>
                <a:lnTo>
                  <a:pt x="272" y="83"/>
                </a:lnTo>
                <a:close/>
                <a:moveTo>
                  <a:pt x="219" y="30"/>
                </a:moveTo>
                <a:lnTo>
                  <a:pt x="240" y="51"/>
                </a:lnTo>
                <a:lnTo>
                  <a:pt x="73" y="218"/>
                </a:lnTo>
                <a:lnTo>
                  <a:pt x="52" y="197"/>
                </a:lnTo>
                <a:lnTo>
                  <a:pt x="219" y="30"/>
                </a:lnTo>
                <a:close/>
              </a:path>
            </a:pathLst>
          </a:custGeom>
          <a:solidFill>
            <a:srgbClr val="433A4B"/>
          </a:solidFill>
          <a:ln>
            <a:noFill/>
          </a:ln>
        </p:spPr>
        <p:txBody>
          <a:bodyPr vert="horz" wrap="square" lIns="98502" tIns="49250" rIns="98502" bIns="4925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nvGrpSpPr>
          <p:cNvPr id="22" name="Group 105"/>
          <p:cNvGrpSpPr/>
          <p:nvPr/>
        </p:nvGrpSpPr>
        <p:grpSpPr>
          <a:xfrm rot="2700000">
            <a:off x="6439977" y="5278968"/>
            <a:ext cx="280339" cy="471080"/>
            <a:chOff x="4732338" y="4783138"/>
            <a:chExt cx="703263" cy="1225550"/>
          </a:xfrm>
          <a:solidFill>
            <a:srgbClr val="433A4B"/>
          </a:solidFill>
        </p:grpSpPr>
        <p:sp>
          <p:nvSpPr>
            <p:cNvPr id="23" name="Freeform 30"/>
            <p:cNvSpPr>
              <a:spLocks noEditPoints="1"/>
            </p:cNvSpPr>
            <p:nvPr/>
          </p:nvSpPr>
          <p:spPr bwMode="auto">
            <a:xfrm>
              <a:off x="4732338" y="4783138"/>
              <a:ext cx="703263" cy="1173163"/>
            </a:xfrm>
            <a:custGeom>
              <a:avLst/>
              <a:gdLst>
                <a:gd name="T0" fmla="*/ 50 w 184"/>
                <a:gd name="T1" fmla="*/ 310 h 310"/>
                <a:gd name="T2" fmla="*/ 32 w 184"/>
                <a:gd name="T3" fmla="*/ 282 h 310"/>
                <a:gd name="T4" fmla="*/ 10 w 184"/>
                <a:gd name="T5" fmla="*/ 199 h 310"/>
                <a:gd name="T6" fmla="*/ 39 w 184"/>
                <a:gd name="T7" fmla="*/ 171 h 310"/>
                <a:gd name="T8" fmla="*/ 30 w 184"/>
                <a:gd name="T9" fmla="*/ 116 h 310"/>
                <a:gd name="T10" fmla="*/ 36 w 184"/>
                <a:gd name="T11" fmla="*/ 73 h 310"/>
                <a:gd name="T12" fmla="*/ 36 w 184"/>
                <a:gd name="T13" fmla="*/ 72 h 310"/>
                <a:gd name="T14" fmla="*/ 92 w 184"/>
                <a:gd name="T15" fmla="*/ 0 h 310"/>
                <a:gd name="T16" fmla="*/ 148 w 184"/>
                <a:gd name="T17" fmla="*/ 72 h 310"/>
                <a:gd name="T18" fmla="*/ 148 w 184"/>
                <a:gd name="T19" fmla="*/ 73 h 310"/>
                <a:gd name="T20" fmla="*/ 155 w 184"/>
                <a:gd name="T21" fmla="*/ 116 h 310"/>
                <a:gd name="T22" fmla="*/ 145 w 184"/>
                <a:gd name="T23" fmla="*/ 171 h 310"/>
                <a:gd name="T24" fmla="*/ 174 w 184"/>
                <a:gd name="T25" fmla="*/ 199 h 310"/>
                <a:gd name="T26" fmla="*/ 153 w 184"/>
                <a:gd name="T27" fmla="*/ 282 h 310"/>
                <a:gd name="T28" fmla="*/ 134 w 184"/>
                <a:gd name="T29" fmla="*/ 310 h 310"/>
                <a:gd name="T30" fmla="*/ 134 w 184"/>
                <a:gd name="T31" fmla="*/ 276 h 310"/>
                <a:gd name="T32" fmla="*/ 118 w 184"/>
                <a:gd name="T33" fmla="*/ 239 h 310"/>
                <a:gd name="T34" fmla="*/ 118 w 184"/>
                <a:gd name="T35" fmla="*/ 240 h 310"/>
                <a:gd name="T36" fmla="*/ 115 w 184"/>
                <a:gd name="T37" fmla="*/ 246 h 310"/>
                <a:gd name="T38" fmla="*/ 108 w 184"/>
                <a:gd name="T39" fmla="*/ 245 h 310"/>
                <a:gd name="T40" fmla="*/ 76 w 184"/>
                <a:gd name="T41" fmla="*/ 245 h 310"/>
                <a:gd name="T42" fmla="*/ 69 w 184"/>
                <a:gd name="T43" fmla="*/ 246 h 310"/>
                <a:gd name="T44" fmla="*/ 66 w 184"/>
                <a:gd name="T45" fmla="*/ 240 h 310"/>
                <a:gd name="T46" fmla="*/ 66 w 184"/>
                <a:gd name="T47" fmla="*/ 239 h 310"/>
                <a:gd name="T48" fmla="*/ 50 w 184"/>
                <a:gd name="T49" fmla="*/ 276 h 310"/>
                <a:gd name="T50" fmla="*/ 50 w 184"/>
                <a:gd name="T51" fmla="*/ 310 h 310"/>
                <a:gd name="T52" fmla="*/ 55 w 184"/>
                <a:gd name="T53" fmla="*/ 79 h 310"/>
                <a:gd name="T54" fmla="*/ 50 w 184"/>
                <a:gd name="T55" fmla="*/ 116 h 310"/>
                <a:gd name="T56" fmla="*/ 61 w 184"/>
                <a:gd name="T57" fmla="*/ 174 h 310"/>
                <a:gd name="T58" fmla="*/ 64 w 184"/>
                <a:gd name="T59" fmla="*/ 184 h 310"/>
                <a:gd name="T60" fmla="*/ 54 w 184"/>
                <a:gd name="T61" fmla="*/ 187 h 310"/>
                <a:gd name="T62" fmla="*/ 29 w 184"/>
                <a:gd name="T63" fmla="*/ 205 h 310"/>
                <a:gd name="T64" fmla="*/ 36 w 184"/>
                <a:gd name="T65" fmla="*/ 247 h 310"/>
                <a:gd name="T66" fmla="*/ 65 w 184"/>
                <a:gd name="T67" fmla="*/ 215 h 310"/>
                <a:gd name="T68" fmla="*/ 74 w 184"/>
                <a:gd name="T69" fmla="*/ 209 h 310"/>
                <a:gd name="T70" fmla="*/ 79 w 184"/>
                <a:gd name="T71" fmla="*/ 219 h 310"/>
                <a:gd name="T72" fmla="*/ 82 w 184"/>
                <a:gd name="T73" fmla="*/ 225 h 310"/>
                <a:gd name="T74" fmla="*/ 103 w 184"/>
                <a:gd name="T75" fmla="*/ 225 h 310"/>
                <a:gd name="T76" fmla="*/ 105 w 184"/>
                <a:gd name="T77" fmla="*/ 219 h 310"/>
                <a:gd name="T78" fmla="*/ 110 w 184"/>
                <a:gd name="T79" fmla="*/ 209 h 310"/>
                <a:gd name="T80" fmla="*/ 120 w 184"/>
                <a:gd name="T81" fmla="*/ 215 h 310"/>
                <a:gd name="T82" fmla="*/ 148 w 184"/>
                <a:gd name="T83" fmla="*/ 247 h 310"/>
                <a:gd name="T84" fmla="*/ 155 w 184"/>
                <a:gd name="T85" fmla="*/ 205 h 310"/>
                <a:gd name="T86" fmla="*/ 130 w 184"/>
                <a:gd name="T87" fmla="*/ 187 h 310"/>
                <a:gd name="T88" fmla="*/ 120 w 184"/>
                <a:gd name="T89" fmla="*/ 184 h 310"/>
                <a:gd name="T90" fmla="*/ 123 w 184"/>
                <a:gd name="T91" fmla="*/ 174 h 310"/>
                <a:gd name="T92" fmla="*/ 135 w 184"/>
                <a:gd name="T93" fmla="*/ 116 h 310"/>
                <a:gd name="T94" fmla="*/ 129 w 184"/>
                <a:gd name="T95" fmla="*/ 79 h 310"/>
                <a:gd name="T96" fmla="*/ 92 w 184"/>
                <a:gd name="T97" fmla="*/ 21 h 310"/>
                <a:gd name="T98" fmla="*/ 55 w 184"/>
                <a:gd name="T99" fmla="*/ 79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4" h="310">
                  <a:moveTo>
                    <a:pt x="50" y="310"/>
                  </a:moveTo>
                  <a:cubicBezTo>
                    <a:pt x="32" y="282"/>
                    <a:pt x="32" y="282"/>
                    <a:pt x="32" y="282"/>
                  </a:cubicBezTo>
                  <a:cubicBezTo>
                    <a:pt x="28" y="276"/>
                    <a:pt x="0" y="230"/>
                    <a:pt x="10" y="199"/>
                  </a:cubicBezTo>
                  <a:cubicBezTo>
                    <a:pt x="14" y="187"/>
                    <a:pt x="24" y="178"/>
                    <a:pt x="39" y="171"/>
                  </a:cubicBezTo>
                  <a:cubicBezTo>
                    <a:pt x="33" y="151"/>
                    <a:pt x="30" y="132"/>
                    <a:pt x="30" y="116"/>
                  </a:cubicBezTo>
                  <a:cubicBezTo>
                    <a:pt x="30" y="102"/>
                    <a:pt x="32" y="87"/>
                    <a:pt x="36" y="73"/>
                  </a:cubicBezTo>
                  <a:cubicBezTo>
                    <a:pt x="36" y="72"/>
                    <a:pt x="36" y="72"/>
                    <a:pt x="36" y="72"/>
                  </a:cubicBezTo>
                  <a:cubicBezTo>
                    <a:pt x="50" y="35"/>
                    <a:pt x="77" y="0"/>
                    <a:pt x="92" y="0"/>
                  </a:cubicBezTo>
                  <a:cubicBezTo>
                    <a:pt x="107" y="0"/>
                    <a:pt x="134" y="35"/>
                    <a:pt x="148" y="72"/>
                  </a:cubicBezTo>
                  <a:cubicBezTo>
                    <a:pt x="148" y="73"/>
                    <a:pt x="148" y="73"/>
                    <a:pt x="148" y="73"/>
                  </a:cubicBezTo>
                  <a:cubicBezTo>
                    <a:pt x="152" y="87"/>
                    <a:pt x="155" y="102"/>
                    <a:pt x="155" y="116"/>
                  </a:cubicBezTo>
                  <a:cubicBezTo>
                    <a:pt x="155" y="132"/>
                    <a:pt x="152" y="151"/>
                    <a:pt x="145" y="171"/>
                  </a:cubicBezTo>
                  <a:cubicBezTo>
                    <a:pt x="160" y="178"/>
                    <a:pt x="170" y="187"/>
                    <a:pt x="174" y="199"/>
                  </a:cubicBezTo>
                  <a:cubicBezTo>
                    <a:pt x="184" y="230"/>
                    <a:pt x="156" y="276"/>
                    <a:pt x="153" y="282"/>
                  </a:cubicBezTo>
                  <a:cubicBezTo>
                    <a:pt x="134" y="310"/>
                    <a:pt x="134" y="310"/>
                    <a:pt x="134" y="310"/>
                  </a:cubicBezTo>
                  <a:cubicBezTo>
                    <a:pt x="134" y="276"/>
                    <a:pt x="134" y="276"/>
                    <a:pt x="134" y="276"/>
                  </a:cubicBezTo>
                  <a:cubicBezTo>
                    <a:pt x="134" y="262"/>
                    <a:pt x="128" y="248"/>
                    <a:pt x="118" y="239"/>
                  </a:cubicBezTo>
                  <a:cubicBezTo>
                    <a:pt x="118" y="239"/>
                    <a:pt x="118" y="239"/>
                    <a:pt x="118" y="240"/>
                  </a:cubicBezTo>
                  <a:cubicBezTo>
                    <a:pt x="115" y="246"/>
                    <a:pt x="115" y="246"/>
                    <a:pt x="115" y="246"/>
                  </a:cubicBezTo>
                  <a:cubicBezTo>
                    <a:pt x="108" y="245"/>
                    <a:pt x="108" y="245"/>
                    <a:pt x="108" y="245"/>
                  </a:cubicBezTo>
                  <a:cubicBezTo>
                    <a:pt x="98" y="245"/>
                    <a:pt x="87" y="245"/>
                    <a:pt x="76" y="245"/>
                  </a:cubicBezTo>
                  <a:cubicBezTo>
                    <a:pt x="69" y="246"/>
                    <a:pt x="69" y="246"/>
                    <a:pt x="69" y="246"/>
                  </a:cubicBezTo>
                  <a:cubicBezTo>
                    <a:pt x="66" y="240"/>
                    <a:pt x="66" y="240"/>
                    <a:pt x="66" y="240"/>
                  </a:cubicBezTo>
                  <a:cubicBezTo>
                    <a:pt x="66" y="239"/>
                    <a:pt x="66" y="239"/>
                    <a:pt x="66" y="239"/>
                  </a:cubicBezTo>
                  <a:cubicBezTo>
                    <a:pt x="56" y="249"/>
                    <a:pt x="50" y="262"/>
                    <a:pt x="50" y="276"/>
                  </a:cubicBezTo>
                  <a:lnTo>
                    <a:pt x="50" y="310"/>
                  </a:lnTo>
                  <a:close/>
                  <a:moveTo>
                    <a:pt x="55" y="79"/>
                  </a:moveTo>
                  <a:cubicBezTo>
                    <a:pt x="52" y="91"/>
                    <a:pt x="50" y="104"/>
                    <a:pt x="50" y="116"/>
                  </a:cubicBezTo>
                  <a:cubicBezTo>
                    <a:pt x="50" y="132"/>
                    <a:pt x="53" y="152"/>
                    <a:pt x="61" y="174"/>
                  </a:cubicBezTo>
                  <a:cubicBezTo>
                    <a:pt x="64" y="184"/>
                    <a:pt x="64" y="184"/>
                    <a:pt x="64" y="184"/>
                  </a:cubicBezTo>
                  <a:cubicBezTo>
                    <a:pt x="54" y="187"/>
                    <a:pt x="54" y="187"/>
                    <a:pt x="54" y="187"/>
                  </a:cubicBezTo>
                  <a:cubicBezTo>
                    <a:pt x="45" y="190"/>
                    <a:pt x="33" y="196"/>
                    <a:pt x="29" y="205"/>
                  </a:cubicBezTo>
                  <a:cubicBezTo>
                    <a:pt x="26" y="216"/>
                    <a:pt x="30" y="233"/>
                    <a:pt x="36" y="247"/>
                  </a:cubicBezTo>
                  <a:cubicBezTo>
                    <a:pt x="42" y="234"/>
                    <a:pt x="52" y="223"/>
                    <a:pt x="65" y="215"/>
                  </a:cubicBezTo>
                  <a:cubicBezTo>
                    <a:pt x="74" y="209"/>
                    <a:pt x="74" y="209"/>
                    <a:pt x="74" y="209"/>
                  </a:cubicBezTo>
                  <a:cubicBezTo>
                    <a:pt x="79" y="219"/>
                    <a:pt x="79" y="219"/>
                    <a:pt x="79" y="219"/>
                  </a:cubicBezTo>
                  <a:cubicBezTo>
                    <a:pt x="80" y="221"/>
                    <a:pt x="81" y="223"/>
                    <a:pt x="82" y="225"/>
                  </a:cubicBezTo>
                  <a:cubicBezTo>
                    <a:pt x="89" y="225"/>
                    <a:pt x="96" y="225"/>
                    <a:pt x="103" y="225"/>
                  </a:cubicBezTo>
                  <a:cubicBezTo>
                    <a:pt x="104" y="223"/>
                    <a:pt x="105" y="221"/>
                    <a:pt x="105" y="219"/>
                  </a:cubicBezTo>
                  <a:cubicBezTo>
                    <a:pt x="110" y="209"/>
                    <a:pt x="110" y="209"/>
                    <a:pt x="110" y="209"/>
                  </a:cubicBezTo>
                  <a:cubicBezTo>
                    <a:pt x="120" y="215"/>
                    <a:pt x="120" y="215"/>
                    <a:pt x="120" y="215"/>
                  </a:cubicBezTo>
                  <a:cubicBezTo>
                    <a:pt x="133" y="223"/>
                    <a:pt x="142" y="234"/>
                    <a:pt x="148" y="247"/>
                  </a:cubicBezTo>
                  <a:cubicBezTo>
                    <a:pt x="154" y="233"/>
                    <a:pt x="159" y="216"/>
                    <a:pt x="155" y="205"/>
                  </a:cubicBezTo>
                  <a:cubicBezTo>
                    <a:pt x="152" y="196"/>
                    <a:pt x="140" y="190"/>
                    <a:pt x="130" y="187"/>
                  </a:cubicBezTo>
                  <a:cubicBezTo>
                    <a:pt x="120" y="184"/>
                    <a:pt x="120" y="184"/>
                    <a:pt x="120" y="184"/>
                  </a:cubicBezTo>
                  <a:cubicBezTo>
                    <a:pt x="123" y="174"/>
                    <a:pt x="123" y="174"/>
                    <a:pt x="123" y="174"/>
                  </a:cubicBezTo>
                  <a:cubicBezTo>
                    <a:pt x="131" y="152"/>
                    <a:pt x="135" y="132"/>
                    <a:pt x="135" y="116"/>
                  </a:cubicBezTo>
                  <a:cubicBezTo>
                    <a:pt x="135" y="104"/>
                    <a:pt x="133" y="91"/>
                    <a:pt x="129" y="79"/>
                  </a:cubicBezTo>
                  <a:cubicBezTo>
                    <a:pt x="117" y="47"/>
                    <a:pt x="99" y="26"/>
                    <a:pt x="92" y="21"/>
                  </a:cubicBezTo>
                  <a:cubicBezTo>
                    <a:pt x="85" y="26"/>
                    <a:pt x="67" y="47"/>
                    <a:pt x="55" y="7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4" name="Freeform 31"/>
            <p:cNvSpPr>
              <a:spLocks noEditPoints="1"/>
            </p:cNvSpPr>
            <p:nvPr/>
          </p:nvSpPr>
          <p:spPr bwMode="auto">
            <a:xfrm>
              <a:off x="4960938" y="5127626"/>
              <a:ext cx="244475" cy="241300"/>
            </a:xfrm>
            <a:custGeom>
              <a:avLst/>
              <a:gdLst>
                <a:gd name="T0" fmla="*/ 32 w 64"/>
                <a:gd name="T1" fmla="*/ 64 h 64"/>
                <a:gd name="T2" fmla="*/ 0 w 64"/>
                <a:gd name="T3" fmla="*/ 32 h 64"/>
                <a:gd name="T4" fmla="*/ 32 w 64"/>
                <a:gd name="T5" fmla="*/ 0 h 64"/>
                <a:gd name="T6" fmla="*/ 64 w 64"/>
                <a:gd name="T7" fmla="*/ 32 h 64"/>
                <a:gd name="T8" fmla="*/ 32 w 64"/>
                <a:gd name="T9" fmla="*/ 64 h 64"/>
                <a:gd name="T10" fmla="*/ 32 w 64"/>
                <a:gd name="T11" fmla="*/ 12 h 64"/>
                <a:gd name="T12" fmla="*/ 12 w 64"/>
                <a:gd name="T13" fmla="*/ 32 h 64"/>
                <a:gd name="T14" fmla="*/ 32 w 64"/>
                <a:gd name="T15" fmla="*/ 52 h 64"/>
                <a:gd name="T16" fmla="*/ 52 w 64"/>
                <a:gd name="T17" fmla="*/ 32 h 64"/>
                <a:gd name="T18" fmla="*/ 32 w 64"/>
                <a:gd name="T19"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64"/>
                  </a:moveTo>
                  <a:cubicBezTo>
                    <a:pt x="14" y="64"/>
                    <a:pt x="0" y="50"/>
                    <a:pt x="0" y="32"/>
                  </a:cubicBezTo>
                  <a:cubicBezTo>
                    <a:pt x="0" y="14"/>
                    <a:pt x="14" y="0"/>
                    <a:pt x="32" y="0"/>
                  </a:cubicBezTo>
                  <a:cubicBezTo>
                    <a:pt x="50" y="0"/>
                    <a:pt x="64" y="14"/>
                    <a:pt x="64" y="32"/>
                  </a:cubicBezTo>
                  <a:cubicBezTo>
                    <a:pt x="64" y="50"/>
                    <a:pt x="50" y="64"/>
                    <a:pt x="32" y="64"/>
                  </a:cubicBezTo>
                  <a:close/>
                  <a:moveTo>
                    <a:pt x="32" y="12"/>
                  </a:moveTo>
                  <a:cubicBezTo>
                    <a:pt x="21" y="12"/>
                    <a:pt x="12" y="21"/>
                    <a:pt x="12" y="32"/>
                  </a:cubicBezTo>
                  <a:cubicBezTo>
                    <a:pt x="12" y="43"/>
                    <a:pt x="21" y="52"/>
                    <a:pt x="32" y="52"/>
                  </a:cubicBezTo>
                  <a:cubicBezTo>
                    <a:pt x="43" y="52"/>
                    <a:pt x="52" y="43"/>
                    <a:pt x="52" y="32"/>
                  </a:cubicBezTo>
                  <a:cubicBezTo>
                    <a:pt x="52" y="21"/>
                    <a:pt x="43" y="12"/>
                    <a:pt x="32"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sp>
          <p:nvSpPr>
            <p:cNvPr id="25" name="Freeform 32"/>
            <p:cNvSpPr>
              <a:spLocks noEditPoints="1"/>
            </p:cNvSpPr>
            <p:nvPr/>
          </p:nvSpPr>
          <p:spPr bwMode="auto">
            <a:xfrm>
              <a:off x="4973638" y="5649913"/>
              <a:ext cx="225425" cy="358775"/>
            </a:xfrm>
            <a:custGeom>
              <a:avLst/>
              <a:gdLst>
                <a:gd name="T0" fmla="*/ 29 w 59"/>
                <a:gd name="T1" fmla="*/ 95 h 95"/>
                <a:gd name="T2" fmla="*/ 24 w 59"/>
                <a:gd name="T3" fmla="*/ 85 h 95"/>
                <a:gd name="T4" fmla="*/ 0 w 59"/>
                <a:gd name="T5" fmla="*/ 26 h 95"/>
                <a:gd name="T6" fmla="*/ 29 w 59"/>
                <a:gd name="T7" fmla="*/ 0 h 95"/>
                <a:gd name="T8" fmla="*/ 59 w 59"/>
                <a:gd name="T9" fmla="*/ 26 h 95"/>
                <a:gd name="T10" fmla="*/ 34 w 59"/>
                <a:gd name="T11" fmla="*/ 85 h 95"/>
                <a:gd name="T12" fmla="*/ 29 w 59"/>
                <a:gd name="T13" fmla="*/ 95 h 95"/>
                <a:gd name="T14" fmla="*/ 29 w 59"/>
                <a:gd name="T15" fmla="*/ 12 h 95"/>
                <a:gd name="T16" fmla="*/ 12 w 59"/>
                <a:gd name="T17" fmla="*/ 26 h 95"/>
                <a:gd name="T18" fmla="*/ 29 w 59"/>
                <a:gd name="T19" fmla="*/ 69 h 95"/>
                <a:gd name="T20" fmla="*/ 47 w 59"/>
                <a:gd name="T21" fmla="*/ 26 h 95"/>
                <a:gd name="T22" fmla="*/ 29 w 59"/>
                <a:gd name="T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95">
                  <a:moveTo>
                    <a:pt x="29" y="95"/>
                  </a:moveTo>
                  <a:cubicBezTo>
                    <a:pt x="24" y="85"/>
                    <a:pt x="24" y="85"/>
                    <a:pt x="24" y="85"/>
                  </a:cubicBezTo>
                  <a:cubicBezTo>
                    <a:pt x="20" y="77"/>
                    <a:pt x="0" y="38"/>
                    <a:pt x="0" y="26"/>
                  </a:cubicBezTo>
                  <a:cubicBezTo>
                    <a:pt x="0" y="12"/>
                    <a:pt x="13" y="0"/>
                    <a:pt x="29" y="0"/>
                  </a:cubicBezTo>
                  <a:cubicBezTo>
                    <a:pt x="45" y="0"/>
                    <a:pt x="59" y="12"/>
                    <a:pt x="59" y="26"/>
                  </a:cubicBezTo>
                  <a:cubicBezTo>
                    <a:pt x="59" y="38"/>
                    <a:pt x="39" y="77"/>
                    <a:pt x="34" y="85"/>
                  </a:cubicBezTo>
                  <a:lnTo>
                    <a:pt x="29" y="95"/>
                  </a:lnTo>
                  <a:close/>
                  <a:moveTo>
                    <a:pt x="29" y="12"/>
                  </a:moveTo>
                  <a:cubicBezTo>
                    <a:pt x="19" y="12"/>
                    <a:pt x="12" y="18"/>
                    <a:pt x="12" y="26"/>
                  </a:cubicBezTo>
                  <a:cubicBezTo>
                    <a:pt x="12" y="31"/>
                    <a:pt x="20" y="50"/>
                    <a:pt x="29" y="69"/>
                  </a:cubicBezTo>
                  <a:cubicBezTo>
                    <a:pt x="38" y="50"/>
                    <a:pt x="47" y="31"/>
                    <a:pt x="47" y="26"/>
                  </a:cubicBezTo>
                  <a:cubicBezTo>
                    <a:pt x="47" y="18"/>
                    <a:pt x="39" y="12"/>
                    <a:pt x="29"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id-ID" sz="1400" b="0" i="0" u="none" strike="noStrike" kern="0" cap="none" spc="0" normalizeH="0" baseline="0" noProof="0" dirty="0">
                <a:ln>
                  <a:noFill/>
                </a:ln>
                <a:solidFill>
                  <a:sysClr val="windowText" lastClr="000000"/>
                </a:solidFill>
                <a:effectLst/>
                <a:uLnTx/>
                <a:uFillTx/>
                <a:latin typeface="微软雅黑" panose="020B0503020204020204" pitchFamily="34" charset="-122"/>
              </a:endParaRPr>
            </a:p>
          </p:txBody>
        </p:sp>
      </p:grpSp>
      <p:cxnSp>
        <p:nvCxnSpPr>
          <p:cNvPr id="26" name="Straight Connector 114"/>
          <p:cNvCxnSpPr/>
          <p:nvPr/>
        </p:nvCxnSpPr>
        <p:spPr>
          <a:xfrm>
            <a:off x="7054377" y="1779145"/>
            <a:ext cx="707" cy="832835"/>
          </a:xfrm>
          <a:prstGeom prst="line">
            <a:avLst/>
          </a:prstGeom>
          <a:noFill/>
          <a:ln w="19050" cap="flat" cmpd="sng" algn="ctr">
            <a:solidFill>
              <a:schemeClr val="bg1">
                <a:lumMod val="50000"/>
              </a:schemeClr>
            </a:solidFill>
            <a:prstDash val="solid"/>
            <a:miter lim="800000"/>
          </a:ln>
          <a:effectLst/>
        </p:spPr>
      </p:cxnSp>
      <p:cxnSp>
        <p:nvCxnSpPr>
          <p:cNvPr id="27" name="Straight Connector 115"/>
          <p:cNvCxnSpPr/>
          <p:nvPr/>
        </p:nvCxnSpPr>
        <p:spPr>
          <a:xfrm>
            <a:off x="7054377" y="2850616"/>
            <a:ext cx="707" cy="832835"/>
          </a:xfrm>
          <a:prstGeom prst="line">
            <a:avLst/>
          </a:prstGeom>
          <a:noFill/>
          <a:ln w="19050" cap="flat" cmpd="sng" algn="ctr">
            <a:solidFill>
              <a:schemeClr val="bg1">
                <a:lumMod val="50000"/>
              </a:schemeClr>
            </a:solidFill>
            <a:prstDash val="solid"/>
            <a:miter lim="800000"/>
          </a:ln>
          <a:effectLst/>
        </p:spPr>
      </p:cxnSp>
      <p:cxnSp>
        <p:nvCxnSpPr>
          <p:cNvPr id="28" name="Straight Connector 116"/>
          <p:cNvCxnSpPr/>
          <p:nvPr/>
        </p:nvCxnSpPr>
        <p:spPr>
          <a:xfrm>
            <a:off x="7054377" y="4014132"/>
            <a:ext cx="707" cy="832835"/>
          </a:xfrm>
          <a:prstGeom prst="line">
            <a:avLst/>
          </a:prstGeom>
          <a:noFill/>
          <a:ln w="19050" cap="flat" cmpd="sng" algn="ctr">
            <a:solidFill>
              <a:schemeClr val="bg1">
                <a:lumMod val="50000"/>
              </a:schemeClr>
            </a:solidFill>
            <a:prstDash val="solid"/>
            <a:miter lim="800000"/>
          </a:ln>
          <a:effectLst/>
        </p:spPr>
      </p:cxnSp>
      <p:cxnSp>
        <p:nvCxnSpPr>
          <p:cNvPr id="29" name="Straight Connector 117"/>
          <p:cNvCxnSpPr/>
          <p:nvPr/>
        </p:nvCxnSpPr>
        <p:spPr>
          <a:xfrm>
            <a:off x="7054377" y="5098091"/>
            <a:ext cx="707" cy="832835"/>
          </a:xfrm>
          <a:prstGeom prst="line">
            <a:avLst/>
          </a:prstGeom>
          <a:noFill/>
          <a:ln w="19050" cap="flat" cmpd="sng" algn="ctr">
            <a:solidFill>
              <a:schemeClr val="bg1">
                <a:lumMod val="50000"/>
              </a:schemeClr>
            </a:solidFill>
            <a:prstDash val="solid"/>
            <a:miter lim="800000"/>
          </a:ln>
          <a:effectLst/>
        </p:spPr>
      </p:cxnSp>
      <p:sp>
        <p:nvSpPr>
          <p:cNvPr id="30" name="任意多边形 11"/>
          <p:cNvSpPr/>
          <p:nvPr/>
        </p:nvSpPr>
        <p:spPr>
          <a:xfrm>
            <a:off x="1637480" y="2215448"/>
            <a:ext cx="1669631" cy="1455321"/>
          </a:xfrm>
          <a:custGeom>
            <a:avLst/>
            <a:gdLst>
              <a:gd name="connsiteX0" fmla="*/ 1752600 w 3505200"/>
              <a:gd name="connsiteY0" fmla="*/ 558800 h 3505200"/>
              <a:gd name="connsiteX1" fmla="*/ 558800 w 3505200"/>
              <a:gd name="connsiteY1" fmla="*/ 1752600 h 3505200"/>
              <a:gd name="connsiteX2" fmla="*/ 1752600 w 3505200"/>
              <a:gd name="connsiteY2" fmla="*/ 2946400 h 3505200"/>
              <a:gd name="connsiteX3" fmla="*/ 2946400 w 3505200"/>
              <a:gd name="connsiteY3" fmla="*/ 1752600 h 3505200"/>
              <a:gd name="connsiteX4" fmla="*/ 1752600 w 3505200"/>
              <a:gd name="connsiteY4" fmla="*/ 558800 h 3505200"/>
              <a:gd name="connsiteX5" fmla="*/ 877887 w 3505200"/>
              <a:gd name="connsiteY5" fmla="*/ 451020 h 3505200"/>
              <a:gd name="connsiteX6" fmla="*/ 793920 w 3505200"/>
              <a:gd name="connsiteY6" fmla="*/ 534987 h 3505200"/>
              <a:gd name="connsiteX7" fmla="*/ 877887 w 3505200"/>
              <a:gd name="connsiteY7" fmla="*/ 618954 h 3505200"/>
              <a:gd name="connsiteX8" fmla="*/ 961854 w 3505200"/>
              <a:gd name="connsiteY8" fmla="*/ 534987 h 3505200"/>
              <a:gd name="connsiteX9" fmla="*/ 877887 w 3505200"/>
              <a:gd name="connsiteY9" fmla="*/ 451020 h 3505200"/>
              <a:gd name="connsiteX10" fmla="*/ 1752600 w 3505200"/>
              <a:gd name="connsiteY10" fmla="*/ 0 h 3505200"/>
              <a:gd name="connsiteX11" fmla="*/ 3505200 w 3505200"/>
              <a:gd name="connsiteY11" fmla="*/ 1752600 h 3505200"/>
              <a:gd name="connsiteX12" fmla="*/ 1752600 w 3505200"/>
              <a:gd name="connsiteY12" fmla="*/ 3505200 h 3505200"/>
              <a:gd name="connsiteX13" fmla="*/ 0 w 3505200"/>
              <a:gd name="connsiteY13" fmla="*/ 1752600 h 3505200"/>
              <a:gd name="connsiteX14" fmla="*/ 1752600 w 3505200"/>
              <a:gd name="connsiteY14" fmla="*/ 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5200" h="3505200">
                <a:moveTo>
                  <a:pt x="1752600" y="558800"/>
                </a:moveTo>
                <a:cubicBezTo>
                  <a:pt x="1093282" y="558800"/>
                  <a:pt x="558800" y="1093282"/>
                  <a:pt x="558800" y="1752600"/>
                </a:cubicBezTo>
                <a:cubicBezTo>
                  <a:pt x="558800" y="2411918"/>
                  <a:pt x="1093282" y="2946400"/>
                  <a:pt x="1752600" y="2946400"/>
                </a:cubicBezTo>
                <a:cubicBezTo>
                  <a:pt x="2411918" y="2946400"/>
                  <a:pt x="2946400" y="2411918"/>
                  <a:pt x="2946400" y="1752600"/>
                </a:cubicBezTo>
                <a:cubicBezTo>
                  <a:pt x="2946400" y="1093282"/>
                  <a:pt x="2411918" y="558800"/>
                  <a:pt x="1752600" y="558800"/>
                </a:cubicBezTo>
                <a:close/>
                <a:moveTo>
                  <a:pt x="877887" y="451020"/>
                </a:moveTo>
                <a:cubicBezTo>
                  <a:pt x="831513" y="451020"/>
                  <a:pt x="793920" y="488613"/>
                  <a:pt x="793920" y="534987"/>
                </a:cubicBezTo>
                <a:cubicBezTo>
                  <a:pt x="793920" y="581361"/>
                  <a:pt x="831513" y="618954"/>
                  <a:pt x="877887" y="618954"/>
                </a:cubicBezTo>
                <a:cubicBezTo>
                  <a:pt x="924261" y="618954"/>
                  <a:pt x="961854" y="581361"/>
                  <a:pt x="961854" y="534987"/>
                </a:cubicBezTo>
                <a:cubicBezTo>
                  <a:pt x="961854" y="488613"/>
                  <a:pt x="924261" y="451020"/>
                  <a:pt x="877887" y="451020"/>
                </a:cubicBezTo>
                <a:close/>
                <a:moveTo>
                  <a:pt x="1752600" y="0"/>
                </a:moveTo>
                <a:cubicBezTo>
                  <a:pt x="2720534" y="0"/>
                  <a:pt x="3505200" y="784666"/>
                  <a:pt x="3505200" y="1752600"/>
                </a:cubicBezTo>
                <a:cubicBezTo>
                  <a:pt x="3505200" y="2720534"/>
                  <a:pt x="2720534" y="3505200"/>
                  <a:pt x="1752600" y="3505200"/>
                </a:cubicBezTo>
                <a:cubicBezTo>
                  <a:pt x="784666" y="3505200"/>
                  <a:pt x="0" y="2720534"/>
                  <a:pt x="0" y="1752600"/>
                </a:cubicBezTo>
                <a:cubicBezTo>
                  <a:pt x="0" y="784666"/>
                  <a:pt x="784666" y="0"/>
                  <a:pt x="1752600" y="0"/>
                </a:cubicBezTo>
                <a:close/>
              </a:path>
            </a:pathLst>
          </a:custGeom>
          <a:solidFill>
            <a:srgbClr val="433A4B"/>
          </a:solidFill>
          <a:ln>
            <a:noFill/>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lIns="133411" tIns="66706" rIns="133411" bIns="66706" rtlCol="0" anchor="ctr"/>
          <a:lstStyle/>
          <a:p>
            <a:pPr algn="ctr"/>
            <a:endParaRPr lang="zh-CN" altLang="en-US" sz="1200" dirty="0"/>
          </a:p>
        </p:txBody>
      </p:sp>
      <p:sp>
        <p:nvSpPr>
          <p:cNvPr id="31" name="任意多边形 12"/>
          <p:cNvSpPr/>
          <p:nvPr/>
        </p:nvSpPr>
        <p:spPr>
          <a:xfrm>
            <a:off x="3815274" y="2215448"/>
            <a:ext cx="1669631" cy="1455321"/>
          </a:xfrm>
          <a:custGeom>
            <a:avLst/>
            <a:gdLst>
              <a:gd name="connsiteX0" fmla="*/ 1752600 w 3505200"/>
              <a:gd name="connsiteY0" fmla="*/ 558800 h 3505200"/>
              <a:gd name="connsiteX1" fmla="*/ 558800 w 3505200"/>
              <a:gd name="connsiteY1" fmla="*/ 1752600 h 3505200"/>
              <a:gd name="connsiteX2" fmla="*/ 1752600 w 3505200"/>
              <a:gd name="connsiteY2" fmla="*/ 2946400 h 3505200"/>
              <a:gd name="connsiteX3" fmla="*/ 2946400 w 3505200"/>
              <a:gd name="connsiteY3" fmla="*/ 1752600 h 3505200"/>
              <a:gd name="connsiteX4" fmla="*/ 1752600 w 3505200"/>
              <a:gd name="connsiteY4" fmla="*/ 558800 h 3505200"/>
              <a:gd name="connsiteX5" fmla="*/ 877887 w 3505200"/>
              <a:gd name="connsiteY5" fmla="*/ 451020 h 3505200"/>
              <a:gd name="connsiteX6" fmla="*/ 793920 w 3505200"/>
              <a:gd name="connsiteY6" fmla="*/ 534987 h 3505200"/>
              <a:gd name="connsiteX7" fmla="*/ 877887 w 3505200"/>
              <a:gd name="connsiteY7" fmla="*/ 618954 h 3505200"/>
              <a:gd name="connsiteX8" fmla="*/ 961854 w 3505200"/>
              <a:gd name="connsiteY8" fmla="*/ 534987 h 3505200"/>
              <a:gd name="connsiteX9" fmla="*/ 877887 w 3505200"/>
              <a:gd name="connsiteY9" fmla="*/ 451020 h 3505200"/>
              <a:gd name="connsiteX10" fmla="*/ 1752600 w 3505200"/>
              <a:gd name="connsiteY10" fmla="*/ 0 h 3505200"/>
              <a:gd name="connsiteX11" fmla="*/ 3505200 w 3505200"/>
              <a:gd name="connsiteY11" fmla="*/ 1752600 h 3505200"/>
              <a:gd name="connsiteX12" fmla="*/ 1752600 w 3505200"/>
              <a:gd name="connsiteY12" fmla="*/ 3505200 h 3505200"/>
              <a:gd name="connsiteX13" fmla="*/ 0 w 3505200"/>
              <a:gd name="connsiteY13" fmla="*/ 1752600 h 3505200"/>
              <a:gd name="connsiteX14" fmla="*/ 1752600 w 3505200"/>
              <a:gd name="connsiteY14" fmla="*/ 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5200" h="3505200">
                <a:moveTo>
                  <a:pt x="1752600" y="558800"/>
                </a:moveTo>
                <a:cubicBezTo>
                  <a:pt x="1093282" y="558800"/>
                  <a:pt x="558800" y="1093282"/>
                  <a:pt x="558800" y="1752600"/>
                </a:cubicBezTo>
                <a:cubicBezTo>
                  <a:pt x="558800" y="2411918"/>
                  <a:pt x="1093282" y="2946400"/>
                  <a:pt x="1752600" y="2946400"/>
                </a:cubicBezTo>
                <a:cubicBezTo>
                  <a:pt x="2411918" y="2946400"/>
                  <a:pt x="2946400" y="2411918"/>
                  <a:pt x="2946400" y="1752600"/>
                </a:cubicBezTo>
                <a:cubicBezTo>
                  <a:pt x="2946400" y="1093282"/>
                  <a:pt x="2411918" y="558800"/>
                  <a:pt x="1752600" y="558800"/>
                </a:cubicBezTo>
                <a:close/>
                <a:moveTo>
                  <a:pt x="877887" y="451020"/>
                </a:moveTo>
                <a:cubicBezTo>
                  <a:pt x="831513" y="451020"/>
                  <a:pt x="793920" y="488613"/>
                  <a:pt x="793920" y="534987"/>
                </a:cubicBezTo>
                <a:cubicBezTo>
                  <a:pt x="793920" y="581361"/>
                  <a:pt x="831513" y="618954"/>
                  <a:pt x="877887" y="618954"/>
                </a:cubicBezTo>
                <a:cubicBezTo>
                  <a:pt x="924261" y="618954"/>
                  <a:pt x="961854" y="581361"/>
                  <a:pt x="961854" y="534987"/>
                </a:cubicBezTo>
                <a:cubicBezTo>
                  <a:pt x="961854" y="488613"/>
                  <a:pt x="924261" y="451020"/>
                  <a:pt x="877887" y="451020"/>
                </a:cubicBezTo>
                <a:close/>
                <a:moveTo>
                  <a:pt x="1752600" y="0"/>
                </a:moveTo>
                <a:cubicBezTo>
                  <a:pt x="2720534" y="0"/>
                  <a:pt x="3505200" y="784666"/>
                  <a:pt x="3505200" y="1752600"/>
                </a:cubicBezTo>
                <a:cubicBezTo>
                  <a:pt x="3505200" y="2720534"/>
                  <a:pt x="2720534" y="3505200"/>
                  <a:pt x="1752600" y="3505200"/>
                </a:cubicBezTo>
                <a:cubicBezTo>
                  <a:pt x="784666" y="3505200"/>
                  <a:pt x="0" y="2720534"/>
                  <a:pt x="0" y="1752600"/>
                </a:cubicBezTo>
                <a:cubicBezTo>
                  <a:pt x="0" y="784666"/>
                  <a:pt x="784666" y="0"/>
                  <a:pt x="1752600" y="0"/>
                </a:cubicBezTo>
                <a:close/>
              </a:path>
            </a:pathLst>
          </a:custGeom>
          <a:solidFill>
            <a:srgbClr val="433A4B"/>
          </a:solidFill>
          <a:ln>
            <a:noFill/>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lIns="133411" tIns="66706" rIns="133411" bIns="66706" rtlCol="0" anchor="ctr"/>
          <a:lstStyle/>
          <a:p>
            <a:pPr algn="ctr"/>
            <a:endParaRPr lang="zh-CN" altLang="en-US" sz="1200" dirty="0"/>
          </a:p>
        </p:txBody>
      </p:sp>
      <p:sp>
        <p:nvSpPr>
          <p:cNvPr id="32" name="任意多边形 13"/>
          <p:cNvSpPr/>
          <p:nvPr/>
        </p:nvSpPr>
        <p:spPr>
          <a:xfrm>
            <a:off x="1637480" y="4010885"/>
            <a:ext cx="1669631" cy="1455321"/>
          </a:xfrm>
          <a:custGeom>
            <a:avLst/>
            <a:gdLst>
              <a:gd name="connsiteX0" fmla="*/ 1752600 w 3505200"/>
              <a:gd name="connsiteY0" fmla="*/ 558800 h 3505200"/>
              <a:gd name="connsiteX1" fmla="*/ 558800 w 3505200"/>
              <a:gd name="connsiteY1" fmla="*/ 1752600 h 3505200"/>
              <a:gd name="connsiteX2" fmla="*/ 1752600 w 3505200"/>
              <a:gd name="connsiteY2" fmla="*/ 2946400 h 3505200"/>
              <a:gd name="connsiteX3" fmla="*/ 2946400 w 3505200"/>
              <a:gd name="connsiteY3" fmla="*/ 1752600 h 3505200"/>
              <a:gd name="connsiteX4" fmla="*/ 1752600 w 3505200"/>
              <a:gd name="connsiteY4" fmla="*/ 558800 h 3505200"/>
              <a:gd name="connsiteX5" fmla="*/ 877887 w 3505200"/>
              <a:gd name="connsiteY5" fmla="*/ 451020 h 3505200"/>
              <a:gd name="connsiteX6" fmla="*/ 793920 w 3505200"/>
              <a:gd name="connsiteY6" fmla="*/ 534987 h 3505200"/>
              <a:gd name="connsiteX7" fmla="*/ 877887 w 3505200"/>
              <a:gd name="connsiteY7" fmla="*/ 618954 h 3505200"/>
              <a:gd name="connsiteX8" fmla="*/ 961854 w 3505200"/>
              <a:gd name="connsiteY8" fmla="*/ 534987 h 3505200"/>
              <a:gd name="connsiteX9" fmla="*/ 877887 w 3505200"/>
              <a:gd name="connsiteY9" fmla="*/ 451020 h 3505200"/>
              <a:gd name="connsiteX10" fmla="*/ 1752600 w 3505200"/>
              <a:gd name="connsiteY10" fmla="*/ 0 h 3505200"/>
              <a:gd name="connsiteX11" fmla="*/ 3505200 w 3505200"/>
              <a:gd name="connsiteY11" fmla="*/ 1752600 h 3505200"/>
              <a:gd name="connsiteX12" fmla="*/ 1752600 w 3505200"/>
              <a:gd name="connsiteY12" fmla="*/ 3505200 h 3505200"/>
              <a:gd name="connsiteX13" fmla="*/ 0 w 3505200"/>
              <a:gd name="connsiteY13" fmla="*/ 1752600 h 3505200"/>
              <a:gd name="connsiteX14" fmla="*/ 1752600 w 3505200"/>
              <a:gd name="connsiteY14" fmla="*/ 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5200" h="3505200">
                <a:moveTo>
                  <a:pt x="1752600" y="558800"/>
                </a:moveTo>
                <a:cubicBezTo>
                  <a:pt x="1093282" y="558800"/>
                  <a:pt x="558800" y="1093282"/>
                  <a:pt x="558800" y="1752600"/>
                </a:cubicBezTo>
                <a:cubicBezTo>
                  <a:pt x="558800" y="2411918"/>
                  <a:pt x="1093282" y="2946400"/>
                  <a:pt x="1752600" y="2946400"/>
                </a:cubicBezTo>
                <a:cubicBezTo>
                  <a:pt x="2411918" y="2946400"/>
                  <a:pt x="2946400" y="2411918"/>
                  <a:pt x="2946400" y="1752600"/>
                </a:cubicBezTo>
                <a:cubicBezTo>
                  <a:pt x="2946400" y="1093282"/>
                  <a:pt x="2411918" y="558800"/>
                  <a:pt x="1752600" y="558800"/>
                </a:cubicBezTo>
                <a:close/>
                <a:moveTo>
                  <a:pt x="877887" y="451020"/>
                </a:moveTo>
                <a:cubicBezTo>
                  <a:pt x="831513" y="451020"/>
                  <a:pt x="793920" y="488613"/>
                  <a:pt x="793920" y="534987"/>
                </a:cubicBezTo>
                <a:cubicBezTo>
                  <a:pt x="793920" y="581361"/>
                  <a:pt x="831513" y="618954"/>
                  <a:pt x="877887" y="618954"/>
                </a:cubicBezTo>
                <a:cubicBezTo>
                  <a:pt x="924261" y="618954"/>
                  <a:pt x="961854" y="581361"/>
                  <a:pt x="961854" y="534987"/>
                </a:cubicBezTo>
                <a:cubicBezTo>
                  <a:pt x="961854" y="488613"/>
                  <a:pt x="924261" y="451020"/>
                  <a:pt x="877887" y="451020"/>
                </a:cubicBezTo>
                <a:close/>
                <a:moveTo>
                  <a:pt x="1752600" y="0"/>
                </a:moveTo>
                <a:cubicBezTo>
                  <a:pt x="2720534" y="0"/>
                  <a:pt x="3505200" y="784666"/>
                  <a:pt x="3505200" y="1752600"/>
                </a:cubicBezTo>
                <a:cubicBezTo>
                  <a:pt x="3505200" y="2720534"/>
                  <a:pt x="2720534" y="3505200"/>
                  <a:pt x="1752600" y="3505200"/>
                </a:cubicBezTo>
                <a:cubicBezTo>
                  <a:pt x="784666" y="3505200"/>
                  <a:pt x="0" y="2720534"/>
                  <a:pt x="0" y="1752600"/>
                </a:cubicBezTo>
                <a:cubicBezTo>
                  <a:pt x="0" y="784666"/>
                  <a:pt x="784666" y="0"/>
                  <a:pt x="1752600" y="0"/>
                </a:cubicBezTo>
                <a:close/>
              </a:path>
            </a:pathLst>
          </a:custGeom>
          <a:solidFill>
            <a:srgbClr val="433A4B"/>
          </a:solidFill>
          <a:ln>
            <a:noFill/>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lIns="133411" tIns="66706" rIns="133411" bIns="66706" rtlCol="0" anchor="ctr"/>
          <a:lstStyle/>
          <a:p>
            <a:pPr algn="ctr"/>
            <a:endParaRPr lang="zh-CN" altLang="en-US" sz="1200" dirty="0"/>
          </a:p>
        </p:txBody>
      </p:sp>
      <p:sp>
        <p:nvSpPr>
          <p:cNvPr id="33" name="任意多边形 14"/>
          <p:cNvSpPr/>
          <p:nvPr/>
        </p:nvSpPr>
        <p:spPr>
          <a:xfrm>
            <a:off x="3815274" y="4010885"/>
            <a:ext cx="1669631" cy="1455321"/>
          </a:xfrm>
          <a:custGeom>
            <a:avLst/>
            <a:gdLst>
              <a:gd name="connsiteX0" fmla="*/ 1752600 w 3505200"/>
              <a:gd name="connsiteY0" fmla="*/ 558800 h 3505200"/>
              <a:gd name="connsiteX1" fmla="*/ 558800 w 3505200"/>
              <a:gd name="connsiteY1" fmla="*/ 1752600 h 3505200"/>
              <a:gd name="connsiteX2" fmla="*/ 1752600 w 3505200"/>
              <a:gd name="connsiteY2" fmla="*/ 2946400 h 3505200"/>
              <a:gd name="connsiteX3" fmla="*/ 2946400 w 3505200"/>
              <a:gd name="connsiteY3" fmla="*/ 1752600 h 3505200"/>
              <a:gd name="connsiteX4" fmla="*/ 1752600 w 3505200"/>
              <a:gd name="connsiteY4" fmla="*/ 558800 h 3505200"/>
              <a:gd name="connsiteX5" fmla="*/ 877887 w 3505200"/>
              <a:gd name="connsiteY5" fmla="*/ 451020 h 3505200"/>
              <a:gd name="connsiteX6" fmla="*/ 793920 w 3505200"/>
              <a:gd name="connsiteY6" fmla="*/ 534987 h 3505200"/>
              <a:gd name="connsiteX7" fmla="*/ 877887 w 3505200"/>
              <a:gd name="connsiteY7" fmla="*/ 618954 h 3505200"/>
              <a:gd name="connsiteX8" fmla="*/ 961854 w 3505200"/>
              <a:gd name="connsiteY8" fmla="*/ 534987 h 3505200"/>
              <a:gd name="connsiteX9" fmla="*/ 877887 w 3505200"/>
              <a:gd name="connsiteY9" fmla="*/ 451020 h 3505200"/>
              <a:gd name="connsiteX10" fmla="*/ 1752600 w 3505200"/>
              <a:gd name="connsiteY10" fmla="*/ 0 h 3505200"/>
              <a:gd name="connsiteX11" fmla="*/ 3505200 w 3505200"/>
              <a:gd name="connsiteY11" fmla="*/ 1752600 h 3505200"/>
              <a:gd name="connsiteX12" fmla="*/ 1752600 w 3505200"/>
              <a:gd name="connsiteY12" fmla="*/ 3505200 h 3505200"/>
              <a:gd name="connsiteX13" fmla="*/ 0 w 3505200"/>
              <a:gd name="connsiteY13" fmla="*/ 1752600 h 3505200"/>
              <a:gd name="connsiteX14" fmla="*/ 1752600 w 3505200"/>
              <a:gd name="connsiteY14" fmla="*/ 0 h 350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05200" h="3505200">
                <a:moveTo>
                  <a:pt x="1752600" y="558800"/>
                </a:moveTo>
                <a:cubicBezTo>
                  <a:pt x="1093282" y="558800"/>
                  <a:pt x="558800" y="1093282"/>
                  <a:pt x="558800" y="1752600"/>
                </a:cubicBezTo>
                <a:cubicBezTo>
                  <a:pt x="558800" y="2411918"/>
                  <a:pt x="1093282" y="2946400"/>
                  <a:pt x="1752600" y="2946400"/>
                </a:cubicBezTo>
                <a:cubicBezTo>
                  <a:pt x="2411918" y="2946400"/>
                  <a:pt x="2946400" y="2411918"/>
                  <a:pt x="2946400" y="1752600"/>
                </a:cubicBezTo>
                <a:cubicBezTo>
                  <a:pt x="2946400" y="1093282"/>
                  <a:pt x="2411918" y="558800"/>
                  <a:pt x="1752600" y="558800"/>
                </a:cubicBezTo>
                <a:close/>
                <a:moveTo>
                  <a:pt x="877887" y="451020"/>
                </a:moveTo>
                <a:cubicBezTo>
                  <a:pt x="831513" y="451020"/>
                  <a:pt x="793920" y="488613"/>
                  <a:pt x="793920" y="534987"/>
                </a:cubicBezTo>
                <a:cubicBezTo>
                  <a:pt x="793920" y="581361"/>
                  <a:pt x="831513" y="618954"/>
                  <a:pt x="877887" y="618954"/>
                </a:cubicBezTo>
                <a:cubicBezTo>
                  <a:pt x="924261" y="618954"/>
                  <a:pt x="961854" y="581361"/>
                  <a:pt x="961854" y="534987"/>
                </a:cubicBezTo>
                <a:cubicBezTo>
                  <a:pt x="961854" y="488613"/>
                  <a:pt x="924261" y="451020"/>
                  <a:pt x="877887" y="451020"/>
                </a:cubicBezTo>
                <a:close/>
                <a:moveTo>
                  <a:pt x="1752600" y="0"/>
                </a:moveTo>
                <a:cubicBezTo>
                  <a:pt x="2720534" y="0"/>
                  <a:pt x="3505200" y="784666"/>
                  <a:pt x="3505200" y="1752600"/>
                </a:cubicBezTo>
                <a:cubicBezTo>
                  <a:pt x="3505200" y="2720534"/>
                  <a:pt x="2720534" y="3505200"/>
                  <a:pt x="1752600" y="3505200"/>
                </a:cubicBezTo>
                <a:cubicBezTo>
                  <a:pt x="784666" y="3505200"/>
                  <a:pt x="0" y="2720534"/>
                  <a:pt x="0" y="1752600"/>
                </a:cubicBezTo>
                <a:cubicBezTo>
                  <a:pt x="0" y="784666"/>
                  <a:pt x="784666" y="0"/>
                  <a:pt x="1752600" y="0"/>
                </a:cubicBezTo>
                <a:close/>
              </a:path>
            </a:pathLst>
          </a:custGeom>
          <a:solidFill>
            <a:srgbClr val="433A4B"/>
          </a:solidFill>
          <a:ln>
            <a:noFill/>
          </a:ln>
          <a:effectLst>
            <a:outerShdw blurRad="127000" dist="63500" dir="2700000" algn="tl" rotWithShape="0">
              <a:prstClr val="black">
                <a:alpha val="25000"/>
              </a:prstClr>
            </a:outerShdw>
          </a:effectLst>
          <a:scene3d>
            <a:camera prst="orthographicFront"/>
            <a:lightRig rig="threePt" dir="t">
              <a:rot lat="0" lon="0" rev="0"/>
            </a:lightRig>
          </a:scene3d>
          <a:sp3d>
            <a:bevelT w="19050" h="6350" prst="angle"/>
          </a:sp3d>
        </p:spPr>
        <p:style>
          <a:lnRef idx="2">
            <a:schemeClr val="accent1">
              <a:shade val="50000"/>
            </a:schemeClr>
          </a:lnRef>
          <a:fillRef idx="1">
            <a:schemeClr val="accent1"/>
          </a:fillRef>
          <a:effectRef idx="0">
            <a:schemeClr val="accent1"/>
          </a:effectRef>
          <a:fontRef idx="minor">
            <a:schemeClr val="lt1"/>
          </a:fontRef>
        </p:style>
        <p:txBody>
          <a:bodyPr lIns="133411" tIns="66706" rIns="133411" bIns="66706" rtlCol="0" anchor="ctr"/>
          <a:lstStyle/>
          <a:p>
            <a:pPr algn="ctr"/>
            <a:endParaRPr lang="zh-CN" altLang="en-US" sz="1200" dirty="0"/>
          </a:p>
        </p:txBody>
      </p:sp>
      <p:grpSp>
        <p:nvGrpSpPr>
          <p:cNvPr id="34" name="组合 33"/>
          <p:cNvGrpSpPr/>
          <p:nvPr/>
        </p:nvGrpSpPr>
        <p:grpSpPr>
          <a:xfrm>
            <a:off x="2246803" y="4503339"/>
            <a:ext cx="451764" cy="479976"/>
            <a:chOff x="3683997" y="856343"/>
            <a:chExt cx="576394" cy="702571"/>
          </a:xfrm>
          <a:solidFill>
            <a:srgbClr val="433A4B"/>
          </a:solidFill>
        </p:grpSpPr>
        <p:sp>
          <p:nvSpPr>
            <p:cNvPr id="35" name="Freeform 34"/>
            <p:cNvSpPr>
              <a:spLocks noEditPoints="1"/>
            </p:cNvSpPr>
            <p:nvPr/>
          </p:nvSpPr>
          <p:spPr bwMode="auto">
            <a:xfrm>
              <a:off x="3683997" y="856343"/>
              <a:ext cx="576394" cy="702571"/>
            </a:xfrm>
            <a:custGeom>
              <a:avLst/>
              <a:gdLst>
                <a:gd name="T0" fmla="*/ 16 w 667"/>
                <a:gd name="T1" fmla="*/ 176 h 813"/>
                <a:gd name="T2" fmla="*/ 175 w 667"/>
                <a:gd name="T3" fmla="*/ 16 h 813"/>
                <a:gd name="T4" fmla="*/ 214 w 667"/>
                <a:gd name="T5" fmla="*/ 0 h 813"/>
                <a:gd name="T6" fmla="*/ 613 w 667"/>
                <a:gd name="T7" fmla="*/ 0 h 813"/>
                <a:gd name="T8" fmla="*/ 667 w 667"/>
                <a:gd name="T9" fmla="*/ 54 h 813"/>
                <a:gd name="T10" fmla="*/ 667 w 667"/>
                <a:gd name="T11" fmla="*/ 759 h 813"/>
                <a:gd name="T12" fmla="*/ 613 w 667"/>
                <a:gd name="T13" fmla="*/ 813 h 813"/>
                <a:gd name="T14" fmla="*/ 54 w 667"/>
                <a:gd name="T15" fmla="*/ 813 h 813"/>
                <a:gd name="T16" fmla="*/ 0 w 667"/>
                <a:gd name="T17" fmla="*/ 759 h 813"/>
                <a:gd name="T18" fmla="*/ 0 w 667"/>
                <a:gd name="T19" fmla="*/ 214 h 813"/>
                <a:gd name="T20" fmla="*/ 16 w 667"/>
                <a:gd name="T21" fmla="*/ 176 h 813"/>
                <a:gd name="T22" fmla="*/ 194 w 667"/>
                <a:gd name="T23" fmla="*/ 229 h 813"/>
                <a:gd name="T24" fmla="*/ 57 w 667"/>
                <a:gd name="T25" fmla="*/ 229 h 813"/>
                <a:gd name="T26" fmla="*/ 57 w 667"/>
                <a:gd name="T27" fmla="*/ 756 h 813"/>
                <a:gd name="T28" fmla="*/ 610 w 667"/>
                <a:gd name="T29" fmla="*/ 756 h 813"/>
                <a:gd name="T30" fmla="*/ 610 w 667"/>
                <a:gd name="T31" fmla="*/ 57 h 813"/>
                <a:gd name="T32" fmla="*/ 238 w 667"/>
                <a:gd name="T33" fmla="*/ 57 h 813"/>
                <a:gd name="T34" fmla="*/ 238 w 667"/>
                <a:gd name="T35" fmla="*/ 185 h 813"/>
                <a:gd name="T36" fmla="*/ 194 w 667"/>
                <a:gd name="T37" fmla="*/ 229 h 813"/>
                <a:gd name="T38" fmla="*/ 82 w 667"/>
                <a:gd name="T39" fmla="*/ 191 h 813"/>
                <a:gd name="T40" fmla="*/ 194 w 667"/>
                <a:gd name="T41" fmla="*/ 191 h 813"/>
                <a:gd name="T42" fmla="*/ 200 w 667"/>
                <a:gd name="T43" fmla="*/ 185 h 813"/>
                <a:gd name="T44" fmla="*/ 200 w 667"/>
                <a:gd name="T45" fmla="*/ 72 h 813"/>
                <a:gd name="T46" fmla="*/ 82 w 667"/>
                <a:gd name="T47" fmla="*/ 191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7" h="813">
                  <a:moveTo>
                    <a:pt x="16" y="176"/>
                  </a:moveTo>
                  <a:cubicBezTo>
                    <a:pt x="175" y="16"/>
                    <a:pt x="175" y="16"/>
                    <a:pt x="175" y="16"/>
                  </a:cubicBezTo>
                  <a:cubicBezTo>
                    <a:pt x="186" y="6"/>
                    <a:pt x="199" y="0"/>
                    <a:pt x="214" y="0"/>
                  </a:cubicBezTo>
                  <a:cubicBezTo>
                    <a:pt x="613" y="0"/>
                    <a:pt x="613" y="0"/>
                    <a:pt x="613" y="0"/>
                  </a:cubicBezTo>
                  <a:cubicBezTo>
                    <a:pt x="643" y="0"/>
                    <a:pt x="667" y="24"/>
                    <a:pt x="667" y="54"/>
                  </a:cubicBezTo>
                  <a:cubicBezTo>
                    <a:pt x="667" y="759"/>
                    <a:pt x="667" y="759"/>
                    <a:pt x="667" y="759"/>
                  </a:cubicBezTo>
                  <a:cubicBezTo>
                    <a:pt x="667" y="789"/>
                    <a:pt x="643" y="813"/>
                    <a:pt x="613" y="813"/>
                  </a:cubicBezTo>
                  <a:cubicBezTo>
                    <a:pt x="54" y="813"/>
                    <a:pt x="54" y="813"/>
                    <a:pt x="54" y="813"/>
                  </a:cubicBezTo>
                  <a:cubicBezTo>
                    <a:pt x="24" y="813"/>
                    <a:pt x="0" y="789"/>
                    <a:pt x="0" y="759"/>
                  </a:cubicBezTo>
                  <a:cubicBezTo>
                    <a:pt x="0" y="214"/>
                    <a:pt x="0" y="214"/>
                    <a:pt x="0" y="214"/>
                  </a:cubicBezTo>
                  <a:cubicBezTo>
                    <a:pt x="0" y="200"/>
                    <a:pt x="5" y="186"/>
                    <a:pt x="16" y="176"/>
                  </a:cubicBezTo>
                  <a:close/>
                  <a:moveTo>
                    <a:pt x="194" y="229"/>
                  </a:moveTo>
                  <a:cubicBezTo>
                    <a:pt x="57" y="229"/>
                    <a:pt x="57" y="229"/>
                    <a:pt x="57" y="229"/>
                  </a:cubicBezTo>
                  <a:cubicBezTo>
                    <a:pt x="57" y="756"/>
                    <a:pt x="57" y="756"/>
                    <a:pt x="57" y="756"/>
                  </a:cubicBezTo>
                  <a:cubicBezTo>
                    <a:pt x="610" y="756"/>
                    <a:pt x="610" y="756"/>
                    <a:pt x="610" y="756"/>
                  </a:cubicBezTo>
                  <a:cubicBezTo>
                    <a:pt x="610" y="57"/>
                    <a:pt x="610" y="57"/>
                    <a:pt x="610" y="57"/>
                  </a:cubicBezTo>
                  <a:cubicBezTo>
                    <a:pt x="238" y="57"/>
                    <a:pt x="238" y="57"/>
                    <a:pt x="238" y="57"/>
                  </a:cubicBezTo>
                  <a:cubicBezTo>
                    <a:pt x="238" y="185"/>
                    <a:pt x="238" y="185"/>
                    <a:pt x="238" y="185"/>
                  </a:cubicBezTo>
                  <a:cubicBezTo>
                    <a:pt x="238" y="210"/>
                    <a:pt x="218" y="229"/>
                    <a:pt x="194" y="229"/>
                  </a:cubicBezTo>
                  <a:close/>
                  <a:moveTo>
                    <a:pt x="82" y="191"/>
                  </a:moveTo>
                  <a:cubicBezTo>
                    <a:pt x="194" y="191"/>
                    <a:pt x="194" y="191"/>
                    <a:pt x="194" y="191"/>
                  </a:cubicBezTo>
                  <a:cubicBezTo>
                    <a:pt x="197" y="191"/>
                    <a:pt x="200" y="188"/>
                    <a:pt x="200" y="185"/>
                  </a:cubicBezTo>
                  <a:cubicBezTo>
                    <a:pt x="200" y="72"/>
                    <a:pt x="200" y="72"/>
                    <a:pt x="200" y="72"/>
                  </a:cubicBezTo>
                  <a:cubicBezTo>
                    <a:pt x="82" y="191"/>
                    <a:pt x="82" y="191"/>
                    <a:pt x="82" y="19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p>
          </p:txBody>
        </p:sp>
        <p:sp>
          <p:nvSpPr>
            <p:cNvPr id="36" name="Freeform 35"/>
            <p:cNvSpPr>
              <a:spLocks noEditPoints="1"/>
            </p:cNvSpPr>
            <p:nvPr/>
          </p:nvSpPr>
          <p:spPr bwMode="auto">
            <a:xfrm>
              <a:off x="3765921" y="1015436"/>
              <a:ext cx="412546" cy="433758"/>
            </a:xfrm>
            <a:custGeom>
              <a:avLst/>
              <a:gdLst>
                <a:gd name="T0" fmla="*/ 170 w 477"/>
                <a:gd name="T1" fmla="*/ 429 h 502"/>
                <a:gd name="T2" fmla="*/ 86 w 477"/>
                <a:gd name="T3" fmla="*/ 502 h 502"/>
                <a:gd name="T4" fmla="*/ 0 w 477"/>
                <a:gd name="T5" fmla="*/ 416 h 502"/>
                <a:gd name="T6" fmla="*/ 72 w 477"/>
                <a:gd name="T7" fmla="*/ 330 h 502"/>
                <a:gd name="T8" fmla="*/ 63 w 477"/>
                <a:gd name="T9" fmla="*/ 258 h 502"/>
                <a:gd name="T10" fmla="*/ 144 w 477"/>
                <a:gd name="T11" fmla="*/ 143 h 502"/>
                <a:gd name="T12" fmla="*/ 254 w 477"/>
                <a:gd name="T13" fmla="*/ 20 h 502"/>
                <a:gd name="T14" fmla="*/ 458 w 477"/>
                <a:gd name="T15" fmla="*/ 0 h 502"/>
                <a:gd name="T16" fmla="*/ 477 w 477"/>
                <a:gd name="T17" fmla="*/ 153 h 502"/>
                <a:gd name="T18" fmla="*/ 398 w 477"/>
                <a:gd name="T19" fmla="*/ 172 h 502"/>
                <a:gd name="T20" fmla="*/ 438 w 477"/>
                <a:gd name="T21" fmla="*/ 223 h 502"/>
                <a:gd name="T22" fmla="*/ 404 w 477"/>
                <a:gd name="T23" fmla="*/ 245 h 502"/>
                <a:gd name="T24" fmla="*/ 452 w 477"/>
                <a:gd name="T25" fmla="*/ 355 h 502"/>
                <a:gd name="T26" fmla="*/ 452 w 477"/>
                <a:gd name="T27" fmla="*/ 477 h 502"/>
                <a:gd name="T28" fmla="*/ 330 w 477"/>
                <a:gd name="T29" fmla="*/ 477 h 502"/>
                <a:gd name="T30" fmla="*/ 256 w 477"/>
                <a:gd name="T31" fmla="*/ 464 h 502"/>
                <a:gd name="T32" fmla="*/ 235 w 477"/>
                <a:gd name="T33" fmla="*/ 429 h 502"/>
                <a:gd name="T34" fmla="*/ 162 w 477"/>
                <a:gd name="T35" fmla="*/ 160 h 502"/>
                <a:gd name="T36" fmla="*/ 135 w 477"/>
                <a:gd name="T37" fmla="*/ 275 h 502"/>
                <a:gd name="T38" fmla="*/ 101 w 477"/>
                <a:gd name="T39" fmla="*/ 331 h 502"/>
                <a:gd name="T40" fmla="*/ 171 w 477"/>
                <a:gd name="T41" fmla="*/ 404 h 502"/>
                <a:gd name="T42" fmla="*/ 235 w 477"/>
                <a:gd name="T43" fmla="*/ 378 h 502"/>
                <a:gd name="T44" fmla="*/ 306 w 477"/>
                <a:gd name="T45" fmla="*/ 408 h 502"/>
                <a:gd name="T46" fmla="*/ 378 w 477"/>
                <a:gd name="T47" fmla="*/ 330 h 502"/>
                <a:gd name="T48" fmla="*/ 353 w 477"/>
                <a:gd name="T49" fmla="*/ 245 h 502"/>
                <a:gd name="T50" fmla="*/ 382 w 477"/>
                <a:gd name="T51" fmla="*/ 174 h 502"/>
                <a:gd name="T52" fmla="*/ 273 w 477"/>
                <a:gd name="T53" fmla="*/ 172 h 502"/>
                <a:gd name="T54" fmla="*/ 254 w 477"/>
                <a:gd name="T55" fmla="*/ 101 h 502"/>
                <a:gd name="T56" fmla="*/ 292 w 477"/>
                <a:gd name="T57" fmla="*/ 38 h 502"/>
                <a:gd name="T58" fmla="*/ 439 w 477"/>
                <a:gd name="T59" fmla="*/ 134 h 502"/>
                <a:gd name="T60" fmla="*/ 425 w 477"/>
                <a:gd name="T61" fmla="*/ 382 h 502"/>
                <a:gd name="T62" fmla="*/ 357 w 477"/>
                <a:gd name="T63" fmla="*/ 382 h 502"/>
                <a:gd name="T64" fmla="*/ 357 w 477"/>
                <a:gd name="T65" fmla="*/ 450 h 502"/>
                <a:gd name="T66" fmla="*/ 425 w 477"/>
                <a:gd name="T67" fmla="*/ 450 h 502"/>
                <a:gd name="T68" fmla="*/ 425 w 477"/>
                <a:gd name="T69" fmla="*/ 382 h 502"/>
                <a:gd name="T70" fmla="*/ 86 w 477"/>
                <a:gd name="T71" fmla="*/ 367 h 502"/>
                <a:gd name="T72" fmla="*/ 38 w 477"/>
                <a:gd name="T73" fmla="*/ 416 h 502"/>
                <a:gd name="T74" fmla="*/ 86 w 477"/>
                <a:gd name="T75" fmla="*/ 464 h 502"/>
                <a:gd name="T76" fmla="*/ 134 w 477"/>
                <a:gd name="T77" fmla="*/ 41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7" h="502">
                  <a:moveTo>
                    <a:pt x="235" y="429"/>
                  </a:moveTo>
                  <a:cubicBezTo>
                    <a:pt x="170" y="429"/>
                    <a:pt x="170" y="429"/>
                    <a:pt x="170" y="429"/>
                  </a:cubicBezTo>
                  <a:cubicBezTo>
                    <a:pt x="168" y="448"/>
                    <a:pt x="159" y="464"/>
                    <a:pt x="146" y="477"/>
                  </a:cubicBezTo>
                  <a:cubicBezTo>
                    <a:pt x="131" y="493"/>
                    <a:pt x="109" y="502"/>
                    <a:pt x="86" y="502"/>
                  </a:cubicBezTo>
                  <a:cubicBezTo>
                    <a:pt x="62" y="502"/>
                    <a:pt x="41" y="493"/>
                    <a:pt x="25" y="477"/>
                  </a:cubicBezTo>
                  <a:cubicBezTo>
                    <a:pt x="10" y="461"/>
                    <a:pt x="0" y="440"/>
                    <a:pt x="0" y="416"/>
                  </a:cubicBezTo>
                  <a:cubicBezTo>
                    <a:pt x="0" y="392"/>
                    <a:pt x="10" y="370"/>
                    <a:pt x="25" y="355"/>
                  </a:cubicBezTo>
                  <a:cubicBezTo>
                    <a:pt x="38" y="342"/>
                    <a:pt x="54" y="333"/>
                    <a:pt x="72" y="330"/>
                  </a:cubicBezTo>
                  <a:cubicBezTo>
                    <a:pt x="48" y="277"/>
                    <a:pt x="48" y="277"/>
                    <a:pt x="48" y="277"/>
                  </a:cubicBezTo>
                  <a:cubicBezTo>
                    <a:pt x="43" y="269"/>
                    <a:pt x="48" y="255"/>
                    <a:pt x="63" y="258"/>
                  </a:cubicBezTo>
                  <a:cubicBezTo>
                    <a:pt x="84" y="263"/>
                    <a:pt x="84" y="263"/>
                    <a:pt x="84" y="263"/>
                  </a:cubicBezTo>
                  <a:cubicBezTo>
                    <a:pt x="94" y="216"/>
                    <a:pt x="115" y="175"/>
                    <a:pt x="144" y="143"/>
                  </a:cubicBezTo>
                  <a:cubicBezTo>
                    <a:pt x="174" y="108"/>
                    <a:pt x="212" y="84"/>
                    <a:pt x="254" y="75"/>
                  </a:cubicBezTo>
                  <a:cubicBezTo>
                    <a:pt x="254" y="20"/>
                    <a:pt x="254" y="20"/>
                    <a:pt x="254" y="20"/>
                  </a:cubicBezTo>
                  <a:cubicBezTo>
                    <a:pt x="254" y="9"/>
                    <a:pt x="264" y="0"/>
                    <a:pt x="275" y="0"/>
                  </a:cubicBezTo>
                  <a:cubicBezTo>
                    <a:pt x="458" y="0"/>
                    <a:pt x="458" y="0"/>
                    <a:pt x="458" y="0"/>
                  </a:cubicBezTo>
                  <a:cubicBezTo>
                    <a:pt x="468" y="0"/>
                    <a:pt x="477" y="9"/>
                    <a:pt x="477" y="19"/>
                  </a:cubicBezTo>
                  <a:cubicBezTo>
                    <a:pt x="477" y="153"/>
                    <a:pt x="477" y="153"/>
                    <a:pt x="477" y="153"/>
                  </a:cubicBezTo>
                  <a:cubicBezTo>
                    <a:pt x="477" y="163"/>
                    <a:pt x="468" y="172"/>
                    <a:pt x="458" y="172"/>
                  </a:cubicBezTo>
                  <a:cubicBezTo>
                    <a:pt x="398" y="172"/>
                    <a:pt x="398" y="172"/>
                    <a:pt x="398" y="172"/>
                  </a:cubicBezTo>
                  <a:cubicBezTo>
                    <a:pt x="398" y="172"/>
                    <a:pt x="399" y="173"/>
                    <a:pt x="399" y="174"/>
                  </a:cubicBezTo>
                  <a:cubicBezTo>
                    <a:pt x="438" y="223"/>
                    <a:pt x="438" y="223"/>
                    <a:pt x="438" y="223"/>
                  </a:cubicBezTo>
                  <a:cubicBezTo>
                    <a:pt x="444" y="229"/>
                    <a:pt x="443" y="245"/>
                    <a:pt x="428" y="245"/>
                  </a:cubicBezTo>
                  <a:cubicBezTo>
                    <a:pt x="404" y="245"/>
                    <a:pt x="404" y="245"/>
                    <a:pt x="404" y="245"/>
                  </a:cubicBezTo>
                  <a:cubicBezTo>
                    <a:pt x="404" y="330"/>
                    <a:pt x="404" y="330"/>
                    <a:pt x="404" y="330"/>
                  </a:cubicBezTo>
                  <a:cubicBezTo>
                    <a:pt x="422" y="333"/>
                    <a:pt x="439" y="342"/>
                    <a:pt x="452" y="355"/>
                  </a:cubicBezTo>
                  <a:cubicBezTo>
                    <a:pt x="467" y="370"/>
                    <a:pt x="477" y="392"/>
                    <a:pt x="477" y="416"/>
                  </a:cubicBezTo>
                  <a:cubicBezTo>
                    <a:pt x="477" y="440"/>
                    <a:pt x="467" y="461"/>
                    <a:pt x="452" y="477"/>
                  </a:cubicBezTo>
                  <a:cubicBezTo>
                    <a:pt x="436" y="493"/>
                    <a:pt x="415" y="502"/>
                    <a:pt x="391" y="502"/>
                  </a:cubicBezTo>
                  <a:cubicBezTo>
                    <a:pt x="367" y="502"/>
                    <a:pt x="346" y="493"/>
                    <a:pt x="330" y="477"/>
                  </a:cubicBezTo>
                  <a:cubicBezTo>
                    <a:pt x="317" y="463"/>
                    <a:pt x="308" y="445"/>
                    <a:pt x="306" y="425"/>
                  </a:cubicBezTo>
                  <a:cubicBezTo>
                    <a:pt x="256" y="464"/>
                    <a:pt x="256" y="464"/>
                    <a:pt x="256" y="464"/>
                  </a:cubicBezTo>
                  <a:cubicBezTo>
                    <a:pt x="249" y="470"/>
                    <a:pt x="235" y="469"/>
                    <a:pt x="235" y="453"/>
                  </a:cubicBezTo>
                  <a:cubicBezTo>
                    <a:pt x="235" y="429"/>
                    <a:pt x="235" y="429"/>
                    <a:pt x="235" y="429"/>
                  </a:cubicBezTo>
                  <a:close/>
                  <a:moveTo>
                    <a:pt x="254" y="101"/>
                  </a:moveTo>
                  <a:cubicBezTo>
                    <a:pt x="219" y="110"/>
                    <a:pt x="188" y="131"/>
                    <a:pt x="162" y="160"/>
                  </a:cubicBezTo>
                  <a:cubicBezTo>
                    <a:pt x="137" y="189"/>
                    <a:pt x="118" y="226"/>
                    <a:pt x="109" y="269"/>
                  </a:cubicBezTo>
                  <a:cubicBezTo>
                    <a:pt x="135" y="275"/>
                    <a:pt x="135" y="275"/>
                    <a:pt x="135" y="275"/>
                  </a:cubicBezTo>
                  <a:cubicBezTo>
                    <a:pt x="148" y="278"/>
                    <a:pt x="147" y="292"/>
                    <a:pt x="140" y="298"/>
                  </a:cubicBezTo>
                  <a:cubicBezTo>
                    <a:pt x="101" y="331"/>
                    <a:pt x="101" y="331"/>
                    <a:pt x="101" y="331"/>
                  </a:cubicBezTo>
                  <a:cubicBezTo>
                    <a:pt x="118" y="334"/>
                    <a:pt x="134" y="342"/>
                    <a:pt x="146" y="355"/>
                  </a:cubicBezTo>
                  <a:cubicBezTo>
                    <a:pt x="159" y="368"/>
                    <a:pt x="168" y="385"/>
                    <a:pt x="171" y="404"/>
                  </a:cubicBezTo>
                  <a:cubicBezTo>
                    <a:pt x="235" y="404"/>
                    <a:pt x="235" y="404"/>
                    <a:pt x="235" y="404"/>
                  </a:cubicBezTo>
                  <a:cubicBezTo>
                    <a:pt x="235" y="378"/>
                    <a:pt x="235" y="378"/>
                    <a:pt x="235" y="378"/>
                  </a:cubicBezTo>
                  <a:cubicBezTo>
                    <a:pt x="235" y="365"/>
                    <a:pt x="248" y="363"/>
                    <a:pt x="256" y="369"/>
                  </a:cubicBezTo>
                  <a:cubicBezTo>
                    <a:pt x="306" y="408"/>
                    <a:pt x="306" y="408"/>
                    <a:pt x="306" y="408"/>
                  </a:cubicBezTo>
                  <a:cubicBezTo>
                    <a:pt x="308" y="387"/>
                    <a:pt x="317" y="368"/>
                    <a:pt x="330" y="355"/>
                  </a:cubicBezTo>
                  <a:cubicBezTo>
                    <a:pt x="343" y="342"/>
                    <a:pt x="360" y="333"/>
                    <a:pt x="378" y="330"/>
                  </a:cubicBezTo>
                  <a:cubicBezTo>
                    <a:pt x="378" y="245"/>
                    <a:pt x="378" y="245"/>
                    <a:pt x="378" y="245"/>
                  </a:cubicBezTo>
                  <a:cubicBezTo>
                    <a:pt x="353" y="245"/>
                    <a:pt x="353" y="245"/>
                    <a:pt x="353" y="245"/>
                  </a:cubicBezTo>
                  <a:cubicBezTo>
                    <a:pt x="340" y="245"/>
                    <a:pt x="338" y="230"/>
                    <a:pt x="344" y="223"/>
                  </a:cubicBezTo>
                  <a:cubicBezTo>
                    <a:pt x="382" y="174"/>
                    <a:pt x="382" y="174"/>
                    <a:pt x="382" y="174"/>
                  </a:cubicBezTo>
                  <a:cubicBezTo>
                    <a:pt x="383" y="173"/>
                    <a:pt x="383" y="172"/>
                    <a:pt x="384" y="172"/>
                  </a:cubicBezTo>
                  <a:cubicBezTo>
                    <a:pt x="273" y="172"/>
                    <a:pt x="273" y="172"/>
                    <a:pt x="273" y="172"/>
                  </a:cubicBezTo>
                  <a:cubicBezTo>
                    <a:pt x="263" y="172"/>
                    <a:pt x="254" y="164"/>
                    <a:pt x="254" y="153"/>
                  </a:cubicBezTo>
                  <a:cubicBezTo>
                    <a:pt x="254" y="101"/>
                    <a:pt x="254" y="101"/>
                    <a:pt x="254" y="101"/>
                  </a:cubicBezTo>
                  <a:close/>
                  <a:moveTo>
                    <a:pt x="439" y="38"/>
                  </a:moveTo>
                  <a:cubicBezTo>
                    <a:pt x="292" y="38"/>
                    <a:pt x="292" y="38"/>
                    <a:pt x="292" y="38"/>
                  </a:cubicBezTo>
                  <a:cubicBezTo>
                    <a:pt x="292" y="134"/>
                    <a:pt x="292" y="134"/>
                    <a:pt x="292" y="134"/>
                  </a:cubicBezTo>
                  <a:cubicBezTo>
                    <a:pt x="439" y="134"/>
                    <a:pt x="439" y="134"/>
                    <a:pt x="439" y="134"/>
                  </a:cubicBezTo>
                  <a:cubicBezTo>
                    <a:pt x="439" y="38"/>
                    <a:pt x="439" y="38"/>
                    <a:pt x="439" y="38"/>
                  </a:cubicBezTo>
                  <a:close/>
                  <a:moveTo>
                    <a:pt x="425" y="382"/>
                  </a:moveTo>
                  <a:cubicBezTo>
                    <a:pt x="416" y="373"/>
                    <a:pt x="404" y="367"/>
                    <a:pt x="391" y="367"/>
                  </a:cubicBezTo>
                  <a:cubicBezTo>
                    <a:pt x="378" y="367"/>
                    <a:pt x="366" y="373"/>
                    <a:pt x="357" y="382"/>
                  </a:cubicBezTo>
                  <a:cubicBezTo>
                    <a:pt x="349" y="390"/>
                    <a:pt x="343" y="402"/>
                    <a:pt x="343" y="416"/>
                  </a:cubicBezTo>
                  <a:cubicBezTo>
                    <a:pt x="343" y="429"/>
                    <a:pt x="349" y="441"/>
                    <a:pt x="357" y="450"/>
                  </a:cubicBezTo>
                  <a:cubicBezTo>
                    <a:pt x="366" y="459"/>
                    <a:pt x="378" y="464"/>
                    <a:pt x="391" y="464"/>
                  </a:cubicBezTo>
                  <a:cubicBezTo>
                    <a:pt x="404" y="464"/>
                    <a:pt x="416" y="459"/>
                    <a:pt x="425" y="450"/>
                  </a:cubicBezTo>
                  <a:cubicBezTo>
                    <a:pt x="434" y="441"/>
                    <a:pt x="439" y="429"/>
                    <a:pt x="439" y="416"/>
                  </a:cubicBezTo>
                  <a:cubicBezTo>
                    <a:pt x="439" y="402"/>
                    <a:pt x="434" y="390"/>
                    <a:pt x="425" y="382"/>
                  </a:cubicBezTo>
                  <a:close/>
                  <a:moveTo>
                    <a:pt x="120" y="382"/>
                  </a:moveTo>
                  <a:cubicBezTo>
                    <a:pt x="111" y="373"/>
                    <a:pt x="99" y="367"/>
                    <a:pt x="86" y="367"/>
                  </a:cubicBezTo>
                  <a:cubicBezTo>
                    <a:pt x="73" y="367"/>
                    <a:pt x="61" y="373"/>
                    <a:pt x="52" y="382"/>
                  </a:cubicBezTo>
                  <a:cubicBezTo>
                    <a:pt x="43" y="390"/>
                    <a:pt x="38" y="402"/>
                    <a:pt x="38" y="416"/>
                  </a:cubicBezTo>
                  <a:cubicBezTo>
                    <a:pt x="38" y="429"/>
                    <a:pt x="43" y="441"/>
                    <a:pt x="52" y="450"/>
                  </a:cubicBezTo>
                  <a:cubicBezTo>
                    <a:pt x="61" y="459"/>
                    <a:pt x="73" y="464"/>
                    <a:pt x="86" y="464"/>
                  </a:cubicBezTo>
                  <a:cubicBezTo>
                    <a:pt x="99" y="464"/>
                    <a:pt x="111" y="459"/>
                    <a:pt x="120" y="450"/>
                  </a:cubicBezTo>
                  <a:cubicBezTo>
                    <a:pt x="128" y="441"/>
                    <a:pt x="134" y="429"/>
                    <a:pt x="134" y="416"/>
                  </a:cubicBezTo>
                  <a:cubicBezTo>
                    <a:pt x="134" y="402"/>
                    <a:pt x="128" y="390"/>
                    <a:pt x="120" y="3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p>
          </p:txBody>
        </p:sp>
      </p:grpSp>
      <p:grpSp>
        <p:nvGrpSpPr>
          <p:cNvPr id="37" name="组合 36"/>
          <p:cNvGrpSpPr/>
          <p:nvPr/>
        </p:nvGrpSpPr>
        <p:grpSpPr>
          <a:xfrm>
            <a:off x="4396734" y="2729026"/>
            <a:ext cx="529159" cy="428006"/>
            <a:chOff x="7903081" y="894379"/>
            <a:chExt cx="675141" cy="626498"/>
          </a:xfrm>
          <a:solidFill>
            <a:srgbClr val="433A4B"/>
          </a:solidFill>
        </p:grpSpPr>
        <p:sp>
          <p:nvSpPr>
            <p:cNvPr id="38" name="Freeform 36"/>
            <p:cNvSpPr>
              <a:spLocks noEditPoints="1"/>
            </p:cNvSpPr>
            <p:nvPr/>
          </p:nvSpPr>
          <p:spPr bwMode="auto">
            <a:xfrm>
              <a:off x="7990491" y="894379"/>
              <a:ext cx="321479" cy="213587"/>
            </a:xfrm>
            <a:custGeom>
              <a:avLst/>
              <a:gdLst>
                <a:gd name="T0" fmla="*/ 133 w 372"/>
                <a:gd name="T1" fmla="*/ 185 h 247"/>
                <a:gd name="T2" fmla="*/ 118 w 372"/>
                <a:gd name="T3" fmla="*/ 152 h 247"/>
                <a:gd name="T4" fmla="*/ 136 w 372"/>
                <a:gd name="T5" fmla="*/ 115 h 247"/>
                <a:gd name="T6" fmla="*/ 180 w 372"/>
                <a:gd name="T7" fmla="*/ 100 h 247"/>
                <a:gd name="T8" fmla="*/ 180 w 372"/>
                <a:gd name="T9" fmla="*/ 84 h 247"/>
                <a:gd name="T10" fmla="*/ 205 w 372"/>
                <a:gd name="T11" fmla="*/ 84 h 247"/>
                <a:gd name="T12" fmla="*/ 205 w 372"/>
                <a:gd name="T13" fmla="*/ 99 h 247"/>
                <a:gd name="T14" fmla="*/ 246 w 372"/>
                <a:gd name="T15" fmla="*/ 114 h 247"/>
                <a:gd name="T16" fmla="*/ 263 w 372"/>
                <a:gd name="T17" fmla="*/ 152 h 247"/>
                <a:gd name="T18" fmla="*/ 221 w 372"/>
                <a:gd name="T19" fmla="*/ 152 h 247"/>
                <a:gd name="T20" fmla="*/ 215 w 372"/>
                <a:gd name="T21" fmla="*/ 136 h 247"/>
                <a:gd name="T22" fmla="*/ 167 w 372"/>
                <a:gd name="T23" fmla="*/ 134 h 247"/>
                <a:gd name="T24" fmla="*/ 167 w 372"/>
                <a:gd name="T25" fmla="*/ 156 h 247"/>
                <a:gd name="T26" fmla="*/ 217 w 372"/>
                <a:gd name="T27" fmla="*/ 171 h 247"/>
                <a:gd name="T28" fmla="*/ 251 w 372"/>
                <a:gd name="T29" fmla="*/ 188 h 247"/>
                <a:gd name="T30" fmla="*/ 266 w 372"/>
                <a:gd name="T31" fmla="*/ 223 h 247"/>
                <a:gd name="T32" fmla="*/ 265 w 372"/>
                <a:gd name="T33" fmla="*/ 234 h 247"/>
                <a:gd name="T34" fmla="*/ 259 w 372"/>
                <a:gd name="T35" fmla="*/ 246 h 247"/>
                <a:gd name="T36" fmla="*/ 222 w 372"/>
                <a:gd name="T37" fmla="*/ 230 h 247"/>
                <a:gd name="T38" fmla="*/ 217 w 372"/>
                <a:gd name="T39" fmla="*/ 217 h 247"/>
                <a:gd name="T40" fmla="*/ 133 w 372"/>
                <a:gd name="T41" fmla="*/ 185 h 247"/>
                <a:gd name="T42" fmla="*/ 191 w 372"/>
                <a:gd name="T43" fmla="*/ 39 h 247"/>
                <a:gd name="T44" fmla="*/ 83 w 372"/>
                <a:gd name="T45" fmla="*/ 83 h 247"/>
                <a:gd name="T46" fmla="*/ 39 w 372"/>
                <a:gd name="T47" fmla="*/ 191 h 247"/>
                <a:gd name="T48" fmla="*/ 44 w 372"/>
                <a:gd name="T49" fmla="*/ 231 h 247"/>
                <a:gd name="T50" fmla="*/ 9 w 372"/>
                <a:gd name="T51" fmla="*/ 247 h 247"/>
                <a:gd name="T52" fmla="*/ 0 w 372"/>
                <a:gd name="T53" fmla="*/ 191 h 247"/>
                <a:gd name="T54" fmla="*/ 56 w 372"/>
                <a:gd name="T55" fmla="*/ 56 h 247"/>
                <a:gd name="T56" fmla="*/ 191 w 372"/>
                <a:gd name="T57" fmla="*/ 0 h 247"/>
                <a:gd name="T58" fmla="*/ 326 w 372"/>
                <a:gd name="T59" fmla="*/ 56 h 247"/>
                <a:gd name="T60" fmla="*/ 372 w 372"/>
                <a:gd name="T61" fmla="*/ 132 h 247"/>
                <a:gd name="T62" fmla="*/ 339 w 372"/>
                <a:gd name="T63" fmla="*/ 152 h 247"/>
                <a:gd name="T64" fmla="*/ 299 w 372"/>
                <a:gd name="T65" fmla="*/ 83 h 247"/>
                <a:gd name="T66" fmla="*/ 191 w 372"/>
                <a:gd name="T67" fmla="*/ 39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72" h="247">
                  <a:moveTo>
                    <a:pt x="133" y="185"/>
                  </a:moveTo>
                  <a:cubicBezTo>
                    <a:pt x="123" y="177"/>
                    <a:pt x="118" y="166"/>
                    <a:pt x="118" y="152"/>
                  </a:cubicBezTo>
                  <a:cubicBezTo>
                    <a:pt x="118" y="136"/>
                    <a:pt x="124" y="124"/>
                    <a:pt x="136" y="115"/>
                  </a:cubicBezTo>
                  <a:cubicBezTo>
                    <a:pt x="147" y="105"/>
                    <a:pt x="160" y="100"/>
                    <a:pt x="180" y="100"/>
                  </a:cubicBezTo>
                  <a:cubicBezTo>
                    <a:pt x="180" y="84"/>
                    <a:pt x="180" y="84"/>
                    <a:pt x="180" y="84"/>
                  </a:cubicBezTo>
                  <a:cubicBezTo>
                    <a:pt x="205" y="84"/>
                    <a:pt x="205" y="84"/>
                    <a:pt x="205" y="84"/>
                  </a:cubicBezTo>
                  <a:cubicBezTo>
                    <a:pt x="205" y="99"/>
                    <a:pt x="205" y="99"/>
                    <a:pt x="205" y="99"/>
                  </a:cubicBezTo>
                  <a:cubicBezTo>
                    <a:pt x="224" y="100"/>
                    <a:pt x="235" y="104"/>
                    <a:pt x="246" y="114"/>
                  </a:cubicBezTo>
                  <a:cubicBezTo>
                    <a:pt x="257" y="123"/>
                    <a:pt x="262" y="136"/>
                    <a:pt x="263" y="152"/>
                  </a:cubicBezTo>
                  <a:cubicBezTo>
                    <a:pt x="221" y="152"/>
                    <a:pt x="221" y="152"/>
                    <a:pt x="221" y="152"/>
                  </a:cubicBezTo>
                  <a:cubicBezTo>
                    <a:pt x="220" y="145"/>
                    <a:pt x="218" y="140"/>
                    <a:pt x="215" y="136"/>
                  </a:cubicBezTo>
                  <a:cubicBezTo>
                    <a:pt x="208" y="128"/>
                    <a:pt x="176" y="128"/>
                    <a:pt x="167" y="134"/>
                  </a:cubicBezTo>
                  <a:cubicBezTo>
                    <a:pt x="161" y="139"/>
                    <a:pt x="160" y="151"/>
                    <a:pt x="167" y="156"/>
                  </a:cubicBezTo>
                  <a:cubicBezTo>
                    <a:pt x="175" y="162"/>
                    <a:pt x="205" y="167"/>
                    <a:pt x="217" y="171"/>
                  </a:cubicBezTo>
                  <a:cubicBezTo>
                    <a:pt x="232" y="176"/>
                    <a:pt x="244" y="181"/>
                    <a:pt x="251" y="188"/>
                  </a:cubicBezTo>
                  <a:cubicBezTo>
                    <a:pt x="261" y="197"/>
                    <a:pt x="266" y="208"/>
                    <a:pt x="266" y="223"/>
                  </a:cubicBezTo>
                  <a:cubicBezTo>
                    <a:pt x="266" y="227"/>
                    <a:pt x="266" y="231"/>
                    <a:pt x="265" y="234"/>
                  </a:cubicBezTo>
                  <a:cubicBezTo>
                    <a:pt x="263" y="238"/>
                    <a:pt x="261" y="242"/>
                    <a:pt x="259" y="246"/>
                  </a:cubicBezTo>
                  <a:cubicBezTo>
                    <a:pt x="247" y="240"/>
                    <a:pt x="235" y="235"/>
                    <a:pt x="222" y="230"/>
                  </a:cubicBezTo>
                  <a:cubicBezTo>
                    <a:pt x="223" y="225"/>
                    <a:pt x="221" y="220"/>
                    <a:pt x="217" y="217"/>
                  </a:cubicBezTo>
                  <a:cubicBezTo>
                    <a:pt x="200" y="204"/>
                    <a:pt x="158" y="207"/>
                    <a:pt x="133" y="185"/>
                  </a:cubicBezTo>
                  <a:close/>
                  <a:moveTo>
                    <a:pt x="191" y="39"/>
                  </a:moveTo>
                  <a:cubicBezTo>
                    <a:pt x="149" y="39"/>
                    <a:pt x="111" y="56"/>
                    <a:pt x="83" y="83"/>
                  </a:cubicBezTo>
                  <a:cubicBezTo>
                    <a:pt x="56" y="111"/>
                    <a:pt x="39" y="149"/>
                    <a:pt x="39" y="191"/>
                  </a:cubicBezTo>
                  <a:cubicBezTo>
                    <a:pt x="39" y="205"/>
                    <a:pt x="40" y="219"/>
                    <a:pt x="44" y="231"/>
                  </a:cubicBezTo>
                  <a:cubicBezTo>
                    <a:pt x="32" y="236"/>
                    <a:pt x="20" y="241"/>
                    <a:pt x="9" y="247"/>
                  </a:cubicBezTo>
                  <a:cubicBezTo>
                    <a:pt x="3" y="229"/>
                    <a:pt x="0" y="210"/>
                    <a:pt x="0" y="191"/>
                  </a:cubicBezTo>
                  <a:cubicBezTo>
                    <a:pt x="0" y="138"/>
                    <a:pt x="22" y="91"/>
                    <a:pt x="56" y="56"/>
                  </a:cubicBezTo>
                  <a:cubicBezTo>
                    <a:pt x="91" y="22"/>
                    <a:pt x="138" y="0"/>
                    <a:pt x="191" y="0"/>
                  </a:cubicBezTo>
                  <a:cubicBezTo>
                    <a:pt x="244" y="0"/>
                    <a:pt x="291" y="22"/>
                    <a:pt x="326" y="56"/>
                  </a:cubicBezTo>
                  <a:cubicBezTo>
                    <a:pt x="347" y="77"/>
                    <a:pt x="363" y="103"/>
                    <a:pt x="372" y="132"/>
                  </a:cubicBezTo>
                  <a:cubicBezTo>
                    <a:pt x="361" y="138"/>
                    <a:pt x="349" y="145"/>
                    <a:pt x="339" y="152"/>
                  </a:cubicBezTo>
                  <a:cubicBezTo>
                    <a:pt x="332" y="126"/>
                    <a:pt x="318" y="102"/>
                    <a:pt x="299" y="83"/>
                  </a:cubicBezTo>
                  <a:cubicBezTo>
                    <a:pt x="271" y="56"/>
                    <a:pt x="233" y="39"/>
                    <a:pt x="191" y="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p>
          </p:txBody>
        </p:sp>
        <p:sp>
          <p:nvSpPr>
            <p:cNvPr id="39" name="Freeform 37"/>
            <p:cNvSpPr>
              <a:spLocks noEditPoints="1"/>
            </p:cNvSpPr>
            <p:nvPr/>
          </p:nvSpPr>
          <p:spPr bwMode="auto">
            <a:xfrm>
              <a:off x="8242846" y="1021288"/>
              <a:ext cx="335376" cy="351103"/>
            </a:xfrm>
            <a:custGeom>
              <a:avLst/>
              <a:gdLst>
                <a:gd name="T0" fmla="*/ 41 w 388"/>
                <a:gd name="T1" fmla="*/ 59 h 406"/>
                <a:gd name="T2" fmla="*/ 185 w 388"/>
                <a:gd name="T3" fmla="*/ 0 h 406"/>
                <a:gd name="T4" fmla="*/ 329 w 388"/>
                <a:gd name="T5" fmla="*/ 59 h 406"/>
                <a:gd name="T6" fmla="*/ 388 w 388"/>
                <a:gd name="T7" fmla="*/ 203 h 406"/>
                <a:gd name="T8" fmla="*/ 329 w 388"/>
                <a:gd name="T9" fmla="*/ 347 h 406"/>
                <a:gd name="T10" fmla="*/ 185 w 388"/>
                <a:gd name="T11" fmla="*/ 406 h 406"/>
                <a:gd name="T12" fmla="*/ 111 w 388"/>
                <a:gd name="T13" fmla="*/ 393 h 406"/>
                <a:gd name="T14" fmla="*/ 116 w 388"/>
                <a:gd name="T15" fmla="*/ 342 h 406"/>
                <a:gd name="T16" fmla="*/ 36 w 388"/>
                <a:gd name="T17" fmla="*/ 149 h 406"/>
                <a:gd name="T18" fmla="*/ 0 w 388"/>
                <a:gd name="T19" fmla="*/ 119 h 406"/>
                <a:gd name="T20" fmla="*/ 41 w 388"/>
                <a:gd name="T21" fmla="*/ 59 h 406"/>
                <a:gd name="T22" fmla="*/ 123 w 388"/>
                <a:gd name="T23" fmla="*/ 197 h 406"/>
                <a:gd name="T24" fmla="*/ 107 w 388"/>
                <a:gd name="T25" fmla="*/ 161 h 406"/>
                <a:gd name="T26" fmla="*/ 126 w 388"/>
                <a:gd name="T27" fmla="*/ 121 h 406"/>
                <a:gd name="T28" fmla="*/ 173 w 388"/>
                <a:gd name="T29" fmla="*/ 105 h 406"/>
                <a:gd name="T30" fmla="*/ 173 w 388"/>
                <a:gd name="T31" fmla="*/ 88 h 406"/>
                <a:gd name="T32" fmla="*/ 200 w 388"/>
                <a:gd name="T33" fmla="*/ 88 h 406"/>
                <a:gd name="T34" fmla="*/ 200 w 388"/>
                <a:gd name="T35" fmla="*/ 104 h 406"/>
                <a:gd name="T36" fmla="*/ 244 w 388"/>
                <a:gd name="T37" fmla="*/ 120 h 406"/>
                <a:gd name="T38" fmla="*/ 262 w 388"/>
                <a:gd name="T39" fmla="*/ 161 h 406"/>
                <a:gd name="T40" fmla="*/ 217 w 388"/>
                <a:gd name="T41" fmla="*/ 161 h 406"/>
                <a:gd name="T42" fmla="*/ 211 w 388"/>
                <a:gd name="T43" fmla="*/ 144 h 406"/>
                <a:gd name="T44" fmla="*/ 160 w 388"/>
                <a:gd name="T45" fmla="*/ 142 h 406"/>
                <a:gd name="T46" fmla="*/ 159 w 388"/>
                <a:gd name="T47" fmla="*/ 165 h 406"/>
                <a:gd name="T48" fmla="*/ 213 w 388"/>
                <a:gd name="T49" fmla="*/ 181 h 406"/>
                <a:gd name="T50" fmla="*/ 250 w 388"/>
                <a:gd name="T51" fmla="*/ 200 h 406"/>
                <a:gd name="T52" fmla="*/ 265 w 388"/>
                <a:gd name="T53" fmla="*/ 237 h 406"/>
                <a:gd name="T54" fmla="*/ 248 w 388"/>
                <a:gd name="T55" fmla="*/ 279 h 406"/>
                <a:gd name="T56" fmla="*/ 198 w 388"/>
                <a:gd name="T57" fmla="*/ 296 h 406"/>
                <a:gd name="T58" fmla="*/ 198 w 388"/>
                <a:gd name="T59" fmla="*/ 318 h 406"/>
                <a:gd name="T60" fmla="*/ 172 w 388"/>
                <a:gd name="T61" fmla="*/ 318 h 406"/>
                <a:gd name="T62" fmla="*/ 172 w 388"/>
                <a:gd name="T63" fmla="*/ 296 h 406"/>
                <a:gd name="T64" fmla="*/ 123 w 388"/>
                <a:gd name="T65" fmla="*/ 279 h 406"/>
                <a:gd name="T66" fmla="*/ 105 w 388"/>
                <a:gd name="T67" fmla="*/ 233 h 406"/>
                <a:gd name="T68" fmla="*/ 152 w 388"/>
                <a:gd name="T69" fmla="*/ 233 h 406"/>
                <a:gd name="T70" fmla="*/ 158 w 388"/>
                <a:gd name="T71" fmla="*/ 254 h 406"/>
                <a:gd name="T72" fmla="*/ 212 w 388"/>
                <a:gd name="T73" fmla="*/ 256 h 406"/>
                <a:gd name="T74" fmla="*/ 213 w 388"/>
                <a:gd name="T75" fmla="*/ 231 h 406"/>
                <a:gd name="T76" fmla="*/ 123 w 388"/>
                <a:gd name="T77" fmla="*/ 1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88" h="406">
                  <a:moveTo>
                    <a:pt x="41" y="59"/>
                  </a:moveTo>
                  <a:cubicBezTo>
                    <a:pt x="78" y="22"/>
                    <a:pt x="129" y="0"/>
                    <a:pt x="185" y="0"/>
                  </a:cubicBezTo>
                  <a:cubicBezTo>
                    <a:pt x="241" y="0"/>
                    <a:pt x="292" y="22"/>
                    <a:pt x="329" y="59"/>
                  </a:cubicBezTo>
                  <a:cubicBezTo>
                    <a:pt x="366" y="96"/>
                    <a:pt x="388" y="147"/>
                    <a:pt x="388" y="203"/>
                  </a:cubicBezTo>
                  <a:cubicBezTo>
                    <a:pt x="388" y="259"/>
                    <a:pt x="366" y="310"/>
                    <a:pt x="329" y="347"/>
                  </a:cubicBezTo>
                  <a:cubicBezTo>
                    <a:pt x="292" y="384"/>
                    <a:pt x="241" y="406"/>
                    <a:pt x="185" y="406"/>
                  </a:cubicBezTo>
                  <a:cubicBezTo>
                    <a:pt x="159" y="406"/>
                    <a:pt x="134" y="401"/>
                    <a:pt x="111" y="393"/>
                  </a:cubicBezTo>
                  <a:cubicBezTo>
                    <a:pt x="114" y="376"/>
                    <a:pt x="116" y="359"/>
                    <a:pt x="116" y="342"/>
                  </a:cubicBezTo>
                  <a:cubicBezTo>
                    <a:pt x="116" y="270"/>
                    <a:pt x="87" y="200"/>
                    <a:pt x="36" y="149"/>
                  </a:cubicBezTo>
                  <a:cubicBezTo>
                    <a:pt x="25" y="138"/>
                    <a:pt x="13" y="128"/>
                    <a:pt x="0" y="119"/>
                  </a:cubicBezTo>
                  <a:cubicBezTo>
                    <a:pt x="10" y="96"/>
                    <a:pt x="24" y="76"/>
                    <a:pt x="41" y="59"/>
                  </a:cubicBezTo>
                  <a:close/>
                  <a:moveTo>
                    <a:pt x="123" y="197"/>
                  </a:moveTo>
                  <a:cubicBezTo>
                    <a:pt x="112" y="188"/>
                    <a:pt x="107" y="176"/>
                    <a:pt x="107" y="161"/>
                  </a:cubicBezTo>
                  <a:cubicBezTo>
                    <a:pt x="107" y="144"/>
                    <a:pt x="113" y="131"/>
                    <a:pt x="126" y="121"/>
                  </a:cubicBezTo>
                  <a:cubicBezTo>
                    <a:pt x="138" y="111"/>
                    <a:pt x="152" y="105"/>
                    <a:pt x="173" y="105"/>
                  </a:cubicBezTo>
                  <a:cubicBezTo>
                    <a:pt x="173" y="88"/>
                    <a:pt x="173" y="88"/>
                    <a:pt x="173" y="88"/>
                  </a:cubicBezTo>
                  <a:cubicBezTo>
                    <a:pt x="200" y="88"/>
                    <a:pt x="200" y="88"/>
                    <a:pt x="200" y="88"/>
                  </a:cubicBezTo>
                  <a:cubicBezTo>
                    <a:pt x="200" y="104"/>
                    <a:pt x="200" y="104"/>
                    <a:pt x="200" y="104"/>
                  </a:cubicBezTo>
                  <a:cubicBezTo>
                    <a:pt x="220" y="105"/>
                    <a:pt x="233" y="110"/>
                    <a:pt x="244" y="120"/>
                  </a:cubicBezTo>
                  <a:cubicBezTo>
                    <a:pt x="255" y="130"/>
                    <a:pt x="261" y="143"/>
                    <a:pt x="262" y="161"/>
                  </a:cubicBezTo>
                  <a:cubicBezTo>
                    <a:pt x="217" y="161"/>
                    <a:pt x="217" y="161"/>
                    <a:pt x="217" y="161"/>
                  </a:cubicBezTo>
                  <a:cubicBezTo>
                    <a:pt x="216" y="154"/>
                    <a:pt x="214" y="148"/>
                    <a:pt x="211" y="144"/>
                  </a:cubicBezTo>
                  <a:cubicBezTo>
                    <a:pt x="203" y="135"/>
                    <a:pt x="168" y="135"/>
                    <a:pt x="160" y="142"/>
                  </a:cubicBezTo>
                  <a:cubicBezTo>
                    <a:pt x="152" y="147"/>
                    <a:pt x="152" y="160"/>
                    <a:pt x="159" y="165"/>
                  </a:cubicBezTo>
                  <a:cubicBezTo>
                    <a:pt x="168" y="172"/>
                    <a:pt x="200" y="177"/>
                    <a:pt x="213" y="181"/>
                  </a:cubicBezTo>
                  <a:cubicBezTo>
                    <a:pt x="229" y="186"/>
                    <a:pt x="242" y="193"/>
                    <a:pt x="250" y="200"/>
                  </a:cubicBezTo>
                  <a:cubicBezTo>
                    <a:pt x="260" y="209"/>
                    <a:pt x="265" y="221"/>
                    <a:pt x="265" y="237"/>
                  </a:cubicBezTo>
                  <a:cubicBezTo>
                    <a:pt x="265" y="256"/>
                    <a:pt x="260" y="270"/>
                    <a:pt x="248" y="279"/>
                  </a:cubicBezTo>
                  <a:cubicBezTo>
                    <a:pt x="236" y="289"/>
                    <a:pt x="222" y="295"/>
                    <a:pt x="198" y="296"/>
                  </a:cubicBezTo>
                  <a:cubicBezTo>
                    <a:pt x="198" y="318"/>
                    <a:pt x="198" y="318"/>
                    <a:pt x="198" y="318"/>
                  </a:cubicBezTo>
                  <a:cubicBezTo>
                    <a:pt x="172" y="318"/>
                    <a:pt x="172" y="318"/>
                    <a:pt x="172" y="318"/>
                  </a:cubicBezTo>
                  <a:cubicBezTo>
                    <a:pt x="172" y="296"/>
                    <a:pt x="172" y="296"/>
                    <a:pt x="172" y="296"/>
                  </a:cubicBezTo>
                  <a:cubicBezTo>
                    <a:pt x="150" y="295"/>
                    <a:pt x="136" y="290"/>
                    <a:pt x="123" y="279"/>
                  </a:cubicBezTo>
                  <a:cubicBezTo>
                    <a:pt x="111" y="268"/>
                    <a:pt x="105" y="252"/>
                    <a:pt x="105" y="233"/>
                  </a:cubicBezTo>
                  <a:cubicBezTo>
                    <a:pt x="152" y="233"/>
                    <a:pt x="152" y="233"/>
                    <a:pt x="152" y="233"/>
                  </a:cubicBezTo>
                  <a:cubicBezTo>
                    <a:pt x="153" y="243"/>
                    <a:pt x="155" y="250"/>
                    <a:pt x="158" y="254"/>
                  </a:cubicBezTo>
                  <a:cubicBezTo>
                    <a:pt x="167" y="265"/>
                    <a:pt x="203" y="263"/>
                    <a:pt x="212" y="256"/>
                  </a:cubicBezTo>
                  <a:cubicBezTo>
                    <a:pt x="220" y="251"/>
                    <a:pt x="221" y="237"/>
                    <a:pt x="213" y="231"/>
                  </a:cubicBezTo>
                  <a:cubicBezTo>
                    <a:pt x="195" y="216"/>
                    <a:pt x="150" y="220"/>
                    <a:pt x="123"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p>
          </p:txBody>
        </p:sp>
        <p:sp>
          <p:nvSpPr>
            <p:cNvPr id="40" name="Freeform 38"/>
            <p:cNvSpPr>
              <a:spLocks noEditPoints="1"/>
            </p:cNvSpPr>
            <p:nvPr/>
          </p:nvSpPr>
          <p:spPr bwMode="auto">
            <a:xfrm>
              <a:off x="7903081" y="1114915"/>
              <a:ext cx="406328" cy="405962"/>
            </a:xfrm>
            <a:custGeom>
              <a:avLst/>
              <a:gdLst>
                <a:gd name="T0" fmla="*/ 235 w 470"/>
                <a:gd name="T1" fmla="*/ 57 h 470"/>
                <a:gd name="T2" fmla="*/ 109 w 470"/>
                <a:gd name="T3" fmla="*/ 109 h 470"/>
                <a:gd name="T4" fmla="*/ 57 w 470"/>
                <a:gd name="T5" fmla="*/ 235 h 470"/>
                <a:gd name="T6" fmla="*/ 109 w 470"/>
                <a:gd name="T7" fmla="*/ 361 h 470"/>
                <a:gd name="T8" fmla="*/ 235 w 470"/>
                <a:gd name="T9" fmla="*/ 413 h 470"/>
                <a:gd name="T10" fmla="*/ 361 w 470"/>
                <a:gd name="T11" fmla="*/ 361 h 470"/>
                <a:gd name="T12" fmla="*/ 413 w 470"/>
                <a:gd name="T13" fmla="*/ 235 h 470"/>
                <a:gd name="T14" fmla="*/ 361 w 470"/>
                <a:gd name="T15" fmla="*/ 109 h 470"/>
                <a:gd name="T16" fmla="*/ 235 w 470"/>
                <a:gd name="T17" fmla="*/ 57 h 470"/>
                <a:gd name="T18" fmla="*/ 170 w 470"/>
                <a:gd name="T19" fmla="*/ 228 h 470"/>
                <a:gd name="T20" fmla="*/ 154 w 470"/>
                <a:gd name="T21" fmla="*/ 191 h 470"/>
                <a:gd name="T22" fmla="*/ 173 w 470"/>
                <a:gd name="T23" fmla="*/ 149 h 470"/>
                <a:gd name="T24" fmla="*/ 222 w 470"/>
                <a:gd name="T25" fmla="*/ 132 h 470"/>
                <a:gd name="T26" fmla="*/ 222 w 470"/>
                <a:gd name="T27" fmla="*/ 114 h 470"/>
                <a:gd name="T28" fmla="*/ 251 w 470"/>
                <a:gd name="T29" fmla="*/ 114 h 470"/>
                <a:gd name="T30" fmla="*/ 251 w 470"/>
                <a:gd name="T31" fmla="*/ 132 h 470"/>
                <a:gd name="T32" fmla="*/ 296 w 470"/>
                <a:gd name="T33" fmla="*/ 148 h 470"/>
                <a:gd name="T34" fmla="*/ 314 w 470"/>
                <a:gd name="T35" fmla="*/ 190 h 470"/>
                <a:gd name="T36" fmla="*/ 267 w 470"/>
                <a:gd name="T37" fmla="*/ 190 h 470"/>
                <a:gd name="T38" fmla="*/ 262 w 470"/>
                <a:gd name="T39" fmla="*/ 173 h 470"/>
                <a:gd name="T40" fmla="*/ 208 w 470"/>
                <a:gd name="T41" fmla="*/ 171 h 470"/>
                <a:gd name="T42" fmla="*/ 208 w 470"/>
                <a:gd name="T43" fmla="*/ 196 h 470"/>
                <a:gd name="T44" fmla="*/ 264 w 470"/>
                <a:gd name="T45" fmla="*/ 212 h 470"/>
                <a:gd name="T46" fmla="*/ 302 w 470"/>
                <a:gd name="T47" fmla="*/ 231 h 470"/>
                <a:gd name="T48" fmla="*/ 318 w 470"/>
                <a:gd name="T49" fmla="*/ 271 h 470"/>
                <a:gd name="T50" fmla="*/ 300 w 470"/>
                <a:gd name="T51" fmla="*/ 314 h 470"/>
                <a:gd name="T52" fmla="*/ 248 w 470"/>
                <a:gd name="T53" fmla="*/ 333 h 470"/>
                <a:gd name="T54" fmla="*/ 248 w 470"/>
                <a:gd name="T55" fmla="*/ 355 h 470"/>
                <a:gd name="T56" fmla="*/ 219 w 470"/>
                <a:gd name="T57" fmla="*/ 355 h 470"/>
                <a:gd name="T58" fmla="*/ 219 w 470"/>
                <a:gd name="T59" fmla="*/ 333 h 470"/>
                <a:gd name="T60" fmla="*/ 171 w 470"/>
                <a:gd name="T61" fmla="*/ 313 h 470"/>
                <a:gd name="T62" fmla="*/ 151 w 470"/>
                <a:gd name="T63" fmla="*/ 266 h 470"/>
                <a:gd name="T64" fmla="*/ 201 w 470"/>
                <a:gd name="T65" fmla="*/ 266 h 470"/>
                <a:gd name="T66" fmla="*/ 207 w 470"/>
                <a:gd name="T67" fmla="*/ 288 h 470"/>
                <a:gd name="T68" fmla="*/ 263 w 470"/>
                <a:gd name="T69" fmla="*/ 290 h 470"/>
                <a:gd name="T70" fmla="*/ 264 w 470"/>
                <a:gd name="T71" fmla="*/ 264 h 470"/>
                <a:gd name="T72" fmla="*/ 170 w 470"/>
                <a:gd name="T73" fmla="*/ 228 h 470"/>
                <a:gd name="T74" fmla="*/ 69 w 470"/>
                <a:gd name="T75" fmla="*/ 69 h 470"/>
                <a:gd name="T76" fmla="*/ 235 w 470"/>
                <a:gd name="T77" fmla="*/ 0 h 470"/>
                <a:gd name="T78" fmla="*/ 401 w 470"/>
                <a:gd name="T79" fmla="*/ 69 h 470"/>
                <a:gd name="T80" fmla="*/ 470 w 470"/>
                <a:gd name="T81" fmla="*/ 235 h 470"/>
                <a:gd name="T82" fmla="*/ 401 w 470"/>
                <a:gd name="T83" fmla="*/ 401 h 470"/>
                <a:gd name="T84" fmla="*/ 235 w 470"/>
                <a:gd name="T85" fmla="*/ 470 h 470"/>
                <a:gd name="T86" fmla="*/ 69 w 470"/>
                <a:gd name="T87" fmla="*/ 401 h 470"/>
                <a:gd name="T88" fmla="*/ 0 w 470"/>
                <a:gd name="T89" fmla="*/ 235 h 470"/>
                <a:gd name="T90" fmla="*/ 69 w 470"/>
                <a:gd name="T91" fmla="*/ 6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70" h="470">
                  <a:moveTo>
                    <a:pt x="235" y="57"/>
                  </a:moveTo>
                  <a:cubicBezTo>
                    <a:pt x="186" y="57"/>
                    <a:pt x="141" y="77"/>
                    <a:pt x="109" y="109"/>
                  </a:cubicBezTo>
                  <a:cubicBezTo>
                    <a:pt x="77" y="141"/>
                    <a:pt x="57" y="186"/>
                    <a:pt x="57" y="235"/>
                  </a:cubicBezTo>
                  <a:cubicBezTo>
                    <a:pt x="57" y="284"/>
                    <a:pt x="77" y="328"/>
                    <a:pt x="109" y="361"/>
                  </a:cubicBezTo>
                  <a:cubicBezTo>
                    <a:pt x="141" y="393"/>
                    <a:pt x="186" y="413"/>
                    <a:pt x="235" y="413"/>
                  </a:cubicBezTo>
                  <a:cubicBezTo>
                    <a:pt x="284" y="413"/>
                    <a:pt x="328" y="393"/>
                    <a:pt x="361" y="361"/>
                  </a:cubicBezTo>
                  <a:cubicBezTo>
                    <a:pt x="393" y="328"/>
                    <a:pt x="413" y="284"/>
                    <a:pt x="413" y="235"/>
                  </a:cubicBezTo>
                  <a:cubicBezTo>
                    <a:pt x="413" y="186"/>
                    <a:pt x="393" y="141"/>
                    <a:pt x="361" y="109"/>
                  </a:cubicBezTo>
                  <a:cubicBezTo>
                    <a:pt x="328" y="77"/>
                    <a:pt x="284" y="57"/>
                    <a:pt x="235" y="57"/>
                  </a:cubicBezTo>
                  <a:close/>
                  <a:moveTo>
                    <a:pt x="170" y="228"/>
                  </a:moveTo>
                  <a:cubicBezTo>
                    <a:pt x="159" y="219"/>
                    <a:pt x="154" y="207"/>
                    <a:pt x="154" y="191"/>
                  </a:cubicBezTo>
                  <a:cubicBezTo>
                    <a:pt x="154" y="174"/>
                    <a:pt x="160" y="160"/>
                    <a:pt x="173" y="149"/>
                  </a:cubicBezTo>
                  <a:cubicBezTo>
                    <a:pt x="186" y="139"/>
                    <a:pt x="200" y="133"/>
                    <a:pt x="222" y="132"/>
                  </a:cubicBezTo>
                  <a:cubicBezTo>
                    <a:pt x="222" y="114"/>
                    <a:pt x="222" y="114"/>
                    <a:pt x="222" y="114"/>
                  </a:cubicBezTo>
                  <a:cubicBezTo>
                    <a:pt x="251" y="114"/>
                    <a:pt x="251" y="114"/>
                    <a:pt x="251" y="114"/>
                  </a:cubicBezTo>
                  <a:cubicBezTo>
                    <a:pt x="251" y="132"/>
                    <a:pt x="251" y="132"/>
                    <a:pt x="251" y="132"/>
                  </a:cubicBezTo>
                  <a:cubicBezTo>
                    <a:pt x="272" y="133"/>
                    <a:pt x="284" y="138"/>
                    <a:pt x="296" y="148"/>
                  </a:cubicBezTo>
                  <a:cubicBezTo>
                    <a:pt x="308" y="158"/>
                    <a:pt x="313" y="172"/>
                    <a:pt x="314" y="190"/>
                  </a:cubicBezTo>
                  <a:cubicBezTo>
                    <a:pt x="267" y="190"/>
                    <a:pt x="267" y="190"/>
                    <a:pt x="267" y="190"/>
                  </a:cubicBezTo>
                  <a:cubicBezTo>
                    <a:pt x="266" y="182"/>
                    <a:pt x="265" y="177"/>
                    <a:pt x="262" y="173"/>
                  </a:cubicBezTo>
                  <a:cubicBezTo>
                    <a:pt x="254" y="164"/>
                    <a:pt x="218" y="164"/>
                    <a:pt x="208" y="171"/>
                  </a:cubicBezTo>
                  <a:cubicBezTo>
                    <a:pt x="201" y="177"/>
                    <a:pt x="200" y="190"/>
                    <a:pt x="208" y="196"/>
                  </a:cubicBezTo>
                  <a:cubicBezTo>
                    <a:pt x="217" y="203"/>
                    <a:pt x="250" y="208"/>
                    <a:pt x="264" y="212"/>
                  </a:cubicBezTo>
                  <a:cubicBezTo>
                    <a:pt x="281" y="218"/>
                    <a:pt x="294" y="224"/>
                    <a:pt x="302" y="231"/>
                  </a:cubicBezTo>
                  <a:cubicBezTo>
                    <a:pt x="313" y="241"/>
                    <a:pt x="318" y="254"/>
                    <a:pt x="318" y="271"/>
                  </a:cubicBezTo>
                  <a:cubicBezTo>
                    <a:pt x="319" y="290"/>
                    <a:pt x="312" y="304"/>
                    <a:pt x="300" y="314"/>
                  </a:cubicBezTo>
                  <a:cubicBezTo>
                    <a:pt x="288" y="325"/>
                    <a:pt x="272" y="332"/>
                    <a:pt x="248" y="333"/>
                  </a:cubicBezTo>
                  <a:cubicBezTo>
                    <a:pt x="248" y="355"/>
                    <a:pt x="248" y="355"/>
                    <a:pt x="248" y="355"/>
                  </a:cubicBezTo>
                  <a:cubicBezTo>
                    <a:pt x="219" y="355"/>
                    <a:pt x="219" y="355"/>
                    <a:pt x="219" y="355"/>
                  </a:cubicBezTo>
                  <a:cubicBezTo>
                    <a:pt x="219" y="333"/>
                    <a:pt x="219" y="333"/>
                    <a:pt x="219" y="333"/>
                  </a:cubicBezTo>
                  <a:cubicBezTo>
                    <a:pt x="196" y="333"/>
                    <a:pt x="183" y="325"/>
                    <a:pt x="171" y="313"/>
                  </a:cubicBezTo>
                  <a:cubicBezTo>
                    <a:pt x="158" y="302"/>
                    <a:pt x="151" y="286"/>
                    <a:pt x="151" y="266"/>
                  </a:cubicBezTo>
                  <a:cubicBezTo>
                    <a:pt x="201" y="266"/>
                    <a:pt x="201" y="266"/>
                    <a:pt x="201" y="266"/>
                  </a:cubicBezTo>
                  <a:cubicBezTo>
                    <a:pt x="202" y="276"/>
                    <a:pt x="204" y="283"/>
                    <a:pt x="207" y="288"/>
                  </a:cubicBezTo>
                  <a:cubicBezTo>
                    <a:pt x="216" y="299"/>
                    <a:pt x="254" y="297"/>
                    <a:pt x="263" y="290"/>
                  </a:cubicBezTo>
                  <a:cubicBezTo>
                    <a:pt x="272" y="284"/>
                    <a:pt x="272" y="271"/>
                    <a:pt x="264" y="264"/>
                  </a:cubicBezTo>
                  <a:cubicBezTo>
                    <a:pt x="245" y="249"/>
                    <a:pt x="198" y="252"/>
                    <a:pt x="170" y="228"/>
                  </a:cubicBezTo>
                  <a:close/>
                  <a:moveTo>
                    <a:pt x="69" y="69"/>
                  </a:moveTo>
                  <a:cubicBezTo>
                    <a:pt x="111" y="26"/>
                    <a:pt x="170" y="0"/>
                    <a:pt x="235" y="0"/>
                  </a:cubicBezTo>
                  <a:cubicBezTo>
                    <a:pt x="300" y="0"/>
                    <a:pt x="359" y="26"/>
                    <a:pt x="401" y="69"/>
                  </a:cubicBezTo>
                  <a:cubicBezTo>
                    <a:pt x="444" y="111"/>
                    <a:pt x="470" y="170"/>
                    <a:pt x="470" y="235"/>
                  </a:cubicBezTo>
                  <a:cubicBezTo>
                    <a:pt x="470" y="300"/>
                    <a:pt x="444" y="359"/>
                    <a:pt x="401" y="401"/>
                  </a:cubicBezTo>
                  <a:cubicBezTo>
                    <a:pt x="359" y="444"/>
                    <a:pt x="300" y="470"/>
                    <a:pt x="235" y="470"/>
                  </a:cubicBezTo>
                  <a:cubicBezTo>
                    <a:pt x="170" y="470"/>
                    <a:pt x="111" y="444"/>
                    <a:pt x="69" y="401"/>
                  </a:cubicBezTo>
                  <a:cubicBezTo>
                    <a:pt x="26" y="359"/>
                    <a:pt x="0" y="300"/>
                    <a:pt x="0" y="235"/>
                  </a:cubicBezTo>
                  <a:cubicBezTo>
                    <a:pt x="0" y="170"/>
                    <a:pt x="26" y="111"/>
                    <a:pt x="69"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p>
          </p:txBody>
        </p:sp>
      </p:grpSp>
      <p:grpSp>
        <p:nvGrpSpPr>
          <p:cNvPr id="41" name="组合 40"/>
          <p:cNvGrpSpPr/>
          <p:nvPr/>
        </p:nvGrpSpPr>
        <p:grpSpPr>
          <a:xfrm>
            <a:off x="2205748" y="2695753"/>
            <a:ext cx="560404" cy="479976"/>
            <a:chOff x="5037571" y="856343"/>
            <a:chExt cx="715006" cy="702571"/>
          </a:xfrm>
          <a:solidFill>
            <a:srgbClr val="433A4B"/>
          </a:solidFill>
        </p:grpSpPr>
        <p:sp>
          <p:nvSpPr>
            <p:cNvPr id="42" name="Freeform 39"/>
            <p:cNvSpPr/>
            <p:nvPr/>
          </p:nvSpPr>
          <p:spPr bwMode="auto">
            <a:xfrm>
              <a:off x="5468769" y="856343"/>
              <a:ext cx="244675" cy="244675"/>
            </a:xfrm>
            <a:custGeom>
              <a:avLst/>
              <a:gdLst>
                <a:gd name="T0" fmla="*/ 19 w 283"/>
                <a:gd name="T1" fmla="*/ 0 h 283"/>
                <a:gd name="T2" fmla="*/ 264 w 283"/>
                <a:gd name="T3" fmla="*/ 0 h 283"/>
                <a:gd name="T4" fmla="*/ 276 w 283"/>
                <a:gd name="T5" fmla="*/ 4 h 283"/>
                <a:gd name="T6" fmla="*/ 224 w 283"/>
                <a:gd name="T7" fmla="*/ 38 h 283"/>
                <a:gd name="T8" fmla="*/ 97 w 283"/>
                <a:gd name="T9" fmla="*/ 38 h 283"/>
                <a:gd name="T10" fmla="*/ 90 w 283"/>
                <a:gd name="T11" fmla="*/ 38 h 283"/>
                <a:gd name="T12" fmla="*/ 38 w 283"/>
                <a:gd name="T13" fmla="*/ 38 h 283"/>
                <a:gd name="T14" fmla="*/ 38 w 283"/>
                <a:gd name="T15" fmla="*/ 245 h 283"/>
                <a:gd name="T16" fmla="*/ 103 w 283"/>
                <a:gd name="T17" fmla="*/ 245 h 283"/>
                <a:gd name="T18" fmla="*/ 127 w 283"/>
                <a:gd name="T19" fmla="*/ 245 h 283"/>
                <a:gd name="T20" fmla="*/ 245 w 283"/>
                <a:gd name="T21" fmla="*/ 245 h 283"/>
                <a:gd name="T22" fmla="*/ 245 w 283"/>
                <a:gd name="T23" fmla="*/ 152 h 283"/>
                <a:gd name="T24" fmla="*/ 283 w 283"/>
                <a:gd name="T25" fmla="*/ 115 h 283"/>
                <a:gd name="T26" fmla="*/ 283 w 283"/>
                <a:gd name="T27" fmla="*/ 264 h 283"/>
                <a:gd name="T28" fmla="*/ 264 w 283"/>
                <a:gd name="T29" fmla="*/ 283 h 283"/>
                <a:gd name="T30" fmla="*/ 19 w 283"/>
                <a:gd name="T31" fmla="*/ 283 h 283"/>
                <a:gd name="T32" fmla="*/ 0 w 283"/>
                <a:gd name="T33" fmla="*/ 264 h 283"/>
                <a:gd name="T34" fmla="*/ 0 w 283"/>
                <a:gd name="T35" fmla="*/ 19 h 283"/>
                <a:gd name="T36" fmla="*/ 19 w 283"/>
                <a:gd name="T3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3" h="283">
                  <a:moveTo>
                    <a:pt x="19" y="0"/>
                  </a:moveTo>
                  <a:cubicBezTo>
                    <a:pt x="264" y="0"/>
                    <a:pt x="264" y="0"/>
                    <a:pt x="264" y="0"/>
                  </a:cubicBezTo>
                  <a:cubicBezTo>
                    <a:pt x="269" y="0"/>
                    <a:pt x="273" y="2"/>
                    <a:pt x="276" y="4"/>
                  </a:cubicBezTo>
                  <a:cubicBezTo>
                    <a:pt x="259" y="16"/>
                    <a:pt x="242" y="27"/>
                    <a:pt x="224" y="38"/>
                  </a:cubicBezTo>
                  <a:cubicBezTo>
                    <a:pt x="97" y="38"/>
                    <a:pt x="97" y="38"/>
                    <a:pt x="97" y="38"/>
                  </a:cubicBezTo>
                  <a:cubicBezTo>
                    <a:pt x="95" y="38"/>
                    <a:pt x="92" y="38"/>
                    <a:pt x="90" y="38"/>
                  </a:cubicBezTo>
                  <a:cubicBezTo>
                    <a:pt x="38" y="38"/>
                    <a:pt x="38" y="38"/>
                    <a:pt x="38" y="38"/>
                  </a:cubicBezTo>
                  <a:cubicBezTo>
                    <a:pt x="38" y="245"/>
                    <a:pt x="38" y="245"/>
                    <a:pt x="38" y="245"/>
                  </a:cubicBezTo>
                  <a:cubicBezTo>
                    <a:pt x="103" y="245"/>
                    <a:pt x="103" y="245"/>
                    <a:pt x="103" y="245"/>
                  </a:cubicBezTo>
                  <a:cubicBezTo>
                    <a:pt x="111" y="247"/>
                    <a:pt x="119" y="247"/>
                    <a:pt x="127" y="245"/>
                  </a:cubicBezTo>
                  <a:cubicBezTo>
                    <a:pt x="245" y="245"/>
                    <a:pt x="245" y="245"/>
                    <a:pt x="245" y="245"/>
                  </a:cubicBezTo>
                  <a:cubicBezTo>
                    <a:pt x="245" y="152"/>
                    <a:pt x="245" y="152"/>
                    <a:pt x="245" y="152"/>
                  </a:cubicBezTo>
                  <a:cubicBezTo>
                    <a:pt x="258" y="140"/>
                    <a:pt x="270" y="128"/>
                    <a:pt x="283" y="115"/>
                  </a:cubicBezTo>
                  <a:cubicBezTo>
                    <a:pt x="283" y="264"/>
                    <a:pt x="283" y="264"/>
                    <a:pt x="283" y="264"/>
                  </a:cubicBezTo>
                  <a:cubicBezTo>
                    <a:pt x="283" y="274"/>
                    <a:pt x="275" y="283"/>
                    <a:pt x="264" y="283"/>
                  </a:cubicBezTo>
                  <a:cubicBezTo>
                    <a:pt x="19" y="283"/>
                    <a:pt x="19" y="283"/>
                    <a:pt x="19" y="283"/>
                  </a:cubicBezTo>
                  <a:cubicBezTo>
                    <a:pt x="9" y="283"/>
                    <a:pt x="0" y="274"/>
                    <a:pt x="0" y="264"/>
                  </a:cubicBezTo>
                  <a:cubicBezTo>
                    <a:pt x="0" y="19"/>
                    <a:pt x="0" y="19"/>
                    <a:pt x="0" y="19"/>
                  </a:cubicBezTo>
                  <a:cubicBezTo>
                    <a:pt x="0" y="9"/>
                    <a:pt x="9" y="0"/>
                    <a:pt x="1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p>
          </p:txBody>
        </p:sp>
        <p:sp>
          <p:nvSpPr>
            <p:cNvPr id="43" name="Freeform 40"/>
            <p:cNvSpPr>
              <a:spLocks noEditPoints="1"/>
            </p:cNvSpPr>
            <p:nvPr/>
          </p:nvSpPr>
          <p:spPr bwMode="auto">
            <a:xfrm>
              <a:off x="5037571" y="889259"/>
              <a:ext cx="423518" cy="669655"/>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p>
          </p:txBody>
        </p:sp>
        <p:sp>
          <p:nvSpPr>
            <p:cNvPr id="44" name="Freeform 41"/>
            <p:cNvSpPr/>
            <p:nvPr/>
          </p:nvSpPr>
          <p:spPr bwMode="auto">
            <a:xfrm>
              <a:off x="5532772" y="870972"/>
              <a:ext cx="219805" cy="176283"/>
            </a:xfrm>
            <a:custGeom>
              <a:avLst/>
              <a:gdLst>
                <a:gd name="T0" fmla="*/ 35 w 254"/>
                <a:gd name="T1" fmla="*/ 62 h 204"/>
                <a:gd name="T2" fmla="*/ 0 w 254"/>
                <a:gd name="T3" fmla="*/ 66 h 204"/>
                <a:gd name="T4" fmla="*/ 11 w 254"/>
                <a:gd name="T5" fmla="*/ 171 h 204"/>
                <a:gd name="T6" fmla="*/ 48 w 254"/>
                <a:gd name="T7" fmla="*/ 195 h 204"/>
                <a:gd name="T8" fmla="*/ 243 w 254"/>
                <a:gd name="T9" fmla="*/ 20 h 204"/>
                <a:gd name="T10" fmla="*/ 230 w 254"/>
                <a:gd name="T11" fmla="*/ 7 h 204"/>
                <a:gd name="T12" fmla="*/ 53 w 254"/>
                <a:gd name="T13" fmla="*/ 116 h 204"/>
                <a:gd name="T14" fmla="*/ 35 w 254"/>
                <a:gd name="T15" fmla="*/ 62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04">
                  <a:moveTo>
                    <a:pt x="35" y="62"/>
                  </a:moveTo>
                  <a:cubicBezTo>
                    <a:pt x="31" y="48"/>
                    <a:pt x="0" y="51"/>
                    <a:pt x="0" y="66"/>
                  </a:cubicBezTo>
                  <a:cubicBezTo>
                    <a:pt x="0" y="113"/>
                    <a:pt x="4" y="130"/>
                    <a:pt x="11" y="171"/>
                  </a:cubicBezTo>
                  <a:cubicBezTo>
                    <a:pt x="14" y="186"/>
                    <a:pt x="36" y="204"/>
                    <a:pt x="48" y="195"/>
                  </a:cubicBezTo>
                  <a:cubicBezTo>
                    <a:pt x="133" y="135"/>
                    <a:pt x="169" y="92"/>
                    <a:pt x="243" y="20"/>
                  </a:cubicBezTo>
                  <a:cubicBezTo>
                    <a:pt x="254" y="9"/>
                    <a:pt x="240" y="0"/>
                    <a:pt x="230" y="7"/>
                  </a:cubicBezTo>
                  <a:cubicBezTo>
                    <a:pt x="158" y="56"/>
                    <a:pt x="123" y="73"/>
                    <a:pt x="53" y="116"/>
                  </a:cubicBezTo>
                  <a:cubicBezTo>
                    <a:pt x="42" y="95"/>
                    <a:pt x="40" y="80"/>
                    <a:pt x="35"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p>
          </p:txBody>
        </p:sp>
      </p:grpSp>
      <p:grpSp>
        <p:nvGrpSpPr>
          <p:cNvPr id="45" name="组合 44"/>
          <p:cNvGrpSpPr/>
          <p:nvPr/>
        </p:nvGrpSpPr>
        <p:grpSpPr>
          <a:xfrm>
            <a:off x="4396734" y="4509800"/>
            <a:ext cx="555817" cy="457490"/>
            <a:chOff x="6460269" y="872801"/>
            <a:chExt cx="709154" cy="669655"/>
          </a:xfrm>
          <a:solidFill>
            <a:srgbClr val="433A4B"/>
          </a:solidFill>
        </p:grpSpPr>
        <p:sp>
          <p:nvSpPr>
            <p:cNvPr id="46" name="Freeform 42"/>
            <p:cNvSpPr>
              <a:spLocks noEditPoints="1"/>
            </p:cNvSpPr>
            <p:nvPr/>
          </p:nvSpPr>
          <p:spPr bwMode="auto">
            <a:xfrm>
              <a:off x="6460269" y="872801"/>
              <a:ext cx="442902" cy="669655"/>
            </a:xfrm>
            <a:custGeom>
              <a:avLst/>
              <a:gdLst>
                <a:gd name="T0" fmla="*/ 250 w 512"/>
                <a:gd name="T1" fmla="*/ 737 h 775"/>
                <a:gd name="T2" fmla="*/ 209 w 512"/>
                <a:gd name="T3" fmla="*/ 775 h 775"/>
                <a:gd name="T4" fmla="*/ 173 w 512"/>
                <a:gd name="T5" fmla="*/ 762 h 775"/>
                <a:gd name="T6" fmla="*/ 159 w 512"/>
                <a:gd name="T7" fmla="*/ 762 h 775"/>
                <a:gd name="T8" fmla="*/ 124 w 512"/>
                <a:gd name="T9" fmla="*/ 775 h 775"/>
                <a:gd name="T10" fmla="*/ 83 w 512"/>
                <a:gd name="T11" fmla="*/ 737 h 775"/>
                <a:gd name="T12" fmla="*/ 75 w 512"/>
                <a:gd name="T13" fmla="*/ 475 h 775"/>
                <a:gd name="T14" fmla="*/ 65 w 512"/>
                <a:gd name="T15" fmla="*/ 474 h 775"/>
                <a:gd name="T16" fmla="*/ 21 w 512"/>
                <a:gd name="T17" fmla="*/ 441 h 775"/>
                <a:gd name="T18" fmla="*/ 19 w 512"/>
                <a:gd name="T19" fmla="*/ 214 h 775"/>
                <a:gd name="T20" fmla="*/ 48 w 512"/>
                <a:gd name="T21" fmla="*/ 189 h 775"/>
                <a:gd name="T22" fmla="*/ 119 w 512"/>
                <a:gd name="T23" fmla="*/ 181 h 775"/>
                <a:gd name="T24" fmla="*/ 131 w 512"/>
                <a:gd name="T25" fmla="*/ 186 h 775"/>
                <a:gd name="T26" fmla="*/ 166 w 512"/>
                <a:gd name="T27" fmla="*/ 239 h 775"/>
                <a:gd name="T28" fmla="*/ 202 w 512"/>
                <a:gd name="T29" fmla="*/ 186 h 775"/>
                <a:gd name="T30" fmla="*/ 213 w 512"/>
                <a:gd name="T31" fmla="*/ 181 h 775"/>
                <a:gd name="T32" fmla="*/ 269 w 512"/>
                <a:gd name="T33" fmla="*/ 184 h 775"/>
                <a:gd name="T34" fmla="*/ 286 w 512"/>
                <a:gd name="T35" fmla="*/ 190 h 775"/>
                <a:gd name="T36" fmla="*/ 361 w 512"/>
                <a:gd name="T37" fmla="*/ 220 h 775"/>
                <a:gd name="T38" fmla="*/ 454 w 512"/>
                <a:gd name="T39" fmla="*/ 179 h 775"/>
                <a:gd name="T40" fmla="*/ 503 w 512"/>
                <a:gd name="T41" fmla="*/ 193 h 775"/>
                <a:gd name="T42" fmla="*/ 488 w 512"/>
                <a:gd name="T43" fmla="*/ 243 h 775"/>
                <a:gd name="T44" fmla="*/ 382 w 512"/>
                <a:gd name="T45" fmla="*/ 290 h 775"/>
                <a:gd name="T46" fmla="*/ 359 w 512"/>
                <a:gd name="T47" fmla="*/ 294 h 775"/>
                <a:gd name="T48" fmla="*/ 266 w 512"/>
                <a:gd name="T49" fmla="*/ 263 h 775"/>
                <a:gd name="T50" fmla="*/ 261 w 512"/>
                <a:gd name="T51" fmla="*/ 265 h 775"/>
                <a:gd name="T52" fmla="*/ 250 w 512"/>
                <a:gd name="T53" fmla="*/ 737 h 775"/>
                <a:gd name="T54" fmla="*/ 168 w 512"/>
                <a:gd name="T55" fmla="*/ 1 h 775"/>
                <a:gd name="T56" fmla="*/ 233 w 512"/>
                <a:gd name="T57" fmla="*/ 72 h 775"/>
                <a:gd name="T58" fmla="*/ 165 w 512"/>
                <a:gd name="T59" fmla="*/ 157 h 775"/>
                <a:gd name="T60" fmla="*/ 99 w 512"/>
                <a:gd name="T61" fmla="*/ 70 h 775"/>
                <a:gd name="T62" fmla="*/ 168 w 512"/>
                <a:gd name="T63"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775">
                  <a:moveTo>
                    <a:pt x="250" y="737"/>
                  </a:moveTo>
                  <a:cubicBezTo>
                    <a:pt x="249" y="758"/>
                    <a:pt x="228" y="775"/>
                    <a:pt x="209" y="775"/>
                  </a:cubicBezTo>
                  <a:cubicBezTo>
                    <a:pt x="196" y="775"/>
                    <a:pt x="180" y="770"/>
                    <a:pt x="173" y="762"/>
                  </a:cubicBezTo>
                  <a:cubicBezTo>
                    <a:pt x="170" y="757"/>
                    <a:pt x="163" y="757"/>
                    <a:pt x="159" y="762"/>
                  </a:cubicBezTo>
                  <a:cubicBezTo>
                    <a:pt x="153" y="770"/>
                    <a:pt x="137" y="775"/>
                    <a:pt x="124" y="775"/>
                  </a:cubicBezTo>
                  <a:cubicBezTo>
                    <a:pt x="105" y="775"/>
                    <a:pt x="84" y="758"/>
                    <a:pt x="83" y="737"/>
                  </a:cubicBezTo>
                  <a:cubicBezTo>
                    <a:pt x="75" y="475"/>
                    <a:pt x="75" y="475"/>
                    <a:pt x="75" y="475"/>
                  </a:cubicBezTo>
                  <a:cubicBezTo>
                    <a:pt x="65" y="474"/>
                    <a:pt x="65" y="474"/>
                    <a:pt x="65" y="474"/>
                  </a:cubicBezTo>
                  <a:cubicBezTo>
                    <a:pt x="46" y="472"/>
                    <a:pt x="24" y="460"/>
                    <a:pt x="21" y="441"/>
                  </a:cubicBezTo>
                  <a:cubicBezTo>
                    <a:pt x="0" y="333"/>
                    <a:pt x="4" y="328"/>
                    <a:pt x="19" y="214"/>
                  </a:cubicBezTo>
                  <a:cubicBezTo>
                    <a:pt x="21" y="206"/>
                    <a:pt x="30" y="191"/>
                    <a:pt x="48" y="189"/>
                  </a:cubicBezTo>
                  <a:cubicBezTo>
                    <a:pt x="119" y="181"/>
                    <a:pt x="119" y="181"/>
                    <a:pt x="119" y="181"/>
                  </a:cubicBezTo>
                  <a:cubicBezTo>
                    <a:pt x="124" y="180"/>
                    <a:pt x="128" y="182"/>
                    <a:pt x="131" y="186"/>
                  </a:cubicBezTo>
                  <a:cubicBezTo>
                    <a:pt x="166" y="239"/>
                    <a:pt x="166" y="239"/>
                    <a:pt x="166" y="239"/>
                  </a:cubicBezTo>
                  <a:cubicBezTo>
                    <a:pt x="202" y="186"/>
                    <a:pt x="202" y="186"/>
                    <a:pt x="202" y="186"/>
                  </a:cubicBezTo>
                  <a:cubicBezTo>
                    <a:pt x="204" y="182"/>
                    <a:pt x="209" y="180"/>
                    <a:pt x="213" y="181"/>
                  </a:cubicBezTo>
                  <a:cubicBezTo>
                    <a:pt x="219" y="181"/>
                    <a:pt x="248" y="183"/>
                    <a:pt x="269" y="184"/>
                  </a:cubicBezTo>
                  <a:cubicBezTo>
                    <a:pt x="275" y="185"/>
                    <a:pt x="281" y="186"/>
                    <a:pt x="286" y="190"/>
                  </a:cubicBezTo>
                  <a:cubicBezTo>
                    <a:pt x="309" y="204"/>
                    <a:pt x="334" y="215"/>
                    <a:pt x="361" y="220"/>
                  </a:cubicBezTo>
                  <a:cubicBezTo>
                    <a:pt x="393" y="209"/>
                    <a:pt x="424" y="195"/>
                    <a:pt x="454" y="179"/>
                  </a:cubicBezTo>
                  <a:cubicBezTo>
                    <a:pt x="471" y="169"/>
                    <a:pt x="493" y="176"/>
                    <a:pt x="503" y="193"/>
                  </a:cubicBezTo>
                  <a:cubicBezTo>
                    <a:pt x="512" y="211"/>
                    <a:pt x="506" y="233"/>
                    <a:pt x="488" y="243"/>
                  </a:cubicBezTo>
                  <a:cubicBezTo>
                    <a:pt x="452" y="262"/>
                    <a:pt x="420" y="274"/>
                    <a:pt x="382" y="290"/>
                  </a:cubicBezTo>
                  <a:cubicBezTo>
                    <a:pt x="375" y="293"/>
                    <a:pt x="367" y="295"/>
                    <a:pt x="359" y="294"/>
                  </a:cubicBezTo>
                  <a:cubicBezTo>
                    <a:pt x="326" y="288"/>
                    <a:pt x="296" y="279"/>
                    <a:pt x="266" y="263"/>
                  </a:cubicBezTo>
                  <a:cubicBezTo>
                    <a:pt x="261" y="265"/>
                    <a:pt x="261" y="265"/>
                    <a:pt x="261" y="265"/>
                  </a:cubicBezTo>
                  <a:cubicBezTo>
                    <a:pt x="250" y="737"/>
                    <a:pt x="250" y="737"/>
                    <a:pt x="250" y="737"/>
                  </a:cubicBezTo>
                  <a:close/>
                  <a:moveTo>
                    <a:pt x="168" y="1"/>
                  </a:moveTo>
                  <a:cubicBezTo>
                    <a:pt x="205" y="1"/>
                    <a:pt x="234" y="33"/>
                    <a:pt x="233" y="72"/>
                  </a:cubicBezTo>
                  <a:cubicBezTo>
                    <a:pt x="233" y="111"/>
                    <a:pt x="202" y="158"/>
                    <a:pt x="165" y="157"/>
                  </a:cubicBezTo>
                  <a:cubicBezTo>
                    <a:pt x="128" y="156"/>
                    <a:pt x="99" y="109"/>
                    <a:pt x="99" y="70"/>
                  </a:cubicBezTo>
                  <a:cubicBezTo>
                    <a:pt x="100" y="31"/>
                    <a:pt x="131" y="0"/>
                    <a:pt x="16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p>
          </p:txBody>
        </p:sp>
        <p:sp>
          <p:nvSpPr>
            <p:cNvPr id="47" name="Freeform 43"/>
            <p:cNvSpPr>
              <a:spLocks noEditPoints="1"/>
            </p:cNvSpPr>
            <p:nvPr/>
          </p:nvSpPr>
          <p:spPr bwMode="auto">
            <a:xfrm>
              <a:off x="6735299" y="1108698"/>
              <a:ext cx="434124" cy="433758"/>
            </a:xfrm>
            <a:custGeom>
              <a:avLst/>
              <a:gdLst>
                <a:gd name="T0" fmla="*/ 388 w 502"/>
                <a:gd name="T1" fmla="*/ 388 h 502"/>
                <a:gd name="T2" fmla="*/ 383 w 502"/>
                <a:gd name="T3" fmla="*/ 335 h 502"/>
                <a:gd name="T4" fmla="*/ 334 w 502"/>
                <a:gd name="T5" fmla="*/ 426 h 502"/>
                <a:gd name="T6" fmla="*/ 445 w 502"/>
                <a:gd name="T7" fmla="*/ 251 h 502"/>
                <a:gd name="T8" fmla="*/ 393 w 502"/>
                <a:gd name="T9" fmla="*/ 214 h 502"/>
                <a:gd name="T10" fmla="*/ 392 w 502"/>
                <a:gd name="T11" fmla="*/ 297 h 502"/>
                <a:gd name="T12" fmla="*/ 430 w 502"/>
                <a:gd name="T13" fmla="*/ 176 h 502"/>
                <a:gd name="T14" fmla="*/ 332 w 502"/>
                <a:gd name="T15" fmla="*/ 75 h 502"/>
                <a:gd name="T16" fmla="*/ 385 w 502"/>
                <a:gd name="T17" fmla="*/ 176 h 502"/>
                <a:gd name="T18" fmla="*/ 72 w 502"/>
                <a:gd name="T19" fmla="*/ 176 h 502"/>
                <a:gd name="T20" fmla="*/ 150 w 502"/>
                <a:gd name="T21" fmla="*/ 117 h 502"/>
                <a:gd name="T22" fmla="*/ 114 w 502"/>
                <a:gd name="T23" fmla="*/ 114 h 502"/>
                <a:gd name="T24" fmla="*/ 165 w 502"/>
                <a:gd name="T25" fmla="*/ 176 h 502"/>
                <a:gd name="T26" fmla="*/ 236 w 502"/>
                <a:gd name="T27" fmla="*/ 71 h 502"/>
                <a:gd name="T28" fmla="*/ 165 w 502"/>
                <a:gd name="T29" fmla="*/ 176 h 502"/>
                <a:gd name="T30" fmla="*/ 345 w 502"/>
                <a:gd name="T31" fmla="*/ 176 h 502"/>
                <a:gd name="T32" fmla="*/ 274 w 502"/>
                <a:gd name="T33" fmla="*/ 71 h 502"/>
                <a:gd name="T34" fmla="*/ 354 w 502"/>
                <a:gd name="T35" fmla="*/ 214 h 502"/>
                <a:gd name="T36" fmla="*/ 274 w 502"/>
                <a:gd name="T37" fmla="*/ 297 h 502"/>
                <a:gd name="T38" fmla="*/ 357 w 502"/>
                <a:gd name="T39" fmla="*/ 252 h 502"/>
                <a:gd name="T40" fmla="*/ 236 w 502"/>
                <a:gd name="T41" fmla="*/ 214 h 502"/>
                <a:gd name="T42" fmla="*/ 153 w 502"/>
                <a:gd name="T43" fmla="*/ 252 h 502"/>
                <a:gd name="T44" fmla="*/ 236 w 502"/>
                <a:gd name="T45" fmla="*/ 297 h 502"/>
                <a:gd name="T46" fmla="*/ 118 w 502"/>
                <a:gd name="T47" fmla="*/ 214 h 502"/>
                <a:gd name="T48" fmla="*/ 57 w 502"/>
                <a:gd name="T49" fmla="*/ 251 h 502"/>
                <a:gd name="T50" fmla="*/ 119 w 502"/>
                <a:gd name="T51" fmla="*/ 297 h 502"/>
                <a:gd name="T52" fmla="*/ 118 w 502"/>
                <a:gd name="T53" fmla="*/ 214 h 502"/>
                <a:gd name="T54" fmla="*/ 274 w 502"/>
                <a:gd name="T55" fmla="*/ 335 h 502"/>
                <a:gd name="T56" fmla="*/ 328 w 502"/>
                <a:gd name="T57" fmla="*/ 367 h 502"/>
                <a:gd name="T58" fmla="*/ 236 w 502"/>
                <a:gd name="T59" fmla="*/ 335 h 502"/>
                <a:gd name="T60" fmla="*/ 182 w 502"/>
                <a:gd name="T61" fmla="*/ 367 h 502"/>
                <a:gd name="T62" fmla="*/ 236 w 502"/>
                <a:gd name="T63" fmla="*/ 335 h 502"/>
                <a:gd name="T64" fmla="*/ 77 w 502"/>
                <a:gd name="T65" fmla="*/ 335 h 502"/>
                <a:gd name="T66" fmla="*/ 181 w 502"/>
                <a:gd name="T67" fmla="*/ 431 h 502"/>
                <a:gd name="T68" fmla="*/ 128 w 502"/>
                <a:gd name="T69" fmla="*/ 335 h 502"/>
                <a:gd name="T70" fmla="*/ 251 w 502"/>
                <a:gd name="T71" fmla="*/ 502 h 502"/>
                <a:gd name="T72" fmla="*/ 0 w 502"/>
                <a:gd name="T73" fmla="*/ 251 h 502"/>
                <a:gd name="T74" fmla="*/ 251 w 502"/>
                <a:gd name="T75" fmla="*/ 0 h 502"/>
                <a:gd name="T76" fmla="*/ 502 w 502"/>
                <a:gd name="T77"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2" h="502">
                  <a:moveTo>
                    <a:pt x="334" y="426"/>
                  </a:moveTo>
                  <a:cubicBezTo>
                    <a:pt x="355" y="416"/>
                    <a:pt x="373" y="403"/>
                    <a:pt x="388" y="388"/>
                  </a:cubicBezTo>
                  <a:cubicBezTo>
                    <a:pt x="403" y="373"/>
                    <a:pt x="416" y="354"/>
                    <a:pt x="425" y="335"/>
                  </a:cubicBezTo>
                  <a:cubicBezTo>
                    <a:pt x="383" y="335"/>
                    <a:pt x="383" y="335"/>
                    <a:pt x="383" y="335"/>
                  </a:cubicBezTo>
                  <a:cubicBezTo>
                    <a:pt x="377" y="352"/>
                    <a:pt x="370" y="370"/>
                    <a:pt x="362" y="385"/>
                  </a:cubicBezTo>
                  <a:cubicBezTo>
                    <a:pt x="354" y="400"/>
                    <a:pt x="345" y="413"/>
                    <a:pt x="334" y="426"/>
                  </a:cubicBezTo>
                  <a:close/>
                  <a:moveTo>
                    <a:pt x="439" y="297"/>
                  </a:moveTo>
                  <a:cubicBezTo>
                    <a:pt x="443" y="282"/>
                    <a:pt x="445" y="267"/>
                    <a:pt x="445" y="251"/>
                  </a:cubicBezTo>
                  <a:cubicBezTo>
                    <a:pt x="445" y="238"/>
                    <a:pt x="444" y="226"/>
                    <a:pt x="442" y="214"/>
                  </a:cubicBezTo>
                  <a:cubicBezTo>
                    <a:pt x="393" y="214"/>
                    <a:pt x="393" y="214"/>
                    <a:pt x="393" y="214"/>
                  </a:cubicBezTo>
                  <a:cubicBezTo>
                    <a:pt x="395" y="227"/>
                    <a:pt x="395" y="239"/>
                    <a:pt x="395" y="252"/>
                  </a:cubicBezTo>
                  <a:cubicBezTo>
                    <a:pt x="395" y="267"/>
                    <a:pt x="394" y="282"/>
                    <a:pt x="392" y="297"/>
                  </a:cubicBezTo>
                  <a:cubicBezTo>
                    <a:pt x="439" y="297"/>
                    <a:pt x="439" y="297"/>
                    <a:pt x="439" y="297"/>
                  </a:cubicBezTo>
                  <a:close/>
                  <a:moveTo>
                    <a:pt x="430" y="176"/>
                  </a:moveTo>
                  <a:cubicBezTo>
                    <a:pt x="420" y="153"/>
                    <a:pt x="406" y="132"/>
                    <a:pt x="388" y="114"/>
                  </a:cubicBezTo>
                  <a:cubicBezTo>
                    <a:pt x="372" y="98"/>
                    <a:pt x="353" y="84"/>
                    <a:pt x="332" y="75"/>
                  </a:cubicBezTo>
                  <a:cubicBezTo>
                    <a:pt x="343" y="88"/>
                    <a:pt x="353" y="102"/>
                    <a:pt x="361" y="117"/>
                  </a:cubicBezTo>
                  <a:cubicBezTo>
                    <a:pt x="371" y="135"/>
                    <a:pt x="379" y="155"/>
                    <a:pt x="385" y="176"/>
                  </a:cubicBezTo>
                  <a:cubicBezTo>
                    <a:pt x="430" y="176"/>
                    <a:pt x="430" y="176"/>
                    <a:pt x="430" y="176"/>
                  </a:cubicBezTo>
                  <a:close/>
                  <a:moveTo>
                    <a:pt x="72" y="176"/>
                  </a:moveTo>
                  <a:cubicBezTo>
                    <a:pt x="125" y="176"/>
                    <a:pt x="125" y="176"/>
                    <a:pt x="125" y="176"/>
                  </a:cubicBezTo>
                  <a:cubicBezTo>
                    <a:pt x="131" y="155"/>
                    <a:pt x="139" y="135"/>
                    <a:pt x="150" y="117"/>
                  </a:cubicBezTo>
                  <a:cubicBezTo>
                    <a:pt x="159" y="100"/>
                    <a:pt x="170" y="84"/>
                    <a:pt x="183" y="69"/>
                  </a:cubicBezTo>
                  <a:cubicBezTo>
                    <a:pt x="157" y="79"/>
                    <a:pt x="133" y="94"/>
                    <a:pt x="114" y="114"/>
                  </a:cubicBezTo>
                  <a:cubicBezTo>
                    <a:pt x="96" y="132"/>
                    <a:pt x="82" y="153"/>
                    <a:pt x="72" y="176"/>
                  </a:cubicBezTo>
                  <a:close/>
                  <a:moveTo>
                    <a:pt x="165" y="176"/>
                  </a:moveTo>
                  <a:cubicBezTo>
                    <a:pt x="236" y="176"/>
                    <a:pt x="236" y="176"/>
                    <a:pt x="236" y="176"/>
                  </a:cubicBezTo>
                  <a:cubicBezTo>
                    <a:pt x="236" y="71"/>
                    <a:pt x="236" y="71"/>
                    <a:pt x="236" y="71"/>
                  </a:cubicBezTo>
                  <a:cubicBezTo>
                    <a:pt x="215" y="88"/>
                    <a:pt x="197" y="110"/>
                    <a:pt x="183" y="135"/>
                  </a:cubicBezTo>
                  <a:cubicBezTo>
                    <a:pt x="176" y="148"/>
                    <a:pt x="170" y="162"/>
                    <a:pt x="165" y="176"/>
                  </a:cubicBezTo>
                  <a:close/>
                  <a:moveTo>
                    <a:pt x="274" y="176"/>
                  </a:moveTo>
                  <a:cubicBezTo>
                    <a:pt x="345" y="176"/>
                    <a:pt x="345" y="176"/>
                    <a:pt x="345" y="176"/>
                  </a:cubicBezTo>
                  <a:cubicBezTo>
                    <a:pt x="341" y="162"/>
                    <a:pt x="335" y="148"/>
                    <a:pt x="327" y="135"/>
                  </a:cubicBezTo>
                  <a:cubicBezTo>
                    <a:pt x="314" y="110"/>
                    <a:pt x="296" y="88"/>
                    <a:pt x="274" y="71"/>
                  </a:cubicBezTo>
                  <a:cubicBezTo>
                    <a:pt x="274" y="176"/>
                    <a:pt x="274" y="176"/>
                    <a:pt x="274" y="176"/>
                  </a:cubicBezTo>
                  <a:close/>
                  <a:moveTo>
                    <a:pt x="354" y="214"/>
                  </a:moveTo>
                  <a:cubicBezTo>
                    <a:pt x="274" y="214"/>
                    <a:pt x="274" y="214"/>
                    <a:pt x="274" y="214"/>
                  </a:cubicBezTo>
                  <a:cubicBezTo>
                    <a:pt x="274" y="297"/>
                    <a:pt x="274" y="297"/>
                    <a:pt x="274" y="297"/>
                  </a:cubicBezTo>
                  <a:cubicBezTo>
                    <a:pt x="353" y="297"/>
                    <a:pt x="353" y="297"/>
                    <a:pt x="353" y="297"/>
                  </a:cubicBezTo>
                  <a:cubicBezTo>
                    <a:pt x="356" y="282"/>
                    <a:pt x="357" y="267"/>
                    <a:pt x="357" y="252"/>
                  </a:cubicBezTo>
                  <a:cubicBezTo>
                    <a:pt x="357" y="239"/>
                    <a:pt x="356" y="227"/>
                    <a:pt x="354" y="214"/>
                  </a:cubicBezTo>
                  <a:close/>
                  <a:moveTo>
                    <a:pt x="236" y="214"/>
                  </a:moveTo>
                  <a:cubicBezTo>
                    <a:pt x="156" y="214"/>
                    <a:pt x="156" y="214"/>
                    <a:pt x="156" y="214"/>
                  </a:cubicBezTo>
                  <a:cubicBezTo>
                    <a:pt x="154" y="227"/>
                    <a:pt x="153" y="239"/>
                    <a:pt x="153" y="252"/>
                  </a:cubicBezTo>
                  <a:cubicBezTo>
                    <a:pt x="153" y="267"/>
                    <a:pt x="155" y="282"/>
                    <a:pt x="158" y="297"/>
                  </a:cubicBezTo>
                  <a:cubicBezTo>
                    <a:pt x="236" y="297"/>
                    <a:pt x="236" y="297"/>
                    <a:pt x="236" y="297"/>
                  </a:cubicBezTo>
                  <a:cubicBezTo>
                    <a:pt x="236" y="214"/>
                    <a:pt x="236" y="214"/>
                    <a:pt x="236" y="214"/>
                  </a:cubicBezTo>
                  <a:close/>
                  <a:moveTo>
                    <a:pt x="118" y="214"/>
                  </a:moveTo>
                  <a:cubicBezTo>
                    <a:pt x="61" y="214"/>
                    <a:pt x="61" y="214"/>
                    <a:pt x="61" y="214"/>
                  </a:cubicBezTo>
                  <a:cubicBezTo>
                    <a:pt x="59" y="226"/>
                    <a:pt x="57" y="238"/>
                    <a:pt x="57" y="251"/>
                  </a:cubicBezTo>
                  <a:cubicBezTo>
                    <a:pt x="57" y="267"/>
                    <a:pt x="59" y="282"/>
                    <a:pt x="63" y="297"/>
                  </a:cubicBezTo>
                  <a:cubicBezTo>
                    <a:pt x="119" y="297"/>
                    <a:pt x="119" y="297"/>
                    <a:pt x="119" y="297"/>
                  </a:cubicBezTo>
                  <a:cubicBezTo>
                    <a:pt x="116" y="282"/>
                    <a:pt x="115" y="267"/>
                    <a:pt x="115" y="252"/>
                  </a:cubicBezTo>
                  <a:cubicBezTo>
                    <a:pt x="115" y="239"/>
                    <a:pt x="116" y="227"/>
                    <a:pt x="118" y="214"/>
                  </a:cubicBezTo>
                  <a:close/>
                  <a:moveTo>
                    <a:pt x="342" y="335"/>
                  </a:moveTo>
                  <a:cubicBezTo>
                    <a:pt x="274" y="335"/>
                    <a:pt x="274" y="335"/>
                    <a:pt x="274" y="335"/>
                  </a:cubicBezTo>
                  <a:cubicBezTo>
                    <a:pt x="274" y="433"/>
                    <a:pt x="274" y="433"/>
                    <a:pt x="274" y="433"/>
                  </a:cubicBezTo>
                  <a:cubicBezTo>
                    <a:pt x="296" y="415"/>
                    <a:pt x="315" y="392"/>
                    <a:pt x="328" y="367"/>
                  </a:cubicBezTo>
                  <a:cubicBezTo>
                    <a:pt x="334" y="357"/>
                    <a:pt x="338" y="346"/>
                    <a:pt x="342" y="335"/>
                  </a:cubicBezTo>
                  <a:close/>
                  <a:moveTo>
                    <a:pt x="236" y="335"/>
                  </a:moveTo>
                  <a:cubicBezTo>
                    <a:pt x="168" y="335"/>
                    <a:pt x="168" y="335"/>
                    <a:pt x="168" y="335"/>
                  </a:cubicBezTo>
                  <a:cubicBezTo>
                    <a:pt x="172" y="346"/>
                    <a:pt x="177" y="357"/>
                    <a:pt x="182" y="367"/>
                  </a:cubicBezTo>
                  <a:cubicBezTo>
                    <a:pt x="196" y="392"/>
                    <a:pt x="214" y="415"/>
                    <a:pt x="236" y="433"/>
                  </a:cubicBezTo>
                  <a:cubicBezTo>
                    <a:pt x="236" y="335"/>
                    <a:pt x="236" y="335"/>
                    <a:pt x="236" y="335"/>
                  </a:cubicBezTo>
                  <a:close/>
                  <a:moveTo>
                    <a:pt x="128" y="335"/>
                  </a:moveTo>
                  <a:cubicBezTo>
                    <a:pt x="77" y="335"/>
                    <a:pt x="77" y="335"/>
                    <a:pt x="77" y="335"/>
                  </a:cubicBezTo>
                  <a:cubicBezTo>
                    <a:pt x="86" y="354"/>
                    <a:pt x="99" y="373"/>
                    <a:pt x="114" y="388"/>
                  </a:cubicBezTo>
                  <a:cubicBezTo>
                    <a:pt x="133" y="407"/>
                    <a:pt x="155" y="422"/>
                    <a:pt x="181" y="431"/>
                  </a:cubicBezTo>
                  <a:cubicBezTo>
                    <a:pt x="168" y="417"/>
                    <a:pt x="158" y="402"/>
                    <a:pt x="149" y="385"/>
                  </a:cubicBezTo>
                  <a:cubicBezTo>
                    <a:pt x="140" y="370"/>
                    <a:pt x="133" y="352"/>
                    <a:pt x="128" y="335"/>
                  </a:cubicBezTo>
                  <a:close/>
                  <a:moveTo>
                    <a:pt x="429" y="428"/>
                  </a:moveTo>
                  <a:cubicBezTo>
                    <a:pt x="383" y="474"/>
                    <a:pt x="321" y="502"/>
                    <a:pt x="251" y="502"/>
                  </a:cubicBezTo>
                  <a:cubicBezTo>
                    <a:pt x="182" y="502"/>
                    <a:pt x="119" y="474"/>
                    <a:pt x="74" y="428"/>
                  </a:cubicBezTo>
                  <a:cubicBezTo>
                    <a:pt x="28" y="383"/>
                    <a:pt x="0" y="320"/>
                    <a:pt x="0" y="251"/>
                  </a:cubicBezTo>
                  <a:cubicBezTo>
                    <a:pt x="0" y="182"/>
                    <a:pt x="28" y="119"/>
                    <a:pt x="74" y="73"/>
                  </a:cubicBezTo>
                  <a:cubicBezTo>
                    <a:pt x="119" y="28"/>
                    <a:pt x="182" y="0"/>
                    <a:pt x="251" y="0"/>
                  </a:cubicBezTo>
                  <a:cubicBezTo>
                    <a:pt x="321" y="0"/>
                    <a:pt x="383" y="28"/>
                    <a:pt x="429" y="73"/>
                  </a:cubicBezTo>
                  <a:cubicBezTo>
                    <a:pt x="474" y="119"/>
                    <a:pt x="502" y="182"/>
                    <a:pt x="502" y="251"/>
                  </a:cubicBezTo>
                  <a:cubicBezTo>
                    <a:pt x="502" y="320"/>
                    <a:pt x="474" y="383"/>
                    <a:pt x="429" y="4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200"/>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300"/>
                                        <p:tgtEl>
                                          <p:spTgt spid="13"/>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300"/>
                                        <p:tgtEl>
                                          <p:spTgt spid="21"/>
                                        </p:tgtEl>
                                      </p:cBhvr>
                                    </p:animEffect>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300"/>
                                        <p:tgtEl>
                                          <p:spTgt spid="14"/>
                                        </p:tgtEl>
                                      </p:cBhvr>
                                    </p:animEffect>
                                  </p:childTnLst>
                                </p:cTn>
                              </p:par>
                              <p:par>
                                <p:cTn id="18" presetID="10" presetClass="entr" presetSubtype="0"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300"/>
                                        <p:tgtEl>
                                          <p:spTgt spid="22"/>
                                        </p:tgtEl>
                                      </p:cBhvr>
                                    </p:animEffect>
                                  </p:childTnLst>
                                </p:cTn>
                              </p:par>
                              <p:par>
                                <p:cTn id="21" presetID="16" presetClass="entr" presetSubtype="42"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outHorizontal)">
                                      <p:cBhvr>
                                        <p:cTn id="23" dur="300"/>
                                        <p:tgtEl>
                                          <p:spTgt spid="26"/>
                                        </p:tgtEl>
                                      </p:cBhvr>
                                    </p:animEffect>
                                  </p:childTnLst>
                                </p:cTn>
                              </p:par>
                              <p:par>
                                <p:cTn id="24" presetID="16" presetClass="entr" presetSubtype="42"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outHorizontal)">
                                      <p:cBhvr>
                                        <p:cTn id="26" dur="300"/>
                                        <p:tgtEl>
                                          <p:spTgt spid="27"/>
                                        </p:tgtEl>
                                      </p:cBhvr>
                                    </p:animEffect>
                                  </p:childTnLst>
                                </p:cTn>
                              </p:par>
                              <p:par>
                                <p:cTn id="27" presetID="16" presetClass="entr" presetSubtype="42"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barn(outHorizontal)">
                                      <p:cBhvr>
                                        <p:cTn id="29" dur="300"/>
                                        <p:tgtEl>
                                          <p:spTgt spid="28"/>
                                        </p:tgtEl>
                                      </p:cBhvr>
                                    </p:animEffect>
                                  </p:childTnLst>
                                </p:cTn>
                              </p:par>
                              <p:par>
                                <p:cTn id="30" presetID="16" presetClass="entr" presetSubtype="42"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outHorizontal)">
                                      <p:cBhvr>
                                        <p:cTn id="32" dur="300"/>
                                        <p:tgtEl>
                                          <p:spTgt spid="2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3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3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3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300"/>
                                        <p:tgtEl>
                                          <p:spTgt spid="12"/>
                                        </p:tgtEl>
                                      </p:cBhvr>
                                    </p:animEffect>
                                  </p:childTnLst>
                                </p:cTn>
                              </p:par>
                            </p:childTnLst>
                          </p:cTn>
                        </p:par>
                        <p:par>
                          <p:cTn id="45" fill="hold">
                            <p:stCondLst>
                              <p:cond delay="1000"/>
                            </p:stCondLst>
                            <p:childTnLst>
                              <p:par>
                                <p:cTn id="46" presetID="53" presetClass="entr" presetSubtype="16"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 calcmode="lin" valueType="num">
                                      <p:cBhvr>
                                        <p:cTn id="48" dur="100" fill="hold"/>
                                        <p:tgtEl>
                                          <p:spTgt spid="30"/>
                                        </p:tgtEl>
                                        <p:attrNameLst>
                                          <p:attrName>ppt_w</p:attrName>
                                        </p:attrNameLst>
                                      </p:cBhvr>
                                      <p:tavLst>
                                        <p:tav tm="0">
                                          <p:val>
                                            <p:fltVal val="0"/>
                                          </p:val>
                                        </p:tav>
                                        <p:tav tm="100000">
                                          <p:val>
                                            <p:strVal val="#ppt_w"/>
                                          </p:val>
                                        </p:tav>
                                      </p:tavLst>
                                    </p:anim>
                                    <p:anim calcmode="lin" valueType="num">
                                      <p:cBhvr>
                                        <p:cTn id="49" dur="100" fill="hold"/>
                                        <p:tgtEl>
                                          <p:spTgt spid="30"/>
                                        </p:tgtEl>
                                        <p:attrNameLst>
                                          <p:attrName>ppt_h</p:attrName>
                                        </p:attrNameLst>
                                      </p:cBhvr>
                                      <p:tavLst>
                                        <p:tav tm="0">
                                          <p:val>
                                            <p:fltVal val="0"/>
                                          </p:val>
                                        </p:tav>
                                        <p:tav tm="100000">
                                          <p:val>
                                            <p:strVal val="#ppt_h"/>
                                          </p:val>
                                        </p:tav>
                                      </p:tavLst>
                                    </p:anim>
                                    <p:animEffect transition="in" filter="fade">
                                      <p:cBhvr>
                                        <p:cTn id="50" dur="100"/>
                                        <p:tgtEl>
                                          <p:spTgt spid="30"/>
                                        </p:tgtEl>
                                      </p:cBhvr>
                                    </p:animEffect>
                                  </p:childTnLst>
                                </p:cTn>
                              </p:par>
                              <p:par>
                                <p:cTn id="51" presetID="6" presetClass="emph" presetSubtype="0" fill="hold" grpId="1" nodeType="withEffect">
                                  <p:stCondLst>
                                    <p:cond delay="100"/>
                                  </p:stCondLst>
                                  <p:childTnLst>
                                    <p:animScale>
                                      <p:cBhvr>
                                        <p:cTn id="52" dur="100" fill="hold"/>
                                        <p:tgtEl>
                                          <p:spTgt spid="30"/>
                                        </p:tgtEl>
                                      </p:cBhvr>
                                      <p:by x="110000" y="110000"/>
                                    </p:animScale>
                                  </p:childTnLst>
                                </p:cTn>
                              </p:par>
                              <p:par>
                                <p:cTn id="53" presetID="6" presetClass="emph" presetSubtype="0" fill="hold" grpId="2" nodeType="withEffect">
                                  <p:stCondLst>
                                    <p:cond delay="200"/>
                                  </p:stCondLst>
                                  <p:childTnLst>
                                    <p:animScale>
                                      <p:cBhvr>
                                        <p:cTn id="54" dur="200" fill="hold"/>
                                        <p:tgtEl>
                                          <p:spTgt spid="30"/>
                                        </p:tgtEl>
                                      </p:cBhvr>
                                      <p:by x="90000" y="90000"/>
                                    </p:animScale>
                                  </p:childTnLst>
                                </p:cTn>
                              </p:par>
                              <p:par>
                                <p:cTn id="55" presetID="6" presetClass="emph" presetSubtype="0" fill="hold" grpId="3" nodeType="withEffect">
                                  <p:stCondLst>
                                    <p:cond delay="400"/>
                                  </p:stCondLst>
                                  <p:childTnLst>
                                    <p:animScale>
                                      <p:cBhvr>
                                        <p:cTn id="56" dur="100" fill="hold"/>
                                        <p:tgtEl>
                                          <p:spTgt spid="30"/>
                                        </p:tgtEl>
                                      </p:cBhvr>
                                      <p:by x="105000" y="105000"/>
                                    </p:animScale>
                                  </p:childTnLst>
                                </p:cTn>
                              </p:par>
                              <p:par>
                                <p:cTn id="57" presetID="6" presetClass="emph" presetSubtype="0" fill="hold" grpId="4" nodeType="withEffect">
                                  <p:stCondLst>
                                    <p:cond delay="500"/>
                                  </p:stCondLst>
                                  <p:childTnLst>
                                    <p:animScale>
                                      <p:cBhvr>
                                        <p:cTn id="58" dur="200" fill="hold"/>
                                        <p:tgtEl>
                                          <p:spTgt spid="30"/>
                                        </p:tgtEl>
                                      </p:cBhvr>
                                      <p:by x="95000" y="95000"/>
                                    </p:animScale>
                                  </p:childTnLst>
                                </p:cTn>
                              </p:par>
                            </p:childTnLst>
                          </p:cTn>
                        </p:par>
                        <p:par>
                          <p:cTn id="59" fill="hold">
                            <p:stCondLst>
                              <p:cond delay="1500"/>
                            </p:stCondLst>
                            <p:childTnLst>
                              <p:par>
                                <p:cTn id="60" presetID="53" presetClass="entr" presetSubtype="16"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 calcmode="lin" valueType="num">
                                      <p:cBhvr>
                                        <p:cTn id="62" dur="100" fill="hold"/>
                                        <p:tgtEl>
                                          <p:spTgt spid="31"/>
                                        </p:tgtEl>
                                        <p:attrNameLst>
                                          <p:attrName>ppt_w</p:attrName>
                                        </p:attrNameLst>
                                      </p:cBhvr>
                                      <p:tavLst>
                                        <p:tav tm="0">
                                          <p:val>
                                            <p:fltVal val="0"/>
                                          </p:val>
                                        </p:tav>
                                        <p:tav tm="100000">
                                          <p:val>
                                            <p:strVal val="#ppt_w"/>
                                          </p:val>
                                        </p:tav>
                                      </p:tavLst>
                                    </p:anim>
                                    <p:anim calcmode="lin" valueType="num">
                                      <p:cBhvr>
                                        <p:cTn id="63" dur="100" fill="hold"/>
                                        <p:tgtEl>
                                          <p:spTgt spid="31"/>
                                        </p:tgtEl>
                                        <p:attrNameLst>
                                          <p:attrName>ppt_h</p:attrName>
                                        </p:attrNameLst>
                                      </p:cBhvr>
                                      <p:tavLst>
                                        <p:tav tm="0">
                                          <p:val>
                                            <p:fltVal val="0"/>
                                          </p:val>
                                        </p:tav>
                                        <p:tav tm="100000">
                                          <p:val>
                                            <p:strVal val="#ppt_h"/>
                                          </p:val>
                                        </p:tav>
                                      </p:tavLst>
                                    </p:anim>
                                    <p:animEffect transition="in" filter="fade">
                                      <p:cBhvr>
                                        <p:cTn id="64" dur="100"/>
                                        <p:tgtEl>
                                          <p:spTgt spid="31"/>
                                        </p:tgtEl>
                                      </p:cBhvr>
                                    </p:animEffect>
                                  </p:childTnLst>
                                </p:cTn>
                              </p:par>
                              <p:par>
                                <p:cTn id="65" presetID="6" presetClass="emph" presetSubtype="0" fill="hold" grpId="1" nodeType="withEffect">
                                  <p:stCondLst>
                                    <p:cond delay="100"/>
                                  </p:stCondLst>
                                  <p:childTnLst>
                                    <p:animScale>
                                      <p:cBhvr>
                                        <p:cTn id="66" dur="100" fill="hold"/>
                                        <p:tgtEl>
                                          <p:spTgt spid="31"/>
                                        </p:tgtEl>
                                      </p:cBhvr>
                                      <p:by x="110000" y="110000"/>
                                    </p:animScale>
                                  </p:childTnLst>
                                </p:cTn>
                              </p:par>
                              <p:par>
                                <p:cTn id="67" presetID="6" presetClass="emph" presetSubtype="0" fill="hold" grpId="2" nodeType="withEffect">
                                  <p:stCondLst>
                                    <p:cond delay="200"/>
                                  </p:stCondLst>
                                  <p:childTnLst>
                                    <p:animScale>
                                      <p:cBhvr>
                                        <p:cTn id="68" dur="200" fill="hold"/>
                                        <p:tgtEl>
                                          <p:spTgt spid="31"/>
                                        </p:tgtEl>
                                      </p:cBhvr>
                                      <p:by x="90000" y="90000"/>
                                    </p:animScale>
                                  </p:childTnLst>
                                </p:cTn>
                              </p:par>
                              <p:par>
                                <p:cTn id="69" presetID="6" presetClass="emph" presetSubtype="0" fill="hold" grpId="3" nodeType="withEffect">
                                  <p:stCondLst>
                                    <p:cond delay="400"/>
                                  </p:stCondLst>
                                  <p:childTnLst>
                                    <p:animScale>
                                      <p:cBhvr>
                                        <p:cTn id="70" dur="100" fill="hold"/>
                                        <p:tgtEl>
                                          <p:spTgt spid="31"/>
                                        </p:tgtEl>
                                      </p:cBhvr>
                                      <p:by x="105000" y="105000"/>
                                    </p:animScale>
                                  </p:childTnLst>
                                </p:cTn>
                              </p:par>
                              <p:par>
                                <p:cTn id="71" presetID="6" presetClass="emph" presetSubtype="0" fill="hold" grpId="4" nodeType="withEffect">
                                  <p:stCondLst>
                                    <p:cond delay="500"/>
                                  </p:stCondLst>
                                  <p:childTnLst>
                                    <p:animScale>
                                      <p:cBhvr>
                                        <p:cTn id="72" dur="200" fill="hold"/>
                                        <p:tgtEl>
                                          <p:spTgt spid="31"/>
                                        </p:tgtEl>
                                      </p:cBhvr>
                                      <p:by x="95000" y="95000"/>
                                    </p:animScale>
                                  </p:childTnLst>
                                </p:cTn>
                              </p:par>
                            </p:childTnLst>
                          </p:cTn>
                        </p:par>
                        <p:par>
                          <p:cTn id="73" fill="hold">
                            <p:stCondLst>
                              <p:cond delay="2000"/>
                            </p:stCondLst>
                            <p:childTnLst>
                              <p:par>
                                <p:cTn id="74" presetID="53" presetClass="entr" presetSubtype="16" fill="hold" grpId="0" nodeType="after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p:cTn id="76" dur="100" fill="hold"/>
                                        <p:tgtEl>
                                          <p:spTgt spid="32"/>
                                        </p:tgtEl>
                                        <p:attrNameLst>
                                          <p:attrName>ppt_w</p:attrName>
                                        </p:attrNameLst>
                                      </p:cBhvr>
                                      <p:tavLst>
                                        <p:tav tm="0">
                                          <p:val>
                                            <p:fltVal val="0"/>
                                          </p:val>
                                        </p:tav>
                                        <p:tav tm="100000">
                                          <p:val>
                                            <p:strVal val="#ppt_w"/>
                                          </p:val>
                                        </p:tav>
                                      </p:tavLst>
                                    </p:anim>
                                    <p:anim calcmode="lin" valueType="num">
                                      <p:cBhvr>
                                        <p:cTn id="77" dur="100" fill="hold"/>
                                        <p:tgtEl>
                                          <p:spTgt spid="32"/>
                                        </p:tgtEl>
                                        <p:attrNameLst>
                                          <p:attrName>ppt_h</p:attrName>
                                        </p:attrNameLst>
                                      </p:cBhvr>
                                      <p:tavLst>
                                        <p:tav tm="0">
                                          <p:val>
                                            <p:fltVal val="0"/>
                                          </p:val>
                                        </p:tav>
                                        <p:tav tm="100000">
                                          <p:val>
                                            <p:strVal val="#ppt_h"/>
                                          </p:val>
                                        </p:tav>
                                      </p:tavLst>
                                    </p:anim>
                                    <p:animEffect transition="in" filter="fade">
                                      <p:cBhvr>
                                        <p:cTn id="78" dur="100"/>
                                        <p:tgtEl>
                                          <p:spTgt spid="32"/>
                                        </p:tgtEl>
                                      </p:cBhvr>
                                    </p:animEffect>
                                  </p:childTnLst>
                                </p:cTn>
                              </p:par>
                              <p:par>
                                <p:cTn id="79" presetID="6" presetClass="emph" presetSubtype="0" fill="hold" grpId="1" nodeType="withEffect">
                                  <p:stCondLst>
                                    <p:cond delay="100"/>
                                  </p:stCondLst>
                                  <p:childTnLst>
                                    <p:animScale>
                                      <p:cBhvr>
                                        <p:cTn id="80" dur="100" fill="hold"/>
                                        <p:tgtEl>
                                          <p:spTgt spid="32"/>
                                        </p:tgtEl>
                                      </p:cBhvr>
                                      <p:by x="110000" y="110000"/>
                                    </p:animScale>
                                  </p:childTnLst>
                                </p:cTn>
                              </p:par>
                              <p:par>
                                <p:cTn id="81" presetID="6" presetClass="emph" presetSubtype="0" fill="hold" grpId="2" nodeType="withEffect">
                                  <p:stCondLst>
                                    <p:cond delay="200"/>
                                  </p:stCondLst>
                                  <p:childTnLst>
                                    <p:animScale>
                                      <p:cBhvr>
                                        <p:cTn id="82" dur="200" fill="hold"/>
                                        <p:tgtEl>
                                          <p:spTgt spid="32"/>
                                        </p:tgtEl>
                                      </p:cBhvr>
                                      <p:by x="90000" y="90000"/>
                                    </p:animScale>
                                  </p:childTnLst>
                                </p:cTn>
                              </p:par>
                              <p:par>
                                <p:cTn id="83" presetID="6" presetClass="emph" presetSubtype="0" fill="hold" grpId="3" nodeType="withEffect">
                                  <p:stCondLst>
                                    <p:cond delay="400"/>
                                  </p:stCondLst>
                                  <p:childTnLst>
                                    <p:animScale>
                                      <p:cBhvr>
                                        <p:cTn id="84" dur="100" fill="hold"/>
                                        <p:tgtEl>
                                          <p:spTgt spid="32"/>
                                        </p:tgtEl>
                                      </p:cBhvr>
                                      <p:by x="105000" y="105000"/>
                                    </p:animScale>
                                  </p:childTnLst>
                                </p:cTn>
                              </p:par>
                              <p:par>
                                <p:cTn id="85" presetID="6" presetClass="emph" presetSubtype="0" fill="hold" grpId="4" nodeType="withEffect">
                                  <p:stCondLst>
                                    <p:cond delay="500"/>
                                  </p:stCondLst>
                                  <p:childTnLst>
                                    <p:animScale>
                                      <p:cBhvr>
                                        <p:cTn id="86" dur="200" fill="hold"/>
                                        <p:tgtEl>
                                          <p:spTgt spid="32"/>
                                        </p:tgtEl>
                                      </p:cBhvr>
                                      <p:by x="95000" y="95000"/>
                                    </p:animScale>
                                  </p:childTnLst>
                                </p:cTn>
                              </p:par>
                            </p:childTnLst>
                          </p:cTn>
                        </p:par>
                        <p:par>
                          <p:cTn id="87" fill="hold">
                            <p:stCondLst>
                              <p:cond delay="2500"/>
                            </p:stCondLst>
                            <p:childTnLst>
                              <p:par>
                                <p:cTn id="88" presetID="53" presetClass="entr" presetSubtype="16" fill="hold" grpId="0" nodeType="afterEffect">
                                  <p:stCondLst>
                                    <p:cond delay="0"/>
                                  </p:stCondLst>
                                  <p:childTnLst>
                                    <p:set>
                                      <p:cBhvr>
                                        <p:cTn id="89" dur="1" fill="hold">
                                          <p:stCondLst>
                                            <p:cond delay="0"/>
                                          </p:stCondLst>
                                        </p:cTn>
                                        <p:tgtEl>
                                          <p:spTgt spid="33"/>
                                        </p:tgtEl>
                                        <p:attrNameLst>
                                          <p:attrName>style.visibility</p:attrName>
                                        </p:attrNameLst>
                                      </p:cBhvr>
                                      <p:to>
                                        <p:strVal val="visible"/>
                                      </p:to>
                                    </p:set>
                                    <p:anim calcmode="lin" valueType="num">
                                      <p:cBhvr>
                                        <p:cTn id="90" dur="100" fill="hold"/>
                                        <p:tgtEl>
                                          <p:spTgt spid="33"/>
                                        </p:tgtEl>
                                        <p:attrNameLst>
                                          <p:attrName>ppt_w</p:attrName>
                                        </p:attrNameLst>
                                      </p:cBhvr>
                                      <p:tavLst>
                                        <p:tav tm="0">
                                          <p:val>
                                            <p:fltVal val="0"/>
                                          </p:val>
                                        </p:tav>
                                        <p:tav tm="100000">
                                          <p:val>
                                            <p:strVal val="#ppt_w"/>
                                          </p:val>
                                        </p:tav>
                                      </p:tavLst>
                                    </p:anim>
                                    <p:anim calcmode="lin" valueType="num">
                                      <p:cBhvr>
                                        <p:cTn id="91" dur="100" fill="hold"/>
                                        <p:tgtEl>
                                          <p:spTgt spid="33"/>
                                        </p:tgtEl>
                                        <p:attrNameLst>
                                          <p:attrName>ppt_h</p:attrName>
                                        </p:attrNameLst>
                                      </p:cBhvr>
                                      <p:tavLst>
                                        <p:tav tm="0">
                                          <p:val>
                                            <p:fltVal val="0"/>
                                          </p:val>
                                        </p:tav>
                                        <p:tav tm="100000">
                                          <p:val>
                                            <p:strVal val="#ppt_h"/>
                                          </p:val>
                                        </p:tav>
                                      </p:tavLst>
                                    </p:anim>
                                    <p:animEffect transition="in" filter="fade">
                                      <p:cBhvr>
                                        <p:cTn id="92" dur="100"/>
                                        <p:tgtEl>
                                          <p:spTgt spid="33"/>
                                        </p:tgtEl>
                                      </p:cBhvr>
                                    </p:animEffect>
                                  </p:childTnLst>
                                </p:cTn>
                              </p:par>
                              <p:par>
                                <p:cTn id="93" presetID="6" presetClass="emph" presetSubtype="0" fill="hold" grpId="1" nodeType="withEffect">
                                  <p:stCondLst>
                                    <p:cond delay="100"/>
                                  </p:stCondLst>
                                  <p:childTnLst>
                                    <p:animScale>
                                      <p:cBhvr>
                                        <p:cTn id="94" dur="100" fill="hold"/>
                                        <p:tgtEl>
                                          <p:spTgt spid="33"/>
                                        </p:tgtEl>
                                      </p:cBhvr>
                                      <p:by x="110000" y="110000"/>
                                    </p:animScale>
                                  </p:childTnLst>
                                </p:cTn>
                              </p:par>
                              <p:par>
                                <p:cTn id="95" presetID="6" presetClass="emph" presetSubtype="0" fill="hold" grpId="2" nodeType="withEffect">
                                  <p:stCondLst>
                                    <p:cond delay="200"/>
                                  </p:stCondLst>
                                  <p:childTnLst>
                                    <p:animScale>
                                      <p:cBhvr>
                                        <p:cTn id="96" dur="200" fill="hold"/>
                                        <p:tgtEl>
                                          <p:spTgt spid="33"/>
                                        </p:tgtEl>
                                      </p:cBhvr>
                                      <p:by x="90000" y="90000"/>
                                    </p:animScale>
                                  </p:childTnLst>
                                </p:cTn>
                              </p:par>
                              <p:par>
                                <p:cTn id="97" presetID="6" presetClass="emph" presetSubtype="0" fill="hold" grpId="3" nodeType="withEffect">
                                  <p:stCondLst>
                                    <p:cond delay="400"/>
                                  </p:stCondLst>
                                  <p:childTnLst>
                                    <p:animScale>
                                      <p:cBhvr>
                                        <p:cTn id="98" dur="100" fill="hold"/>
                                        <p:tgtEl>
                                          <p:spTgt spid="33"/>
                                        </p:tgtEl>
                                      </p:cBhvr>
                                      <p:by x="105000" y="105000"/>
                                    </p:animScale>
                                  </p:childTnLst>
                                </p:cTn>
                              </p:par>
                              <p:par>
                                <p:cTn id="99" presetID="6" presetClass="emph" presetSubtype="0" fill="hold" grpId="4" nodeType="withEffect">
                                  <p:stCondLst>
                                    <p:cond delay="500"/>
                                  </p:stCondLst>
                                  <p:childTnLst>
                                    <p:animScale>
                                      <p:cBhvr>
                                        <p:cTn id="100" dur="200" fill="hold"/>
                                        <p:tgtEl>
                                          <p:spTgt spid="33"/>
                                        </p:tgtEl>
                                      </p:cBhvr>
                                      <p:by x="95000" y="95000"/>
                                    </p:animScale>
                                  </p:childTnLst>
                                </p:cTn>
                              </p:par>
                            </p:childTnLst>
                          </p:cTn>
                        </p:par>
                        <p:par>
                          <p:cTn id="101" fill="hold">
                            <p:stCondLst>
                              <p:cond delay="3000"/>
                            </p:stCondLst>
                            <p:childTnLst>
                              <p:par>
                                <p:cTn id="102" presetID="21" presetClass="entr" presetSubtype="1" fill="hold" nodeType="afterEffect">
                                  <p:stCondLst>
                                    <p:cond delay="0"/>
                                  </p:stCondLst>
                                  <p:childTnLst>
                                    <p:set>
                                      <p:cBhvr>
                                        <p:cTn id="103" dur="1" fill="hold">
                                          <p:stCondLst>
                                            <p:cond delay="0"/>
                                          </p:stCondLst>
                                        </p:cTn>
                                        <p:tgtEl>
                                          <p:spTgt spid="41"/>
                                        </p:tgtEl>
                                        <p:attrNameLst>
                                          <p:attrName>style.visibility</p:attrName>
                                        </p:attrNameLst>
                                      </p:cBhvr>
                                      <p:to>
                                        <p:strVal val="visible"/>
                                      </p:to>
                                    </p:set>
                                    <p:animEffect transition="in" filter="wheel(1)">
                                      <p:cBhvr>
                                        <p:cTn id="104" dur="750"/>
                                        <p:tgtEl>
                                          <p:spTgt spid="41"/>
                                        </p:tgtEl>
                                      </p:cBhvr>
                                    </p:animEffect>
                                  </p:childTnLst>
                                </p:cTn>
                              </p:par>
                              <p:par>
                                <p:cTn id="105" presetID="21" presetClass="entr" presetSubtype="1" fill="hold" nodeType="withEffect">
                                  <p:stCondLst>
                                    <p:cond delay="250"/>
                                  </p:stCondLst>
                                  <p:childTnLst>
                                    <p:set>
                                      <p:cBhvr>
                                        <p:cTn id="106" dur="1" fill="hold">
                                          <p:stCondLst>
                                            <p:cond delay="0"/>
                                          </p:stCondLst>
                                        </p:cTn>
                                        <p:tgtEl>
                                          <p:spTgt spid="37"/>
                                        </p:tgtEl>
                                        <p:attrNameLst>
                                          <p:attrName>style.visibility</p:attrName>
                                        </p:attrNameLst>
                                      </p:cBhvr>
                                      <p:to>
                                        <p:strVal val="visible"/>
                                      </p:to>
                                    </p:set>
                                    <p:animEffect transition="in" filter="wheel(1)">
                                      <p:cBhvr>
                                        <p:cTn id="107" dur="750"/>
                                        <p:tgtEl>
                                          <p:spTgt spid="37"/>
                                        </p:tgtEl>
                                      </p:cBhvr>
                                    </p:animEffect>
                                  </p:childTnLst>
                                </p:cTn>
                              </p:par>
                              <p:par>
                                <p:cTn id="108" presetID="21" presetClass="entr" presetSubtype="1" fill="hold" nodeType="withEffect">
                                  <p:stCondLst>
                                    <p:cond delay="500"/>
                                  </p:stCondLst>
                                  <p:childTnLst>
                                    <p:set>
                                      <p:cBhvr>
                                        <p:cTn id="109" dur="1" fill="hold">
                                          <p:stCondLst>
                                            <p:cond delay="0"/>
                                          </p:stCondLst>
                                        </p:cTn>
                                        <p:tgtEl>
                                          <p:spTgt spid="34"/>
                                        </p:tgtEl>
                                        <p:attrNameLst>
                                          <p:attrName>style.visibility</p:attrName>
                                        </p:attrNameLst>
                                      </p:cBhvr>
                                      <p:to>
                                        <p:strVal val="visible"/>
                                      </p:to>
                                    </p:set>
                                    <p:animEffect transition="in" filter="wheel(1)">
                                      <p:cBhvr>
                                        <p:cTn id="110" dur="750"/>
                                        <p:tgtEl>
                                          <p:spTgt spid="34"/>
                                        </p:tgtEl>
                                      </p:cBhvr>
                                    </p:animEffect>
                                  </p:childTnLst>
                                </p:cTn>
                              </p:par>
                              <p:par>
                                <p:cTn id="111" presetID="21" presetClass="entr" presetSubtype="1" fill="hold" nodeType="withEffect">
                                  <p:stCondLst>
                                    <p:cond delay="750"/>
                                  </p:stCondLst>
                                  <p:childTnLst>
                                    <p:set>
                                      <p:cBhvr>
                                        <p:cTn id="112" dur="1" fill="hold">
                                          <p:stCondLst>
                                            <p:cond delay="0"/>
                                          </p:stCondLst>
                                        </p:cTn>
                                        <p:tgtEl>
                                          <p:spTgt spid="45"/>
                                        </p:tgtEl>
                                        <p:attrNameLst>
                                          <p:attrName>style.visibility</p:attrName>
                                        </p:attrNameLst>
                                      </p:cBhvr>
                                      <p:to>
                                        <p:strVal val="visible"/>
                                      </p:to>
                                    </p:set>
                                    <p:animEffect transition="in" filter="wheel(1)">
                                      <p:cBhvr>
                                        <p:cTn id="113"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animBg="1"/>
      <p:bldP spid="21" grpId="0" animBg="1"/>
      <p:bldP spid="30" grpId="0" animBg="1"/>
      <p:bldP spid="30" grpId="1" animBg="1"/>
      <p:bldP spid="30" grpId="2" animBg="1"/>
      <p:bldP spid="30" grpId="3" animBg="1"/>
      <p:bldP spid="30" grpId="4" animBg="1"/>
      <p:bldP spid="31" grpId="0" animBg="1"/>
      <p:bldP spid="31" grpId="1" animBg="1"/>
      <p:bldP spid="31" grpId="2" animBg="1"/>
      <p:bldP spid="31" grpId="3" animBg="1"/>
      <p:bldP spid="31" grpId="4" animBg="1"/>
      <p:bldP spid="32" grpId="0" animBg="1"/>
      <p:bldP spid="32" grpId="1" animBg="1"/>
      <p:bldP spid="32" grpId="2" animBg="1"/>
      <p:bldP spid="32" grpId="3" animBg="1"/>
      <p:bldP spid="32" grpId="4" animBg="1"/>
      <p:bldP spid="33" grpId="0" animBg="1"/>
      <p:bldP spid="33" grpId="1" animBg="1"/>
      <p:bldP spid="33" grpId="2" animBg="1"/>
      <p:bldP spid="33" grpId="3" animBg="1"/>
      <p:bldP spid="33" grpId="4"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0286" y="486325"/>
            <a:ext cx="11582400" cy="694775"/>
            <a:chOff x="290286" y="467275"/>
            <a:chExt cx="11582400" cy="694775"/>
          </a:xfrm>
        </p:grpSpPr>
        <p:sp>
          <p:nvSpPr>
            <p:cNvPr id="4" name="TextBox 8"/>
            <p:cNvSpPr txBox="1">
              <a:spLocks noChangeArrowheads="1"/>
            </p:cNvSpPr>
            <p:nvPr/>
          </p:nvSpPr>
          <p:spPr bwMode="auto">
            <a:xfrm>
              <a:off x="4464793" y="467275"/>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华文新魏" panose="02010800040101010101" pitchFamily="2" charset="-122"/>
                  <a:ea typeface="华文新魏" panose="02010800040101010101" pitchFamily="2" charset="-122"/>
                </a:rPr>
                <a:t>年度工作概述</a:t>
              </a:r>
            </a:p>
          </p:txBody>
        </p:sp>
        <p:cxnSp>
          <p:nvCxnSpPr>
            <p:cNvPr id="6" name="直接连接符 5"/>
            <p:cNvCxnSpPr/>
            <p:nvPr/>
          </p:nvCxnSpPr>
          <p:spPr>
            <a:xfrm>
              <a:off x="290286" y="1162050"/>
              <a:ext cx="11582400" cy="0"/>
            </a:xfrm>
            <a:prstGeom prst="line">
              <a:avLst/>
            </a:prstGeom>
            <a:ln>
              <a:solidFill>
                <a:srgbClr val="433A4B"/>
              </a:solidFill>
            </a:ln>
          </p:spPr>
          <p:style>
            <a:lnRef idx="1">
              <a:schemeClr val="accent1"/>
            </a:lnRef>
            <a:fillRef idx="0">
              <a:schemeClr val="accent1"/>
            </a:fillRef>
            <a:effectRef idx="0">
              <a:schemeClr val="accent1"/>
            </a:effectRef>
            <a:fontRef idx="minor">
              <a:schemeClr val="tx1"/>
            </a:fontRef>
          </p:style>
        </p:cxnSp>
      </p:grpSp>
      <p:grpSp>
        <p:nvGrpSpPr>
          <p:cNvPr id="5" name="Group 30"/>
          <p:cNvGrpSpPr/>
          <p:nvPr/>
        </p:nvGrpSpPr>
        <p:grpSpPr>
          <a:xfrm>
            <a:off x="1378285" y="2276310"/>
            <a:ext cx="1920346" cy="3452622"/>
            <a:chOff x="838200" y="1428750"/>
            <a:chExt cx="1524000" cy="2740442"/>
          </a:xfrm>
        </p:grpSpPr>
        <p:sp>
          <p:nvSpPr>
            <p:cNvPr id="7" name="Rounded Rectangle 5"/>
            <p:cNvSpPr/>
            <p:nvPr/>
          </p:nvSpPr>
          <p:spPr>
            <a:xfrm>
              <a:off x="838200" y="1428750"/>
              <a:ext cx="1524000" cy="1524000"/>
            </a:xfrm>
            <a:prstGeom prst="roundRect">
              <a:avLst/>
            </a:prstGeom>
            <a:solidFill>
              <a:srgbClr val="433A4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endParaRPr>
            </a:p>
          </p:txBody>
        </p:sp>
        <p:sp>
          <p:nvSpPr>
            <p:cNvPr id="8" name="Rectangle 18"/>
            <p:cNvSpPr/>
            <p:nvPr/>
          </p:nvSpPr>
          <p:spPr>
            <a:xfrm>
              <a:off x="838200" y="3363032"/>
              <a:ext cx="1524000" cy="806160"/>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rPr>
                <a:t>此处添加详细文本描述，建议与标题相关并符合整体语言风格，语言描述尽量简洁生动。的字数控制在</a:t>
              </a:r>
              <a:r>
                <a:rPr kumimoji="0" lang="en-US" altLang="zh-CN" sz="12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rPr>
                <a:t>200</a:t>
              </a:r>
              <a:endParaRPr kumimoji="0" lang="ms-MY" altLang="zh-CN" sz="12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endParaRPr>
            </a:p>
          </p:txBody>
        </p:sp>
      </p:grpSp>
      <p:grpSp>
        <p:nvGrpSpPr>
          <p:cNvPr id="9" name="Group 31"/>
          <p:cNvGrpSpPr/>
          <p:nvPr/>
        </p:nvGrpSpPr>
        <p:grpSpPr>
          <a:xfrm>
            <a:off x="3874735" y="2276310"/>
            <a:ext cx="1920346" cy="3452621"/>
            <a:chOff x="2819400" y="1428750"/>
            <a:chExt cx="1524000" cy="2740441"/>
          </a:xfrm>
        </p:grpSpPr>
        <p:sp>
          <p:nvSpPr>
            <p:cNvPr id="10" name="Rounded Rectangle 6"/>
            <p:cNvSpPr/>
            <p:nvPr/>
          </p:nvSpPr>
          <p:spPr>
            <a:xfrm>
              <a:off x="2819400" y="1428750"/>
              <a:ext cx="1524000" cy="1524000"/>
            </a:xfrm>
            <a:prstGeom prst="roundRect">
              <a:avLst/>
            </a:prstGeom>
            <a:solidFill>
              <a:srgbClr val="433A4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endParaRPr>
            </a:p>
          </p:txBody>
        </p:sp>
        <p:sp>
          <p:nvSpPr>
            <p:cNvPr id="11" name="Rectangle 19"/>
            <p:cNvSpPr/>
            <p:nvPr/>
          </p:nvSpPr>
          <p:spPr>
            <a:xfrm>
              <a:off x="2819400" y="3363031"/>
              <a:ext cx="1524000" cy="806160"/>
            </a:xfrm>
            <a:prstGeom prst="rect">
              <a:avLst/>
            </a:prstGeom>
          </p:spPr>
          <p:txBody>
            <a:bodyPr wrap="square">
              <a:spAutoFit/>
            </a:bodyPr>
            <a:lstStyle/>
            <a:p>
              <a:pPr lvl="0" algn="ctr">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此处添加详细文本描述，建议与标题相关并符合整体语言风格，语言描述尽量简洁生动。的字数控制在</a:t>
              </a:r>
              <a:r>
                <a:rPr lang="en-US" altLang="zh-CN" sz="1200" kern="0" dirty="0">
                  <a:solidFill>
                    <a:schemeClr val="bg1">
                      <a:lumMod val="50000"/>
                    </a:schemeClr>
                  </a:solidFill>
                  <a:latin typeface="微软雅黑" panose="020B0503020204020204" pitchFamily="34" charset="-122"/>
                  <a:ea typeface="微软雅黑" panose="020B0503020204020204" pitchFamily="34" charset="-122"/>
                </a:rPr>
                <a:t>200</a:t>
              </a:r>
              <a:endParaRPr lang="ms-MY" altLang="zh-CN" sz="1200" kern="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2" name="Group 32"/>
          <p:cNvGrpSpPr/>
          <p:nvPr/>
        </p:nvGrpSpPr>
        <p:grpSpPr>
          <a:xfrm>
            <a:off x="6371184" y="2276310"/>
            <a:ext cx="1920346" cy="3438110"/>
            <a:chOff x="4800600" y="1428750"/>
            <a:chExt cx="1524000" cy="2728923"/>
          </a:xfrm>
          <a:solidFill>
            <a:srgbClr val="4DCEB8"/>
          </a:solidFill>
        </p:grpSpPr>
        <p:sp>
          <p:nvSpPr>
            <p:cNvPr id="13" name="Rounded Rectangle 7"/>
            <p:cNvSpPr/>
            <p:nvPr/>
          </p:nvSpPr>
          <p:spPr>
            <a:xfrm>
              <a:off x="4800600" y="1428750"/>
              <a:ext cx="1524000" cy="1524000"/>
            </a:xfrm>
            <a:prstGeom prst="roundRect">
              <a:avLst/>
            </a:prstGeom>
            <a:solidFill>
              <a:srgbClr val="433A4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endParaRPr>
            </a:p>
          </p:txBody>
        </p:sp>
        <p:sp>
          <p:nvSpPr>
            <p:cNvPr id="14" name="Rectangle 20"/>
            <p:cNvSpPr/>
            <p:nvPr/>
          </p:nvSpPr>
          <p:spPr>
            <a:xfrm>
              <a:off x="4800600" y="3351513"/>
              <a:ext cx="1524000" cy="806160"/>
            </a:xfrm>
            <a:prstGeom prst="rect">
              <a:avLst/>
            </a:prstGeom>
            <a:noFill/>
          </p:spPr>
          <p:txBody>
            <a:bodyPr wrap="square">
              <a:spAutoFit/>
            </a:bodyPr>
            <a:lstStyle/>
            <a:p>
              <a:pPr lvl="0" algn="ctr">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此处添加详细文本描述，建议与标题相关并符合整体语言风格，语言描述尽量简洁生动。的字数控制在</a:t>
              </a:r>
              <a:r>
                <a:rPr lang="en-US" altLang="zh-CN" sz="1200" kern="0" dirty="0">
                  <a:solidFill>
                    <a:schemeClr val="bg1">
                      <a:lumMod val="50000"/>
                    </a:schemeClr>
                  </a:solidFill>
                  <a:latin typeface="微软雅黑" panose="020B0503020204020204" pitchFamily="34" charset="-122"/>
                  <a:ea typeface="微软雅黑" panose="020B0503020204020204" pitchFamily="34" charset="-122"/>
                </a:rPr>
                <a:t>200</a:t>
              </a:r>
              <a:endParaRPr lang="ms-MY" altLang="zh-CN" sz="1200" kern="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5" name="Group 33"/>
          <p:cNvGrpSpPr/>
          <p:nvPr/>
        </p:nvGrpSpPr>
        <p:grpSpPr>
          <a:xfrm>
            <a:off x="8867634" y="2276310"/>
            <a:ext cx="1920346" cy="3423593"/>
            <a:chOff x="6781800" y="1428750"/>
            <a:chExt cx="1524000" cy="2717401"/>
          </a:xfrm>
          <a:solidFill>
            <a:srgbClr val="B95F95"/>
          </a:solidFill>
        </p:grpSpPr>
        <p:sp>
          <p:nvSpPr>
            <p:cNvPr id="16" name="Rounded Rectangle 8"/>
            <p:cNvSpPr/>
            <p:nvPr/>
          </p:nvSpPr>
          <p:spPr>
            <a:xfrm>
              <a:off x="6781800" y="1428750"/>
              <a:ext cx="1524000" cy="1524000"/>
            </a:xfrm>
            <a:prstGeom prst="roundRect">
              <a:avLst/>
            </a:prstGeom>
            <a:solidFill>
              <a:srgbClr val="433A4B"/>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2800" b="0" i="0" u="none" strike="noStrike" kern="0" cap="none" spc="0" normalizeH="0" baseline="0" noProof="0" dirty="0">
                <a:ln>
                  <a:noFill/>
                </a:ln>
                <a:solidFill>
                  <a:schemeClr val="bg1">
                    <a:lumMod val="50000"/>
                  </a:schemeClr>
                </a:solidFill>
                <a:effectLst/>
                <a:uLnTx/>
                <a:uFillTx/>
                <a:latin typeface="微软雅黑" panose="020B0503020204020204" pitchFamily="34" charset="-122"/>
                <a:ea typeface="微软雅黑" panose="020B0503020204020204" pitchFamily="34" charset="-122"/>
                <a:cs typeface="+mn-cs"/>
              </a:endParaRPr>
            </a:p>
          </p:txBody>
        </p:sp>
        <p:sp>
          <p:nvSpPr>
            <p:cNvPr id="17" name="Rectangle 21"/>
            <p:cNvSpPr/>
            <p:nvPr/>
          </p:nvSpPr>
          <p:spPr>
            <a:xfrm>
              <a:off x="6781800" y="3339991"/>
              <a:ext cx="1524000" cy="806160"/>
            </a:xfrm>
            <a:prstGeom prst="rect">
              <a:avLst/>
            </a:prstGeom>
            <a:noFill/>
          </p:spPr>
          <p:txBody>
            <a:bodyPr wrap="square">
              <a:spAutoFit/>
            </a:bodyPr>
            <a:lstStyle/>
            <a:p>
              <a:pPr lvl="0" algn="ctr">
                <a:defRPr/>
              </a:pPr>
              <a:r>
                <a:rPr lang="zh-CN" altLang="en-US" sz="1200" kern="0" dirty="0">
                  <a:solidFill>
                    <a:schemeClr val="bg1">
                      <a:lumMod val="50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此处添加详细文本描述，建议与标题相关并符合整体语言风格，语言描述尽量简洁生动。的字数控制在</a:t>
              </a:r>
              <a:r>
                <a:rPr lang="en-US" altLang="zh-CN" sz="1200" kern="0" dirty="0">
                  <a:solidFill>
                    <a:schemeClr val="bg1">
                      <a:lumMod val="50000"/>
                    </a:schemeClr>
                  </a:solidFill>
                  <a:latin typeface="微软雅黑" panose="020B0503020204020204" pitchFamily="34" charset="-122"/>
                  <a:ea typeface="微软雅黑" panose="020B0503020204020204" pitchFamily="34" charset="-122"/>
                </a:rPr>
                <a:t>200</a:t>
              </a:r>
              <a:endParaRPr lang="ms-MY" altLang="zh-CN" sz="1200" kern="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18" name="矩形 17"/>
          <p:cNvSpPr>
            <a:spLocks noChangeArrowheads="1"/>
          </p:cNvSpPr>
          <p:nvPr/>
        </p:nvSpPr>
        <p:spPr bwMode="auto">
          <a:xfrm>
            <a:off x="1722718" y="4362813"/>
            <a:ext cx="1025788" cy="30784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b="1" cap="all" dirty="0">
                <a:solidFill>
                  <a:schemeClr val="bg1">
                    <a:lumMod val="50000"/>
                  </a:schemeClr>
                </a:solidFill>
                <a:latin typeface="微软雅黑" panose="020B0503020204020204" pitchFamily="34" charset="-122"/>
                <a:ea typeface="微软雅黑" panose="020B0503020204020204" pitchFamily="34" charset="-122"/>
                <a:cs typeface="+mj-cs"/>
              </a:rPr>
              <a:t>通用名</a:t>
            </a:r>
            <a:endParaRPr lang="en-US" altLang="zh-CN" b="1" cap="all" dirty="0">
              <a:solidFill>
                <a:schemeClr val="bg1">
                  <a:lumMod val="50000"/>
                </a:schemeClr>
              </a:solidFill>
              <a:latin typeface="微软雅黑" panose="020B0503020204020204" pitchFamily="34" charset="-122"/>
              <a:ea typeface="微软雅黑" panose="020B0503020204020204" pitchFamily="34" charset="-122"/>
              <a:cs typeface="+mj-cs"/>
            </a:endParaRPr>
          </a:p>
        </p:txBody>
      </p:sp>
      <p:sp>
        <p:nvSpPr>
          <p:cNvPr id="19" name="矩形 18"/>
          <p:cNvSpPr>
            <a:spLocks noChangeArrowheads="1"/>
          </p:cNvSpPr>
          <p:nvPr/>
        </p:nvSpPr>
        <p:spPr bwMode="auto">
          <a:xfrm>
            <a:off x="4320507" y="4362813"/>
            <a:ext cx="1025788" cy="30784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b="1" cap="all" dirty="0">
                <a:solidFill>
                  <a:schemeClr val="bg1">
                    <a:lumMod val="50000"/>
                  </a:schemeClr>
                </a:solidFill>
                <a:latin typeface="微软雅黑" panose="020B0503020204020204" pitchFamily="34" charset="-122"/>
                <a:ea typeface="微软雅黑" panose="020B0503020204020204" pitchFamily="34" charset="-122"/>
              </a:rPr>
              <a:t>通用名</a:t>
            </a:r>
            <a:endParaRPr lang="en-US" altLang="zh-CN" b="1" cap="all"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矩形 19"/>
          <p:cNvSpPr>
            <a:spLocks noChangeArrowheads="1"/>
          </p:cNvSpPr>
          <p:nvPr/>
        </p:nvSpPr>
        <p:spPr bwMode="auto">
          <a:xfrm>
            <a:off x="6845727" y="4362813"/>
            <a:ext cx="1025788" cy="30784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b="1" cap="all" dirty="0">
                <a:solidFill>
                  <a:schemeClr val="bg1">
                    <a:lumMod val="50000"/>
                  </a:schemeClr>
                </a:solidFill>
                <a:latin typeface="微软雅黑" panose="020B0503020204020204" pitchFamily="34" charset="-122"/>
                <a:ea typeface="微软雅黑" panose="020B0503020204020204" pitchFamily="34" charset="-122"/>
              </a:rPr>
              <a:t>通用名</a:t>
            </a:r>
            <a:endParaRPr lang="en-US" altLang="zh-CN" b="1" cap="all"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矩形 20"/>
          <p:cNvSpPr>
            <a:spLocks noChangeArrowheads="1"/>
          </p:cNvSpPr>
          <p:nvPr/>
        </p:nvSpPr>
        <p:spPr bwMode="auto">
          <a:xfrm>
            <a:off x="9329235" y="4362813"/>
            <a:ext cx="1025788" cy="30784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p>
            <a:pPr algn="ctr">
              <a:spcBef>
                <a:spcPct val="0"/>
              </a:spcBef>
            </a:pPr>
            <a:r>
              <a:rPr lang="zh-CN" altLang="en-US" b="1" cap="all" dirty="0">
                <a:solidFill>
                  <a:schemeClr val="bg1">
                    <a:lumMod val="50000"/>
                  </a:schemeClr>
                </a:solidFill>
                <a:latin typeface="微软雅黑" panose="020B0503020204020204" pitchFamily="34" charset="-122"/>
                <a:ea typeface="微软雅黑" panose="020B0503020204020204" pitchFamily="34" charset="-122"/>
              </a:rPr>
              <a:t>通用名</a:t>
            </a:r>
            <a:endParaRPr lang="en-US" altLang="zh-CN" b="1" cap="all"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 presetClass="entr" presetSubtype="4" decel="50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300" fill="hold"/>
                                        <p:tgtEl>
                                          <p:spTgt spid="5"/>
                                        </p:tgtEl>
                                        <p:attrNameLst>
                                          <p:attrName>ppt_x</p:attrName>
                                        </p:attrNameLst>
                                      </p:cBhvr>
                                      <p:tavLst>
                                        <p:tav tm="0">
                                          <p:val>
                                            <p:strVal val="#ppt_x"/>
                                          </p:val>
                                        </p:tav>
                                        <p:tav tm="100000">
                                          <p:val>
                                            <p:strVal val="#ppt_x"/>
                                          </p:val>
                                        </p:tav>
                                      </p:tavLst>
                                    </p:anim>
                                    <p:anim calcmode="lin" valueType="num">
                                      <p:cBhvr additive="base">
                                        <p:cTn id="12" dur="3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decel="5000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300" fill="hold"/>
                                        <p:tgtEl>
                                          <p:spTgt spid="9"/>
                                        </p:tgtEl>
                                        <p:attrNameLst>
                                          <p:attrName>ppt_x</p:attrName>
                                        </p:attrNameLst>
                                      </p:cBhvr>
                                      <p:tavLst>
                                        <p:tav tm="0">
                                          <p:val>
                                            <p:strVal val="#ppt_x"/>
                                          </p:val>
                                        </p:tav>
                                        <p:tav tm="100000">
                                          <p:val>
                                            <p:strVal val="#ppt_x"/>
                                          </p:val>
                                        </p:tav>
                                      </p:tavLst>
                                    </p:anim>
                                    <p:anim calcmode="lin" valueType="num">
                                      <p:cBhvr additive="base">
                                        <p:cTn id="17" dur="3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decel="5000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300" fill="hold"/>
                                        <p:tgtEl>
                                          <p:spTgt spid="12"/>
                                        </p:tgtEl>
                                        <p:attrNameLst>
                                          <p:attrName>ppt_x</p:attrName>
                                        </p:attrNameLst>
                                      </p:cBhvr>
                                      <p:tavLst>
                                        <p:tav tm="0">
                                          <p:val>
                                            <p:strVal val="#ppt_x"/>
                                          </p:val>
                                        </p:tav>
                                        <p:tav tm="100000">
                                          <p:val>
                                            <p:strVal val="#ppt_x"/>
                                          </p:val>
                                        </p:tav>
                                      </p:tavLst>
                                    </p:anim>
                                    <p:anim calcmode="lin" valueType="num">
                                      <p:cBhvr additive="base">
                                        <p:cTn id="22" dur="300" fill="hold"/>
                                        <p:tgtEl>
                                          <p:spTgt spid="12"/>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decel="5000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300" fill="hold"/>
                                        <p:tgtEl>
                                          <p:spTgt spid="15"/>
                                        </p:tgtEl>
                                        <p:attrNameLst>
                                          <p:attrName>ppt_x</p:attrName>
                                        </p:attrNameLst>
                                      </p:cBhvr>
                                      <p:tavLst>
                                        <p:tav tm="0">
                                          <p:val>
                                            <p:strVal val="#ppt_x"/>
                                          </p:val>
                                        </p:tav>
                                        <p:tav tm="100000">
                                          <p:val>
                                            <p:strVal val="#ppt_x"/>
                                          </p:val>
                                        </p:tav>
                                      </p:tavLst>
                                    </p:anim>
                                    <p:anim calcmode="lin" valueType="num">
                                      <p:cBhvr additive="base">
                                        <p:cTn id="27" dur="300" fill="hold"/>
                                        <p:tgtEl>
                                          <p:spTgt spid="15"/>
                                        </p:tgtEl>
                                        <p:attrNameLst>
                                          <p:attrName>ppt_y</p:attrName>
                                        </p:attrNameLst>
                                      </p:cBhvr>
                                      <p:tavLst>
                                        <p:tav tm="0">
                                          <p:val>
                                            <p:strVal val="1+#ppt_h/2"/>
                                          </p:val>
                                        </p:tav>
                                        <p:tav tm="100000">
                                          <p:val>
                                            <p:strVal val="#ppt_y"/>
                                          </p:val>
                                        </p:tav>
                                      </p:tavLst>
                                    </p:anim>
                                  </p:childTnLst>
                                </p:cTn>
                              </p:par>
                              <p:par>
                                <p:cTn id="28" presetID="1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p:tgtEl>
                                          <p:spTgt spid="18"/>
                                        </p:tgtEl>
                                        <p:attrNameLst>
                                          <p:attrName>ppt_y</p:attrName>
                                        </p:attrNameLst>
                                      </p:cBhvr>
                                      <p:tavLst>
                                        <p:tav tm="0">
                                          <p:val>
                                            <p:strVal val="#ppt_y+#ppt_h*1.125000"/>
                                          </p:val>
                                        </p:tav>
                                        <p:tav tm="100000">
                                          <p:val>
                                            <p:strVal val="#ppt_y"/>
                                          </p:val>
                                        </p:tav>
                                      </p:tavLst>
                                    </p:anim>
                                    <p:animEffect transition="in" filter="wipe(up)">
                                      <p:cBhvr>
                                        <p:cTn id="31" dur="500"/>
                                        <p:tgtEl>
                                          <p:spTgt spid="18"/>
                                        </p:tgtEl>
                                      </p:cBhvr>
                                    </p:animEffect>
                                  </p:childTnLst>
                                </p:cTn>
                              </p:par>
                              <p:par>
                                <p:cTn id="32" presetID="12" presetClass="entr" presetSubtype="4" fill="hold" grpId="0" nodeType="withEffect">
                                  <p:stCondLst>
                                    <p:cond delay="100"/>
                                  </p:stCondLst>
                                  <p:childTnLst>
                                    <p:set>
                                      <p:cBhvr>
                                        <p:cTn id="33" dur="1" fill="hold">
                                          <p:stCondLst>
                                            <p:cond delay="0"/>
                                          </p:stCondLst>
                                        </p:cTn>
                                        <p:tgtEl>
                                          <p:spTgt spid="19"/>
                                        </p:tgtEl>
                                        <p:attrNameLst>
                                          <p:attrName>style.visibility</p:attrName>
                                        </p:attrNameLst>
                                      </p:cBhvr>
                                      <p:to>
                                        <p:strVal val="visible"/>
                                      </p:to>
                                    </p:set>
                                    <p:anim calcmode="lin" valueType="num">
                                      <p:cBhvr additive="base">
                                        <p:cTn id="34" dur="500"/>
                                        <p:tgtEl>
                                          <p:spTgt spid="19"/>
                                        </p:tgtEl>
                                        <p:attrNameLst>
                                          <p:attrName>ppt_y</p:attrName>
                                        </p:attrNameLst>
                                      </p:cBhvr>
                                      <p:tavLst>
                                        <p:tav tm="0">
                                          <p:val>
                                            <p:strVal val="#ppt_y+#ppt_h*1.125000"/>
                                          </p:val>
                                        </p:tav>
                                        <p:tav tm="100000">
                                          <p:val>
                                            <p:strVal val="#ppt_y"/>
                                          </p:val>
                                        </p:tav>
                                      </p:tavLst>
                                    </p:anim>
                                    <p:animEffect transition="in" filter="wipe(up)">
                                      <p:cBhvr>
                                        <p:cTn id="35" dur="500"/>
                                        <p:tgtEl>
                                          <p:spTgt spid="19"/>
                                        </p:tgtEl>
                                      </p:cBhvr>
                                    </p:animEffect>
                                  </p:childTnLst>
                                </p:cTn>
                              </p:par>
                              <p:par>
                                <p:cTn id="36" presetID="12" presetClass="entr" presetSubtype="4" fill="hold" grpId="0" nodeType="withEffect">
                                  <p:stCondLst>
                                    <p:cond delay="20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p:tgtEl>
                                          <p:spTgt spid="20"/>
                                        </p:tgtEl>
                                        <p:attrNameLst>
                                          <p:attrName>ppt_y</p:attrName>
                                        </p:attrNameLst>
                                      </p:cBhvr>
                                      <p:tavLst>
                                        <p:tav tm="0">
                                          <p:val>
                                            <p:strVal val="#ppt_y+#ppt_h*1.125000"/>
                                          </p:val>
                                        </p:tav>
                                        <p:tav tm="100000">
                                          <p:val>
                                            <p:strVal val="#ppt_y"/>
                                          </p:val>
                                        </p:tav>
                                      </p:tavLst>
                                    </p:anim>
                                    <p:animEffect transition="in" filter="wipe(up)">
                                      <p:cBhvr>
                                        <p:cTn id="39" dur="500"/>
                                        <p:tgtEl>
                                          <p:spTgt spid="20"/>
                                        </p:tgtEl>
                                      </p:cBhvr>
                                    </p:animEffect>
                                  </p:childTnLst>
                                </p:cTn>
                              </p:par>
                              <p:par>
                                <p:cTn id="40" presetID="12" presetClass="entr" presetSubtype="4" fill="hold" grpId="0" nodeType="withEffect">
                                  <p:stCondLst>
                                    <p:cond delay="30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p:tgtEl>
                                          <p:spTgt spid="21"/>
                                        </p:tgtEl>
                                        <p:attrNameLst>
                                          <p:attrName>ppt_y</p:attrName>
                                        </p:attrNameLst>
                                      </p:cBhvr>
                                      <p:tavLst>
                                        <p:tav tm="0">
                                          <p:val>
                                            <p:strVal val="#ppt_y+#ppt_h*1.125000"/>
                                          </p:val>
                                        </p:tav>
                                        <p:tav tm="100000">
                                          <p:val>
                                            <p:strVal val="#ppt_y"/>
                                          </p:val>
                                        </p:tav>
                                      </p:tavLst>
                                    </p:anim>
                                    <p:animEffect transition="in" filter="wipe(up)">
                                      <p:cBhvr>
                                        <p:cTn id="4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90286" y="486325"/>
            <a:ext cx="11582400" cy="694775"/>
            <a:chOff x="290286" y="467275"/>
            <a:chExt cx="11582400" cy="694775"/>
          </a:xfrm>
        </p:grpSpPr>
        <p:sp>
          <p:nvSpPr>
            <p:cNvPr id="4" name="TextBox 8"/>
            <p:cNvSpPr txBox="1">
              <a:spLocks noChangeArrowheads="1"/>
            </p:cNvSpPr>
            <p:nvPr/>
          </p:nvSpPr>
          <p:spPr bwMode="auto">
            <a:xfrm>
              <a:off x="4464793" y="467275"/>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a:r>
                <a:rPr lang="zh-CN" altLang="en-US" sz="3200" dirty="0">
                  <a:solidFill>
                    <a:srgbClr val="433A4B"/>
                  </a:solidFill>
                  <a:latin typeface="华文新魏" panose="02010800040101010101" pitchFamily="2" charset="-122"/>
                  <a:ea typeface="华文新魏" panose="02010800040101010101" pitchFamily="2" charset="-122"/>
                </a:rPr>
                <a:t>年度工作概述</a:t>
              </a:r>
            </a:p>
          </p:txBody>
        </p:sp>
        <p:cxnSp>
          <p:nvCxnSpPr>
            <p:cNvPr id="6" name="直接连接符 5"/>
            <p:cNvCxnSpPr/>
            <p:nvPr/>
          </p:nvCxnSpPr>
          <p:spPr>
            <a:xfrm>
              <a:off x="290286" y="1162050"/>
              <a:ext cx="11582400" cy="0"/>
            </a:xfrm>
            <a:prstGeom prst="line">
              <a:avLst/>
            </a:prstGeom>
            <a:ln>
              <a:solidFill>
                <a:srgbClr val="433A4B"/>
              </a:solidFill>
            </a:ln>
          </p:spPr>
          <p:style>
            <a:lnRef idx="1">
              <a:schemeClr val="accent1"/>
            </a:lnRef>
            <a:fillRef idx="0">
              <a:schemeClr val="accent1"/>
            </a:fillRef>
            <a:effectRef idx="0">
              <a:schemeClr val="accent1"/>
            </a:effectRef>
            <a:fontRef idx="minor">
              <a:schemeClr val="tx1"/>
            </a:fontRef>
          </p:style>
        </p:cxnSp>
      </p:grpSp>
      <p:sp>
        <p:nvSpPr>
          <p:cNvPr id="5" name="Rounded Rectangle 1"/>
          <p:cNvSpPr/>
          <p:nvPr/>
        </p:nvSpPr>
        <p:spPr>
          <a:xfrm>
            <a:off x="6341467" y="5343714"/>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Rounded Rectangle 59"/>
          <p:cNvSpPr/>
          <p:nvPr/>
        </p:nvSpPr>
        <p:spPr>
          <a:xfrm>
            <a:off x="6341467" y="5044322"/>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Rounded Rectangle 60"/>
          <p:cNvSpPr/>
          <p:nvPr/>
        </p:nvSpPr>
        <p:spPr>
          <a:xfrm>
            <a:off x="6341467" y="4752162"/>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Rounded Rectangle 61"/>
          <p:cNvSpPr/>
          <p:nvPr/>
        </p:nvSpPr>
        <p:spPr>
          <a:xfrm>
            <a:off x="6341467" y="4452771"/>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Rounded Rectangle 62"/>
          <p:cNvSpPr/>
          <p:nvPr/>
        </p:nvSpPr>
        <p:spPr>
          <a:xfrm>
            <a:off x="6341467" y="4152870"/>
            <a:ext cx="1092992" cy="215555"/>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Rounded Rectangle 78"/>
          <p:cNvSpPr/>
          <p:nvPr/>
        </p:nvSpPr>
        <p:spPr>
          <a:xfrm>
            <a:off x="6341467" y="3853479"/>
            <a:ext cx="1092992" cy="215555"/>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Rounded Rectangle 79"/>
          <p:cNvSpPr/>
          <p:nvPr/>
        </p:nvSpPr>
        <p:spPr>
          <a:xfrm>
            <a:off x="6341467" y="3561319"/>
            <a:ext cx="1092992" cy="215555"/>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Rounded Rectangle 80"/>
          <p:cNvSpPr/>
          <p:nvPr/>
        </p:nvSpPr>
        <p:spPr>
          <a:xfrm>
            <a:off x="6341467" y="3261928"/>
            <a:ext cx="1092992" cy="215555"/>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Rounded Rectangle 81"/>
          <p:cNvSpPr/>
          <p:nvPr/>
        </p:nvSpPr>
        <p:spPr>
          <a:xfrm>
            <a:off x="7869936" y="5343714"/>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Rounded Rectangle 82"/>
          <p:cNvSpPr/>
          <p:nvPr/>
        </p:nvSpPr>
        <p:spPr>
          <a:xfrm>
            <a:off x="7869936" y="5044322"/>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Rounded Rectangle 83"/>
          <p:cNvSpPr/>
          <p:nvPr/>
        </p:nvSpPr>
        <p:spPr>
          <a:xfrm>
            <a:off x="7869936" y="4752162"/>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Rounded Rectangle 84"/>
          <p:cNvSpPr/>
          <p:nvPr/>
        </p:nvSpPr>
        <p:spPr>
          <a:xfrm>
            <a:off x="7869936" y="4452771"/>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Rounded Rectangle 85"/>
          <p:cNvSpPr/>
          <p:nvPr/>
        </p:nvSpPr>
        <p:spPr>
          <a:xfrm>
            <a:off x="7869936" y="4152870"/>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Rounded Rectangle 86"/>
          <p:cNvSpPr/>
          <p:nvPr/>
        </p:nvSpPr>
        <p:spPr>
          <a:xfrm>
            <a:off x="7869936" y="3853479"/>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Rounded Rectangle 87"/>
          <p:cNvSpPr/>
          <p:nvPr/>
        </p:nvSpPr>
        <p:spPr>
          <a:xfrm>
            <a:off x="7869936" y="3561319"/>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Rounded Rectangle 88"/>
          <p:cNvSpPr/>
          <p:nvPr/>
        </p:nvSpPr>
        <p:spPr>
          <a:xfrm>
            <a:off x="7869936" y="3261928"/>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Rounded Rectangle 89"/>
          <p:cNvSpPr/>
          <p:nvPr/>
        </p:nvSpPr>
        <p:spPr>
          <a:xfrm>
            <a:off x="9445676" y="5343714"/>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Rounded Rectangle 90"/>
          <p:cNvSpPr/>
          <p:nvPr/>
        </p:nvSpPr>
        <p:spPr>
          <a:xfrm>
            <a:off x="9445676" y="5044322"/>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Rounded Rectangle 91"/>
          <p:cNvSpPr/>
          <p:nvPr/>
        </p:nvSpPr>
        <p:spPr>
          <a:xfrm>
            <a:off x="9445676" y="4752162"/>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Rounded Rectangle 92"/>
          <p:cNvSpPr/>
          <p:nvPr/>
        </p:nvSpPr>
        <p:spPr>
          <a:xfrm>
            <a:off x="9445676" y="4452771"/>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Rounded Rectangle 93"/>
          <p:cNvSpPr/>
          <p:nvPr/>
        </p:nvSpPr>
        <p:spPr>
          <a:xfrm>
            <a:off x="9445676" y="4152870"/>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Rounded Rectangle 94"/>
          <p:cNvSpPr/>
          <p:nvPr/>
        </p:nvSpPr>
        <p:spPr>
          <a:xfrm>
            <a:off x="9445676" y="3853479"/>
            <a:ext cx="1092992" cy="215555"/>
          </a:xfrm>
          <a:prstGeom prst="roundRect">
            <a:avLst>
              <a:gd name="adj" fmla="val 50000"/>
            </a:avLst>
          </a:prstGeom>
          <a:solidFill>
            <a:srgbClr val="433A4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Rounded Rectangle 95"/>
          <p:cNvSpPr/>
          <p:nvPr/>
        </p:nvSpPr>
        <p:spPr>
          <a:xfrm>
            <a:off x="9445676" y="3561319"/>
            <a:ext cx="1092992" cy="215555"/>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Rounded Rectangle 96"/>
          <p:cNvSpPr/>
          <p:nvPr/>
        </p:nvSpPr>
        <p:spPr>
          <a:xfrm>
            <a:off x="9445676" y="3261928"/>
            <a:ext cx="1092992" cy="215555"/>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Rectangle 2"/>
          <p:cNvSpPr/>
          <p:nvPr/>
        </p:nvSpPr>
        <p:spPr>
          <a:xfrm>
            <a:off x="9489863" y="2239428"/>
            <a:ext cx="988538" cy="215444"/>
          </a:xfrm>
          <a:prstGeom prst="rect">
            <a:avLst/>
          </a:prstGeom>
        </p:spPr>
        <p:txBody>
          <a:bodyPr wrap="square" lIns="0" tIns="0" rIns="0" bIns="0">
            <a:spAutoFit/>
          </a:bodyPr>
          <a:lstStyle/>
          <a:p>
            <a:pPr algn="ctr">
              <a:spcBef>
                <a:spcPts val="0"/>
              </a:spcBef>
              <a:spcAft>
                <a:spcPts val="0"/>
              </a:spcAft>
            </a:pPr>
            <a:r>
              <a:rPr lang="zh-CN" altLang="en-US" sz="14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14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Rounded Rectangle 97"/>
          <p:cNvSpPr/>
          <p:nvPr/>
        </p:nvSpPr>
        <p:spPr>
          <a:xfrm>
            <a:off x="6341467" y="2959446"/>
            <a:ext cx="1092992" cy="215555"/>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Rounded Rectangle 98"/>
          <p:cNvSpPr/>
          <p:nvPr/>
        </p:nvSpPr>
        <p:spPr>
          <a:xfrm>
            <a:off x="7869936" y="2959446"/>
            <a:ext cx="1092992" cy="215555"/>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3" name="Rounded Rectangle 99"/>
          <p:cNvSpPr/>
          <p:nvPr/>
        </p:nvSpPr>
        <p:spPr>
          <a:xfrm>
            <a:off x="9445676" y="2959446"/>
            <a:ext cx="1092992" cy="215555"/>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Rectangle 100"/>
          <p:cNvSpPr/>
          <p:nvPr/>
        </p:nvSpPr>
        <p:spPr>
          <a:xfrm>
            <a:off x="7919650" y="2239428"/>
            <a:ext cx="988538" cy="215444"/>
          </a:xfrm>
          <a:prstGeom prst="rect">
            <a:avLst/>
          </a:prstGeom>
        </p:spPr>
        <p:txBody>
          <a:bodyPr wrap="square" lIns="0" tIns="0" rIns="0" bIns="0">
            <a:spAutoFit/>
          </a:bodyPr>
          <a:lstStyle/>
          <a:p>
            <a:pPr algn="ctr">
              <a:spcBef>
                <a:spcPts val="0"/>
              </a:spcBef>
              <a:spcAft>
                <a:spcPts val="0"/>
              </a:spcAft>
            </a:pPr>
            <a:r>
              <a:rPr lang="zh-CN" altLang="en-US" sz="14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14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Rectangle 101"/>
          <p:cNvSpPr/>
          <p:nvPr/>
        </p:nvSpPr>
        <p:spPr>
          <a:xfrm>
            <a:off x="6395619" y="2239428"/>
            <a:ext cx="988538" cy="215444"/>
          </a:xfrm>
          <a:prstGeom prst="rect">
            <a:avLst/>
          </a:prstGeom>
        </p:spPr>
        <p:txBody>
          <a:bodyPr wrap="square" lIns="0" tIns="0" rIns="0" bIns="0">
            <a:spAutoFit/>
          </a:bodyPr>
          <a:lstStyle/>
          <a:p>
            <a:pPr algn="ctr">
              <a:spcBef>
                <a:spcPts val="0"/>
              </a:spcBef>
              <a:spcAft>
                <a:spcPts val="0"/>
              </a:spcAft>
            </a:pPr>
            <a:r>
              <a:rPr lang="zh-CN" altLang="en-US" sz="14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rPr>
              <a:t>文字内容</a:t>
            </a:r>
            <a:endParaRPr lang="en-US" sz="1400" dirty="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Rounded Rectangle 102"/>
          <p:cNvSpPr/>
          <p:nvPr/>
        </p:nvSpPr>
        <p:spPr>
          <a:xfrm>
            <a:off x="6341467" y="2662742"/>
            <a:ext cx="1092992" cy="215555"/>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Rounded Rectangle 103"/>
          <p:cNvSpPr/>
          <p:nvPr/>
        </p:nvSpPr>
        <p:spPr>
          <a:xfrm>
            <a:off x="7869936" y="2662742"/>
            <a:ext cx="1092992" cy="215555"/>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8" name="Rounded Rectangle 104"/>
          <p:cNvSpPr/>
          <p:nvPr/>
        </p:nvSpPr>
        <p:spPr>
          <a:xfrm>
            <a:off x="9445676" y="2662742"/>
            <a:ext cx="1092992" cy="215555"/>
          </a:xfrm>
          <a:prstGeom prst="roundRect">
            <a:avLst>
              <a:gd name="adj" fmla="val 5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lnSpc>
                <a:spcPct val="120000"/>
              </a:lnSpc>
              <a:spcBef>
                <a:spcPts val="0"/>
              </a:spcBef>
              <a:spcAft>
                <a:spcPts val="0"/>
              </a:spcAft>
            </a:pPr>
            <a:endParaRPr lang="en-US" sz="800">
              <a:solidFill>
                <a:schemeClr val="bg1">
                  <a:lumMod val="50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9" name="Group 22"/>
          <p:cNvGrpSpPr/>
          <p:nvPr/>
        </p:nvGrpSpPr>
        <p:grpSpPr bwMode="auto">
          <a:xfrm>
            <a:off x="1607411" y="2621205"/>
            <a:ext cx="979227" cy="434756"/>
            <a:chOff x="0" y="0"/>
            <a:chExt cx="1131895" cy="504056"/>
          </a:xfrm>
          <a:solidFill>
            <a:srgbClr val="433A4B"/>
          </a:solidFill>
        </p:grpSpPr>
        <p:sp>
          <p:nvSpPr>
            <p:cNvPr id="40" name="矩形 46"/>
            <p:cNvSpPr>
              <a:spLocks noChangeArrowheads="1"/>
            </p:cNvSpPr>
            <p:nvPr/>
          </p:nvSpPr>
          <p:spPr bwMode="auto">
            <a:xfrm>
              <a:off x="0" y="0"/>
              <a:ext cx="1080120" cy="5040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00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1" name="文本框 47"/>
            <p:cNvSpPr>
              <a:spLocks noChangeArrowheads="1"/>
            </p:cNvSpPr>
            <p:nvPr/>
          </p:nvSpPr>
          <p:spPr bwMode="auto">
            <a:xfrm>
              <a:off x="51774" y="41772"/>
              <a:ext cx="1080121" cy="3167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b="1" dirty="0">
                  <a:solidFill>
                    <a:schemeClr val="bg1"/>
                  </a:solidFill>
                  <a:latin typeface="微软雅黑" panose="020B0503020204020204" pitchFamily="34" charset="-122"/>
                  <a:ea typeface="微软雅黑" panose="020B0503020204020204" pitchFamily="34" charset="-122"/>
                  <a:sym typeface="方正兰亭细黑_GBK" charset="-122"/>
                </a:rPr>
                <a:t>标题一</a:t>
              </a:r>
            </a:p>
          </p:txBody>
        </p:sp>
      </p:grpSp>
      <p:sp>
        <p:nvSpPr>
          <p:cNvPr id="42" name="矩形 60"/>
          <p:cNvSpPr>
            <a:spLocks noChangeArrowheads="1"/>
          </p:cNvSpPr>
          <p:nvPr/>
        </p:nvSpPr>
        <p:spPr bwMode="auto">
          <a:xfrm>
            <a:off x="3023596" y="2561510"/>
            <a:ext cx="2882394"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a:p>
            <a:pPr>
              <a:lnSpc>
                <a:spcPct val="13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43" name="Group 22"/>
          <p:cNvGrpSpPr/>
          <p:nvPr/>
        </p:nvGrpSpPr>
        <p:grpSpPr bwMode="auto">
          <a:xfrm>
            <a:off x="1607411" y="3223143"/>
            <a:ext cx="979227" cy="434756"/>
            <a:chOff x="0" y="0"/>
            <a:chExt cx="1131895" cy="504056"/>
          </a:xfrm>
          <a:solidFill>
            <a:srgbClr val="433A4B"/>
          </a:solidFill>
        </p:grpSpPr>
        <p:sp>
          <p:nvSpPr>
            <p:cNvPr id="44" name="矩形 46"/>
            <p:cNvSpPr>
              <a:spLocks noChangeArrowheads="1"/>
            </p:cNvSpPr>
            <p:nvPr/>
          </p:nvSpPr>
          <p:spPr bwMode="auto">
            <a:xfrm>
              <a:off x="0" y="0"/>
              <a:ext cx="1080120" cy="5040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00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5" name="文本框 47"/>
            <p:cNvSpPr>
              <a:spLocks noChangeArrowheads="1"/>
            </p:cNvSpPr>
            <p:nvPr/>
          </p:nvSpPr>
          <p:spPr bwMode="auto">
            <a:xfrm>
              <a:off x="51774" y="41772"/>
              <a:ext cx="1080121" cy="3167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b="1" dirty="0">
                  <a:solidFill>
                    <a:schemeClr val="bg1"/>
                  </a:solidFill>
                  <a:latin typeface="微软雅黑" panose="020B0503020204020204" pitchFamily="34" charset="-122"/>
                  <a:ea typeface="微软雅黑" panose="020B0503020204020204" pitchFamily="34" charset="-122"/>
                  <a:sym typeface="方正兰亭细黑_GBK" charset="-122"/>
                </a:rPr>
                <a:t>标题二</a:t>
              </a:r>
            </a:p>
          </p:txBody>
        </p:sp>
      </p:grpSp>
      <p:sp>
        <p:nvSpPr>
          <p:cNvPr id="46" name="矩形 45"/>
          <p:cNvSpPr>
            <a:spLocks noChangeArrowheads="1"/>
          </p:cNvSpPr>
          <p:nvPr/>
        </p:nvSpPr>
        <p:spPr bwMode="auto">
          <a:xfrm>
            <a:off x="3023596" y="3163448"/>
            <a:ext cx="2882394"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a:p>
            <a:pPr>
              <a:lnSpc>
                <a:spcPct val="13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47" name="Group 22"/>
          <p:cNvGrpSpPr/>
          <p:nvPr/>
        </p:nvGrpSpPr>
        <p:grpSpPr bwMode="auto">
          <a:xfrm>
            <a:off x="1607411" y="3826089"/>
            <a:ext cx="979227" cy="434756"/>
            <a:chOff x="0" y="0"/>
            <a:chExt cx="1131895" cy="504056"/>
          </a:xfrm>
          <a:solidFill>
            <a:srgbClr val="433A4B"/>
          </a:solidFill>
        </p:grpSpPr>
        <p:sp>
          <p:nvSpPr>
            <p:cNvPr id="48" name="矩形 46"/>
            <p:cNvSpPr>
              <a:spLocks noChangeArrowheads="1"/>
            </p:cNvSpPr>
            <p:nvPr/>
          </p:nvSpPr>
          <p:spPr bwMode="auto">
            <a:xfrm>
              <a:off x="0" y="0"/>
              <a:ext cx="1080120" cy="5040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00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49" name="文本框 47"/>
            <p:cNvSpPr>
              <a:spLocks noChangeArrowheads="1"/>
            </p:cNvSpPr>
            <p:nvPr/>
          </p:nvSpPr>
          <p:spPr bwMode="auto">
            <a:xfrm>
              <a:off x="51774" y="41772"/>
              <a:ext cx="1080121" cy="3167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b="1" dirty="0">
                  <a:solidFill>
                    <a:schemeClr val="bg1"/>
                  </a:solidFill>
                  <a:latin typeface="微软雅黑" panose="020B0503020204020204" pitchFamily="34" charset="-122"/>
                  <a:ea typeface="微软雅黑" panose="020B0503020204020204" pitchFamily="34" charset="-122"/>
                  <a:sym typeface="方正兰亭细黑_GBK" charset="-122"/>
                </a:rPr>
                <a:t>标题三</a:t>
              </a:r>
            </a:p>
          </p:txBody>
        </p:sp>
      </p:grpSp>
      <p:sp>
        <p:nvSpPr>
          <p:cNvPr id="50" name="矩形 60"/>
          <p:cNvSpPr>
            <a:spLocks noChangeArrowheads="1"/>
          </p:cNvSpPr>
          <p:nvPr/>
        </p:nvSpPr>
        <p:spPr bwMode="auto">
          <a:xfrm>
            <a:off x="3023596" y="3766393"/>
            <a:ext cx="2882394"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a:p>
            <a:pPr>
              <a:lnSpc>
                <a:spcPct val="13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51" name="Group 22"/>
          <p:cNvGrpSpPr/>
          <p:nvPr/>
        </p:nvGrpSpPr>
        <p:grpSpPr bwMode="auto">
          <a:xfrm>
            <a:off x="1607411" y="4433651"/>
            <a:ext cx="979227" cy="434756"/>
            <a:chOff x="0" y="0"/>
            <a:chExt cx="1131895" cy="504056"/>
          </a:xfrm>
          <a:solidFill>
            <a:srgbClr val="433A4B"/>
          </a:solidFill>
        </p:grpSpPr>
        <p:sp>
          <p:nvSpPr>
            <p:cNvPr id="52" name="矩形 46"/>
            <p:cNvSpPr>
              <a:spLocks noChangeArrowheads="1"/>
            </p:cNvSpPr>
            <p:nvPr/>
          </p:nvSpPr>
          <p:spPr bwMode="auto">
            <a:xfrm>
              <a:off x="0" y="0"/>
              <a:ext cx="1080120" cy="5040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00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3" name="文本框 47"/>
            <p:cNvSpPr>
              <a:spLocks noChangeArrowheads="1"/>
            </p:cNvSpPr>
            <p:nvPr/>
          </p:nvSpPr>
          <p:spPr bwMode="auto">
            <a:xfrm>
              <a:off x="51774" y="41772"/>
              <a:ext cx="1080121" cy="31675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b="1" dirty="0">
                  <a:solidFill>
                    <a:schemeClr val="bg1"/>
                  </a:solidFill>
                  <a:latin typeface="微软雅黑" panose="020B0503020204020204" pitchFamily="34" charset="-122"/>
                  <a:ea typeface="微软雅黑" panose="020B0503020204020204" pitchFamily="34" charset="-122"/>
                  <a:sym typeface="方正兰亭细黑_GBK" charset="-122"/>
                </a:rPr>
                <a:t>标题四</a:t>
              </a:r>
            </a:p>
          </p:txBody>
        </p:sp>
      </p:grpSp>
      <p:sp>
        <p:nvSpPr>
          <p:cNvPr id="54" name="矩形 60"/>
          <p:cNvSpPr>
            <a:spLocks noChangeArrowheads="1"/>
          </p:cNvSpPr>
          <p:nvPr/>
        </p:nvSpPr>
        <p:spPr bwMode="auto">
          <a:xfrm>
            <a:off x="3023596" y="4373956"/>
            <a:ext cx="2882394"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a:p>
            <a:pPr>
              <a:lnSpc>
                <a:spcPct val="13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55" name="Group 22"/>
          <p:cNvGrpSpPr/>
          <p:nvPr/>
        </p:nvGrpSpPr>
        <p:grpSpPr bwMode="auto">
          <a:xfrm>
            <a:off x="1607411" y="5048885"/>
            <a:ext cx="979227" cy="434756"/>
            <a:chOff x="0" y="0"/>
            <a:chExt cx="1131895" cy="504056"/>
          </a:xfrm>
          <a:solidFill>
            <a:srgbClr val="433A4B"/>
          </a:solidFill>
        </p:grpSpPr>
        <p:sp>
          <p:nvSpPr>
            <p:cNvPr id="56" name="矩形 46"/>
            <p:cNvSpPr>
              <a:spLocks noChangeArrowheads="1"/>
            </p:cNvSpPr>
            <p:nvPr/>
          </p:nvSpPr>
          <p:spPr bwMode="auto">
            <a:xfrm>
              <a:off x="0" y="0"/>
              <a:ext cx="1080120" cy="5040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sz="200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57" name="文本框 47"/>
            <p:cNvSpPr>
              <a:spLocks noChangeArrowheads="1"/>
            </p:cNvSpPr>
            <p:nvPr/>
          </p:nvSpPr>
          <p:spPr bwMode="auto">
            <a:xfrm>
              <a:off x="51774" y="41772"/>
              <a:ext cx="1080121" cy="39251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b="1" dirty="0">
                  <a:solidFill>
                    <a:schemeClr val="bg1"/>
                  </a:solidFill>
                  <a:latin typeface="微软雅黑" panose="020B0503020204020204" pitchFamily="34" charset="-122"/>
                  <a:ea typeface="微软雅黑" panose="020B0503020204020204" pitchFamily="34" charset="-122"/>
                  <a:sym typeface="方正兰亭细黑_GBK" charset="-122"/>
                </a:rPr>
                <a:t>标题五</a:t>
              </a:r>
            </a:p>
          </p:txBody>
        </p:sp>
      </p:grpSp>
      <p:sp>
        <p:nvSpPr>
          <p:cNvPr id="58" name="矩形 60"/>
          <p:cNvSpPr>
            <a:spLocks noChangeArrowheads="1"/>
          </p:cNvSpPr>
          <p:nvPr/>
        </p:nvSpPr>
        <p:spPr bwMode="auto">
          <a:xfrm>
            <a:off x="3023596" y="4989190"/>
            <a:ext cx="2882394" cy="54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p>
            <a:pPr>
              <a:lnSpc>
                <a:spcPct val="13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a:p>
            <a:pPr>
              <a:lnSpc>
                <a:spcPct val="13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单击此处添加文本单击此处添加文本</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down)">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500"/>
                                        <p:tgtEl>
                                          <p:spTgt spid="21"/>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500"/>
                                        <p:tgtEl>
                                          <p:spTgt spid="3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grpId="0" nodeType="click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down)">
                                      <p:cBhvr>
                                        <p:cTn id="81" dur="500"/>
                                        <p:tgtEl>
                                          <p:spTgt spid="34"/>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500"/>
                                        <p:tgtEl>
                                          <p:spTgt spid="22"/>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fade">
                                      <p:cBhvr>
                                        <p:cTn id="89" dur="500"/>
                                        <p:tgtEl>
                                          <p:spTgt spid="23"/>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24"/>
                                        </p:tgtEl>
                                        <p:attrNameLst>
                                          <p:attrName>style.visibility</p:attrName>
                                        </p:attrNameLst>
                                      </p:cBhvr>
                                      <p:to>
                                        <p:strVal val="visible"/>
                                      </p:to>
                                    </p:set>
                                    <p:animEffect transition="in" filter="fade">
                                      <p:cBhvr>
                                        <p:cTn id="92" dur="500"/>
                                        <p:tgtEl>
                                          <p:spTgt spid="24"/>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fade">
                                      <p:cBhvr>
                                        <p:cTn id="95" dur="500"/>
                                        <p:tgtEl>
                                          <p:spTgt spid="25"/>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fade">
                                      <p:cBhvr>
                                        <p:cTn id="98" dur="500"/>
                                        <p:tgtEl>
                                          <p:spTgt spid="26"/>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fade">
                                      <p:cBhvr>
                                        <p:cTn id="101" dur="500"/>
                                        <p:tgtEl>
                                          <p:spTgt spid="27"/>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8"/>
                                        </p:tgtEl>
                                        <p:attrNameLst>
                                          <p:attrName>style.visibility</p:attrName>
                                        </p:attrNameLst>
                                      </p:cBhvr>
                                      <p:to>
                                        <p:strVal val="visible"/>
                                      </p:to>
                                    </p:set>
                                    <p:animEffect transition="in" filter="fade">
                                      <p:cBhvr>
                                        <p:cTn id="104" dur="500"/>
                                        <p:tgtEl>
                                          <p:spTgt spid="28"/>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fade">
                                      <p:cBhvr>
                                        <p:cTn id="107" dur="500"/>
                                        <p:tgtEl>
                                          <p:spTgt spid="29"/>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fade">
                                      <p:cBhvr>
                                        <p:cTn id="110" dur="500"/>
                                        <p:tgtEl>
                                          <p:spTgt spid="3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38"/>
                                        </p:tgtEl>
                                        <p:attrNameLst>
                                          <p:attrName>style.visibility</p:attrName>
                                        </p:attrNameLst>
                                      </p:cBhvr>
                                      <p:to>
                                        <p:strVal val="visible"/>
                                      </p:to>
                                    </p:set>
                                    <p:animEffect transition="in" filter="fade">
                                      <p:cBhvr>
                                        <p:cTn id="113" dur="500"/>
                                        <p:tgtEl>
                                          <p:spTgt spid="38"/>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30"/>
                                        </p:tgtEl>
                                        <p:attrNameLst>
                                          <p:attrName>style.visibility</p:attrName>
                                        </p:attrNameLst>
                                      </p:cBhvr>
                                      <p:to>
                                        <p:strVal val="visible"/>
                                      </p:to>
                                    </p:set>
                                    <p:animEffect transition="in" filter="wipe(down)">
                                      <p:cBhvr>
                                        <p:cTn id="118" dur="500"/>
                                        <p:tgtEl>
                                          <p:spTgt spid="30"/>
                                        </p:tgtEl>
                                      </p:cBhvr>
                                    </p:animEffect>
                                  </p:childTnLst>
                                </p:cTn>
                              </p:par>
                            </p:childTnLst>
                          </p:cTn>
                        </p:par>
                        <p:par>
                          <p:cTn id="119" fill="hold">
                            <p:stCondLst>
                              <p:cond delay="500"/>
                            </p:stCondLst>
                            <p:childTnLst>
                              <p:par>
                                <p:cTn id="120" presetID="42" presetClass="entr" presetSubtype="0" fill="hold" nodeType="afterEffect">
                                  <p:stCondLst>
                                    <p:cond delay="0"/>
                                  </p:stCondLst>
                                  <p:childTnLst>
                                    <p:set>
                                      <p:cBhvr>
                                        <p:cTn id="121" dur="1" fill="hold">
                                          <p:stCondLst>
                                            <p:cond delay="0"/>
                                          </p:stCondLst>
                                        </p:cTn>
                                        <p:tgtEl>
                                          <p:spTgt spid="39"/>
                                        </p:tgtEl>
                                        <p:attrNameLst>
                                          <p:attrName>style.visibility</p:attrName>
                                        </p:attrNameLst>
                                      </p:cBhvr>
                                      <p:to>
                                        <p:strVal val="visible"/>
                                      </p:to>
                                    </p:set>
                                    <p:animEffect transition="in" filter="fade">
                                      <p:cBhvr>
                                        <p:cTn id="122" dur="1000"/>
                                        <p:tgtEl>
                                          <p:spTgt spid="39"/>
                                        </p:tgtEl>
                                      </p:cBhvr>
                                    </p:animEffect>
                                    <p:anim calcmode="lin" valueType="num">
                                      <p:cBhvr>
                                        <p:cTn id="123" dur="1000" fill="hold"/>
                                        <p:tgtEl>
                                          <p:spTgt spid="39"/>
                                        </p:tgtEl>
                                        <p:attrNameLst>
                                          <p:attrName>ppt_x</p:attrName>
                                        </p:attrNameLst>
                                      </p:cBhvr>
                                      <p:tavLst>
                                        <p:tav tm="0">
                                          <p:val>
                                            <p:strVal val="#ppt_x"/>
                                          </p:val>
                                        </p:tav>
                                        <p:tav tm="100000">
                                          <p:val>
                                            <p:strVal val="#ppt_x"/>
                                          </p:val>
                                        </p:tav>
                                      </p:tavLst>
                                    </p:anim>
                                    <p:anim calcmode="lin" valueType="num">
                                      <p:cBhvr>
                                        <p:cTn id="124" dur="1000" fill="hold"/>
                                        <p:tgtEl>
                                          <p:spTgt spid="39"/>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fade">
                                      <p:cBhvr>
                                        <p:cTn id="127" dur="1000"/>
                                        <p:tgtEl>
                                          <p:spTgt spid="42"/>
                                        </p:tgtEl>
                                      </p:cBhvr>
                                    </p:animEffect>
                                    <p:anim calcmode="lin" valueType="num">
                                      <p:cBhvr>
                                        <p:cTn id="128" dur="1000" fill="hold"/>
                                        <p:tgtEl>
                                          <p:spTgt spid="42"/>
                                        </p:tgtEl>
                                        <p:attrNameLst>
                                          <p:attrName>ppt_x</p:attrName>
                                        </p:attrNameLst>
                                      </p:cBhvr>
                                      <p:tavLst>
                                        <p:tav tm="0">
                                          <p:val>
                                            <p:strVal val="#ppt_x"/>
                                          </p:val>
                                        </p:tav>
                                        <p:tav tm="100000">
                                          <p:val>
                                            <p:strVal val="#ppt_x"/>
                                          </p:val>
                                        </p:tav>
                                      </p:tavLst>
                                    </p:anim>
                                    <p:anim calcmode="lin" valueType="num">
                                      <p:cBhvr>
                                        <p:cTn id="129" dur="1000" fill="hold"/>
                                        <p:tgtEl>
                                          <p:spTgt spid="42"/>
                                        </p:tgtEl>
                                        <p:attrNameLst>
                                          <p:attrName>ppt_y</p:attrName>
                                        </p:attrNameLst>
                                      </p:cBhvr>
                                      <p:tavLst>
                                        <p:tav tm="0">
                                          <p:val>
                                            <p:strVal val="#ppt_y+.1"/>
                                          </p:val>
                                        </p:tav>
                                        <p:tav tm="100000">
                                          <p:val>
                                            <p:strVal val="#ppt_y"/>
                                          </p:val>
                                        </p:tav>
                                      </p:tavLst>
                                    </p:anim>
                                  </p:childTnLst>
                                </p:cTn>
                              </p:par>
                              <p:par>
                                <p:cTn id="130" presetID="42" presetClass="entr" presetSubtype="0" fill="hold" nodeType="with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fade">
                                      <p:cBhvr>
                                        <p:cTn id="132" dur="1000"/>
                                        <p:tgtEl>
                                          <p:spTgt spid="43"/>
                                        </p:tgtEl>
                                      </p:cBhvr>
                                    </p:animEffect>
                                    <p:anim calcmode="lin" valueType="num">
                                      <p:cBhvr>
                                        <p:cTn id="133" dur="1000" fill="hold"/>
                                        <p:tgtEl>
                                          <p:spTgt spid="43"/>
                                        </p:tgtEl>
                                        <p:attrNameLst>
                                          <p:attrName>ppt_x</p:attrName>
                                        </p:attrNameLst>
                                      </p:cBhvr>
                                      <p:tavLst>
                                        <p:tav tm="0">
                                          <p:val>
                                            <p:strVal val="#ppt_x"/>
                                          </p:val>
                                        </p:tav>
                                        <p:tav tm="100000">
                                          <p:val>
                                            <p:strVal val="#ppt_x"/>
                                          </p:val>
                                        </p:tav>
                                      </p:tavLst>
                                    </p:anim>
                                    <p:anim calcmode="lin" valueType="num">
                                      <p:cBhvr>
                                        <p:cTn id="134" dur="1000" fill="hold"/>
                                        <p:tgtEl>
                                          <p:spTgt spid="43"/>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46"/>
                                        </p:tgtEl>
                                        <p:attrNameLst>
                                          <p:attrName>style.visibility</p:attrName>
                                        </p:attrNameLst>
                                      </p:cBhvr>
                                      <p:to>
                                        <p:strVal val="visible"/>
                                      </p:to>
                                    </p:set>
                                    <p:animEffect transition="in" filter="fade">
                                      <p:cBhvr>
                                        <p:cTn id="137" dur="1000"/>
                                        <p:tgtEl>
                                          <p:spTgt spid="46"/>
                                        </p:tgtEl>
                                      </p:cBhvr>
                                    </p:animEffect>
                                    <p:anim calcmode="lin" valueType="num">
                                      <p:cBhvr>
                                        <p:cTn id="138" dur="1000" fill="hold"/>
                                        <p:tgtEl>
                                          <p:spTgt spid="46"/>
                                        </p:tgtEl>
                                        <p:attrNameLst>
                                          <p:attrName>ppt_x</p:attrName>
                                        </p:attrNameLst>
                                      </p:cBhvr>
                                      <p:tavLst>
                                        <p:tav tm="0">
                                          <p:val>
                                            <p:strVal val="#ppt_x"/>
                                          </p:val>
                                        </p:tav>
                                        <p:tav tm="100000">
                                          <p:val>
                                            <p:strVal val="#ppt_x"/>
                                          </p:val>
                                        </p:tav>
                                      </p:tavLst>
                                    </p:anim>
                                    <p:anim calcmode="lin" valueType="num">
                                      <p:cBhvr>
                                        <p:cTn id="139" dur="1000" fill="hold"/>
                                        <p:tgtEl>
                                          <p:spTgt spid="46"/>
                                        </p:tgtEl>
                                        <p:attrNameLst>
                                          <p:attrName>ppt_y</p:attrName>
                                        </p:attrNameLst>
                                      </p:cBhvr>
                                      <p:tavLst>
                                        <p:tav tm="0">
                                          <p:val>
                                            <p:strVal val="#ppt_y+.1"/>
                                          </p:val>
                                        </p:tav>
                                        <p:tav tm="100000">
                                          <p:val>
                                            <p:strVal val="#ppt_y"/>
                                          </p:val>
                                        </p:tav>
                                      </p:tavLst>
                                    </p:anim>
                                  </p:childTnLst>
                                </p:cTn>
                              </p:par>
                              <p:par>
                                <p:cTn id="140" presetID="42" presetClass="entr" presetSubtype="0" fill="hold" nodeType="withEffect">
                                  <p:stCondLst>
                                    <p:cond delay="0"/>
                                  </p:stCondLst>
                                  <p:childTnLst>
                                    <p:set>
                                      <p:cBhvr>
                                        <p:cTn id="141" dur="1" fill="hold">
                                          <p:stCondLst>
                                            <p:cond delay="0"/>
                                          </p:stCondLst>
                                        </p:cTn>
                                        <p:tgtEl>
                                          <p:spTgt spid="47"/>
                                        </p:tgtEl>
                                        <p:attrNameLst>
                                          <p:attrName>style.visibility</p:attrName>
                                        </p:attrNameLst>
                                      </p:cBhvr>
                                      <p:to>
                                        <p:strVal val="visible"/>
                                      </p:to>
                                    </p:set>
                                    <p:animEffect transition="in" filter="fade">
                                      <p:cBhvr>
                                        <p:cTn id="142" dur="1000"/>
                                        <p:tgtEl>
                                          <p:spTgt spid="47"/>
                                        </p:tgtEl>
                                      </p:cBhvr>
                                    </p:animEffect>
                                    <p:anim calcmode="lin" valueType="num">
                                      <p:cBhvr>
                                        <p:cTn id="143" dur="1000" fill="hold"/>
                                        <p:tgtEl>
                                          <p:spTgt spid="47"/>
                                        </p:tgtEl>
                                        <p:attrNameLst>
                                          <p:attrName>ppt_x</p:attrName>
                                        </p:attrNameLst>
                                      </p:cBhvr>
                                      <p:tavLst>
                                        <p:tav tm="0">
                                          <p:val>
                                            <p:strVal val="#ppt_x"/>
                                          </p:val>
                                        </p:tav>
                                        <p:tav tm="100000">
                                          <p:val>
                                            <p:strVal val="#ppt_x"/>
                                          </p:val>
                                        </p:tav>
                                      </p:tavLst>
                                    </p:anim>
                                    <p:anim calcmode="lin" valueType="num">
                                      <p:cBhvr>
                                        <p:cTn id="144" dur="1000" fill="hold"/>
                                        <p:tgtEl>
                                          <p:spTgt spid="47"/>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50"/>
                                        </p:tgtEl>
                                        <p:attrNameLst>
                                          <p:attrName>style.visibility</p:attrName>
                                        </p:attrNameLst>
                                      </p:cBhvr>
                                      <p:to>
                                        <p:strVal val="visible"/>
                                      </p:to>
                                    </p:set>
                                    <p:animEffect transition="in" filter="fade">
                                      <p:cBhvr>
                                        <p:cTn id="147" dur="1000"/>
                                        <p:tgtEl>
                                          <p:spTgt spid="50"/>
                                        </p:tgtEl>
                                      </p:cBhvr>
                                    </p:animEffect>
                                    <p:anim calcmode="lin" valueType="num">
                                      <p:cBhvr>
                                        <p:cTn id="148" dur="1000" fill="hold"/>
                                        <p:tgtEl>
                                          <p:spTgt spid="50"/>
                                        </p:tgtEl>
                                        <p:attrNameLst>
                                          <p:attrName>ppt_x</p:attrName>
                                        </p:attrNameLst>
                                      </p:cBhvr>
                                      <p:tavLst>
                                        <p:tav tm="0">
                                          <p:val>
                                            <p:strVal val="#ppt_x"/>
                                          </p:val>
                                        </p:tav>
                                        <p:tav tm="100000">
                                          <p:val>
                                            <p:strVal val="#ppt_x"/>
                                          </p:val>
                                        </p:tav>
                                      </p:tavLst>
                                    </p:anim>
                                    <p:anim calcmode="lin" valueType="num">
                                      <p:cBhvr>
                                        <p:cTn id="149" dur="1000" fill="hold"/>
                                        <p:tgtEl>
                                          <p:spTgt spid="50"/>
                                        </p:tgtEl>
                                        <p:attrNameLst>
                                          <p:attrName>ppt_y</p:attrName>
                                        </p:attrNameLst>
                                      </p:cBhvr>
                                      <p:tavLst>
                                        <p:tav tm="0">
                                          <p:val>
                                            <p:strVal val="#ppt_y+.1"/>
                                          </p:val>
                                        </p:tav>
                                        <p:tav tm="100000">
                                          <p:val>
                                            <p:strVal val="#ppt_y"/>
                                          </p:val>
                                        </p:tav>
                                      </p:tavLst>
                                    </p:anim>
                                  </p:childTnLst>
                                </p:cTn>
                              </p:par>
                              <p:par>
                                <p:cTn id="150" presetID="42" presetClass="entr" presetSubtype="0" fill="hold" nodeType="withEffect">
                                  <p:stCondLst>
                                    <p:cond delay="0"/>
                                  </p:stCondLst>
                                  <p:childTnLst>
                                    <p:set>
                                      <p:cBhvr>
                                        <p:cTn id="151" dur="1" fill="hold">
                                          <p:stCondLst>
                                            <p:cond delay="0"/>
                                          </p:stCondLst>
                                        </p:cTn>
                                        <p:tgtEl>
                                          <p:spTgt spid="51"/>
                                        </p:tgtEl>
                                        <p:attrNameLst>
                                          <p:attrName>style.visibility</p:attrName>
                                        </p:attrNameLst>
                                      </p:cBhvr>
                                      <p:to>
                                        <p:strVal val="visible"/>
                                      </p:to>
                                    </p:set>
                                    <p:animEffect transition="in" filter="fade">
                                      <p:cBhvr>
                                        <p:cTn id="152" dur="1000"/>
                                        <p:tgtEl>
                                          <p:spTgt spid="51"/>
                                        </p:tgtEl>
                                      </p:cBhvr>
                                    </p:animEffect>
                                    <p:anim calcmode="lin" valueType="num">
                                      <p:cBhvr>
                                        <p:cTn id="153" dur="1000" fill="hold"/>
                                        <p:tgtEl>
                                          <p:spTgt spid="51"/>
                                        </p:tgtEl>
                                        <p:attrNameLst>
                                          <p:attrName>ppt_x</p:attrName>
                                        </p:attrNameLst>
                                      </p:cBhvr>
                                      <p:tavLst>
                                        <p:tav tm="0">
                                          <p:val>
                                            <p:strVal val="#ppt_x"/>
                                          </p:val>
                                        </p:tav>
                                        <p:tav tm="100000">
                                          <p:val>
                                            <p:strVal val="#ppt_x"/>
                                          </p:val>
                                        </p:tav>
                                      </p:tavLst>
                                    </p:anim>
                                    <p:anim calcmode="lin" valueType="num">
                                      <p:cBhvr>
                                        <p:cTn id="154" dur="1000" fill="hold"/>
                                        <p:tgtEl>
                                          <p:spTgt spid="51"/>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54"/>
                                        </p:tgtEl>
                                        <p:attrNameLst>
                                          <p:attrName>style.visibility</p:attrName>
                                        </p:attrNameLst>
                                      </p:cBhvr>
                                      <p:to>
                                        <p:strVal val="visible"/>
                                      </p:to>
                                    </p:set>
                                    <p:animEffect transition="in" filter="fade">
                                      <p:cBhvr>
                                        <p:cTn id="157" dur="1000"/>
                                        <p:tgtEl>
                                          <p:spTgt spid="54"/>
                                        </p:tgtEl>
                                      </p:cBhvr>
                                    </p:animEffect>
                                    <p:anim calcmode="lin" valueType="num">
                                      <p:cBhvr>
                                        <p:cTn id="158" dur="1000" fill="hold"/>
                                        <p:tgtEl>
                                          <p:spTgt spid="54"/>
                                        </p:tgtEl>
                                        <p:attrNameLst>
                                          <p:attrName>ppt_x</p:attrName>
                                        </p:attrNameLst>
                                      </p:cBhvr>
                                      <p:tavLst>
                                        <p:tav tm="0">
                                          <p:val>
                                            <p:strVal val="#ppt_x"/>
                                          </p:val>
                                        </p:tav>
                                        <p:tav tm="100000">
                                          <p:val>
                                            <p:strVal val="#ppt_x"/>
                                          </p:val>
                                        </p:tav>
                                      </p:tavLst>
                                    </p:anim>
                                    <p:anim calcmode="lin" valueType="num">
                                      <p:cBhvr>
                                        <p:cTn id="159" dur="1000" fill="hold"/>
                                        <p:tgtEl>
                                          <p:spTgt spid="54"/>
                                        </p:tgtEl>
                                        <p:attrNameLst>
                                          <p:attrName>ppt_y</p:attrName>
                                        </p:attrNameLst>
                                      </p:cBhvr>
                                      <p:tavLst>
                                        <p:tav tm="0">
                                          <p:val>
                                            <p:strVal val="#ppt_y+.1"/>
                                          </p:val>
                                        </p:tav>
                                        <p:tav tm="100000">
                                          <p:val>
                                            <p:strVal val="#ppt_y"/>
                                          </p:val>
                                        </p:tav>
                                      </p:tavLst>
                                    </p:anim>
                                  </p:childTnLst>
                                </p:cTn>
                              </p:par>
                              <p:par>
                                <p:cTn id="160" presetID="42" presetClass="entr" presetSubtype="0" fill="hold" nodeType="withEffect">
                                  <p:stCondLst>
                                    <p:cond delay="0"/>
                                  </p:stCondLst>
                                  <p:childTnLst>
                                    <p:set>
                                      <p:cBhvr>
                                        <p:cTn id="161" dur="1" fill="hold">
                                          <p:stCondLst>
                                            <p:cond delay="0"/>
                                          </p:stCondLst>
                                        </p:cTn>
                                        <p:tgtEl>
                                          <p:spTgt spid="55"/>
                                        </p:tgtEl>
                                        <p:attrNameLst>
                                          <p:attrName>style.visibility</p:attrName>
                                        </p:attrNameLst>
                                      </p:cBhvr>
                                      <p:to>
                                        <p:strVal val="visible"/>
                                      </p:to>
                                    </p:set>
                                    <p:animEffect transition="in" filter="fade">
                                      <p:cBhvr>
                                        <p:cTn id="162" dur="1000"/>
                                        <p:tgtEl>
                                          <p:spTgt spid="55"/>
                                        </p:tgtEl>
                                      </p:cBhvr>
                                    </p:animEffect>
                                    <p:anim calcmode="lin" valueType="num">
                                      <p:cBhvr>
                                        <p:cTn id="163" dur="1000" fill="hold"/>
                                        <p:tgtEl>
                                          <p:spTgt spid="55"/>
                                        </p:tgtEl>
                                        <p:attrNameLst>
                                          <p:attrName>ppt_x</p:attrName>
                                        </p:attrNameLst>
                                      </p:cBhvr>
                                      <p:tavLst>
                                        <p:tav tm="0">
                                          <p:val>
                                            <p:strVal val="#ppt_x"/>
                                          </p:val>
                                        </p:tav>
                                        <p:tav tm="100000">
                                          <p:val>
                                            <p:strVal val="#ppt_x"/>
                                          </p:val>
                                        </p:tav>
                                      </p:tavLst>
                                    </p:anim>
                                    <p:anim calcmode="lin" valueType="num">
                                      <p:cBhvr>
                                        <p:cTn id="164" dur="1000" fill="hold"/>
                                        <p:tgtEl>
                                          <p:spTgt spid="55"/>
                                        </p:tgtEl>
                                        <p:attrNameLst>
                                          <p:attrName>ppt_y</p:attrName>
                                        </p:attrNameLst>
                                      </p:cBhvr>
                                      <p:tavLst>
                                        <p:tav tm="0">
                                          <p:val>
                                            <p:strVal val="#ppt_y+.1"/>
                                          </p:val>
                                        </p:tav>
                                        <p:tav tm="100000">
                                          <p:val>
                                            <p:strVal val="#ppt_y"/>
                                          </p:val>
                                        </p:tav>
                                      </p:tavLst>
                                    </p:anim>
                                  </p:childTnLst>
                                </p:cTn>
                              </p:par>
                              <p:par>
                                <p:cTn id="165" presetID="42" presetClass="entr" presetSubtype="0" fill="hold" grpId="0" nodeType="withEffect">
                                  <p:stCondLst>
                                    <p:cond delay="0"/>
                                  </p:stCondLst>
                                  <p:childTnLst>
                                    <p:set>
                                      <p:cBhvr>
                                        <p:cTn id="166" dur="1" fill="hold">
                                          <p:stCondLst>
                                            <p:cond delay="0"/>
                                          </p:stCondLst>
                                        </p:cTn>
                                        <p:tgtEl>
                                          <p:spTgt spid="58"/>
                                        </p:tgtEl>
                                        <p:attrNameLst>
                                          <p:attrName>style.visibility</p:attrName>
                                        </p:attrNameLst>
                                      </p:cBhvr>
                                      <p:to>
                                        <p:strVal val="visible"/>
                                      </p:to>
                                    </p:set>
                                    <p:animEffect transition="in" filter="fade">
                                      <p:cBhvr>
                                        <p:cTn id="167" dur="1000"/>
                                        <p:tgtEl>
                                          <p:spTgt spid="58"/>
                                        </p:tgtEl>
                                      </p:cBhvr>
                                    </p:animEffect>
                                    <p:anim calcmode="lin" valueType="num">
                                      <p:cBhvr>
                                        <p:cTn id="168" dur="1000" fill="hold"/>
                                        <p:tgtEl>
                                          <p:spTgt spid="58"/>
                                        </p:tgtEl>
                                        <p:attrNameLst>
                                          <p:attrName>ppt_x</p:attrName>
                                        </p:attrNameLst>
                                      </p:cBhvr>
                                      <p:tavLst>
                                        <p:tav tm="0">
                                          <p:val>
                                            <p:strVal val="#ppt_x"/>
                                          </p:val>
                                        </p:tav>
                                        <p:tav tm="100000">
                                          <p:val>
                                            <p:strVal val="#ppt_x"/>
                                          </p:val>
                                        </p:tav>
                                      </p:tavLst>
                                    </p:anim>
                                    <p:anim calcmode="lin" valueType="num">
                                      <p:cBhvr>
                                        <p:cTn id="169"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p:bldP spid="31" grpId="0" animBg="1"/>
      <p:bldP spid="32" grpId="0" animBg="1"/>
      <p:bldP spid="33" grpId="0" animBg="1"/>
      <p:bldP spid="34" grpId="0"/>
      <p:bldP spid="35" grpId="0"/>
      <p:bldP spid="36" grpId="0" animBg="1"/>
      <p:bldP spid="37" grpId="0" animBg="1"/>
      <p:bldP spid="38" grpId="0" animBg="1"/>
      <p:bldP spid="42" grpId="0"/>
      <p:bldP spid="46" grpId="0"/>
      <p:bldP spid="50" grpId="0"/>
      <p:bldP spid="54" grpId="0"/>
      <p:bldP spid="5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20" name="_14"/>
          <p:cNvSpPr txBox="1">
            <a:spLocks noChangeArrowheads="1"/>
          </p:cNvSpPr>
          <p:nvPr/>
        </p:nvSpPr>
        <p:spPr bwMode="auto">
          <a:xfrm>
            <a:off x="3622284" y="1820838"/>
            <a:ext cx="1038796" cy="24542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4200" spc="600" dirty="0">
                <a:solidFill>
                  <a:srgbClr val="433A4B"/>
                </a:solidFill>
                <a:latin typeface="叶根友刀锋黑草" panose="02010601030101010101" pitchFamily="2" charset="-122"/>
                <a:ea typeface="叶根友刀锋黑草" panose="02010601030101010101" pitchFamily="2" charset="-122"/>
              </a:rPr>
              <a:t>第二章</a:t>
            </a:r>
            <a:endParaRPr lang="zh-CN" sz="4200" spc="600" dirty="0">
              <a:solidFill>
                <a:srgbClr val="433A4B"/>
              </a:solidFill>
              <a:latin typeface="叶根友刀锋黑草" panose="02010601030101010101" pitchFamily="2" charset="-122"/>
              <a:ea typeface="叶根友刀锋黑草" panose="02010601030101010101" pitchFamily="2" charset="-122"/>
            </a:endParaRPr>
          </a:p>
        </p:txBody>
      </p:sp>
      <p:grpSp>
        <p:nvGrpSpPr>
          <p:cNvPr id="22" name="组合 4"/>
          <p:cNvGrpSpPr/>
          <p:nvPr/>
        </p:nvGrpSpPr>
        <p:grpSpPr bwMode="auto">
          <a:xfrm>
            <a:off x="3271385" y="2416330"/>
            <a:ext cx="405524" cy="1282900"/>
            <a:chOff x="-16723" y="0"/>
            <a:chExt cx="736803" cy="2506945"/>
          </a:xfrm>
        </p:grpSpPr>
        <p:pic>
          <p:nvPicPr>
            <p:cNvPr id="23" name="图片 5" descr="图片22.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720080" cy="250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6" descr="图片23.png"/>
            <p:cNvPicPr>
              <a:picLocks noChangeAspect="1" noChangeArrowheads="1"/>
            </p:cNvPicPr>
            <p:nvPr/>
          </p:nvPicPr>
          <p:blipFill>
            <a:blip r:embed="rId6" cstate="print">
              <a:lum bright="20000" contrast="40000"/>
              <a:extLst>
                <a:ext uri="{28A0092B-C50C-407E-A947-70E740481C1C}">
                  <a14:useLocalDpi xmlns:a14="http://schemas.microsoft.com/office/drawing/2010/main" val="0"/>
                </a:ext>
              </a:extLst>
            </a:blip>
            <a:srcRect/>
            <a:stretch>
              <a:fillRect/>
            </a:stretch>
          </p:blipFill>
          <p:spPr bwMode="auto">
            <a:xfrm>
              <a:off x="128586" y="216024"/>
              <a:ext cx="44747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7"/>
            <p:cNvSpPr txBox="1">
              <a:spLocks noChangeArrowheads="1"/>
            </p:cNvSpPr>
            <p:nvPr/>
          </p:nvSpPr>
          <p:spPr bwMode="auto">
            <a:xfrm>
              <a:off x="-16723" y="268469"/>
              <a:ext cx="671045" cy="2097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1200" dirty="0">
                  <a:solidFill>
                    <a:srgbClr val="433A4B"/>
                  </a:solidFill>
                  <a:latin typeface="华文隶书" panose="02010800040101010101" pitchFamily="2" charset="-122"/>
                  <a:ea typeface="华文隶书" panose="02010800040101010101" pitchFamily="2" charset="-122"/>
                </a:rPr>
                <a:t>古典水墨风格</a:t>
              </a:r>
            </a:p>
          </p:txBody>
        </p:sp>
      </p:grpSp>
      <p:cxnSp>
        <p:nvCxnSpPr>
          <p:cNvPr id="26" name="直接连接符 27"/>
          <p:cNvCxnSpPr>
            <a:cxnSpLocks noChangeShapeType="1"/>
          </p:cNvCxnSpPr>
          <p:nvPr/>
        </p:nvCxnSpPr>
        <p:spPr bwMode="auto">
          <a:xfrm>
            <a:off x="4661080" y="1820838"/>
            <a:ext cx="0" cy="2519906"/>
          </a:xfrm>
          <a:prstGeom prst="line">
            <a:avLst/>
          </a:prstGeom>
          <a:noFill/>
          <a:ln w="19050">
            <a:solidFill>
              <a:srgbClr val="433A4B"/>
            </a:solidFill>
            <a:round/>
          </a:ln>
          <a:extLst>
            <a:ext uri="{909E8E84-426E-40DD-AFC4-6F175D3DCCD1}">
              <a14:hiddenFill xmlns:a14="http://schemas.microsoft.com/office/drawing/2010/main">
                <a:noFill/>
              </a14:hiddenFill>
            </a:ext>
          </a:extLst>
        </p:spPr>
      </p:cxnSp>
      <p:sp>
        <p:nvSpPr>
          <p:cNvPr id="27" name="矩形 11"/>
          <p:cNvSpPr>
            <a:spLocks noChangeArrowheads="1"/>
          </p:cNvSpPr>
          <p:nvPr/>
        </p:nvSpPr>
        <p:spPr bwMode="auto">
          <a:xfrm>
            <a:off x="4845669" y="2580726"/>
            <a:ext cx="4185761"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5200" dirty="0">
                <a:solidFill>
                  <a:srgbClr val="433A4B"/>
                </a:solidFill>
                <a:latin typeface="华文新魏" panose="02010800040101010101" pitchFamily="2" charset="-122"/>
                <a:ea typeface="华文新魏" panose="02010800040101010101" pitchFamily="2" charset="-122"/>
                <a:sym typeface="迷你简剪纸"/>
              </a:rPr>
              <a:t>工作完成情况</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750"/>
                                            <p:tgtEl>
                                              <p:spTgt spid="26"/>
                                            </p:tgtEl>
                                          </p:cBhvr>
                                        </p:animEffect>
                                      </p:childTnLst>
                                    </p:cTn>
                                  </p:par>
                                  <p:par>
                                    <p:cTn id="12" presetID="56" presetClass="entr" presetSubtype="0" fill="hold" grpId="0" nodeType="withEffect">
                                      <p:stCondLst>
                                        <p:cond delay="0"/>
                                      </p:stCondLst>
                                      <p:iterate type="lt">
                                        <p:tmPct val="10000"/>
                                      </p:iterate>
                                      <p:childTnLst>
                                        <p:set>
                                          <p:cBhvr>
                                            <p:cTn id="13" dur="1" fill="hold">
                                              <p:stCondLst>
                                                <p:cond delay="0"/>
                                              </p:stCondLst>
                                            </p:cTn>
                                            <p:tgtEl>
                                              <p:spTgt spid="20"/>
                                            </p:tgtEl>
                                            <p:attrNameLst>
                                              <p:attrName>style.visibility</p:attrName>
                                            </p:attrNameLst>
                                          </p:cBhvr>
                                          <p:to>
                                            <p:strVal val="visible"/>
                                          </p:to>
                                        </p:set>
                                        <p:anim by="(-#ppt_w*2)" calcmode="lin" valueType="num">
                                          <p:cBhvr rctx="PPT">
                                            <p:cTn id="14" dur="625" autoRev="1" fill="hold">
                                              <p:stCondLst>
                                                <p:cond delay="0"/>
                                              </p:stCondLst>
                                            </p:cTn>
                                            <p:tgtEl>
                                              <p:spTgt spid="20"/>
                                            </p:tgtEl>
                                            <p:attrNameLst>
                                              <p:attrName>ppt_w</p:attrName>
                                            </p:attrNameLst>
                                          </p:cBhvr>
                                        </p:anim>
                                        <p:anim by="(#ppt_w*0.50)" calcmode="lin" valueType="num">
                                          <p:cBhvr>
                                            <p:cTn id="15" dur="625" decel="50000" autoRev="1" fill="hold">
                                              <p:stCondLst>
                                                <p:cond delay="0"/>
                                              </p:stCondLst>
                                            </p:cTn>
                                            <p:tgtEl>
                                              <p:spTgt spid="20"/>
                                            </p:tgtEl>
                                            <p:attrNameLst>
                                              <p:attrName>ppt_x</p:attrName>
                                            </p:attrNameLst>
                                          </p:cBhvr>
                                        </p:anim>
                                        <p:anim from="(-#ppt_h/2)" to="(#ppt_y)" calcmode="lin" valueType="num">
                                          <p:cBhvr>
                                            <p:cTn id="16" dur="1250" fill="hold">
                                              <p:stCondLst>
                                                <p:cond delay="0"/>
                                              </p:stCondLst>
                                            </p:cTn>
                                            <p:tgtEl>
                                              <p:spTgt spid="20"/>
                                            </p:tgtEl>
                                            <p:attrNameLst>
                                              <p:attrName>ppt_y</p:attrName>
                                            </p:attrNameLst>
                                          </p:cBhvr>
                                        </p:anim>
                                        <p:animRot by="21600000">
                                          <p:cBhvr>
                                            <p:cTn id="17" dur="1250" fill="hold">
                                              <p:stCondLst>
                                                <p:cond delay="0"/>
                                              </p:stCondLst>
                                            </p:cTn>
                                            <p:tgtEl>
                                              <p:spTgt spid="20"/>
                                            </p:tgtEl>
                                            <p:attrNameLst>
                                              <p:attrName>r</p:attrName>
                                            </p:attrNameLst>
                                          </p:cBhvr>
                                        </p:animRot>
                                      </p:childTnLst>
                                    </p:cTn>
                                  </p:par>
                                </p:childTnLst>
                              </p:cTn>
                            </p:par>
                            <p:par>
                              <p:cTn id="18" fill="hold">
                                <p:stCondLst>
                                  <p:cond delay="1500"/>
                                </p:stCondLst>
                                <p:childTnLst>
                                  <p:par>
                                    <p:cTn id="19" presetID="2" presetClass="entr" presetSubtype="4" fill="hold" nodeType="afterEffect" p14:presetBounceEnd="50000">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14:bounceEnd="50000">
                                          <p:cBhvr additive="base">
                                            <p:cTn id="21"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2"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1000" fill="hold"/>
                                            <p:tgtEl>
                                              <p:spTgt spid="27"/>
                                            </p:tgtEl>
                                            <p:attrNameLst>
                                              <p:attrName>ppt_x</p:attrName>
                                            </p:attrNameLst>
                                          </p:cBhvr>
                                          <p:tavLst>
                                            <p:tav tm="0">
                                              <p:val>
                                                <p:strVal val="1+#ppt_w/2"/>
                                              </p:val>
                                            </p:tav>
                                            <p:tav tm="100000">
                                              <p:val>
                                                <p:strVal val="#ppt_x"/>
                                              </p:val>
                                            </p:tav>
                                          </p:tavLst>
                                        </p:anim>
                                        <p:anim calcmode="lin" valueType="num">
                                          <p:cBhvr additive="base">
                                            <p:cTn id="27"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750"/>
                                            <p:tgtEl>
                                              <p:spTgt spid="9"/>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750"/>
                                            <p:tgtEl>
                                              <p:spTgt spid="26"/>
                                            </p:tgtEl>
                                          </p:cBhvr>
                                        </p:animEffect>
                                      </p:childTnLst>
                                    </p:cTn>
                                  </p:par>
                                  <p:par>
                                    <p:cTn id="12" presetID="56" presetClass="entr" presetSubtype="0" fill="hold" grpId="0" nodeType="withEffect">
                                      <p:stCondLst>
                                        <p:cond delay="0"/>
                                      </p:stCondLst>
                                      <p:iterate type="lt">
                                        <p:tmPct val="10000"/>
                                      </p:iterate>
                                      <p:childTnLst>
                                        <p:set>
                                          <p:cBhvr>
                                            <p:cTn id="13" dur="1" fill="hold">
                                              <p:stCondLst>
                                                <p:cond delay="0"/>
                                              </p:stCondLst>
                                            </p:cTn>
                                            <p:tgtEl>
                                              <p:spTgt spid="20"/>
                                            </p:tgtEl>
                                            <p:attrNameLst>
                                              <p:attrName>style.visibility</p:attrName>
                                            </p:attrNameLst>
                                          </p:cBhvr>
                                          <p:to>
                                            <p:strVal val="visible"/>
                                          </p:to>
                                        </p:set>
                                        <p:anim by="(-#ppt_w*2)" calcmode="lin" valueType="num">
                                          <p:cBhvr rctx="PPT">
                                            <p:cTn id="14" dur="625" autoRev="1" fill="hold">
                                              <p:stCondLst>
                                                <p:cond delay="0"/>
                                              </p:stCondLst>
                                            </p:cTn>
                                            <p:tgtEl>
                                              <p:spTgt spid="20"/>
                                            </p:tgtEl>
                                            <p:attrNameLst>
                                              <p:attrName>ppt_w</p:attrName>
                                            </p:attrNameLst>
                                          </p:cBhvr>
                                        </p:anim>
                                        <p:anim by="(#ppt_w*0.50)" calcmode="lin" valueType="num">
                                          <p:cBhvr>
                                            <p:cTn id="15" dur="625" decel="50000" autoRev="1" fill="hold">
                                              <p:stCondLst>
                                                <p:cond delay="0"/>
                                              </p:stCondLst>
                                            </p:cTn>
                                            <p:tgtEl>
                                              <p:spTgt spid="20"/>
                                            </p:tgtEl>
                                            <p:attrNameLst>
                                              <p:attrName>ppt_x</p:attrName>
                                            </p:attrNameLst>
                                          </p:cBhvr>
                                        </p:anim>
                                        <p:anim from="(-#ppt_h/2)" to="(#ppt_y)" calcmode="lin" valueType="num">
                                          <p:cBhvr>
                                            <p:cTn id="16" dur="1250" fill="hold">
                                              <p:stCondLst>
                                                <p:cond delay="0"/>
                                              </p:stCondLst>
                                            </p:cTn>
                                            <p:tgtEl>
                                              <p:spTgt spid="20"/>
                                            </p:tgtEl>
                                            <p:attrNameLst>
                                              <p:attrName>ppt_y</p:attrName>
                                            </p:attrNameLst>
                                          </p:cBhvr>
                                        </p:anim>
                                        <p:animRot by="21600000">
                                          <p:cBhvr>
                                            <p:cTn id="17" dur="1250" fill="hold">
                                              <p:stCondLst>
                                                <p:cond delay="0"/>
                                              </p:stCondLst>
                                            </p:cTn>
                                            <p:tgtEl>
                                              <p:spTgt spid="20"/>
                                            </p:tgtEl>
                                            <p:attrNameLst>
                                              <p:attrName>r</p:attrName>
                                            </p:attrNameLst>
                                          </p:cBhvr>
                                        </p:animRot>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2" fill="hold" grpId="0" nodeType="afterEffect">
                                      <p:stCondLst>
                                        <p:cond delay="0"/>
                                      </p:stCondLst>
                                      <p:childTnLst>
                                        <p:set>
                                          <p:cBhvr>
                                            <p:cTn id="25" dur="1" fill="hold">
                                              <p:stCondLst>
                                                <p:cond delay="0"/>
                                              </p:stCondLst>
                                            </p:cTn>
                                            <p:tgtEl>
                                              <p:spTgt spid="27"/>
                                            </p:tgtEl>
                                            <p:attrNameLst>
                                              <p:attrName>style.visibility</p:attrName>
                                            </p:attrNameLst>
                                          </p:cBhvr>
                                          <p:to>
                                            <p:strVal val="visible"/>
                                          </p:to>
                                        </p:set>
                                        <p:anim calcmode="lin" valueType="num">
                                          <p:cBhvr additive="base">
                                            <p:cTn id="26" dur="1000" fill="hold"/>
                                            <p:tgtEl>
                                              <p:spTgt spid="27"/>
                                            </p:tgtEl>
                                            <p:attrNameLst>
                                              <p:attrName>ppt_x</p:attrName>
                                            </p:attrNameLst>
                                          </p:cBhvr>
                                          <p:tavLst>
                                            <p:tav tm="0">
                                              <p:val>
                                                <p:strVal val="1+#ppt_w/2"/>
                                              </p:val>
                                            </p:tav>
                                            <p:tav tm="100000">
                                              <p:val>
                                                <p:strVal val="#ppt_x"/>
                                              </p:val>
                                            </p:tav>
                                          </p:tavLst>
                                        </p:anim>
                                        <p:anim calcmode="lin" valueType="num">
                                          <p:cBhvr additive="base">
                                            <p:cTn id="27" dur="10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Lst>
      </p:timing>
    </mc:Fallback>
  </mc:AlternateContent>
</p:sld>
</file>

<file path=ppt/theme/theme1.xml><?xml version="1.0" encoding="utf-8"?>
<a:theme xmlns:a="http://schemas.openxmlformats.org/drawingml/2006/main" name="www.freeppt7.com-Best powerpoint templates free download-slideshow​​">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1744</Words>
  <Application>Microsoft Office PowerPoint</Application>
  <PresentationFormat>自定义</PresentationFormat>
  <Paragraphs>273</Paragraphs>
  <Slides>25</Slides>
  <Notes>25</Notes>
  <HiddenSlides>0</HiddenSlides>
  <MMClips>1</MMClips>
  <ScaleCrop>false</ScaleCrop>
  <HeadingPairs>
    <vt:vector size="6" baseType="variant">
      <vt:variant>
        <vt:lpstr>已用的字体</vt:lpstr>
      </vt:variant>
      <vt:variant>
        <vt:i4>28</vt:i4>
      </vt:variant>
      <vt:variant>
        <vt:lpstr>主题</vt:lpstr>
      </vt:variant>
      <vt:variant>
        <vt:i4>10</vt:i4>
      </vt:variant>
      <vt:variant>
        <vt:lpstr>幻灯片标题</vt:lpstr>
      </vt:variant>
      <vt:variant>
        <vt:i4>25</vt:i4>
      </vt:variant>
    </vt:vector>
  </HeadingPairs>
  <TitlesOfParts>
    <vt:vector size="63" baseType="lpstr">
      <vt:lpstr>Abraham Lincoln</vt:lpstr>
      <vt:lpstr>Don't Forget</vt:lpstr>
      <vt:lpstr>ITC Avant Garde Std Bk</vt:lpstr>
      <vt:lpstr>Lato Light</vt:lpstr>
      <vt:lpstr>Lato Regular</vt:lpstr>
      <vt:lpstr>LiHei Pro</vt:lpstr>
      <vt:lpstr>Meiryo</vt:lpstr>
      <vt:lpstr>Open Sans</vt:lpstr>
      <vt:lpstr>Open Sans Extrabold</vt:lpstr>
      <vt:lpstr>Signika</vt:lpstr>
      <vt:lpstr>等线</vt:lpstr>
      <vt:lpstr>等线 Light</vt:lpstr>
      <vt:lpstr>方正兰亭细黑_GBK</vt:lpstr>
      <vt:lpstr>方正姚体</vt:lpstr>
      <vt:lpstr>方正正黑简体</vt:lpstr>
      <vt:lpstr>华文隶书</vt:lpstr>
      <vt:lpstr>华文细黑</vt:lpstr>
      <vt:lpstr>华文新魏</vt:lpstr>
      <vt:lpstr>李旭科毛笔行书</vt:lpstr>
      <vt:lpstr>迷你简汉真广标</vt:lpstr>
      <vt:lpstr>迷你简剪纸</vt:lpstr>
      <vt:lpstr>宋体</vt:lpstr>
      <vt:lpstr>微软雅黑</vt:lpstr>
      <vt:lpstr>叶根友刀锋黑草</vt:lpstr>
      <vt:lpstr>叶根友行书繁</vt:lpstr>
      <vt:lpstr>Arial</vt:lpstr>
      <vt:lpstr>Calibri</vt:lpstr>
      <vt:lpstr>Impact</vt:lpstr>
      <vt:lpstr>www.freeppt7.com-Best powerpoint templates free download-slideshow​​</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中国风古风类</dc:title>
  <dc:subject>RP</dc:subject>
  <dc:creator>Administrator</dc:creator>
  <cp:keywords>RP</cp:keywords>
  <dc:description>RP</dc:description>
  <cp:lastModifiedBy>宇 之灵</cp:lastModifiedBy>
  <cp:revision>3158</cp:revision>
  <dcterms:created xsi:type="dcterms:W3CDTF">2015-12-01T09:06:00Z</dcterms:created>
  <dcterms:modified xsi:type="dcterms:W3CDTF">2018-10-15T00:57:16Z</dcterms:modified>
  <cp:category>RP</cp:category>
  <cp:contentStatus>RP</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2052-10.1.0.6554</vt:lpwstr>
  </property>
</Properties>
</file>