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37"/>
  </p:notesMasterIdLst>
  <p:sldIdLst>
    <p:sldId id="518" r:id="rId11"/>
    <p:sldId id="471" r:id="rId12"/>
    <p:sldId id="353" r:id="rId13"/>
    <p:sldId id="352" r:id="rId14"/>
    <p:sldId id="519" r:id="rId15"/>
    <p:sldId id="520" r:id="rId16"/>
    <p:sldId id="521" r:id="rId17"/>
    <p:sldId id="522" r:id="rId18"/>
    <p:sldId id="523" r:id="rId19"/>
    <p:sldId id="524" r:id="rId20"/>
    <p:sldId id="526" r:id="rId21"/>
    <p:sldId id="525" r:id="rId22"/>
    <p:sldId id="531" r:id="rId23"/>
    <p:sldId id="528" r:id="rId24"/>
    <p:sldId id="529" r:id="rId25"/>
    <p:sldId id="530" r:id="rId26"/>
    <p:sldId id="527" r:id="rId27"/>
    <p:sldId id="532" r:id="rId28"/>
    <p:sldId id="533" r:id="rId29"/>
    <p:sldId id="535" r:id="rId30"/>
    <p:sldId id="537" r:id="rId31"/>
    <p:sldId id="538" r:id="rId32"/>
    <p:sldId id="539" r:id="rId33"/>
    <p:sldId id="540" r:id="rId34"/>
    <p:sldId id="297" r:id="rId35"/>
    <p:sldId id="313" r:id="rId36"/>
  </p:sldIdLst>
  <p:sldSz cx="12190413" cy="6859588"/>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BAC5"/>
    <a:srgbClr val="646486"/>
    <a:srgbClr val="7FBFD5"/>
    <a:srgbClr val="4B9CD5"/>
    <a:srgbClr val="3C7F7C"/>
    <a:srgbClr val="F18A4C"/>
    <a:srgbClr val="873D20"/>
    <a:srgbClr val="F2655C"/>
    <a:srgbClr val="66482C"/>
    <a:srgbClr val="B153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67" autoAdjust="0"/>
    <p:restoredTop sz="97778" autoAdjust="0"/>
  </p:normalViewPr>
  <p:slideViewPr>
    <p:cSldViewPr snapToGrid="0" showGuides="1">
      <p:cViewPr varScale="1">
        <p:scale>
          <a:sx n="110" d="100"/>
          <a:sy n="110" d="100"/>
        </p:scale>
        <p:origin x="234" y="102"/>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2007____.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2007____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E9639E"/>
            </a:solidFill>
            <a:ln>
              <a:noFill/>
            </a:ln>
            <a:effectLst/>
          </c:spPr>
          <c:invertIfNegative val="0"/>
          <c:dPt>
            <c:idx val="0"/>
            <c:invertIfNegative val="0"/>
            <c:bubble3D val="0"/>
            <c:spPr>
              <a:solidFill>
                <a:srgbClr val="646486"/>
              </a:solidFill>
              <a:ln>
                <a:noFill/>
              </a:ln>
              <a:effectLst/>
            </c:spPr>
            <c:extLst>
              <c:ext xmlns:c16="http://schemas.microsoft.com/office/drawing/2014/chart" uri="{C3380CC4-5D6E-409C-BE32-E72D297353CC}">
                <c16:uniqueId val="{00000001-3610-41F5-ACAE-DDCBF4C31B29}"/>
              </c:ext>
            </c:extLst>
          </c:dPt>
          <c:dPt>
            <c:idx val="1"/>
            <c:invertIfNegative val="0"/>
            <c:bubble3D val="0"/>
            <c:spPr>
              <a:solidFill>
                <a:srgbClr val="50BAC5"/>
              </a:solidFill>
              <a:ln>
                <a:noFill/>
              </a:ln>
              <a:effectLst/>
            </c:spPr>
            <c:extLst>
              <c:ext xmlns:c16="http://schemas.microsoft.com/office/drawing/2014/chart" uri="{C3380CC4-5D6E-409C-BE32-E72D297353CC}">
                <c16:uniqueId val="{00000003-3610-41F5-ACAE-DDCBF4C31B29}"/>
              </c:ext>
            </c:extLst>
          </c:dPt>
          <c:dPt>
            <c:idx val="2"/>
            <c:invertIfNegative val="0"/>
            <c:bubble3D val="0"/>
            <c:spPr>
              <a:solidFill>
                <a:srgbClr val="646486"/>
              </a:solidFill>
              <a:ln>
                <a:noFill/>
              </a:ln>
              <a:effectLst/>
            </c:spPr>
            <c:extLst>
              <c:ext xmlns:c16="http://schemas.microsoft.com/office/drawing/2014/chart" uri="{C3380CC4-5D6E-409C-BE32-E72D297353CC}">
                <c16:uniqueId val="{00000005-3610-41F5-ACAE-DDCBF4C31B29}"/>
              </c:ext>
            </c:extLst>
          </c:dPt>
          <c:dPt>
            <c:idx val="3"/>
            <c:invertIfNegative val="0"/>
            <c:bubble3D val="0"/>
            <c:spPr>
              <a:solidFill>
                <a:srgbClr val="50BAC5"/>
              </a:solidFill>
              <a:ln>
                <a:noFill/>
              </a:ln>
              <a:effectLst/>
            </c:spPr>
            <c:extLst>
              <c:ext xmlns:c16="http://schemas.microsoft.com/office/drawing/2014/chart" uri="{C3380CC4-5D6E-409C-BE32-E72D297353CC}">
                <c16:uniqueId val="{00000007-3610-41F5-ACAE-DDCBF4C31B29}"/>
              </c:ext>
            </c:extLst>
          </c:dPt>
          <c:dPt>
            <c:idx val="4"/>
            <c:invertIfNegative val="0"/>
            <c:bubble3D val="0"/>
            <c:spPr>
              <a:solidFill>
                <a:srgbClr val="646486"/>
              </a:solidFill>
              <a:ln>
                <a:noFill/>
              </a:ln>
              <a:effectLst/>
            </c:spPr>
            <c:extLst>
              <c:ext xmlns:c16="http://schemas.microsoft.com/office/drawing/2014/chart" uri="{C3380CC4-5D6E-409C-BE32-E72D297353CC}">
                <c16:uniqueId val="{00000009-3610-41F5-ACAE-DDCBF4C31B29}"/>
              </c:ext>
            </c:extLst>
          </c:dPt>
          <c:cat>
            <c:strRef>
              <c:f>Sheet1!$A$2:$A$6</c:f>
              <c:strCache>
                <c:ptCount val="5"/>
                <c:pt idx="0">
                  <c:v>Factory</c:v>
                </c:pt>
                <c:pt idx="1">
                  <c:v>Home</c:v>
                </c:pt>
                <c:pt idx="2">
                  <c:v>Office</c:v>
                </c:pt>
                <c:pt idx="3">
                  <c:v>Warehouse</c:v>
                </c:pt>
                <c:pt idx="4">
                  <c:v>Shop</c:v>
                </c:pt>
              </c:strCache>
            </c:strRef>
          </c:cat>
          <c:val>
            <c:numRef>
              <c:f>Sheet1!$B$2:$B$6</c:f>
              <c:numCache>
                <c:formatCode>General</c:formatCode>
                <c:ptCount val="5"/>
                <c:pt idx="0">
                  <c:v>4.3</c:v>
                </c:pt>
                <c:pt idx="1">
                  <c:v>2.5</c:v>
                </c:pt>
                <c:pt idx="2">
                  <c:v>3.5</c:v>
                </c:pt>
                <c:pt idx="3">
                  <c:v>4.5</c:v>
                </c:pt>
                <c:pt idx="4">
                  <c:v>4.3</c:v>
                </c:pt>
              </c:numCache>
            </c:numRef>
          </c:val>
          <c:extLst>
            <c:ext xmlns:c16="http://schemas.microsoft.com/office/drawing/2014/chart" uri="{C3380CC4-5D6E-409C-BE32-E72D297353CC}">
              <c16:uniqueId val="{0000000A-3610-41F5-ACAE-DDCBF4C31B29}"/>
            </c:ext>
          </c:extLst>
        </c:ser>
        <c:dLbls>
          <c:showLegendKey val="0"/>
          <c:showVal val="0"/>
          <c:showCatName val="0"/>
          <c:showSerName val="0"/>
          <c:showPercent val="0"/>
          <c:showBubbleSize val="0"/>
        </c:dLbls>
        <c:gapWidth val="150"/>
        <c:axId val="655849192"/>
        <c:axId val="655849584"/>
      </c:barChart>
      <c:catAx>
        <c:axId val="655849192"/>
        <c:scaling>
          <c:orientation val="minMax"/>
        </c:scaling>
        <c:delete val="0"/>
        <c:axPos val="b"/>
        <c:numFmt formatCode="General" sourceLinked="1"/>
        <c:majorTickMark val="out"/>
        <c:minorTickMark val="none"/>
        <c:tickLblPos val="nextTo"/>
        <c:spPr>
          <a:noFill/>
          <a:ln>
            <a:solidFill>
              <a:schemeClr val="bg1">
                <a:lumMod val="50000"/>
              </a:schemeClr>
            </a:solidFill>
          </a:ln>
          <a:effectLst/>
        </c:spPr>
        <c:txPr>
          <a:bodyPr rot="-60000000" spcFirstLastPara="0" vertOverflow="ellipsis" horzOverflow="overflow" vert="horz" wrap="square" anchor="ctr" anchorCtr="1"/>
          <a:lstStyle/>
          <a:p>
            <a:pPr>
              <a:defRPr sz="12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pPr>
            <a:endParaRPr lang="zh-CN"/>
          </a:p>
        </c:txPr>
        <c:crossAx val="655849584"/>
        <c:crosses val="autoZero"/>
        <c:auto val="1"/>
        <c:lblAlgn val="ctr"/>
        <c:lblOffset val="100"/>
        <c:tickMarkSkip val="1"/>
        <c:noMultiLvlLbl val="0"/>
      </c:catAx>
      <c:valAx>
        <c:axId val="655849584"/>
        <c:scaling>
          <c:orientation val="minMax"/>
        </c:scaling>
        <c:delete val="1"/>
        <c:axPos val="l"/>
        <c:numFmt formatCode="General" sourceLinked="1"/>
        <c:majorTickMark val="out"/>
        <c:minorTickMark val="none"/>
        <c:tickLblPos val="nextTo"/>
        <c:crossAx val="655849192"/>
        <c:crosses val="autoZero"/>
        <c:crossBetween val="between"/>
      </c:valAx>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spPr>
            <a:solidFill>
              <a:srgbClr val="646486"/>
            </a:solidFill>
            <a:effectLst/>
          </c:spPr>
          <c:dPt>
            <c:idx val="0"/>
            <c:bubble3D val="0"/>
            <c:explosion val="3"/>
            <c:spPr>
              <a:solidFill>
                <a:srgbClr val="646486"/>
              </a:solidFill>
              <a:ln w="19050">
                <a:noFill/>
              </a:ln>
              <a:effectLst/>
            </c:spPr>
            <c:extLst>
              <c:ext xmlns:c16="http://schemas.microsoft.com/office/drawing/2014/chart" uri="{C3380CC4-5D6E-409C-BE32-E72D297353CC}">
                <c16:uniqueId val="{00000001-B167-4649-9D1A-534B044F2CD5}"/>
              </c:ext>
            </c:extLst>
          </c:dPt>
          <c:dPt>
            <c:idx val="1"/>
            <c:bubble3D val="0"/>
            <c:spPr>
              <a:solidFill>
                <a:srgbClr val="50BAC5"/>
              </a:solidFill>
              <a:ln w="19050">
                <a:noFill/>
              </a:ln>
              <a:effectLst/>
            </c:spPr>
            <c:extLst>
              <c:ext xmlns:c16="http://schemas.microsoft.com/office/drawing/2014/chart" uri="{C3380CC4-5D6E-409C-BE32-E72D297353CC}">
                <c16:uniqueId val="{00000003-B167-4649-9D1A-534B044F2CD5}"/>
              </c:ext>
            </c:extLst>
          </c:dPt>
          <c:dPt>
            <c:idx val="2"/>
            <c:bubble3D val="0"/>
            <c:explosion val="11"/>
            <c:spPr>
              <a:solidFill>
                <a:srgbClr val="646486"/>
              </a:solidFill>
              <a:ln w="19050">
                <a:noFill/>
              </a:ln>
              <a:effectLst/>
            </c:spPr>
            <c:extLst>
              <c:ext xmlns:c16="http://schemas.microsoft.com/office/drawing/2014/chart" uri="{C3380CC4-5D6E-409C-BE32-E72D297353CC}">
                <c16:uniqueId val="{00000005-B167-4649-9D1A-534B044F2CD5}"/>
              </c:ext>
            </c:extLst>
          </c:dPt>
          <c:dPt>
            <c:idx val="3"/>
            <c:bubble3D val="0"/>
            <c:spPr>
              <a:solidFill>
                <a:srgbClr val="50BAC5"/>
              </a:solidFill>
              <a:ln w="19050">
                <a:noFill/>
              </a:ln>
              <a:effectLst/>
            </c:spPr>
            <c:extLst>
              <c:ext xmlns:c16="http://schemas.microsoft.com/office/drawing/2014/chart" uri="{C3380CC4-5D6E-409C-BE32-E72D297353CC}">
                <c16:uniqueId val="{00000007-B167-4649-9D1A-534B044F2CD5}"/>
              </c:ext>
            </c:extLst>
          </c:dPt>
          <c:dLbls>
            <c:dLbl>
              <c:idx val="0"/>
              <c:layout>
                <c:manualLayout>
                  <c:x val="-0.108185331000292"/>
                  <c:y val="-0.28618718757147099"/>
                </c:manualLayout>
              </c:layout>
              <c:tx>
                <c:rich>
                  <a:bodyPr rot="0" spcFirstLastPara="1" vertOverflow="ellipsis" vert="horz" wrap="square" lIns="38100" tIns="19050" rIns="38100" bIns="19050" anchor="ctr" anchorCtr="1">
                    <a:spAutoFit/>
                  </a:bodyPr>
                  <a:lstStyle/>
                  <a:p>
                    <a:pPr>
                      <a:defRPr sz="6000" b="1" i="0" u="none" strike="noStrike" kern="1200" baseline="0">
                        <a:solidFill>
                          <a:schemeClr val="bg1"/>
                        </a:solidFill>
                        <a:latin typeface="+mn-lt"/>
                        <a:ea typeface="+mn-ea"/>
                        <a:cs typeface="+mn-cs"/>
                      </a:defRPr>
                    </a:pPr>
                    <a:r>
                      <a:rPr lang="en-US" altLang="zh-CN" dirty="0">
                        <a:solidFill>
                          <a:schemeClr val="bg1"/>
                        </a:solidFill>
                      </a:rPr>
                      <a:t>5%</a:t>
                    </a:r>
                    <a:endParaRPr lang="en-US" altLang="zh-CN" dirty="0"/>
                  </a:p>
                </c:rich>
              </c:tx>
              <c:spPr>
                <a:noFill/>
                <a:ln>
                  <a:noFill/>
                </a:ln>
                <a:effectLst/>
              </c:spPr>
              <c:dLblPos val="bestFit"/>
              <c:showLegendKey val="0"/>
              <c:showVal val="0"/>
              <c:showCatName val="0"/>
              <c:showSerName val="0"/>
              <c:showPercent val="1"/>
              <c:showBubbleSize val="0"/>
              <c:extLst>
                <c:ext xmlns:c15="http://schemas.microsoft.com/office/drawing/2012/chart" uri="{CE6537A1-D6FC-4f65-9D91-7224C49458BB}">
                  <c15:layout>
                    <c:manualLayout>
                      <c:w val="0.30837962962963"/>
                      <c:h val="0.38031639004149398"/>
                    </c:manualLayout>
                  </c15:layout>
                </c:ext>
                <c:ext xmlns:c16="http://schemas.microsoft.com/office/drawing/2014/chart" uri="{C3380CC4-5D6E-409C-BE32-E72D297353CC}">
                  <c16:uniqueId val="{00000001-B167-4649-9D1A-534B044F2CD5}"/>
                </c:ext>
              </c:extLst>
            </c:dLbl>
            <c:spPr>
              <a:noFill/>
              <a:ln>
                <a:noFill/>
              </a:ln>
              <a:effectLst/>
            </c:spPr>
            <c:txPr>
              <a:bodyPr rot="0" spcFirstLastPara="1" vertOverflow="ellipsis" horzOverflow="overflow"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zh-CN"/>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prstDash val="solid"/>
                  <a:round/>
                </a:ln>
                <a:effectLst/>
              </c:spPr>
            </c:leaderLines>
            <c:extLst>
              <c:ext xmlns:c15="http://schemas.microsoft.com/office/drawing/2012/chart" uri="{CE6537A1-D6FC-4f65-9D91-7224C49458BB}"/>
            </c:extLst>
          </c:dLbls>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B167-4649-9D1A-534B044F2CD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2018/10/16</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a:xfrm>
            <a:off x="687388" y="1143000"/>
            <a:ext cx="5483225"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lstStyle/>
          <a:p>
            <a:pPr lvl="0" indent="0"/>
            <a:fld id="{9A0DB2DC-4C9A-4742-B13C-FB6460FD3503}" type="slidenum">
              <a:rPr lang="zh-CN" altLang="en-US" sz="1800">
                <a:solidFill>
                  <a:srgbClr val="000000"/>
                </a:solidFill>
                <a:latin typeface="Calibri" panose="020F0502020204030204" charset="0"/>
                <a:ea typeface="宋体" panose="02010600030101010101" pitchFamily="2" charset="-122"/>
              </a:rPr>
              <a:t>26</a:t>
            </a:fld>
            <a:endParaRPr lang="zh-CN" altLang="en-US" sz="18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2018/10/16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2018/10/16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2018/10/16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10/16/2018</a:t>
            </a:fld>
            <a:endParaRPr lang="en-US"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10/16/2018</a:t>
            </a:fld>
            <a:endParaRPr lang="en-US"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2018/10/16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10/16/2018</a:t>
            </a:fld>
            <a:endParaRPr lang="en-US" dirty="0">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10/16/2018</a:t>
            </a:fld>
            <a:endParaRPr lang="en-US" dirty="0">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10/16/2018</a:t>
            </a:fld>
            <a:endParaRPr lang="en-US" dirty="0">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10/16/2018</a:t>
            </a:fld>
            <a:endParaRPr lang="en-US" dirty="0">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2018/10/16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10/16/2018</a:t>
            </a:fld>
            <a:endParaRPr lang="en-US" dirty="0">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10/16/2018</a:t>
            </a:fld>
            <a:endParaRPr lang="en-US" dirty="0">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hasCustomPrompt="1"/>
          </p:nvPr>
        </p:nvSpPr>
        <p:spPr>
          <a:xfrm>
            <a:off x="1828563" y="3887100"/>
            <a:ext cx="8533289" cy="1753006"/>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10/16/2018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hasCustomPrompt="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t>10/16/2018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hasCustomPrompt="1"/>
          </p:nvPr>
        </p:nvSpPr>
        <p:spPr>
          <a:xfrm>
            <a:off x="962960" y="2907387"/>
            <a:ext cx="10361851" cy="1500534"/>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800" indent="0">
              <a:buNone/>
              <a:defRPr sz="1900">
                <a:solidFill>
                  <a:schemeClr val="tx1">
                    <a:tint val="75000"/>
                  </a:schemeClr>
                </a:solidFill>
              </a:defRPr>
            </a:lvl4pPr>
            <a:lvl5pPr marL="2438400" indent="0">
              <a:buNone/>
              <a:defRPr sz="1900">
                <a:solidFill>
                  <a:schemeClr val="tx1">
                    <a:tint val="75000"/>
                  </a:schemeClr>
                </a:solidFill>
              </a:defRPr>
            </a:lvl5pPr>
            <a:lvl6pPr marL="3048000" indent="0">
              <a:buNone/>
              <a:defRPr sz="1900">
                <a:solidFill>
                  <a:schemeClr val="tx1">
                    <a:tint val="75000"/>
                  </a:schemeClr>
                </a:solidFill>
              </a:defRPr>
            </a:lvl6pPr>
            <a:lvl7pPr marL="3657600" indent="0">
              <a:buNone/>
              <a:defRPr sz="1900">
                <a:solidFill>
                  <a:schemeClr val="tx1">
                    <a:tint val="75000"/>
                  </a:schemeClr>
                </a:solidFill>
              </a:defRPr>
            </a:lvl7pPr>
            <a:lvl8pPr marL="4267200" indent="0">
              <a:buNone/>
              <a:defRPr sz="1900">
                <a:solidFill>
                  <a:schemeClr val="tx1">
                    <a:tint val="75000"/>
                  </a:schemeClr>
                </a:solidFill>
              </a:defRPr>
            </a:lvl8pPr>
            <a:lvl9pPr marL="487680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t>10/16/2018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hasCustomPrompt="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t>10/16/2018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2018/10/16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3" name="Text Placeholder 2"/>
          <p:cNvSpPr>
            <a:spLocks noGrp="1"/>
          </p:cNvSpPr>
          <p:nvPr>
            <p:ph type="body" idx="1" hasCustomPrompt="1"/>
          </p:nvPr>
        </p:nvSpPr>
        <p:spPr>
          <a:xfrm>
            <a:off x="609522" y="1535469"/>
            <a:ext cx="5386216"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p>
        </p:txBody>
      </p:sp>
      <p:sp>
        <p:nvSpPr>
          <p:cNvPr id="4" name="Content Placeholder 3"/>
          <p:cNvSpPr>
            <a:spLocks noGrp="1"/>
          </p:cNvSpPr>
          <p:nvPr>
            <p:ph sz="half" idx="2" hasCustomPrompt="1"/>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92567" y="1535469"/>
            <a:ext cx="5388332"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p>
        </p:txBody>
      </p:sp>
      <p:sp>
        <p:nvSpPr>
          <p:cNvPr id="6" name="Content Placeholder 5"/>
          <p:cNvSpPr>
            <a:spLocks noGrp="1"/>
          </p:cNvSpPr>
          <p:nvPr>
            <p:ph sz="quarter" idx="4" hasCustomPrompt="1"/>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t>10/16/2018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t>10/16/2018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a:ea typeface="宋体"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a:ea typeface="宋体"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t>10/16/2018</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hasCustomPrompt="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609524" y="1435437"/>
            <a:ext cx="4010562" cy="46921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t>10/16/2018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600" indent="0">
              <a:buNone/>
              <a:defRPr sz="3800"/>
            </a:lvl2pPr>
            <a:lvl3pPr marL="1219200" indent="0">
              <a:buNone/>
              <a:defRPr sz="3200"/>
            </a:lvl3pPr>
            <a:lvl4pPr marL="1828800" indent="0">
              <a:buNone/>
              <a:defRPr sz="2700"/>
            </a:lvl4pPr>
            <a:lvl5pPr marL="2438400" indent="0">
              <a:buNone/>
              <a:defRPr sz="2700"/>
            </a:lvl5pPr>
            <a:lvl6pPr marL="3048000" indent="0">
              <a:buNone/>
              <a:defRPr sz="2700"/>
            </a:lvl6pPr>
            <a:lvl7pPr marL="3657600" indent="0">
              <a:buNone/>
              <a:defRPr sz="2700"/>
            </a:lvl7pPr>
            <a:lvl8pPr marL="4267200" indent="0">
              <a:buNone/>
              <a:defRPr sz="2700"/>
            </a:lvl8pPr>
            <a:lvl9pPr marL="4876800" indent="0">
              <a:buNone/>
              <a:defRPr sz="2700"/>
            </a:lvl9pPr>
          </a:lstStyle>
          <a:p>
            <a:endParaRPr lang="en-US" dirty="0"/>
          </a:p>
        </p:txBody>
      </p:sp>
      <p:sp>
        <p:nvSpPr>
          <p:cNvPr id="4" name="Text Placeholder 3"/>
          <p:cNvSpPr>
            <a:spLocks noGrp="1"/>
          </p:cNvSpPr>
          <p:nvPr>
            <p:ph type="body" sz="half" idx="2" hasCustomPrompt="1"/>
          </p:nvPr>
        </p:nvSpPr>
        <p:spPr>
          <a:xfrm>
            <a:off x="2389406" y="5368584"/>
            <a:ext cx="7314248" cy="8050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t>10/16/2018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Vertical Text Placeholder 2"/>
          <p:cNvSpPr>
            <a:spLocks noGrp="1"/>
          </p:cNvSpPr>
          <p:nvPr>
            <p:ph type="body" orient="vert" idx="1" hasCustomPrompt="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t>10/16/2018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hasCustomPrompt="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t>10/16/2018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2018/10/16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2018/10/16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2018/10/16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2018/10/16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2018/10/16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2018/10/16</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10/16/2018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8565"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600" indent="-381000" algn="l" defTabSz="1218565"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10/16/2018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10/16/2018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10/16/2018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10/16/2018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10/16/2018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10/16/2018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10/16/2018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10/16/2018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4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43.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notesSlide" Target="../notesSlides/notesSlide26.xml"/><Relationship Id="rId1" Type="http://schemas.openxmlformats.org/officeDocument/2006/relationships/slideLayout" Target="../slideLayouts/slideLayout4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4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dubuque精美钢琴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6093" y="-1396459"/>
            <a:ext cx="609600" cy="609600"/>
          </a:xfrm>
          <a:prstGeom prst="rect">
            <a:avLst/>
          </a:prstGeom>
        </p:spPr>
      </p:pic>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7" name="TextBox 5"/>
          <p:cNvSpPr txBox="1"/>
          <p:nvPr/>
        </p:nvSpPr>
        <p:spPr>
          <a:xfrm>
            <a:off x="3984398" y="3549758"/>
            <a:ext cx="4243388" cy="1169551"/>
          </a:xfrm>
          <a:prstGeom prst="rect">
            <a:avLst/>
          </a:prstGeom>
          <a:noFill/>
        </p:spPr>
        <p:txBody>
          <a:bodyPr wrap="square" rtlCol="0">
            <a:spAutoFit/>
          </a:bodyPr>
          <a:lstStyle/>
          <a:p>
            <a:pPr algn="ct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MARKETING &amp; MANAGEMENT for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Infographiclid</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Est</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Laborum</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Dolo</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Rumes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Fugats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Untras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Etharums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Ser</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Quidem</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Rerum</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Facilis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Dolores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Nemis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Omnis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Fugats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Vitaes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Nemo minima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Rerums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Unsers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Sadips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Amets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Sed</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Ut</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Perspiciatis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Unde</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Omnis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Iste</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Natus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Error sit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Voluptatem</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Accusantiumoloremque</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Laudantium</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Totam</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Rem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Aperiam</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Eaque</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Ipsa</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Quae AB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Illo</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Inventore</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Veritatis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ET quasi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Architecto</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Beatae</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Vitae dicta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Sunt</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Explicabo</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8" name="TextBox 15"/>
          <p:cNvSpPr txBox="1"/>
          <p:nvPr/>
        </p:nvSpPr>
        <p:spPr>
          <a:xfrm>
            <a:off x="5142486" y="4908396"/>
            <a:ext cx="1955342" cy="274320"/>
          </a:xfrm>
          <a:prstGeom prst="rect">
            <a:avLst/>
          </a:prstGeom>
          <a:solidFill>
            <a:srgbClr val="646486"/>
          </a:solidFill>
          <a:ln>
            <a:noFill/>
          </a:ln>
        </p:spPr>
        <p:txBody>
          <a:bodyPr wrap="square" rtlCol="0">
            <a:spAutoFit/>
          </a:bodyPr>
          <a:lstStyle/>
          <a:p>
            <a:pPr algn="ctr"/>
            <a:r>
              <a:rPr lang="en-US" sz="1200" spc="600" dirty="0">
                <a:solidFill>
                  <a:schemeClr val="bg1"/>
                </a:solidFill>
                <a:latin typeface="Lato Black" charset="0"/>
                <a:ea typeface="Lato Black" charset="0"/>
                <a:cs typeface="Lato Black" charset="0"/>
              </a:rPr>
              <a:t>Yourename</a:t>
            </a:r>
          </a:p>
        </p:txBody>
      </p:sp>
      <p:sp>
        <p:nvSpPr>
          <p:cNvPr id="20" name="_14"/>
          <p:cNvSpPr txBox="1">
            <a:spLocks noChangeArrowheads="1"/>
          </p:cNvSpPr>
          <p:nvPr/>
        </p:nvSpPr>
        <p:spPr bwMode="auto">
          <a:xfrm>
            <a:off x="2107475" y="2394869"/>
            <a:ext cx="7663543" cy="11548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zh-CN" altLang="en-US" sz="4000" spc="600" dirty="0">
                <a:solidFill>
                  <a:srgbClr val="646486"/>
                </a:solidFill>
                <a:latin typeface="方正小标宋简体" pitchFamily="65" charset="-122"/>
                <a:ea typeface="方正小标宋简体" pitchFamily="65" charset="-122"/>
              </a:rPr>
              <a:t>How are you</a:t>
            </a:r>
            <a:r>
              <a:rPr lang="en-US" altLang="zh-CN" sz="4000" i="1" spc="600" dirty="0">
                <a:solidFill>
                  <a:srgbClr val="646486"/>
                </a:solidFill>
                <a:latin typeface="方正小标宋简体" pitchFamily="65" charset="-122"/>
                <a:ea typeface="方正小标宋简体" pitchFamily="65" charset="-122"/>
              </a:rPr>
              <a:t>! </a:t>
            </a:r>
            <a:r>
              <a:rPr lang="zh-CN" altLang="en-US" sz="4000" spc="600" dirty="0">
                <a:solidFill>
                  <a:srgbClr val="50BAC5"/>
                </a:solidFill>
                <a:latin typeface="方正小标宋简体" pitchFamily="65" charset="-122"/>
                <a:ea typeface="方正小标宋简体" pitchFamily="65" charset="-122"/>
              </a:rPr>
              <a:t>July</a:t>
            </a:r>
            <a:endParaRPr lang="zh-CN" sz="4000" spc="600" dirty="0">
              <a:solidFill>
                <a:srgbClr val="50BAC5"/>
              </a:solidFill>
              <a:latin typeface="方正小标宋简体" pitchFamily="65" charset="-122"/>
              <a:ea typeface="方正小标宋简体" pitchFamily="65" charset="-122"/>
            </a:endParaRPr>
          </a:p>
        </p:txBody>
      </p:sp>
    </p:spTree>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a14="http://schemas.microsoft.com/office/drawing/2010/main"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2"/>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par>
                          <p:cTn id="10" fill="hold">
                            <p:stCondLst>
                              <p:cond delay="0"/>
                            </p:stCondLst>
                            <p:childTnLst>
                              <p:par>
                                <p:cTn id="11" presetID="42"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anim calcmode="lin" valueType="num">
                                      <p:cBhvr>
                                        <p:cTn id="14" dur="500" fill="hold"/>
                                        <p:tgtEl>
                                          <p:spTgt spid="17"/>
                                        </p:tgtEl>
                                        <p:attrNameLst>
                                          <p:attrName>ppt_x</p:attrName>
                                        </p:attrNameLst>
                                      </p:cBhvr>
                                      <p:tavLst>
                                        <p:tav tm="0">
                                          <p:val>
                                            <p:strVal val="#ppt_x"/>
                                          </p:val>
                                        </p:tav>
                                        <p:tav tm="100000">
                                          <p:val>
                                            <p:strVal val="#ppt_x"/>
                                          </p:val>
                                        </p:tav>
                                      </p:tavLst>
                                    </p:anim>
                                    <p:anim calcmode="lin" valueType="num">
                                      <p:cBhvr>
                                        <p:cTn id="15" dur="500" fill="hold"/>
                                        <p:tgtEl>
                                          <p:spTgt spid="17"/>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7"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28" repeatCount="indefinite" fill="hold" display="0">
                  <p:stCondLst>
                    <p:cond delay="indefinite"/>
                  </p:stCondLst>
                  <p:endCondLst>
                    <p:cond evt="onStopAudio" delay="0">
                      <p:tgtEl>
                        <p:sldTgt/>
                      </p:tgtEl>
                    </p:cond>
                  </p:endCondLst>
                </p:cTn>
                <p:tgtEl>
                  <p:spTgt spid="62"/>
                </p:tgtEl>
              </p:cMediaNode>
            </p:audio>
          </p:childTnLst>
        </p:cTn>
      </p:par>
    </p:tnLst>
    <p:bldLst>
      <p:bldP spid="17" grpId="0"/>
      <p:bldP spid="18" grpId="0" bldLvl="0" animBg="1"/>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980547" y="1747626"/>
            <a:ext cx="1943276" cy="1943274"/>
          </a:xfrm>
          <a:prstGeom prst="ellipse">
            <a:avLst/>
          </a:prstGeom>
          <a:solidFill>
            <a:srgbClr val="646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a:off x="3742118" y="1747626"/>
            <a:ext cx="1943276" cy="1943274"/>
          </a:xfrm>
          <a:prstGeom prst="ellipse">
            <a:avLst/>
          </a:prstGeom>
          <a:solidFill>
            <a:srgbClr val="50B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6483531" y="1722682"/>
            <a:ext cx="1943276" cy="1943274"/>
          </a:xfrm>
          <a:prstGeom prst="ellipse">
            <a:avLst/>
          </a:prstGeom>
          <a:solidFill>
            <a:srgbClr val="646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9285418" y="1722682"/>
            <a:ext cx="1943276" cy="1943274"/>
          </a:xfrm>
          <a:prstGeom prst="ellipse">
            <a:avLst/>
          </a:prstGeom>
          <a:solidFill>
            <a:srgbClr val="50B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0" y="378353"/>
            <a:ext cx="12190413" cy="656210"/>
            <a:chOff x="664516" y="670940"/>
            <a:chExt cx="12190413" cy="656210"/>
          </a:xfrm>
        </p:grpSpPr>
        <p:sp>
          <p:nvSpPr>
            <p:cNvPr id="8" name="TextBox 8"/>
            <p:cNvSpPr txBox="1">
              <a:spLocks noChangeArrowheads="1"/>
            </p:cNvSpPr>
            <p:nvPr/>
          </p:nvSpPr>
          <p:spPr bwMode="auto">
            <a:xfrm>
              <a:off x="1255238" y="670940"/>
              <a:ext cx="3255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dirty="0">
                  <a:solidFill>
                    <a:srgbClr val="646486"/>
                  </a:solidFill>
                  <a:latin typeface="微软雅黑" pitchFamily="34" charset="-122"/>
                  <a:ea typeface="微软雅黑" pitchFamily="34" charset="-122"/>
                  <a:sym typeface="Arial" pitchFamily="34" charset="0"/>
                </a:rPr>
                <a:t>Add title Description</a:t>
              </a:r>
            </a:p>
          </p:txBody>
        </p:sp>
        <p:cxnSp>
          <p:nvCxnSpPr>
            <p:cNvPr id="7" name="直接连接符 6"/>
            <p:cNvCxnSpPr/>
            <p:nvPr/>
          </p:nvCxnSpPr>
          <p:spPr>
            <a:xfrm>
              <a:off x="664516" y="1327150"/>
              <a:ext cx="12190413" cy="0"/>
            </a:xfrm>
            <a:prstGeom prst="line">
              <a:avLst/>
            </a:prstGeom>
            <a:ln>
              <a:solidFill>
                <a:srgbClr val="646486"/>
              </a:solidFill>
            </a:ln>
          </p:spPr>
          <p:style>
            <a:lnRef idx="1">
              <a:schemeClr val="accent1"/>
            </a:lnRef>
            <a:fillRef idx="0">
              <a:schemeClr val="accent1"/>
            </a:fillRef>
            <a:effectRef idx="0">
              <a:schemeClr val="accent1"/>
            </a:effectRef>
            <a:fontRef idx="minor">
              <a:schemeClr val="tx1"/>
            </a:fontRef>
          </p:style>
        </p:cxnSp>
      </p:grpSp>
      <p:grpSp>
        <p:nvGrpSpPr>
          <p:cNvPr id="20" name="组合 19"/>
          <p:cNvGrpSpPr/>
          <p:nvPr/>
        </p:nvGrpSpPr>
        <p:grpSpPr>
          <a:xfrm>
            <a:off x="0" y="1585071"/>
            <a:ext cx="12221522" cy="4802346"/>
            <a:chOff x="0" y="1292740"/>
            <a:chExt cx="9148518" cy="3594835"/>
          </a:xfrm>
        </p:grpSpPr>
        <p:sp>
          <p:nvSpPr>
            <p:cNvPr id="49" name="椭圆 48"/>
            <p:cNvSpPr/>
            <p:nvPr/>
          </p:nvSpPr>
          <p:spPr>
            <a:xfrm>
              <a:off x="612315" y="1292740"/>
              <a:ext cx="1698018" cy="1698018"/>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8" name="椭圆 47"/>
            <p:cNvSpPr/>
            <p:nvPr/>
          </p:nvSpPr>
          <p:spPr>
            <a:xfrm>
              <a:off x="2679511" y="1292740"/>
              <a:ext cx="1698018" cy="1698018"/>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6" name="椭圆 45"/>
            <p:cNvSpPr/>
            <p:nvPr/>
          </p:nvSpPr>
          <p:spPr>
            <a:xfrm>
              <a:off x="4746707" y="1292740"/>
              <a:ext cx="1698018" cy="1698018"/>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4" name="椭圆 43"/>
            <p:cNvSpPr/>
            <p:nvPr/>
          </p:nvSpPr>
          <p:spPr>
            <a:xfrm>
              <a:off x="6813903" y="1292740"/>
              <a:ext cx="1698018" cy="1698018"/>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5" name="矩形 24"/>
            <p:cNvSpPr/>
            <p:nvPr/>
          </p:nvSpPr>
          <p:spPr>
            <a:xfrm>
              <a:off x="0" y="3206007"/>
              <a:ext cx="9148518" cy="594000"/>
            </a:xfrm>
            <a:prstGeom prst="rect">
              <a:avLst/>
            </a:prstGeom>
            <a:solidFill>
              <a:srgbClr val="646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26" name="文本框 75"/>
            <p:cNvSpPr txBox="1"/>
            <p:nvPr/>
          </p:nvSpPr>
          <p:spPr>
            <a:xfrm>
              <a:off x="925905" y="3346750"/>
              <a:ext cx="6903248" cy="259187"/>
            </a:xfrm>
            <a:prstGeom prst="rect">
              <a:avLst/>
            </a:prstGeom>
            <a:noFill/>
          </p:spPr>
          <p:txBody>
            <a:bodyPr wrap="square" rtlCol="0">
              <a:spAutoFit/>
            </a:bodyPr>
            <a:lstStyle/>
            <a:p>
              <a:pPr>
                <a:lnSpc>
                  <a:spcPct val="150000"/>
                </a:lnSpc>
              </a:pPr>
              <a:r>
                <a:rPr lang="en-US" altLang="zh-CN" sz="1100" i="1" dirty="0">
                  <a:solidFill>
                    <a:schemeClr val="bg1"/>
                  </a:solidFill>
                  <a:latin typeface="冬青黑体简体中文 W3" panose="020B0300000000000000" pitchFamily="34" charset="-122"/>
                  <a:ea typeface="冬青黑体简体中文 W3" panose="020B0300000000000000" pitchFamily="34" charset="-122"/>
                </a:rPr>
                <a:t>Lorem ipsum dolor sit </a:t>
              </a:r>
              <a:r>
                <a:rPr lang="en-US" altLang="zh-CN" sz="1100" i="1" dirty="0" err="1">
                  <a:solidFill>
                    <a:schemeClr val="bg1"/>
                  </a:solidFill>
                  <a:latin typeface="冬青黑体简体中文 W3" panose="020B0300000000000000" pitchFamily="34" charset="-122"/>
                  <a:ea typeface="冬青黑体简体中文 W3" panose="020B0300000000000000" pitchFamily="34" charset="-122"/>
                </a:rPr>
                <a:t>Amet</a:t>
              </a:r>
              <a:r>
                <a:rPr lang="en-US" altLang="zh-CN" sz="1100" i="1" dirty="0">
                  <a:solidFill>
                    <a:schemeClr val="bg1"/>
                  </a:solidFill>
                  <a:latin typeface="冬青黑体简体中文 W3" panose="020B0300000000000000" pitchFamily="34" charset="-122"/>
                  <a:ea typeface="冬青黑体简体中文 W3" panose="020B0300000000000000" pitchFamily="34" charset="-122"/>
                </a:rPr>
                <a:t>, </a:t>
              </a:r>
              <a:r>
                <a:rPr lang="en-US" altLang="zh-CN" sz="1100" i="1" dirty="0" err="1">
                  <a:solidFill>
                    <a:schemeClr val="bg1"/>
                  </a:solidFill>
                  <a:latin typeface="冬青黑体简体中文 W3" panose="020B0300000000000000" pitchFamily="34" charset="-122"/>
                  <a:ea typeface="冬青黑体简体中文 W3" panose="020B0300000000000000" pitchFamily="34" charset="-122"/>
                </a:rPr>
                <a:t>Consectetur</a:t>
              </a:r>
              <a:r>
                <a:rPr lang="en-US" altLang="zh-CN" sz="1100" i="1" dirty="0">
                  <a:solidFill>
                    <a:schemeClr val="bg1"/>
                  </a:solidFill>
                  <a:latin typeface="冬青黑体简体中文 W3" panose="020B0300000000000000" pitchFamily="34" charset="-122"/>
                  <a:ea typeface="冬青黑体简体中文 W3" panose="020B0300000000000000" pitchFamily="34" charset="-122"/>
                </a:rPr>
                <a:t> </a:t>
              </a:r>
              <a:r>
                <a:rPr lang="en-US" altLang="zh-CN" sz="1100" i="1" dirty="0" err="1">
                  <a:solidFill>
                    <a:schemeClr val="bg1"/>
                  </a:solidFill>
                  <a:latin typeface="冬青黑体简体中文 W3" panose="020B0300000000000000" pitchFamily="34" charset="-122"/>
                  <a:ea typeface="冬青黑体简体中文 W3" panose="020B0300000000000000" pitchFamily="34" charset="-122"/>
                </a:rPr>
                <a:t>Adipisicing</a:t>
              </a:r>
              <a:r>
                <a:rPr lang="en-US" altLang="zh-CN" sz="1100" i="1" dirty="0">
                  <a:solidFill>
                    <a:schemeClr val="bg1"/>
                  </a:solidFill>
                  <a:latin typeface="冬青黑体简体中文 W3" panose="020B0300000000000000" pitchFamily="34" charset="-122"/>
                  <a:ea typeface="冬青黑体简体中文 W3" panose="020B0300000000000000" pitchFamily="34" charset="-122"/>
                </a:rPr>
                <a:t> </a:t>
              </a:r>
              <a:r>
                <a:rPr lang="en-US" altLang="zh-CN" sz="1100" i="1" dirty="0" err="1">
                  <a:solidFill>
                    <a:schemeClr val="bg1"/>
                  </a:solidFill>
                  <a:latin typeface="冬青黑体简体中文 W3" panose="020B0300000000000000" pitchFamily="34" charset="-122"/>
                  <a:ea typeface="冬青黑体简体中文 W3" panose="020B0300000000000000" pitchFamily="34" charset="-122"/>
                </a:rPr>
                <a:t>Elit</a:t>
              </a:r>
              <a:r>
                <a:rPr lang="en-US" altLang="zh-CN" sz="1100" i="1" dirty="0">
                  <a:solidFill>
                    <a:schemeClr val="bg1"/>
                  </a:solidFill>
                  <a:latin typeface="冬青黑体简体中文 W3" panose="020B0300000000000000" pitchFamily="34" charset="-122"/>
                  <a:ea typeface="冬青黑体简体中文 W3" panose="020B0300000000000000" pitchFamily="34" charset="-122"/>
                </a:rPr>
                <a:t>, </a:t>
              </a:r>
              <a:r>
                <a:rPr lang="en-US" altLang="zh-CN" sz="1100" i="1" dirty="0" err="1">
                  <a:solidFill>
                    <a:schemeClr val="bg1"/>
                  </a:solidFill>
                  <a:latin typeface="冬青黑体简体中文 W3" panose="020B0300000000000000" pitchFamily="34" charset="-122"/>
                  <a:ea typeface="冬青黑体简体中文 W3" panose="020B0300000000000000" pitchFamily="34" charset="-122"/>
                </a:rPr>
                <a:t>Sed</a:t>
              </a:r>
              <a:r>
                <a:rPr lang="en-US" altLang="zh-CN" sz="1100" i="1" dirty="0">
                  <a:solidFill>
                    <a:schemeClr val="bg1"/>
                  </a:solidFill>
                  <a:latin typeface="冬青黑体简体中文 W3" panose="020B0300000000000000" pitchFamily="34" charset="-122"/>
                  <a:ea typeface="冬青黑体简体中文 W3" panose="020B0300000000000000" pitchFamily="34" charset="-122"/>
                </a:rPr>
                <a:t> Do </a:t>
              </a:r>
              <a:r>
                <a:rPr lang="en-US" altLang="zh-CN" sz="1100" i="1" dirty="0" err="1">
                  <a:solidFill>
                    <a:schemeClr val="bg1"/>
                  </a:solidFill>
                  <a:latin typeface="冬青黑体简体中文 W3" panose="020B0300000000000000" pitchFamily="34" charset="-122"/>
                  <a:ea typeface="冬青黑体简体中文 W3" panose="020B0300000000000000" pitchFamily="34" charset="-122"/>
                </a:rPr>
                <a:t>Eiusmod</a:t>
              </a:r>
              <a:r>
                <a:rPr lang="en-US" altLang="zh-CN" sz="1100" i="1" dirty="0">
                  <a:solidFill>
                    <a:schemeClr val="bg1"/>
                  </a:solidFill>
                  <a:latin typeface="冬青黑体简体中文 W3" panose="020B0300000000000000" pitchFamily="34" charset="-122"/>
                  <a:ea typeface="冬青黑体简体中文 W3" panose="020B0300000000000000" pitchFamily="34" charset="-122"/>
                </a:rPr>
                <a:t> </a:t>
              </a:r>
              <a:r>
                <a:rPr lang="en-US" altLang="zh-CN" sz="1100" i="1" dirty="0" err="1">
                  <a:solidFill>
                    <a:schemeClr val="bg1"/>
                  </a:solidFill>
                  <a:latin typeface="冬青黑体简体中文 W3" panose="020B0300000000000000" pitchFamily="34" charset="-122"/>
                  <a:ea typeface="冬青黑体简体中文 W3" panose="020B0300000000000000" pitchFamily="34" charset="-122"/>
                </a:rPr>
                <a:t>Tempor</a:t>
              </a:r>
              <a:r>
                <a:rPr lang="en-US" altLang="zh-CN" sz="1100" i="1" dirty="0">
                  <a:solidFill>
                    <a:schemeClr val="bg1"/>
                  </a:solidFill>
                  <a:latin typeface="冬青黑体简体中文 W3" panose="020B0300000000000000" pitchFamily="34" charset="-122"/>
                  <a:ea typeface="冬青黑体简体中文 W3" panose="020B0300000000000000" pitchFamily="34" charset="-122"/>
                </a:rPr>
                <a:t> </a:t>
              </a:r>
              <a:r>
                <a:rPr lang="en-US" altLang="zh-CN" sz="1100" i="1" dirty="0" err="1">
                  <a:solidFill>
                    <a:schemeClr val="bg1"/>
                  </a:solidFill>
                  <a:latin typeface="冬青黑体简体中文 W3" panose="020B0300000000000000" pitchFamily="34" charset="-122"/>
                  <a:ea typeface="冬青黑体简体中文 W3" panose="020B0300000000000000" pitchFamily="34" charset="-122"/>
                </a:rPr>
                <a:t>Incididunt</a:t>
              </a:r>
              <a:r>
                <a:rPr lang="en-US" altLang="zh-CN" sz="1100" i="1" dirty="0">
                  <a:solidFill>
                    <a:schemeClr val="bg1"/>
                  </a:solidFill>
                  <a:latin typeface="冬青黑体简体中文 W3" panose="020B0300000000000000" pitchFamily="34" charset="-122"/>
                  <a:ea typeface="冬青黑体简体中文 W3" panose="020B0300000000000000" pitchFamily="34" charset="-122"/>
                </a:rPr>
                <a:t> </a:t>
              </a:r>
              <a:r>
                <a:rPr lang="en-US" altLang="zh-CN" sz="1100" i="1" dirty="0" err="1">
                  <a:solidFill>
                    <a:schemeClr val="bg1"/>
                  </a:solidFill>
                  <a:latin typeface="冬青黑体简体中文 W3" panose="020B0300000000000000" pitchFamily="34" charset="-122"/>
                  <a:ea typeface="冬青黑体简体中文 W3" panose="020B0300000000000000" pitchFamily="34" charset="-122"/>
                </a:rPr>
                <a:t>Ut</a:t>
              </a:r>
              <a:r>
                <a:rPr lang="en-US" altLang="zh-CN" sz="1100" i="1" dirty="0">
                  <a:solidFill>
                    <a:schemeClr val="bg1"/>
                  </a:solidFill>
                  <a:latin typeface="冬青黑体简体中文 W3" panose="020B0300000000000000" pitchFamily="34" charset="-122"/>
                  <a:ea typeface="冬青黑体简体中文 W3" panose="020B0300000000000000" pitchFamily="34" charset="-122"/>
                </a:rPr>
                <a:t> </a:t>
              </a:r>
              <a:r>
                <a:rPr lang="en-US" altLang="zh-CN" sz="1100" i="1" dirty="0" err="1">
                  <a:solidFill>
                    <a:schemeClr val="bg1"/>
                  </a:solidFill>
                  <a:latin typeface="冬青黑体简体中文 W3" panose="020B0300000000000000" pitchFamily="34" charset="-122"/>
                  <a:ea typeface="冬青黑体简体中文 W3" panose="020B0300000000000000" pitchFamily="34" charset="-122"/>
                </a:rPr>
                <a:t>Labore</a:t>
              </a:r>
              <a:r>
                <a:rPr lang="en-US" altLang="zh-CN" sz="1100" i="1" dirty="0">
                  <a:solidFill>
                    <a:schemeClr val="bg1"/>
                  </a:solidFill>
                  <a:latin typeface="冬青黑体简体中文 W3" panose="020B0300000000000000" pitchFamily="34" charset="-122"/>
                  <a:ea typeface="冬青黑体简体中文 W3" panose="020B0300000000000000" pitchFamily="34" charset="-122"/>
                </a:rPr>
                <a:t> Et </a:t>
              </a:r>
              <a:r>
                <a:rPr lang="en-US" altLang="zh-CN" sz="1100" i="1" dirty="0" err="1">
                  <a:solidFill>
                    <a:schemeClr val="bg1"/>
                  </a:solidFill>
                  <a:latin typeface="冬青黑体简体中文 W3" panose="020B0300000000000000" pitchFamily="34" charset="-122"/>
                  <a:ea typeface="冬青黑体简体中文 W3" panose="020B0300000000000000" pitchFamily="34" charset="-122"/>
                </a:rPr>
                <a:t>Dolore</a:t>
              </a:r>
              <a:r>
                <a:rPr lang="en-US" altLang="zh-CN" sz="1100" i="1" dirty="0">
                  <a:solidFill>
                    <a:schemeClr val="bg1"/>
                  </a:solidFill>
                  <a:latin typeface="冬青黑体简体中文 W3" panose="020B0300000000000000" pitchFamily="34" charset="-122"/>
                  <a:ea typeface="冬青黑体简体中文 W3" panose="020B0300000000000000" pitchFamily="34" charset="-122"/>
                </a:rPr>
                <a:t> Magna </a:t>
              </a:r>
              <a:r>
                <a:rPr lang="en-US" altLang="zh-CN" sz="1100" i="1" dirty="0" err="1">
                  <a:solidFill>
                    <a:schemeClr val="bg1"/>
                  </a:solidFill>
                  <a:latin typeface="冬青黑体简体中文 W3" panose="020B0300000000000000" pitchFamily="34" charset="-122"/>
                  <a:ea typeface="冬青黑体简体中文 W3" panose="020B0300000000000000" pitchFamily="34" charset="-122"/>
                </a:rPr>
                <a:t>Aliqua</a:t>
              </a:r>
              <a:r>
                <a:rPr lang="en-US" altLang="zh-CN" sz="1100" i="1" dirty="0">
                  <a:solidFill>
                    <a:schemeClr val="bg1"/>
                  </a:solidFill>
                  <a:latin typeface="冬青黑体简体中文 W3" panose="020B0300000000000000" pitchFamily="34" charset="-122"/>
                  <a:ea typeface="冬青黑体简体中文 W3" panose="020B0300000000000000" pitchFamily="34" charset="-122"/>
                </a:rPr>
                <a:t>. </a:t>
              </a:r>
              <a:endParaRPr lang="zh-CN" altLang="en-US" sz="1100" dirty="0">
                <a:solidFill>
                  <a:schemeClr val="bg1"/>
                </a:solidFill>
              </a:endParaRPr>
            </a:p>
          </p:txBody>
        </p:sp>
        <p:grpSp>
          <p:nvGrpSpPr>
            <p:cNvPr id="27" name="组合 26"/>
            <p:cNvGrpSpPr/>
            <p:nvPr/>
          </p:nvGrpSpPr>
          <p:grpSpPr>
            <a:xfrm>
              <a:off x="91257" y="3967631"/>
              <a:ext cx="2393320" cy="415306"/>
              <a:chOff x="1287627" y="2719670"/>
              <a:chExt cx="2393320" cy="415306"/>
            </a:xfrm>
          </p:grpSpPr>
          <p:sp>
            <p:nvSpPr>
              <p:cNvPr id="41" name="文本框 77"/>
              <p:cNvSpPr txBox="1"/>
              <p:nvPr/>
            </p:nvSpPr>
            <p:spPr>
              <a:xfrm>
                <a:off x="1583554" y="2927626"/>
                <a:ext cx="1801467" cy="207350"/>
              </a:xfrm>
              <a:prstGeom prst="rect">
                <a:avLst/>
              </a:prstGeom>
              <a:noFill/>
            </p:spPr>
            <p:txBody>
              <a:bodyPr wrap="square" rtlCol="0">
                <a:spAutoFit/>
              </a:bodyPr>
              <a:lstStyle/>
              <a:p>
                <a:pPr algn="ctr"/>
                <a:r>
                  <a:rPr lang="en-US" altLang="zh-CN" sz="1200">
                    <a:solidFill>
                      <a:schemeClr val="bg1">
                        <a:lumMod val="50000"/>
                      </a:schemeClr>
                    </a:solidFill>
                    <a:latin typeface="Adobe Gothic Std B" panose="020B0800000000000000" pitchFamily="34" charset="-128"/>
                  </a:rPr>
                  <a:t>Enter your title</a:t>
                </a:r>
                <a:endParaRPr lang="zh-CN" altLang="en-US" sz="1200">
                  <a:solidFill>
                    <a:schemeClr val="bg1">
                      <a:lumMod val="50000"/>
                    </a:schemeClr>
                  </a:solidFill>
                  <a:latin typeface="Adobe Gothic Std B" panose="020B0800000000000000" pitchFamily="34" charset="-128"/>
                </a:endParaRPr>
              </a:p>
            </p:txBody>
          </p:sp>
          <p:sp>
            <p:nvSpPr>
              <p:cNvPr id="42" name="文本框 78"/>
              <p:cNvSpPr txBox="1"/>
              <p:nvPr/>
            </p:nvSpPr>
            <p:spPr>
              <a:xfrm>
                <a:off x="1287627" y="2719670"/>
                <a:ext cx="2393320" cy="230389"/>
              </a:xfrm>
              <a:prstGeom prst="rect">
                <a:avLst/>
              </a:prstGeom>
              <a:noFill/>
            </p:spPr>
            <p:txBody>
              <a:bodyPr wrap="square" rtlCol="0">
                <a:spAutoFit/>
              </a:bodyPr>
              <a:lstStyle/>
              <a:p>
                <a:pPr algn="ctr"/>
                <a:r>
                  <a:rPr lang="en-US" altLang="zh-CN" sz="1400" i="1">
                    <a:solidFill>
                      <a:schemeClr val="bg1">
                        <a:lumMod val="50000"/>
                      </a:schemeClr>
                    </a:solidFill>
                    <a:latin typeface="Adobe Gothic Std B" panose="020B0800000000000000" pitchFamily="34" charset="-128"/>
                  </a:rPr>
                  <a:t>Please Enter your title</a:t>
                </a:r>
                <a:endParaRPr lang="zh-CN" altLang="en-US" sz="1400" i="1">
                  <a:solidFill>
                    <a:schemeClr val="bg1">
                      <a:lumMod val="50000"/>
                    </a:schemeClr>
                  </a:solidFill>
                  <a:latin typeface="Adobe Gothic Std B" panose="020B0800000000000000" pitchFamily="34" charset="-128"/>
                </a:endParaRPr>
              </a:p>
            </p:txBody>
          </p:sp>
        </p:grpSp>
        <p:sp>
          <p:nvSpPr>
            <p:cNvPr id="28" name="矩形 27"/>
            <p:cNvSpPr/>
            <p:nvPr/>
          </p:nvSpPr>
          <p:spPr>
            <a:xfrm>
              <a:off x="199420" y="4351921"/>
              <a:ext cx="2184892" cy="535654"/>
            </a:xfrm>
            <a:prstGeom prst="rect">
              <a:avLst/>
            </a:prstGeom>
          </p:spPr>
          <p:txBody>
            <a:bodyPr wrap="square">
              <a:spAutoFit/>
            </a:bodyPr>
            <a:lstStyle/>
            <a:p>
              <a:pPr>
                <a:lnSpc>
                  <a:spcPct val="150000"/>
                </a:lnSpc>
              </a:pPr>
              <a:r>
                <a:rPr lang="en-US" altLang="zh-CN" sz="900" i="1">
                  <a:solidFill>
                    <a:schemeClr val="bg1">
                      <a:lumMod val="50000"/>
                    </a:schemeClr>
                  </a:solidFill>
                  <a:latin typeface="冬青黑体简体中文 W3" panose="020B0300000000000000" pitchFamily="34" charset="-122"/>
                  <a:ea typeface="冬青黑体简体中文 W3" panose="020B0300000000000000" pitchFamily="34" charset="-122"/>
                </a:rPr>
                <a:t>Lorem ipsum dolor sit amet, consectetur adipisicing elit, sed do eiusmod tempor incididunt ut labore et dolore magna aliqu A.</a:t>
              </a:r>
              <a:endParaRPr lang="zh-CN" altLang="en-US" sz="900">
                <a:solidFill>
                  <a:schemeClr val="bg1">
                    <a:lumMod val="50000"/>
                  </a:schemeClr>
                </a:solidFill>
              </a:endParaRPr>
            </a:p>
          </p:txBody>
        </p:sp>
        <p:grpSp>
          <p:nvGrpSpPr>
            <p:cNvPr id="29" name="组合 28"/>
            <p:cNvGrpSpPr/>
            <p:nvPr/>
          </p:nvGrpSpPr>
          <p:grpSpPr>
            <a:xfrm>
              <a:off x="2270883" y="3967631"/>
              <a:ext cx="2393320" cy="415306"/>
              <a:chOff x="1287627" y="2719670"/>
              <a:chExt cx="2393320" cy="415306"/>
            </a:xfrm>
          </p:grpSpPr>
          <p:sp>
            <p:nvSpPr>
              <p:cNvPr id="39" name="文本框 81"/>
              <p:cNvSpPr txBox="1"/>
              <p:nvPr/>
            </p:nvSpPr>
            <p:spPr>
              <a:xfrm>
                <a:off x="1583554" y="2927626"/>
                <a:ext cx="1801467" cy="207350"/>
              </a:xfrm>
              <a:prstGeom prst="rect">
                <a:avLst/>
              </a:prstGeom>
              <a:noFill/>
            </p:spPr>
            <p:txBody>
              <a:bodyPr wrap="square" rtlCol="0">
                <a:spAutoFit/>
              </a:bodyPr>
              <a:lstStyle/>
              <a:p>
                <a:pPr algn="ctr"/>
                <a:r>
                  <a:rPr lang="en-US" altLang="zh-CN" sz="1200">
                    <a:solidFill>
                      <a:schemeClr val="bg1">
                        <a:lumMod val="50000"/>
                      </a:schemeClr>
                    </a:solidFill>
                    <a:latin typeface="Adobe Gothic Std B" panose="020B0800000000000000" pitchFamily="34" charset="-128"/>
                  </a:rPr>
                  <a:t>Enter your title</a:t>
                </a:r>
                <a:endParaRPr lang="zh-CN" altLang="en-US" sz="1200">
                  <a:solidFill>
                    <a:schemeClr val="bg1">
                      <a:lumMod val="50000"/>
                    </a:schemeClr>
                  </a:solidFill>
                  <a:latin typeface="Adobe Gothic Std B" panose="020B0800000000000000" pitchFamily="34" charset="-128"/>
                </a:endParaRPr>
              </a:p>
            </p:txBody>
          </p:sp>
          <p:sp>
            <p:nvSpPr>
              <p:cNvPr id="40" name="文本框 82"/>
              <p:cNvSpPr txBox="1"/>
              <p:nvPr/>
            </p:nvSpPr>
            <p:spPr>
              <a:xfrm>
                <a:off x="1287627" y="2719670"/>
                <a:ext cx="2393320" cy="230389"/>
              </a:xfrm>
              <a:prstGeom prst="rect">
                <a:avLst/>
              </a:prstGeom>
              <a:noFill/>
            </p:spPr>
            <p:txBody>
              <a:bodyPr wrap="square" rtlCol="0">
                <a:spAutoFit/>
              </a:bodyPr>
              <a:lstStyle/>
              <a:p>
                <a:pPr algn="ctr"/>
                <a:r>
                  <a:rPr lang="en-US" altLang="zh-CN" sz="1400" i="1">
                    <a:solidFill>
                      <a:schemeClr val="bg1">
                        <a:lumMod val="50000"/>
                      </a:schemeClr>
                    </a:solidFill>
                    <a:latin typeface="Adobe Gothic Std B" panose="020B0800000000000000" pitchFamily="34" charset="-128"/>
                  </a:rPr>
                  <a:t>Please Enter your title</a:t>
                </a:r>
                <a:endParaRPr lang="zh-CN" altLang="en-US" sz="1400" i="1">
                  <a:solidFill>
                    <a:schemeClr val="bg1">
                      <a:lumMod val="50000"/>
                    </a:schemeClr>
                  </a:solidFill>
                  <a:latin typeface="Adobe Gothic Std B" panose="020B0800000000000000" pitchFamily="34" charset="-128"/>
                </a:endParaRPr>
              </a:p>
            </p:txBody>
          </p:sp>
        </p:grpSp>
        <p:sp>
          <p:nvSpPr>
            <p:cNvPr id="30" name="矩形 29"/>
            <p:cNvSpPr/>
            <p:nvPr/>
          </p:nvSpPr>
          <p:spPr>
            <a:xfrm>
              <a:off x="2376413" y="4351921"/>
              <a:ext cx="2184892" cy="535654"/>
            </a:xfrm>
            <a:prstGeom prst="rect">
              <a:avLst/>
            </a:prstGeom>
          </p:spPr>
          <p:txBody>
            <a:bodyPr wrap="square">
              <a:spAutoFit/>
            </a:bodyPr>
            <a:lstStyle/>
            <a:p>
              <a:pPr>
                <a:lnSpc>
                  <a:spcPct val="150000"/>
                </a:lnSpc>
              </a:pPr>
              <a:r>
                <a:rPr lang="en-US" altLang="zh-CN" sz="900" i="1">
                  <a:solidFill>
                    <a:schemeClr val="bg1">
                      <a:lumMod val="50000"/>
                    </a:schemeClr>
                  </a:solidFill>
                  <a:latin typeface="冬青黑体简体中文 W3" panose="020B0300000000000000" pitchFamily="34" charset="-122"/>
                  <a:ea typeface="冬青黑体简体中文 W3" panose="020B0300000000000000" pitchFamily="34" charset="-122"/>
                </a:rPr>
                <a:t>Lorem ipsum dolor sit amet, consectetur adipisicing elit, sed do eiusmod tempor incididunt ut labore et dolore magna aliqu A.</a:t>
              </a:r>
              <a:endParaRPr lang="zh-CN" altLang="en-US" sz="900">
                <a:solidFill>
                  <a:schemeClr val="bg1">
                    <a:lumMod val="50000"/>
                  </a:schemeClr>
                </a:solidFill>
              </a:endParaRPr>
            </a:p>
          </p:txBody>
        </p:sp>
        <p:grpSp>
          <p:nvGrpSpPr>
            <p:cNvPr id="31" name="组合 30"/>
            <p:cNvGrpSpPr/>
            <p:nvPr/>
          </p:nvGrpSpPr>
          <p:grpSpPr>
            <a:xfrm>
              <a:off x="4450509" y="3967631"/>
              <a:ext cx="2393320" cy="415306"/>
              <a:chOff x="1287627" y="2719670"/>
              <a:chExt cx="2393320" cy="415306"/>
            </a:xfrm>
          </p:grpSpPr>
          <p:sp>
            <p:nvSpPr>
              <p:cNvPr id="37" name="文本框 85"/>
              <p:cNvSpPr txBox="1"/>
              <p:nvPr/>
            </p:nvSpPr>
            <p:spPr>
              <a:xfrm>
                <a:off x="1583554" y="2927626"/>
                <a:ext cx="1801467" cy="207350"/>
              </a:xfrm>
              <a:prstGeom prst="rect">
                <a:avLst/>
              </a:prstGeom>
              <a:noFill/>
            </p:spPr>
            <p:txBody>
              <a:bodyPr wrap="square" rtlCol="0">
                <a:spAutoFit/>
              </a:bodyPr>
              <a:lstStyle/>
              <a:p>
                <a:pPr algn="ctr"/>
                <a:r>
                  <a:rPr lang="en-US" altLang="zh-CN" sz="1200">
                    <a:solidFill>
                      <a:schemeClr val="bg1">
                        <a:lumMod val="50000"/>
                      </a:schemeClr>
                    </a:solidFill>
                    <a:latin typeface="Adobe Gothic Std B" panose="020B0800000000000000" pitchFamily="34" charset="-128"/>
                  </a:rPr>
                  <a:t>Enter your title</a:t>
                </a:r>
                <a:endParaRPr lang="zh-CN" altLang="en-US" sz="1200">
                  <a:solidFill>
                    <a:schemeClr val="bg1">
                      <a:lumMod val="50000"/>
                    </a:schemeClr>
                  </a:solidFill>
                  <a:latin typeface="Adobe Gothic Std B" panose="020B0800000000000000" pitchFamily="34" charset="-128"/>
                </a:endParaRPr>
              </a:p>
            </p:txBody>
          </p:sp>
          <p:sp>
            <p:nvSpPr>
              <p:cNvPr id="38" name="文本框 86"/>
              <p:cNvSpPr txBox="1"/>
              <p:nvPr/>
            </p:nvSpPr>
            <p:spPr>
              <a:xfrm>
                <a:off x="1287627" y="2719670"/>
                <a:ext cx="2393320" cy="230389"/>
              </a:xfrm>
              <a:prstGeom prst="rect">
                <a:avLst/>
              </a:prstGeom>
              <a:noFill/>
            </p:spPr>
            <p:txBody>
              <a:bodyPr wrap="square" rtlCol="0">
                <a:spAutoFit/>
              </a:bodyPr>
              <a:lstStyle/>
              <a:p>
                <a:pPr algn="ctr"/>
                <a:r>
                  <a:rPr lang="en-US" altLang="zh-CN" sz="1400" i="1">
                    <a:solidFill>
                      <a:schemeClr val="bg1">
                        <a:lumMod val="50000"/>
                      </a:schemeClr>
                    </a:solidFill>
                    <a:latin typeface="Adobe Gothic Std B" panose="020B0800000000000000" pitchFamily="34" charset="-128"/>
                  </a:rPr>
                  <a:t>Please Enter your title</a:t>
                </a:r>
                <a:endParaRPr lang="zh-CN" altLang="en-US" sz="1400" i="1">
                  <a:solidFill>
                    <a:schemeClr val="bg1">
                      <a:lumMod val="50000"/>
                    </a:schemeClr>
                  </a:solidFill>
                  <a:latin typeface="Adobe Gothic Std B" panose="020B0800000000000000" pitchFamily="34" charset="-128"/>
                </a:endParaRPr>
              </a:p>
            </p:txBody>
          </p:sp>
        </p:grpSp>
        <p:sp>
          <p:nvSpPr>
            <p:cNvPr id="32" name="矩形 31"/>
            <p:cNvSpPr/>
            <p:nvPr/>
          </p:nvSpPr>
          <p:spPr>
            <a:xfrm>
              <a:off x="4553406" y="4351921"/>
              <a:ext cx="2184892" cy="535654"/>
            </a:xfrm>
            <a:prstGeom prst="rect">
              <a:avLst/>
            </a:prstGeom>
          </p:spPr>
          <p:txBody>
            <a:bodyPr wrap="square">
              <a:spAutoFit/>
            </a:bodyPr>
            <a:lstStyle/>
            <a:p>
              <a:pPr>
                <a:lnSpc>
                  <a:spcPct val="150000"/>
                </a:lnSpc>
              </a:pPr>
              <a:r>
                <a:rPr lang="en-US" altLang="zh-CN" sz="900" i="1">
                  <a:solidFill>
                    <a:schemeClr val="bg1">
                      <a:lumMod val="50000"/>
                    </a:schemeClr>
                  </a:solidFill>
                  <a:latin typeface="冬青黑体简体中文 W3" panose="020B0300000000000000" pitchFamily="34" charset="-122"/>
                  <a:ea typeface="冬青黑体简体中文 W3" panose="020B0300000000000000" pitchFamily="34" charset="-122"/>
                </a:rPr>
                <a:t>Lorem ipsum dolor sit amet, consectetur adipisicing elit, sed do eiusmod tempor incididunt ut labore et dolore magna aliqu A.</a:t>
              </a:r>
              <a:endParaRPr lang="zh-CN" altLang="en-US" sz="900">
                <a:solidFill>
                  <a:schemeClr val="bg1">
                    <a:lumMod val="50000"/>
                  </a:schemeClr>
                </a:solidFill>
              </a:endParaRPr>
            </a:p>
          </p:txBody>
        </p:sp>
        <p:grpSp>
          <p:nvGrpSpPr>
            <p:cNvPr id="33" name="组合 32"/>
            <p:cNvGrpSpPr/>
            <p:nvPr/>
          </p:nvGrpSpPr>
          <p:grpSpPr>
            <a:xfrm>
              <a:off x="6630135" y="3967631"/>
              <a:ext cx="2393320" cy="415306"/>
              <a:chOff x="1287627" y="2719670"/>
              <a:chExt cx="2393320" cy="415306"/>
            </a:xfrm>
          </p:grpSpPr>
          <p:sp>
            <p:nvSpPr>
              <p:cNvPr id="35" name="文本框 89"/>
              <p:cNvSpPr txBox="1"/>
              <p:nvPr/>
            </p:nvSpPr>
            <p:spPr>
              <a:xfrm>
                <a:off x="1583554" y="2927626"/>
                <a:ext cx="1801467" cy="207350"/>
              </a:xfrm>
              <a:prstGeom prst="rect">
                <a:avLst/>
              </a:prstGeom>
              <a:noFill/>
            </p:spPr>
            <p:txBody>
              <a:bodyPr wrap="square" rtlCol="0">
                <a:spAutoFit/>
              </a:bodyPr>
              <a:lstStyle/>
              <a:p>
                <a:pPr algn="ctr"/>
                <a:r>
                  <a:rPr lang="en-US" altLang="zh-CN" sz="1200">
                    <a:solidFill>
                      <a:schemeClr val="bg1">
                        <a:lumMod val="50000"/>
                      </a:schemeClr>
                    </a:solidFill>
                    <a:latin typeface="Adobe Gothic Std B" panose="020B0800000000000000" pitchFamily="34" charset="-128"/>
                  </a:rPr>
                  <a:t>Enter your title</a:t>
                </a:r>
                <a:endParaRPr lang="zh-CN" altLang="en-US" sz="1200">
                  <a:solidFill>
                    <a:schemeClr val="bg1">
                      <a:lumMod val="50000"/>
                    </a:schemeClr>
                  </a:solidFill>
                  <a:latin typeface="Adobe Gothic Std B" panose="020B0800000000000000" pitchFamily="34" charset="-128"/>
                </a:endParaRPr>
              </a:p>
            </p:txBody>
          </p:sp>
          <p:sp>
            <p:nvSpPr>
              <p:cNvPr id="36" name="文本框 90"/>
              <p:cNvSpPr txBox="1"/>
              <p:nvPr/>
            </p:nvSpPr>
            <p:spPr>
              <a:xfrm>
                <a:off x="1287627" y="2719670"/>
                <a:ext cx="2393320" cy="230389"/>
              </a:xfrm>
              <a:prstGeom prst="rect">
                <a:avLst/>
              </a:prstGeom>
              <a:noFill/>
            </p:spPr>
            <p:txBody>
              <a:bodyPr wrap="square" rtlCol="0">
                <a:spAutoFit/>
              </a:bodyPr>
              <a:lstStyle/>
              <a:p>
                <a:pPr algn="ctr"/>
                <a:r>
                  <a:rPr lang="en-US" altLang="zh-CN" sz="1400" i="1">
                    <a:solidFill>
                      <a:schemeClr val="bg1">
                        <a:lumMod val="50000"/>
                      </a:schemeClr>
                    </a:solidFill>
                    <a:latin typeface="Adobe Gothic Std B" panose="020B0800000000000000" pitchFamily="34" charset="-128"/>
                  </a:rPr>
                  <a:t>Please Enter your title</a:t>
                </a:r>
                <a:endParaRPr lang="zh-CN" altLang="en-US" sz="1400" i="1">
                  <a:solidFill>
                    <a:schemeClr val="bg1">
                      <a:lumMod val="50000"/>
                    </a:schemeClr>
                  </a:solidFill>
                  <a:latin typeface="Adobe Gothic Std B" panose="020B0800000000000000" pitchFamily="34" charset="-128"/>
                </a:endParaRPr>
              </a:p>
            </p:txBody>
          </p:sp>
        </p:grpSp>
        <p:sp>
          <p:nvSpPr>
            <p:cNvPr id="34" name="矩形 33"/>
            <p:cNvSpPr/>
            <p:nvPr/>
          </p:nvSpPr>
          <p:spPr>
            <a:xfrm>
              <a:off x="6730399" y="4351921"/>
              <a:ext cx="2184892" cy="535654"/>
            </a:xfrm>
            <a:prstGeom prst="rect">
              <a:avLst/>
            </a:prstGeom>
          </p:spPr>
          <p:txBody>
            <a:bodyPr wrap="square">
              <a:spAutoFit/>
            </a:bodyPr>
            <a:lstStyle/>
            <a:p>
              <a:pPr>
                <a:lnSpc>
                  <a:spcPct val="150000"/>
                </a:lnSpc>
              </a:pPr>
              <a:r>
                <a:rPr lang="en-US" altLang="zh-CN" sz="900" i="1">
                  <a:solidFill>
                    <a:schemeClr val="bg1">
                      <a:lumMod val="50000"/>
                    </a:schemeClr>
                  </a:solidFill>
                  <a:latin typeface="冬青黑体简体中文 W3" panose="020B0300000000000000" pitchFamily="34" charset="-122"/>
                  <a:ea typeface="冬青黑体简体中文 W3" panose="020B0300000000000000" pitchFamily="34" charset="-122"/>
                </a:rPr>
                <a:t>Lorem ipsum dolor sit amet, consectetur adipisicing elit, sed do eiusmod tempor incididunt ut labore et dolore magna aliqu A.</a:t>
              </a:r>
              <a:endParaRPr lang="zh-CN" altLang="en-US" sz="900">
                <a:solidFill>
                  <a:schemeClr val="bg1">
                    <a:lumMod val="50000"/>
                  </a:schemeClr>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 calcmode="lin" valueType="num">
                                      <p:cBhvr>
                                        <p:cTn id="16" dur="500" fill="hold"/>
                                        <p:tgtEl>
                                          <p:spTgt spid="51"/>
                                        </p:tgtEl>
                                        <p:attrNameLst>
                                          <p:attrName>ppt_w</p:attrName>
                                        </p:attrNameLst>
                                      </p:cBhvr>
                                      <p:tavLst>
                                        <p:tav tm="0">
                                          <p:val>
                                            <p:fltVal val="0"/>
                                          </p:val>
                                        </p:tav>
                                        <p:tav tm="100000">
                                          <p:val>
                                            <p:strVal val="#ppt_w"/>
                                          </p:val>
                                        </p:tav>
                                      </p:tavLst>
                                    </p:anim>
                                    <p:anim calcmode="lin" valueType="num">
                                      <p:cBhvr>
                                        <p:cTn id="17" dur="500" fill="hold"/>
                                        <p:tgtEl>
                                          <p:spTgt spid="51"/>
                                        </p:tgtEl>
                                        <p:attrNameLst>
                                          <p:attrName>ppt_h</p:attrName>
                                        </p:attrNameLst>
                                      </p:cBhvr>
                                      <p:tavLst>
                                        <p:tav tm="0">
                                          <p:val>
                                            <p:fltVal val="0"/>
                                          </p:val>
                                        </p:tav>
                                        <p:tav tm="100000">
                                          <p:val>
                                            <p:strVal val="#ppt_h"/>
                                          </p:val>
                                        </p:tav>
                                      </p:tavLst>
                                    </p:anim>
                                    <p:animEffect transition="in" filter="fade">
                                      <p:cBhvr>
                                        <p:cTn id="18" dur="500"/>
                                        <p:tgtEl>
                                          <p:spTgt spid="51"/>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anim calcmode="lin" valueType="num">
                                      <p:cBhvr>
                                        <p:cTn id="21" dur="500" fill="hold"/>
                                        <p:tgtEl>
                                          <p:spTgt spid="52"/>
                                        </p:tgtEl>
                                        <p:attrNameLst>
                                          <p:attrName>ppt_w</p:attrName>
                                        </p:attrNameLst>
                                      </p:cBhvr>
                                      <p:tavLst>
                                        <p:tav tm="0">
                                          <p:val>
                                            <p:fltVal val="0"/>
                                          </p:val>
                                        </p:tav>
                                        <p:tav tm="100000">
                                          <p:val>
                                            <p:strVal val="#ppt_w"/>
                                          </p:val>
                                        </p:tav>
                                      </p:tavLst>
                                    </p:anim>
                                    <p:anim calcmode="lin" valueType="num">
                                      <p:cBhvr>
                                        <p:cTn id="22" dur="500" fill="hold"/>
                                        <p:tgtEl>
                                          <p:spTgt spid="52"/>
                                        </p:tgtEl>
                                        <p:attrNameLst>
                                          <p:attrName>ppt_h</p:attrName>
                                        </p:attrNameLst>
                                      </p:cBhvr>
                                      <p:tavLst>
                                        <p:tav tm="0">
                                          <p:val>
                                            <p:fltVal val="0"/>
                                          </p:val>
                                        </p:tav>
                                        <p:tav tm="100000">
                                          <p:val>
                                            <p:strVal val="#ppt_h"/>
                                          </p:val>
                                        </p:tav>
                                      </p:tavLst>
                                    </p:anim>
                                    <p:animEffect transition="in" filter="fade">
                                      <p:cBhvr>
                                        <p:cTn id="23" dur="500"/>
                                        <p:tgtEl>
                                          <p:spTgt spid="52"/>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 calcmode="lin" valueType="num">
                                      <p:cBhvr>
                                        <p:cTn id="26" dur="500" fill="hold"/>
                                        <p:tgtEl>
                                          <p:spTgt spid="53"/>
                                        </p:tgtEl>
                                        <p:attrNameLst>
                                          <p:attrName>ppt_w</p:attrName>
                                        </p:attrNameLst>
                                      </p:cBhvr>
                                      <p:tavLst>
                                        <p:tav tm="0">
                                          <p:val>
                                            <p:fltVal val="0"/>
                                          </p:val>
                                        </p:tav>
                                        <p:tav tm="100000">
                                          <p:val>
                                            <p:strVal val="#ppt_w"/>
                                          </p:val>
                                        </p:tav>
                                      </p:tavLst>
                                    </p:anim>
                                    <p:anim calcmode="lin" valueType="num">
                                      <p:cBhvr>
                                        <p:cTn id="27" dur="500" fill="hold"/>
                                        <p:tgtEl>
                                          <p:spTgt spid="53"/>
                                        </p:tgtEl>
                                        <p:attrNameLst>
                                          <p:attrName>ppt_h</p:attrName>
                                        </p:attrNameLst>
                                      </p:cBhvr>
                                      <p:tavLst>
                                        <p:tav tm="0">
                                          <p:val>
                                            <p:fltVal val="0"/>
                                          </p:val>
                                        </p:tav>
                                        <p:tav tm="100000">
                                          <p:val>
                                            <p:strVal val="#ppt_h"/>
                                          </p:val>
                                        </p:tav>
                                      </p:tavLst>
                                    </p:anim>
                                    <p:animEffect transition="in" filter="fade">
                                      <p:cBhvr>
                                        <p:cTn id="28" dur="500"/>
                                        <p:tgtEl>
                                          <p:spTgt spid="53"/>
                                        </p:tgtEl>
                                      </p:cBhvr>
                                    </p:animEffect>
                                  </p:childTnLst>
                                </p:cTn>
                              </p:par>
                            </p:childTnLst>
                          </p:cTn>
                        </p:par>
                        <p:par>
                          <p:cTn id="29" fill="hold">
                            <p:stCondLst>
                              <p:cond delay="1000"/>
                            </p:stCondLst>
                            <p:childTnLst>
                              <p:par>
                                <p:cTn id="30" presetID="42" presetClass="entr" presetSubtype="0"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1" grpId="0" animBg="1"/>
      <p:bldP spid="52" grpId="0" animBg="1"/>
      <p:bldP spid="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378353"/>
            <a:ext cx="12190413" cy="656210"/>
            <a:chOff x="664516" y="670940"/>
            <a:chExt cx="12190413" cy="656210"/>
          </a:xfrm>
        </p:grpSpPr>
        <p:sp>
          <p:nvSpPr>
            <p:cNvPr id="8" name="TextBox 8"/>
            <p:cNvSpPr txBox="1">
              <a:spLocks noChangeArrowheads="1"/>
            </p:cNvSpPr>
            <p:nvPr/>
          </p:nvSpPr>
          <p:spPr bwMode="auto">
            <a:xfrm>
              <a:off x="1255238" y="670940"/>
              <a:ext cx="3255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dirty="0">
                  <a:solidFill>
                    <a:srgbClr val="646486"/>
                  </a:solidFill>
                  <a:latin typeface="微软雅黑" pitchFamily="34" charset="-122"/>
                  <a:ea typeface="微软雅黑" pitchFamily="34" charset="-122"/>
                  <a:sym typeface="Arial" pitchFamily="34" charset="0"/>
                </a:rPr>
                <a:t>Add title Description</a:t>
              </a:r>
            </a:p>
          </p:txBody>
        </p:sp>
        <p:cxnSp>
          <p:nvCxnSpPr>
            <p:cNvPr id="7" name="直接连接符 6"/>
            <p:cNvCxnSpPr/>
            <p:nvPr/>
          </p:nvCxnSpPr>
          <p:spPr>
            <a:xfrm>
              <a:off x="664516" y="1327150"/>
              <a:ext cx="12190413" cy="0"/>
            </a:xfrm>
            <a:prstGeom prst="line">
              <a:avLst/>
            </a:prstGeom>
            <a:ln>
              <a:solidFill>
                <a:srgbClr val="646486"/>
              </a:solidFill>
            </a:ln>
          </p:spPr>
          <p:style>
            <a:lnRef idx="1">
              <a:schemeClr val="accent1"/>
            </a:lnRef>
            <a:fillRef idx="0">
              <a:schemeClr val="accent1"/>
            </a:fillRef>
            <a:effectRef idx="0">
              <a:schemeClr val="accent1"/>
            </a:effectRef>
            <a:fontRef idx="minor">
              <a:schemeClr val="tx1"/>
            </a:fontRef>
          </p:style>
        </p:cxnSp>
      </p:grpSp>
      <p:grpSp>
        <p:nvGrpSpPr>
          <p:cNvPr id="6" name="Group 11"/>
          <p:cNvGrpSpPr/>
          <p:nvPr/>
        </p:nvGrpSpPr>
        <p:grpSpPr bwMode="auto">
          <a:xfrm>
            <a:off x="1755348" y="2089498"/>
            <a:ext cx="3694113" cy="3695701"/>
            <a:chOff x="6240781" y="1363134"/>
            <a:chExt cx="4963583" cy="4963585"/>
          </a:xfrm>
        </p:grpSpPr>
        <p:grpSp>
          <p:nvGrpSpPr>
            <p:cNvPr id="9" name="Group 12"/>
            <p:cNvGrpSpPr/>
            <p:nvPr/>
          </p:nvGrpSpPr>
          <p:grpSpPr bwMode="auto">
            <a:xfrm>
              <a:off x="6240781" y="1363135"/>
              <a:ext cx="3255433" cy="2434167"/>
              <a:chOff x="4657725" y="946151"/>
              <a:chExt cx="2441575" cy="1825625"/>
            </a:xfrm>
          </p:grpSpPr>
          <p:sp>
            <p:nvSpPr>
              <p:cNvPr id="23" name="Freeform 26"/>
              <p:cNvSpPr/>
              <p:nvPr/>
            </p:nvSpPr>
            <p:spPr bwMode="auto">
              <a:xfrm>
                <a:off x="5953547" y="2046327"/>
                <a:ext cx="1145443" cy="594862"/>
              </a:xfrm>
              <a:custGeom>
                <a:avLst/>
                <a:gdLst>
                  <a:gd name="T0" fmla="*/ 849 w 904"/>
                  <a:gd name="T1" fmla="*/ 0 h 468"/>
                  <a:gd name="T2" fmla="*/ 873 w 904"/>
                  <a:gd name="T3" fmla="*/ 58 h 468"/>
                  <a:gd name="T4" fmla="*/ 507 w 904"/>
                  <a:gd name="T5" fmla="*/ 436 h 468"/>
                  <a:gd name="T6" fmla="*/ 396 w 904"/>
                  <a:gd name="T7" fmla="*/ 436 h 468"/>
                  <a:gd name="T8" fmla="*/ 30 w 904"/>
                  <a:gd name="T9" fmla="*/ 58 h 468"/>
                  <a:gd name="T10" fmla="*/ 55 w 904"/>
                  <a:gd name="T11" fmla="*/ 0 h 468"/>
                  <a:gd name="T12" fmla="*/ 849 w 90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904" h="468">
                    <a:moveTo>
                      <a:pt x="849" y="0"/>
                    </a:moveTo>
                    <a:cubicBezTo>
                      <a:pt x="893" y="0"/>
                      <a:pt x="904" y="26"/>
                      <a:pt x="873" y="58"/>
                    </a:cubicBezTo>
                    <a:cubicBezTo>
                      <a:pt x="507" y="436"/>
                      <a:pt x="507" y="436"/>
                      <a:pt x="507" y="436"/>
                    </a:cubicBezTo>
                    <a:cubicBezTo>
                      <a:pt x="477" y="468"/>
                      <a:pt x="427" y="468"/>
                      <a:pt x="396" y="436"/>
                    </a:cubicBezTo>
                    <a:cubicBezTo>
                      <a:pt x="30" y="58"/>
                      <a:pt x="30" y="58"/>
                      <a:pt x="30" y="58"/>
                    </a:cubicBezTo>
                    <a:cubicBezTo>
                      <a:pt x="0" y="26"/>
                      <a:pt x="11" y="0"/>
                      <a:pt x="55" y="0"/>
                    </a:cubicBezTo>
                    <a:lnTo>
                      <a:pt x="849" y="0"/>
                    </a:lnTo>
                    <a:close/>
                  </a:path>
                </a:pathLst>
              </a:custGeom>
              <a:solidFill>
                <a:srgbClr val="50BAC5"/>
              </a:solidFill>
              <a:ln>
                <a:noFill/>
              </a:ln>
            </p:spPr>
            <p:txBody>
              <a:bodyPr lIns="55827" tIns="27914" rIns="55827" bIns="27914"/>
              <a:lstStyle/>
              <a:p>
                <a:pPr algn="just" eaLnBrk="1" hangingPunct="1">
                  <a:lnSpc>
                    <a:spcPct val="120000"/>
                  </a:lnSpc>
                  <a:defRPr/>
                </a:pPr>
                <a:endParaRPr lang="en-US" sz="1735" noProof="1">
                  <a:solidFill>
                    <a:schemeClr val="bg1"/>
                  </a:solidFill>
                  <a:latin typeface="Arial" pitchFamily="34" charset="0"/>
                  <a:ea typeface="微软雅黑" pitchFamily="34" charset="-122"/>
                  <a:cs typeface="+mn-ea"/>
                  <a:sym typeface="Arial" pitchFamily="34" charset="0"/>
                </a:endParaRPr>
              </a:p>
            </p:txBody>
          </p:sp>
          <p:sp>
            <p:nvSpPr>
              <p:cNvPr id="24" name="Freeform 27"/>
              <p:cNvSpPr/>
              <p:nvPr/>
            </p:nvSpPr>
            <p:spPr bwMode="auto">
              <a:xfrm>
                <a:off x="4657725" y="946151"/>
                <a:ext cx="2150105" cy="1826164"/>
              </a:xfrm>
              <a:custGeom>
                <a:avLst/>
                <a:gdLst>
                  <a:gd name="T0" fmla="*/ 848 w 1696"/>
                  <a:gd name="T1" fmla="*/ 0 h 1440"/>
                  <a:gd name="T2" fmla="*/ 0 w 1696"/>
                  <a:gd name="T3" fmla="*/ 848 h 1440"/>
                  <a:gd name="T4" fmla="*/ 241 w 1696"/>
                  <a:gd name="T5" fmla="*/ 1440 h 1440"/>
                  <a:gd name="T6" fmla="*/ 718 w 1696"/>
                  <a:gd name="T7" fmla="*/ 1209 h 1440"/>
                  <a:gd name="T8" fmla="*/ 464 w 1696"/>
                  <a:gd name="T9" fmla="*/ 848 h 1440"/>
                  <a:gd name="T10" fmla="*/ 848 w 1696"/>
                  <a:gd name="T11" fmla="*/ 464 h 1440"/>
                  <a:gd name="T12" fmla="*/ 1232 w 1696"/>
                  <a:gd name="T13" fmla="*/ 848 h 1440"/>
                  <a:gd name="T14" fmla="*/ 1213 w 1696"/>
                  <a:gd name="T15" fmla="*/ 966 h 1440"/>
                  <a:gd name="T16" fmla="*/ 1293 w 1696"/>
                  <a:gd name="T17" fmla="*/ 966 h 1440"/>
                  <a:gd name="T18" fmla="*/ 1293 w 1696"/>
                  <a:gd name="T19" fmla="*/ 1062 h 1440"/>
                  <a:gd name="T20" fmla="*/ 1669 w 1696"/>
                  <a:gd name="T21" fmla="*/ 1062 h 1440"/>
                  <a:gd name="T22" fmla="*/ 1696 w 1696"/>
                  <a:gd name="T23" fmla="*/ 848 h 1440"/>
                  <a:gd name="T24" fmla="*/ 848 w 1696"/>
                  <a:gd name="T25" fmla="*/ 0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6" h="1440">
                    <a:moveTo>
                      <a:pt x="848" y="0"/>
                    </a:moveTo>
                    <a:cubicBezTo>
                      <a:pt x="380" y="0"/>
                      <a:pt x="0" y="380"/>
                      <a:pt x="0" y="848"/>
                    </a:cubicBezTo>
                    <a:cubicBezTo>
                      <a:pt x="0" y="1078"/>
                      <a:pt x="92" y="1287"/>
                      <a:pt x="241" y="1440"/>
                    </a:cubicBezTo>
                    <a:cubicBezTo>
                      <a:pt x="374" y="1315"/>
                      <a:pt x="540" y="1235"/>
                      <a:pt x="718" y="1209"/>
                    </a:cubicBezTo>
                    <a:cubicBezTo>
                      <a:pt x="570" y="1156"/>
                      <a:pt x="464" y="1014"/>
                      <a:pt x="464" y="848"/>
                    </a:cubicBezTo>
                    <a:cubicBezTo>
                      <a:pt x="464" y="636"/>
                      <a:pt x="636" y="464"/>
                      <a:pt x="848" y="464"/>
                    </a:cubicBezTo>
                    <a:cubicBezTo>
                      <a:pt x="1060" y="464"/>
                      <a:pt x="1232" y="636"/>
                      <a:pt x="1232" y="848"/>
                    </a:cubicBezTo>
                    <a:cubicBezTo>
                      <a:pt x="1232" y="889"/>
                      <a:pt x="1225" y="929"/>
                      <a:pt x="1213" y="966"/>
                    </a:cubicBezTo>
                    <a:cubicBezTo>
                      <a:pt x="1293" y="966"/>
                      <a:pt x="1293" y="966"/>
                      <a:pt x="1293" y="966"/>
                    </a:cubicBezTo>
                    <a:cubicBezTo>
                      <a:pt x="1293" y="1062"/>
                      <a:pt x="1293" y="1062"/>
                      <a:pt x="1293" y="1062"/>
                    </a:cubicBezTo>
                    <a:cubicBezTo>
                      <a:pt x="1669" y="1062"/>
                      <a:pt x="1669" y="1062"/>
                      <a:pt x="1669" y="1062"/>
                    </a:cubicBezTo>
                    <a:cubicBezTo>
                      <a:pt x="1687" y="994"/>
                      <a:pt x="1696" y="922"/>
                      <a:pt x="1696" y="848"/>
                    </a:cubicBezTo>
                    <a:cubicBezTo>
                      <a:pt x="1696" y="380"/>
                      <a:pt x="1316" y="0"/>
                      <a:pt x="848" y="0"/>
                    </a:cubicBezTo>
                    <a:close/>
                  </a:path>
                </a:pathLst>
              </a:custGeom>
              <a:solidFill>
                <a:srgbClr val="50BAC5"/>
              </a:solidFill>
              <a:ln>
                <a:noFill/>
              </a:ln>
            </p:spPr>
            <p:txBody>
              <a:bodyPr lIns="55827" tIns="27914" rIns="55827" bIns="27914"/>
              <a:lstStyle/>
              <a:p>
                <a:pPr algn="just" eaLnBrk="1" hangingPunct="1">
                  <a:lnSpc>
                    <a:spcPct val="120000"/>
                  </a:lnSpc>
                  <a:defRPr/>
                </a:pPr>
                <a:endParaRPr lang="en-US" sz="1735" noProof="1">
                  <a:solidFill>
                    <a:schemeClr val="bg1"/>
                  </a:solidFill>
                  <a:latin typeface="Arial" pitchFamily="34" charset="0"/>
                  <a:ea typeface="微软雅黑" pitchFamily="34" charset="-122"/>
                  <a:cs typeface="+mn-ea"/>
                  <a:sym typeface="Arial" pitchFamily="34" charset="0"/>
                </a:endParaRPr>
              </a:p>
            </p:txBody>
          </p:sp>
        </p:grpSp>
        <p:grpSp>
          <p:nvGrpSpPr>
            <p:cNvPr id="10" name="Group 13"/>
            <p:cNvGrpSpPr/>
            <p:nvPr/>
          </p:nvGrpSpPr>
          <p:grpSpPr bwMode="auto">
            <a:xfrm>
              <a:off x="6240781" y="3111502"/>
              <a:ext cx="2434167" cy="3215217"/>
              <a:chOff x="4657725" y="2257426"/>
              <a:chExt cx="1825625" cy="2411413"/>
            </a:xfrm>
          </p:grpSpPr>
          <p:sp>
            <p:nvSpPr>
              <p:cNvPr id="21" name="Freeform 24"/>
              <p:cNvSpPr/>
              <p:nvPr/>
            </p:nvSpPr>
            <p:spPr bwMode="auto">
              <a:xfrm>
                <a:off x="5753574" y="2257407"/>
                <a:ext cx="593518" cy="1146549"/>
              </a:xfrm>
              <a:custGeom>
                <a:avLst/>
                <a:gdLst>
                  <a:gd name="T0" fmla="*/ 0 w 468"/>
                  <a:gd name="T1" fmla="*/ 55 h 904"/>
                  <a:gd name="T2" fmla="*/ 57 w 468"/>
                  <a:gd name="T3" fmla="*/ 30 h 904"/>
                  <a:gd name="T4" fmla="*/ 436 w 468"/>
                  <a:gd name="T5" fmla="*/ 397 h 904"/>
                  <a:gd name="T6" fmla="*/ 436 w 468"/>
                  <a:gd name="T7" fmla="*/ 508 h 904"/>
                  <a:gd name="T8" fmla="*/ 57 w 468"/>
                  <a:gd name="T9" fmla="*/ 874 h 904"/>
                  <a:gd name="T10" fmla="*/ 0 w 468"/>
                  <a:gd name="T11" fmla="*/ 849 h 904"/>
                  <a:gd name="T12" fmla="*/ 0 w 468"/>
                  <a:gd name="T13" fmla="*/ 55 h 904"/>
                </a:gdLst>
                <a:ahLst/>
                <a:cxnLst>
                  <a:cxn ang="0">
                    <a:pos x="T0" y="T1"/>
                  </a:cxn>
                  <a:cxn ang="0">
                    <a:pos x="T2" y="T3"/>
                  </a:cxn>
                  <a:cxn ang="0">
                    <a:pos x="T4" y="T5"/>
                  </a:cxn>
                  <a:cxn ang="0">
                    <a:pos x="T6" y="T7"/>
                  </a:cxn>
                  <a:cxn ang="0">
                    <a:pos x="T8" y="T9"/>
                  </a:cxn>
                  <a:cxn ang="0">
                    <a:pos x="T10" y="T11"/>
                  </a:cxn>
                  <a:cxn ang="0">
                    <a:pos x="T12" y="T13"/>
                  </a:cxn>
                </a:cxnLst>
                <a:rect l="0" t="0" r="r" b="b"/>
                <a:pathLst>
                  <a:path w="468" h="904">
                    <a:moveTo>
                      <a:pt x="0" y="55"/>
                    </a:moveTo>
                    <a:cubicBezTo>
                      <a:pt x="0" y="11"/>
                      <a:pt x="26" y="0"/>
                      <a:pt x="57" y="30"/>
                    </a:cubicBezTo>
                    <a:cubicBezTo>
                      <a:pt x="436" y="397"/>
                      <a:pt x="436" y="397"/>
                      <a:pt x="436" y="397"/>
                    </a:cubicBezTo>
                    <a:cubicBezTo>
                      <a:pt x="468" y="427"/>
                      <a:pt x="468" y="477"/>
                      <a:pt x="436" y="508"/>
                    </a:cubicBezTo>
                    <a:cubicBezTo>
                      <a:pt x="57" y="874"/>
                      <a:pt x="57" y="874"/>
                      <a:pt x="57" y="874"/>
                    </a:cubicBezTo>
                    <a:cubicBezTo>
                      <a:pt x="26" y="904"/>
                      <a:pt x="0" y="893"/>
                      <a:pt x="0" y="849"/>
                    </a:cubicBezTo>
                    <a:lnTo>
                      <a:pt x="0" y="55"/>
                    </a:lnTo>
                    <a:close/>
                  </a:path>
                </a:pathLst>
              </a:custGeom>
              <a:solidFill>
                <a:srgbClr val="646486"/>
              </a:solidFill>
              <a:ln>
                <a:noFill/>
              </a:ln>
            </p:spPr>
            <p:txBody>
              <a:bodyPr lIns="55827" tIns="27914" rIns="55827" bIns="27914"/>
              <a:lstStyle/>
              <a:p>
                <a:pPr algn="just" eaLnBrk="1" hangingPunct="1">
                  <a:lnSpc>
                    <a:spcPct val="120000"/>
                  </a:lnSpc>
                  <a:defRPr/>
                </a:pPr>
                <a:endParaRPr lang="en-US" sz="1735" noProof="1">
                  <a:solidFill>
                    <a:schemeClr val="bg1"/>
                  </a:solidFill>
                  <a:latin typeface="Arial" pitchFamily="34" charset="0"/>
                  <a:ea typeface="微软雅黑" pitchFamily="34" charset="-122"/>
                  <a:cs typeface="+mn-ea"/>
                  <a:sym typeface="Arial" pitchFamily="34" charset="0"/>
                </a:endParaRPr>
              </a:p>
            </p:txBody>
          </p:sp>
          <p:sp>
            <p:nvSpPr>
              <p:cNvPr id="22" name="Freeform 25"/>
              <p:cNvSpPr/>
              <p:nvPr/>
            </p:nvSpPr>
            <p:spPr bwMode="auto">
              <a:xfrm>
                <a:off x="4657725" y="2518059"/>
                <a:ext cx="1825349" cy="2150780"/>
              </a:xfrm>
              <a:custGeom>
                <a:avLst/>
                <a:gdLst>
                  <a:gd name="T0" fmla="*/ 1209 w 1440"/>
                  <a:gd name="T1" fmla="*/ 978 h 1696"/>
                  <a:gd name="T2" fmla="*/ 848 w 1440"/>
                  <a:gd name="T3" fmla="*/ 1232 h 1696"/>
                  <a:gd name="T4" fmla="*/ 464 w 1440"/>
                  <a:gd name="T5" fmla="*/ 848 h 1696"/>
                  <a:gd name="T6" fmla="*/ 848 w 1440"/>
                  <a:gd name="T7" fmla="*/ 464 h 1696"/>
                  <a:gd name="T8" fmla="*/ 969 w 1440"/>
                  <a:gd name="T9" fmla="*/ 483 h 1696"/>
                  <a:gd name="T10" fmla="*/ 969 w 1440"/>
                  <a:gd name="T11" fmla="*/ 9 h 1696"/>
                  <a:gd name="T12" fmla="*/ 848 w 1440"/>
                  <a:gd name="T13" fmla="*/ 0 h 1696"/>
                  <a:gd name="T14" fmla="*/ 0 w 1440"/>
                  <a:gd name="T15" fmla="*/ 848 h 1696"/>
                  <a:gd name="T16" fmla="*/ 848 w 1440"/>
                  <a:gd name="T17" fmla="*/ 1696 h 1696"/>
                  <a:gd name="T18" fmla="*/ 1440 w 1440"/>
                  <a:gd name="T19" fmla="*/ 1455 h 1696"/>
                  <a:gd name="T20" fmla="*/ 1209 w 1440"/>
                  <a:gd name="T21" fmla="*/ 978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40" h="1696">
                    <a:moveTo>
                      <a:pt x="1209" y="978"/>
                    </a:moveTo>
                    <a:cubicBezTo>
                      <a:pt x="1156" y="1126"/>
                      <a:pt x="1014" y="1232"/>
                      <a:pt x="848" y="1232"/>
                    </a:cubicBezTo>
                    <a:cubicBezTo>
                      <a:pt x="636" y="1232"/>
                      <a:pt x="464" y="1060"/>
                      <a:pt x="464" y="848"/>
                    </a:cubicBezTo>
                    <a:cubicBezTo>
                      <a:pt x="464" y="636"/>
                      <a:pt x="636" y="464"/>
                      <a:pt x="848" y="464"/>
                    </a:cubicBezTo>
                    <a:cubicBezTo>
                      <a:pt x="890" y="464"/>
                      <a:pt x="931" y="471"/>
                      <a:pt x="969" y="483"/>
                    </a:cubicBezTo>
                    <a:cubicBezTo>
                      <a:pt x="969" y="9"/>
                      <a:pt x="969" y="9"/>
                      <a:pt x="969" y="9"/>
                    </a:cubicBezTo>
                    <a:cubicBezTo>
                      <a:pt x="929" y="3"/>
                      <a:pt x="889" y="0"/>
                      <a:pt x="848" y="0"/>
                    </a:cubicBezTo>
                    <a:cubicBezTo>
                      <a:pt x="380" y="0"/>
                      <a:pt x="0" y="380"/>
                      <a:pt x="0" y="848"/>
                    </a:cubicBezTo>
                    <a:cubicBezTo>
                      <a:pt x="0" y="1316"/>
                      <a:pt x="380" y="1696"/>
                      <a:pt x="848" y="1696"/>
                    </a:cubicBezTo>
                    <a:cubicBezTo>
                      <a:pt x="1078" y="1696"/>
                      <a:pt x="1287" y="1604"/>
                      <a:pt x="1440" y="1455"/>
                    </a:cubicBezTo>
                    <a:cubicBezTo>
                      <a:pt x="1315" y="1322"/>
                      <a:pt x="1235" y="1156"/>
                      <a:pt x="1209" y="978"/>
                    </a:cubicBezTo>
                    <a:close/>
                  </a:path>
                </a:pathLst>
              </a:custGeom>
              <a:solidFill>
                <a:srgbClr val="646486"/>
              </a:solidFill>
              <a:ln>
                <a:noFill/>
              </a:ln>
            </p:spPr>
            <p:txBody>
              <a:bodyPr lIns="55827" tIns="27914" rIns="55827" bIns="27914"/>
              <a:lstStyle/>
              <a:p>
                <a:pPr algn="just" eaLnBrk="1" hangingPunct="1">
                  <a:lnSpc>
                    <a:spcPct val="120000"/>
                  </a:lnSpc>
                  <a:defRPr/>
                </a:pPr>
                <a:endParaRPr lang="en-US" sz="1735" noProof="1">
                  <a:solidFill>
                    <a:schemeClr val="bg1"/>
                  </a:solidFill>
                  <a:latin typeface="Arial" pitchFamily="34" charset="0"/>
                  <a:ea typeface="微软雅黑" pitchFamily="34" charset="-122"/>
                  <a:cs typeface="+mn-ea"/>
                  <a:sym typeface="Arial" pitchFamily="34" charset="0"/>
                </a:endParaRPr>
              </a:p>
            </p:txBody>
          </p:sp>
        </p:grpSp>
        <p:grpSp>
          <p:nvGrpSpPr>
            <p:cNvPr id="11" name="Group 14"/>
            <p:cNvGrpSpPr/>
            <p:nvPr/>
          </p:nvGrpSpPr>
          <p:grpSpPr bwMode="auto">
            <a:xfrm>
              <a:off x="7967980" y="3892551"/>
              <a:ext cx="3236384" cy="2434167"/>
              <a:chOff x="5953125" y="2843213"/>
              <a:chExt cx="2427288" cy="1825625"/>
            </a:xfrm>
          </p:grpSpPr>
          <p:sp>
            <p:nvSpPr>
              <p:cNvPr id="19" name="Freeform 22"/>
              <p:cNvSpPr/>
              <p:nvPr/>
            </p:nvSpPr>
            <p:spPr bwMode="auto">
              <a:xfrm>
                <a:off x="5953547" y="2988192"/>
                <a:ext cx="1145442" cy="594862"/>
              </a:xfrm>
              <a:custGeom>
                <a:avLst/>
                <a:gdLst>
                  <a:gd name="T0" fmla="*/ 55 w 904"/>
                  <a:gd name="T1" fmla="*/ 468 h 468"/>
                  <a:gd name="T2" fmla="*/ 30 w 904"/>
                  <a:gd name="T3" fmla="*/ 411 h 468"/>
                  <a:gd name="T4" fmla="*/ 396 w 904"/>
                  <a:gd name="T5" fmla="*/ 32 h 468"/>
                  <a:gd name="T6" fmla="*/ 507 w 904"/>
                  <a:gd name="T7" fmla="*/ 32 h 468"/>
                  <a:gd name="T8" fmla="*/ 873 w 904"/>
                  <a:gd name="T9" fmla="*/ 411 h 468"/>
                  <a:gd name="T10" fmla="*/ 849 w 904"/>
                  <a:gd name="T11" fmla="*/ 468 h 468"/>
                  <a:gd name="T12" fmla="*/ 55 w 904"/>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904" h="468">
                    <a:moveTo>
                      <a:pt x="55" y="468"/>
                    </a:moveTo>
                    <a:cubicBezTo>
                      <a:pt x="11" y="468"/>
                      <a:pt x="0" y="442"/>
                      <a:pt x="30" y="411"/>
                    </a:cubicBezTo>
                    <a:cubicBezTo>
                      <a:pt x="396" y="32"/>
                      <a:pt x="396" y="32"/>
                      <a:pt x="396" y="32"/>
                    </a:cubicBezTo>
                    <a:cubicBezTo>
                      <a:pt x="427" y="0"/>
                      <a:pt x="477" y="0"/>
                      <a:pt x="507" y="32"/>
                    </a:cubicBezTo>
                    <a:cubicBezTo>
                      <a:pt x="873" y="411"/>
                      <a:pt x="873" y="411"/>
                      <a:pt x="873" y="411"/>
                    </a:cubicBezTo>
                    <a:cubicBezTo>
                      <a:pt x="904" y="442"/>
                      <a:pt x="893" y="468"/>
                      <a:pt x="849" y="468"/>
                    </a:cubicBezTo>
                    <a:lnTo>
                      <a:pt x="55" y="468"/>
                    </a:lnTo>
                    <a:close/>
                  </a:path>
                </a:pathLst>
              </a:custGeom>
              <a:solidFill>
                <a:srgbClr val="50BAC5"/>
              </a:solidFill>
              <a:ln>
                <a:noFill/>
              </a:ln>
            </p:spPr>
            <p:txBody>
              <a:bodyPr lIns="55827" tIns="27914" rIns="55827" bIns="27914"/>
              <a:lstStyle/>
              <a:p>
                <a:pPr algn="just" eaLnBrk="1" hangingPunct="1">
                  <a:lnSpc>
                    <a:spcPct val="120000"/>
                  </a:lnSpc>
                  <a:defRPr/>
                </a:pPr>
                <a:endParaRPr lang="en-US" sz="1735" noProof="1">
                  <a:solidFill>
                    <a:schemeClr val="bg1"/>
                  </a:solidFill>
                  <a:latin typeface="Arial" pitchFamily="34" charset="0"/>
                  <a:ea typeface="微软雅黑" pitchFamily="34" charset="-122"/>
                  <a:cs typeface="+mn-ea"/>
                  <a:sym typeface="Arial" pitchFamily="34" charset="0"/>
                </a:endParaRPr>
              </a:p>
            </p:txBody>
          </p:sp>
          <p:sp>
            <p:nvSpPr>
              <p:cNvPr id="20" name="Freeform 23"/>
              <p:cNvSpPr/>
              <p:nvPr/>
            </p:nvSpPr>
            <p:spPr bwMode="auto">
              <a:xfrm>
                <a:off x="6231909" y="2842675"/>
                <a:ext cx="2148505" cy="1826164"/>
              </a:xfrm>
              <a:custGeom>
                <a:avLst/>
                <a:gdLst>
                  <a:gd name="T0" fmla="*/ 978 w 1696"/>
                  <a:gd name="T1" fmla="*/ 231 h 1440"/>
                  <a:gd name="T2" fmla="*/ 1232 w 1696"/>
                  <a:gd name="T3" fmla="*/ 592 h 1440"/>
                  <a:gd name="T4" fmla="*/ 848 w 1696"/>
                  <a:gd name="T5" fmla="*/ 976 h 1440"/>
                  <a:gd name="T6" fmla="*/ 464 w 1696"/>
                  <a:gd name="T7" fmla="*/ 592 h 1440"/>
                  <a:gd name="T8" fmla="*/ 487 w 1696"/>
                  <a:gd name="T9" fmla="*/ 462 h 1440"/>
                  <a:gd name="T10" fmla="*/ 10 w 1696"/>
                  <a:gd name="T11" fmla="*/ 462 h 1440"/>
                  <a:gd name="T12" fmla="*/ 0 w 1696"/>
                  <a:gd name="T13" fmla="*/ 592 h 1440"/>
                  <a:gd name="T14" fmla="*/ 848 w 1696"/>
                  <a:gd name="T15" fmla="*/ 1440 h 1440"/>
                  <a:gd name="T16" fmla="*/ 1696 w 1696"/>
                  <a:gd name="T17" fmla="*/ 592 h 1440"/>
                  <a:gd name="T18" fmla="*/ 1455 w 1696"/>
                  <a:gd name="T19" fmla="*/ 0 h 1440"/>
                  <a:gd name="T20" fmla="*/ 978 w 1696"/>
                  <a:gd name="T21" fmla="*/ 231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6" h="1440">
                    <a:moveTo>
                      <a:pt x="978" y="231"/>
                    </a:moveTo>
                    <a:cubicBezTo>
                      <a:pt x="1126" y="284"/>
                      <a:pt x="1232" y="426"/>
                      <a:pt x="1232" y="592"/>
                    </a:cubicBezTo>
                    <a:cubicBezTo>
                      <a:pt x="1232" y="804"/>
                      <a:pt x="1060" y="976"/>
                      <a:pt x="848" y="976"/>
                    </a:cubicBezTo>
                    <a:cubicBezTo>
                      <a:pt x="636" y="976"/>
                      <a:pt x="464" y="804"/>
                      <a:pt x="464" y="592"/>
                    </a:cubicBezTo>
                    <a:cubicBezTo>
                      <a:pt x="464" y="546"/>
                      <a:pt x="472" y="503"/>
                      <a:pt x="487" y="462"/>
                    </a:cubicBezTo>
                    <a:cubicBezTo>
                      <a:pt x="10" y="462"/>
                      <a:pt x="10" y="462"/>
                      <a:pt x="10" y="462"/>
                    </a:cubicBezTo>
                    <a:cubicBezTo>
                      <a:pt x="3" y="504"/>
                      <a:pt x="0" y="548"/>
                      <a:pt x="0" y="592"/>
                    </a:cubicBezTo>
                    <a:cubicBezTo>
                      <a:pt x="0" y="1060"/>
                      <a:pt x="380" y="1440"/>
                      <a:pt x="848" y="1440"/>
                    </a:cubicBezTo>
                    <a:cubicBezTo>
                      <a:pt x="1316" y="1440"/>
                      <a:pt x="1696" y="1060"/>
                      <a:pt x="1696" y="592"/>
                    </a:cubicBezTo>
                    <a:cubicBezTo>
                      <a:pt x="1696" y="362"/>
                      <a:pt x="1604" y="153"/>
                      <a:pt x="1455" y="0"/>
                    </a:cubicBezTo>
                    <a:cubicBezTo>
                      <a:pt x="1322" y="125"/>
                      <a:pt x="1156" y="205"/>
                      <a:pt x="978" y="231"/>
                    </a:cubicBezTo>
                    <a:close/>
                  </a:path>
                </a:pathLst>
              </a:custGeom>
              <a:solidFill>
                <a:srgbClr val="50BAC5"/>
              </a:solidFill>
              <a:ln>
                <a:noFill/>
              </a:ln>
            </p:spPr>
            <p:txBody>
              <a:bodyPr lIns="55827" tIns="27914" rIns="55827" bIns="27914"/>
              <a:lstStyle/>
              <a:p>
                <a:pPr algn="just" eaLnBrk="1" hangingPunct="1">
                  <a:lnSpc>
                    <a:spcPct val="120000"/>
                  </a:lnSpc>
                  <a:defRPr/>
                </a:pPr>
                <a:endParaRPr lang="en-US" sz="1735" noProof="1">
                  <a:solidFill>
                    <a:schemeClr val="bg1"/>
                  </a:solidFill>
                  <a:latin typeface="Arial" pitchFamily="34" charset="0"/>
                  <a:ea typeface="微软雅黑" pitchFamily="34" charset="-122"/>
                  <a:cs typeface="+mn-ea"/>
                  <a:sym typeface="Arial" pitchFamily="34" charset="0"/>
                </a:endParaRPr>
              </a:p>
            </p:txBody>
          </p:sp>
        </p:grpSp>
        <p:grpSp>
          <p:nvGrpSpPr>
            <p:cNvPr id="12" name="Group 15"/>
            <p:cNvGrpSpPr/>
            <p:nvPr/>
          </p:nvGrpSpPr>
          <p:grpSpPr bwMode="auto">
            <a:xfrm>
              <a:off x="8770565" y="1363134"/>
              <a:ext cx="2433799" cy="3277074"/>
              <a:chOff x="6555063" y="946150"/>
              <a:chExt cx="1825349" cy="2457806"/>
            </a:xfrm>
          </p:grpSpPr>
          <p:sp>
            <p:nvSpPr>
              <p:cNvPr id="17" name="Freeform 20"/>
              <p:cNvSpPr/>
              <p:nvPr/>
            </p:nvSpPr>
            <p:spPr bwMode="auto">
              <a:xfrm>
                <a:off x="6691046" y="2257407"/>
                <a:ext cx="593518" cy="1146549"/>
              </a:xfrm>
              <a:custGeom>
                <a:avLst/>
                <a:gdLst>
                  <a:gd name="T0" fmla="*/ 468 w 468"/>
                  <a:gd name="T1" fmla="*/ 849 h 904"/>
                  <a:gd name="T2" fmla="*/ 410 w 468"/>
                  <a:gd name="T3" fmla="*/ 874 h 904"/>
                  <a:gd name="T4" fmla="*/ 32 w 468"/>
                  <a:gd name="T5" fmla="*/ 508 h 904"/>
                  <a:gd name="T6" fmla="*/ 32 w 468"/>
                  <a:gd name="T7" fmla="*/ 397 h 904"/>
                  <a:gd name="T8" fmla="*/ 410 w 468"/>
                  <a:gd name="T9" fmla="*/ 30 h 904"/>
                  <a:gd name="T10" fmla="*/ 468 w 468"/>
                  <a:gd name="T11" fmla="*/ 55 h 904"/>
                  <a:gd name="T12" fmla="*/ 468 w 468"/>
                  <a:gd name="T13" fmla="*/ 849 h 904"/>
                </a:gdLst>
                <a:ahLst/>
                <a:cxnLst>
                  <a:cxn ang="0">
                    <a:pos x="T0" y="T1"/>
                  </a:cxn>
                  <a:cxn ang="0">
                    <a:pos x="T2" y="T3"/>
                  </a:cxn>
                  <a:cxn ang="0">
                    <a:pos x="T4" y="T5"/>
                  </a:cxn>
                  <a:cxn ang="0">
                    <a:pos x="T6" y="T7"/>
                  </a:cxn>
                  <a:cxn ang="0">
                    <a:pos x="T8" y="T9"/>
                  </a:cxn>
                  <a:cxn ang="0">
                    <a:pos x="T10" y="T11"/>
                  </a:cxn>
                  <a:cxn ang="0">
                    <a:pos x="T12" y="T13"/>
                  </a:cxn>
                </a:cxnLst>
                <a:rect l="0" t="0" r="r" b="b"/>
                <a:pathLst>
                  <a:path w="468" h="904">
                    <a:moveTo>
                      <a:pt x="468" y="849"/>
                    </a:moveTo>
                    <a:cubicBezTo>
                      <a:pt x="468" y="893"/>
                      <a:pt x="442" y="904"/>
                      <a:pt x="410" y="874"/>
                    </a:cubicBezTo>
                    <a:cubicBezTo>
                      <a:pt x="32" y="508"/>
                      <a:pt x="32" y="508"/>
                      <a:pt x="32" y="508"/>
                    </a:cubicBezTo>
                    <a:cubicBezTo>
                      <a:pt x="0" y="477"/>
                      <a:pt x="0" y="427"/>
                      <a:pt x="32" y="397"/>
                    </a:cubicBezTo>
                    <a:cubicBezTo>
                      <a:pt x="410" y="30"/>
                      <a:pt x="410" y="30"/>
                      <a:pt x="410" y="30"/>
                    </a:cubicBezTo>
                    <a:cubicBezTo>
                      <a:pt x="442" y="0"/>
                      <a:pt x="468" y="11"/>
                      <a:pt x="468" y="55"/>
                    </a:cubicBezTo>
                    <a:lnTo>
                      <a:pt x="468" y="849"/>
                    </a:lnTo>
                    <a:close/>
                  </a:path>
                </a:pathLst>
              </a:custGeom>
              <a:solidFill>
                <a:srgbClr val="646486"/>
              </a:solidFill>
              <a:ln>
                <a:noFill/>
              </a:ln>
            </p:spPr>
            <p:txBody>
              <a:bodyPr lIns="55827" tIns="27914" rIns="55827" bIns="27914"/>
              <a:lstStyle/>
              <a:p>
                <a:pPr algn="just" eaLnBrk="1" hangingPunct="1">
                  <a:lnSpc>
                    <a:spcPct val="120000"/>
                  </a:lnSpc>
                  <a:defRPr/>
                </a:pPr>
                <a:endParaRPr lang="en-US" sz="1735" noProof="1">
                  <a:solidFill>
                    <a:schemeClr val="bg1"/>
                  </a:solidFill>
                  <a:latin typeface="Arial" pitchFamily="34" charset="0"/>
                  <a:ea typeface="微软雅黑" pitchFamily="34" charset="-122"/>
                  <a:cs typeface="+mn-ea"/>
                  <a:sym typeface="Arial" pitchFamily="34" charset="0"/>
                </a:endParaRPr>
              </a:p>
            </p:txBody>
          </p:sp>
          <p:sp>
            <p:nvSpPr>
              <p:cNvPr id="18" name="Freeform 21"/>
              <p:cNvSpPr/>
              <p:nvPr/>
            </p:nvSpPr>
            <p:spPr bwMode="auto">
              <a:xfrm>
                <a:off x="6555063" y="946150"/>
                <a:ext cx="1825349" cy="2150780"/>
              </a:xfrm>
              <a:custGeom>
                <a:avLst/>
                <a:gdLst>
                  <a:gd name="T0" fmla="*/ 592 w 1440"/>
                  <a:gd name="T1" fmla="*/ 0 h 1696"/>
                  <a:gd name="T2" fmla="*/ 0 w 1440"/>
                  <a:gd name="T3" fmla="*/ 241 h 1696"/>
                  <a:gd name="T4" fmla="*/ 231 w 1440"/>
                  <a:gd name="T5" fmla="*/ 718 h 1696"/>
                  <a:gd name="T6" fmla="*/ 592 w 1440"/>
                  <a:gd name="T7" fmla="*/ 464 h 1696"/>
                  <a:gd name="T8" fmla="*/ 976 w 1440"/>
                  <a:gd name="T9" fmla="*/ 848 h 1696"/>
                  <a:gd name="T10" fmla="*/ 592 w 1440"/>
                  <a:gd name="T11" fmla="*/ 1232 h 1696"/>
                  <a:gd name="T12" fmla="*/ 452 w 1440"/>
                  <a:gd name="T13" fmla="*/ 1206 h 1696"/>
                  <a:gd name="T14" fmla="*/ 452 w 1440"/>
                  <a:gd name="T15" fmla="*/ 1300 h 1696"/>
                  <a:gd name="T16" fmla="*/ 389 w 1440"/>
                  <a:gd name="T17" fmla="*/ 1300 h 1696"/>
                  <a:gd name="T18" fmla="*/ 389 w 1440"/>
                  <a:gd name="T19" fmla="*/ 1671 h 1696"/>
                  <a:gd name="T20" fmla="*/ 592 w 1440"/>
                  <a:gd name="T21" fmla="*/ 1696 h 1696"/>
                  <a:gd name="T22" fmla="*/ 1440 w 1440"/>
                  <a:gd name="T23" fmla="*/ 848 h 1696"/>
                  <a:gd name="T24" fmla="*/ 592 w 1440"/>
                  <a:gd name="T25" fmla="*/ 0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0" h="1696">
                    <a:moveTo>
                      <a:pt x="592" y="0"/>
                    </a:moveTo>
                    <a:cubicBezTo>
                      <a:pt x="362" y="0"/>
                      <a:pt x="153" y="92"/>
                      <a:pt x="0" y="241"/>
                    </a:cubicBezTo>
                    <a:cubicBezTo>
                      <a:pt x="125" y="374"/>
                      <a:pt x="205" y="540"/>
                      <a:pt x="231" y="718"/>
                    </a:cubicBezTo>
                    <a:cubicBezTo>
                      <a:pt x="284" y="570"/>
                      <a:pt x="426" y="464"/>
                      <a:pt x="592" y="464"/>
                    </a:cubicBezTo>
                    <a:cubicBezTo>
                      <a:pt x="804" y="464"/>
                      <a:pt x="976" y="636"/>
                      <a:pt x="976" y="848"/>
                    </a:cubicBezTo>
                    <a:cubicBezTo>
                      <a:pt x="976" y="1060"/>
                      <a:pt x="804" y="1232"/>
                      <a:pt x="592" y="1232"/>
                    </a:cubicBezTo>
                    <a:cubicBezTo>
                      <a:pt x="543" y="1232"/>
                      <a:pt x="495" y="1223"/>
                      <a:pt x="452" y="1206"/>
                    </a:cubicBezTo>
                    <a:cubicBezTo>
                      <a:pt x="452" y="1300"/>
                      <a:pt x="452" y="1300"/>
                      <a:pt x="452" y="1300"/>
                    </a:cubicBezTo>
                    <a:cubicBezTo>
                      <a:pt x="389" y="1300"/>
                      <a:pt x="389" y="1300"/>
                      <a:pt x="389" y="1300"/>
                    </a:cubicBezTo>
                    <a:cubicBezTo>
                      <a:pt x="389" y="1671"/>
                      <a:pt x="389" y="1671"/>
                      <a:pt x="389" y="1671"/>
                    </a:cubicBezTo>
                    <a:cubicBezTo>
                      <a:pt x="454" y="1687"/>
                      <a:pt x="522" y="1696"/>
                      <a:pt x="592" y="1696"/>
                    </a:cubicBezTo>
                    <a:cubicBezTo>
                      <a:pt x="1060" y="1696"/>
                      <a:pt x="1440" y="1316"/>
                      <a:pt x="1440" y="848"/>
                    </a:cubicBezTo>
                    <a:cubicBezTo>
                      <a:pt x="1440" y="380"/>
                      <a:pt x="1060" y="0"/>
                      <a:pt x="592" y="0"/>
                    </a:cubicBezTo>
                    <a:close/>
                  </a:path>
                </a:pathLst>
              </a:custGeom>
              <a:solidFill>
                <a:srgbClr val="646486"/>
              </a:solidFill>
              <a:ln>
                <a:noFill/>
              </a:ln>
            </p:spPr>
            <p:txBody>
              <a:bodyPr lIns="55827" tIns="27914" rIns="55827" bIns="27914"/>
              <a:lstStyle/>
              <a:p>
                <a:pPr algn="just" eaLnBrk="1" hangingPunct="1">
                  <a:lnSpc>
                    <a:spcPct val="120000"/>
                  </a:lnSpc>
                  <a:defRPr/>
                </a:pPr>
                <a:endParaRPr lang="en-US" sz="1735" noProof="1">
                  <a:solidFill>
                    <a:schemeClr val="bg1"/>
                  </a:solidFill>
                  <a:latin typeface="Arial" pitchFamily="34" charset="0"/>
                  <a:ea typeface="微软雅黑" pitchFamily="34" charset="-122"/>
                  <a:cs typeface="+mn-ea"/>
                  <a:sym typeface="Arial" pitchFamily="34" charset="0"/>
                </a:endParaRPr>
              </a:p>
            </p:txBody>
          </p:sp>
        </p:grpSp>
        <p:sp>
          <p:nvSpPr>
            <p:cNvPr id="13" name="TextBox 16"/>
            <p:cNvSpPr txBox="1"/>
            <p:nvPr/>
          </p:nvSpPr>
          <p:spPr>
            <a:xfrm rot="18920653">
              <a:off x="6614389" y="1959675"/>
              <a:ext cx="1084827" cy="451405"/>
            </a:xfrm>
            <a:prstGeom prst="rect">
              <a:avLst/>
            </a:prstGeom>
            <a:noFill/>
          </p:spPr>
          <p:txBody>
            <a:bodyPr spcFirstLastPara="1" wrap="none" anchor="ctr">
              <a:prstTxWarp prst="textArchUp">
                <a:avLst/>
              </a:prstTxWarp>
              <a:spAutoFit/>
            </a:bodyPr>
            <a:lstStyle/>
            <a:p>
              <a:pPr algn="just" eaLnBrk="1" hangingPunct="1">
                <a:lnSpc>
                  <a:spcPct val="120000"/>
                </a:lnSpc>
                <a:defRPr/>
              </a:pPr>
              <a:r>
                <a:rPr lang="zh-CN" altLang="en-US" sz="1735" b="1" noProof="1">
                  <a:solidFill>
                    <a:schemeClr val="bg1"/>
                  </a:solidFill>
                  <a:latin typeface="Arial" pitchFamily="34" charset="0"/>
                  <a:ea typeface="微软雅黑" pitchFamily="34" charset="-122"/>
                  <a:cs typeface="+mn-ea"/>
                  <a:sym typeface="Arial" pitchFamily="34" charset="0"/>
                </a:rPr>
                <a:t>Text content</a:t>
              </a:r>
              <a:endParaRPr lang="id-ID" sz="1735" b="1" noProof="1">
                <a:solidFill>
                  <a:schemeClr val="bg1"/>
                </a:solidFill>
                <a:latin typeface="Arial" pitchFamily="34" charset="0"/>
                <a:ea typeface="微软雅黑" pitchFamily="34" charset="-122"/>
                <a:cs typeface="+mn-ea"/>
                <a:sym typeface="Arial" pitchFamily="34" charset="0"/>
              </a:endParaRPr>
            </a:p>
          </p:txBody>
        </p:sp>
        <p:sp>
          <p:nvSpPr>
            <p:cNvPr id="14" name="TextBox 17"/>
            <p:cNvSpPr txBox="1"/>
            <p:nvPr/>
          </p:nvSpPr>
          <p:spPr>
            <a:xfrm rot="2904439">
              <a:off x="9713530" y="2071950"/>
              <a:ext cx="1348425" cy="451405"/>
            </a:xfrm>
            <a:prstGeom prst="rect">
              <a:avLst/>
            </a:prstGeom>
            <a:noFill/>
          </p:spPr>
          <p:txBody>
            <a:bodyPr spcFirstLastPara="1" wrap="none" anchor="ctr">
              <a:prstTxWarp prst="textArchUp">
                <a:avLst/>
              </a:prstTxWarp>
              <a:spAutoFit/>
            </a:bodyPr>
            <a:lstStyle/>
            <a:p>
              <a:pPr algn="just" eaLnBrk="1" hangingPunct="1">
                <a:lnSpc>
                  <a:spcPct val="120000"/>
                </a:lnSpc>
                <a:defRPr/>
              </a:pPr>
              <a:r>
                <a:rPr lang="zh-CN" altLang="en-US" sz="1735" b="1" noProof="1">
                  <a:solidFill>
                    <a:schemeClr val="bg1"/>
                  </a:solidFill>
                  <a:latin typeface="Arial" pitchFamily="34" charset="0"/>
                  <a:ea typeface="微软雅黑" pitchFamily="34" charset="-122"/>
                  <a:cs typeface="+mn-ea"/>
                  <a:sym typeface="Arial" pitchFamily="34" charset="0"/>
                </a:rPr>
                <a:t>Text content</a:t>
              </a:r>
              <a:endParaRPr lang="id-ID" sz="1735" b="1" noProof="1">
                <a:solidFill>
                  <a:schemeClr val="bg1"/>
                </a:solidFill>
                <a:latin typeface="Arial" pitchFamily="34" charset="0"/>
                <a:ea typeface="微软雅黑" pitchFamily="34" charset="-122"/>
                <a:cs typeface="+mn-ea"/>
                <a:sym typeface="Arial" pitchFamily="34" charset="0"/>
              </a:endParaRPr>
            </a:p>
          </p:txBody>
        </p:sp>
        <p:sp>
          <p:nvSpPr>
            <p:cNvPr id="15" name="TextBox 18"/>
            <p:cNvSpPr txBox="1"/>
            <p:nvPr/>
          </p:nvSpPr>
          <p:spPr>
            <a:xfrm rot="3328205">
              <a:off x="6381839" y="5171931"/>
              <a:ext cx="1276620" cy="451405"/>
            </a:xfrm>
            <a:prstGeom prst="rect">
              <a:avLst/>
            </a:prstGeom>
            <a:noFill/>
          </p:spPr>
          <p:txBody>
            <a:bodyPr spcFirstLastPara="1" wrap="none" anchor="ctr">
              <a:prstTxWarp prst="textArchDown">
                <a:avLst/>
              </a:prstTxWarp>
              <a:spAutoFit/>
            </a:bodyPr>
            <a:lstStyle/>
            <a:p>
              <a:pPr algn="just" eaLnBrk="1" hangingPunct="1">
                <a:lnSpc>
                  <a:spcPct val="120000"/>
                </a:lnSpc>
                <a:defRPr/>
              </a:pPr>
              <a:r>
                <a:rPr lang="zh-CN" altLang="en-US" sz="1735" b="1" noProof="1">
                  <a:solidFill>
                    <a:schemeClr val="bg1"/>
                  </a:solidFill>
                  <a:latin typeface="Arial" pitchFamily="34" charset="0"/>
                  <a:ea typeface="微软雅黑" pitchFamily="34" charset="-122"/>
                  <a:cs typeface="+mn-ea"/>
                  <a:sym typeface="Arial" pitchFamily="34" charset="0"/>
                </a:rPr>
                <a:t>Text content</a:t>
              </a:r>
              <a:endParaRPr lang="id-ID" sz="1735" b="1" noProof="1">
                <a:solidFill>
                  <a:schemeClr val="bg1"/>
                </a:solidFill>
                <a:latin typeface="Arial" pitchFamily="34" charset="0"/>
                <a:ea typeface="微软雅黑" pitchFamily="34" charset="-122"/>
                <a:cs typeface="+mn-ea"/>
                <a:sym typeface="Arial" pitchFamily="34" charset="0"/>
              </a:endParaRPr>
            </a:p>
          </p:txBody>
        </p:sp>
        <p:sp>
          <p:nvSpPr>
            <p:cNvPr id="16" name="TextBox 19"/>
            <p:cNvSpPr txBox="1"/>
            <p:nvPr/>
          </p:nvSpPr>
          <p:spPr>
            <a:xfrm rot="18872992">
              <a:off x="9524091" y="5259067"/>
              <a:ext cx="1436559" cy="451405"/>
            </a:xfrm>
            <a:prstGeom prst="rect">
              <a:avLst/>
            </a:prstGeom>
            <a:noFill/>
          </p:spPr>
          <p:txBody>
            <a:bodyPr spcFirstLastPara="1" wrap="none" anchor="ctr">
              <a:prstTxWarp prst="textArchDown">
                <a:avLst/>
              </a:prstTxWarp>
              <a:spAutoFit/>
            </a:bodyPr>
            <a:lstStyle/>
            <a:p>
              <a:pPr algn="just" eaLnBrk="1" hangingPunct="1">
                <a:lnSpc>
                  <a:spcPct val="120000"/>
                </a:lnSpc>
                <a:defRPr/>
              </a:pPr>
              <a:r>
                <a:rPr lang="zh-CN" altLang="en-US" sz="1735" b="1" noProof="1">
                  <a:solidFill>
                    <a:schemeClr val="bg1"/>
                  </a:solidFill>
                  <a:latin typeface="Arial" pitchFamily="34" charset="0"/>
                  <a:ea typeface="微软雅黑" pitchFamily="34" charset="-122"/>
                  <a:cs typeface="+mn-ea"/>
                  <a:sym typeface="Arial" pitchFamily="34" charset="0"/>
                </a:rPr>
                <a:t>Text content</a:t>
              </a:r>
              <a:endParaRPr lang="id-ID" sz="1735" b="1" noProof="1">
                <a:solidFill>
                  <a:schemeClr val="bg1"/>
                </a:solidFill>
                <a:latin typeface="Arial" pitchFamily="34" charset="0"/>
                <a:ea typeface="微软雅黑" pitchFamily="34" charset="-122"/>
                <a:cs typeface="+mn-ea"/>
                <a:sym typeface="Arial" pitchFamily="34" charset="0"/>
              </a:endParaRPr>
            </a:p>
          </p:txBody>
        </p:sp>
      </p:grpSp>
      <p:grpSp>
        <p:nvGrpSpPr>
          <p:cNvPr id="25" name="Group 2"/>
          <p:cNvGrpSpPr/>
          <p:nvPr/>
        </p:nvGrpSpPr>
        <p:grpSpPr>
          <a:xfrm>
            <a:off x="6850206" y="1746484"/>
            <a:ext cx="3769745" cy="1103760"/>
            <a:chOff x="1930687" y="4371057"/>
            <a:chExt cx="6391502" cy="1871396"/>
          </a:xfrm>
        </p:grpSpPr>
        <p:sp>
          <p:nvSpPr>
            <p:cNvPr id="26" name="TextBox 6"/>
            <p:cNvSpPr txBox="1"/>
            <p:nvPr/>
          </p:nvSpPr>
          <p:spPr>
            <a:xfrm>
              <a:off x="2430338" y="4927510"/>
              <a:ext cx="5891851" cy="1314943"/>
            </a:xfrm>
            <a:prstGeom prst="rect">
              <a:avLst/>
            </a:prstGeom>
            <a:noFill/>
          </p:spPr>
          <p:txBody>
            <a:bodyPr wrap="square" lIns="219419" tIns="109710" rIns="219419" bIns="109710" rtlCol="0">
              <a:spAutoFit/>
            </a:bodyPr>
            <a:lstStyle/>
            <a:p>
              <a:r>
                <a:rPr lang="en-US" sz="1200" dirty="0">
                  <a:solidFill>
                    <a:schemeClr val="bg1">
                      <a:lumMod val="50000"/>
                    </a:schemeClr>
                  </a:solidFill>
                  <a:latin typeface="Lato Light"/>
                  <a:ea typeface="Open Sans Light" panose="020B0306030504020204" pitchFamily="34" charset="0"/>
                  <a:cs typeface="Lato Light"/>
                </a:rPr>
                <a:t>Lorem Ipsum has both main data statistical this methodologies important </a:t>
              </a:r>
              <a:r>
                <a:rPr lang="en-US" sz="1200" b="1" dirty="0">
                  <a:solidFill>
                    <a:schemeClr val="bg1">
                      <a:lumMod val="50000"/>
                    </a:schemeClr>
                  </a:solidFill>
                  <a:latin typeface="Lato Light"/>
                  <a:ea typeface="Open Sans Light" panose="020B0306030504020204" pitchFamily="34" charset="0"/>
                  <a:cs typeface="Lato Light"/>
                </a:rPr>
                <a:t>Data Analysis </a:t>
              </a:r>
              <a:r>
                <a:rPr lang="en-US" sz="1200" dirty="0">
                  <a:solidFill>
                    <a:schemeClr val="bg1">
                      <a:lumMod val="50000"/>
                    </a:schemeClr>
                  </a:solidFill>
                  <a:latin typeface="Lato Light"/>
                  <a:ea typeface="Open Sans Light" panose="020B0306030504020204" pitchFamily="34" charset="0"/>
                  <a:cs typeface="Lato Light"/>
                </a:rPr>
                <a:t>which summarizes data. </a:t>
              </a:r>
              <a:r>
                <a:rPr lang="pt-BR" sz="1200" dirty="0">
                  <a:solidFill>
                    <a:schemeClr val="bg1">
                      <a:lumMod val="50000"/>
                    </a:schemeClr>
                  </a:solidFill>
                  <a:latin typeface="Lato Light"/>
                  <a:cs typeface="Lato Light"/>
                </a:rPr>
                <a:t>Sed an graecie.</a:t>
              </a:r>
              <a:endParaRPr lang="en-US" sz="1200" dirty="0">
                <a:solidFill>
                  <a:schemeClr val="bg1">
                    <a:lumMod val="50000"/>
                  </a:schemeClr>
                </a:solidFill>
                <a:latin typeface="Lato Light"/>
                <a:ea typeface="Open Sans Light" panose="020B0306030504020204" pitchFamily="34" charset="0"/>
                <a:cs typeface="Lato Light"/>
              </a:endParaRPr>
            </a:p>
          </p:txBody>
        </p:sp>
        <p:sp>
          <p:nvSpPr>
            <p:cNvPr id="27" name="Freeform 222"/>
            <p:cNvSpPr>
              <a:spLocks noEditPoints="1"/>
            </p:cNvSpPr>
            <p:nvPr/>
          </p:nvSpPr>
          <p:spPr bwMode="auto">
            <a:xfrm>
              <a:off x="1930687" y="4490967"/>
              <a:ext cx="518612" cy="520896"/>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646486"/>
            </a:solidFill>
            <a:ln>
              <a:noFill/>
            </a:ln>
          </p:spPr>
          <p:txBody>
            <a:bodyPr vert="horz" wrap="square" lIns="91440" tIns="45720" rIns="91440" bIns="45720" numCol="1" anchor="t" anchorCtr="0" compatLnSpc="1"/>
            <a:lstStyle/>
            <a:p>
              <a:endParaRPr lang="en-US" sz="1050">
                <a:solidFill>
                  <a:schemeClr val="bg1">
                    <a:lumMod val="50000"/>
                  </a:schemeClr>
                </a:solidFill>
              </a:endParaRPr>
            </a:p>
          </p:txBody>
        </p:sp>
        <p:sp>
          <p:nvSpPr>
            <p:cNvPr id="28" name="TextBox 8"/>
            <p:cNvSpPr txBox="1"/>
            <p:nvPr/>
          </p:nvSpPr>
          <p:spPr>
            <a:xfrm>
              <a:off x="2452235" y="4371057"/>
              <a:ext cx="1702333" cy="600040"/>
            </a:xfrm>
            <a:prstGeom prst="rect">
              <a:avLst/>
            </a:prstGeom>
            <a:noFill/>
          </p:spPr>
          <p:txBody>
            <a:bodyPr wrap="none" lIns="182843" tIns="91422" rIns="182843" bIns="91422" rtlCol="0">
              <a:spAutoFit/>
            </a:bodyPr>
            <a:lstStyle/>
            <a:p>
              <a:r>
                <a:rPr lang="id-ID" sz="1050" b="1" dirty="0">
                  <a:solidFill>
                    <a:schemeClr val="bg1">
                      <a:lumMod val="50000"/>
                    </a:schemeClr>
                  </a:solidFill>
                  <a:latin typeface="Lato Regular"/>
                  <a:cs typeface="Lato Regular"/>
                </a:rPr>
                <a:t>Set goals</a:t>
              </a:r>
            </a:p>
          </p:txBody>
        </p:sp>
      </p:grpSp>
      <p:grpSp>
        <p:nvGrpSpPr>
          <p:cNvPr id="29" name="Group 3"/>
          <p:cNvGrpSpPr/>
          <p:nvPr/>
        </p:nvGrpSpPr>
        <p:grpSpPr>
          <a:xfrm>
            <a:off x="6869015" y="2876511"/>
            <a:ext cx="3750936" cy="1103760"/>
            <a:chOff x="1962577" y="6007067"/>
            <a:chExt cx="6359611" cy="1871396"/>
          </a:xfrm>
        </p:grpSpPr>
        <p:sp>
          <p:nvSpPr>
            <p:cNvPr id="30" name="TextBox 10"/>
            <p:cNvSpPr txBox="1"/>
            <p:nvPr/>
          </p:nvSpPr>
          <p:spPr>
            <a:xfrm>
              <a:off x="2462228" y="6563520"/>
              <a:ext cx="5859960" cy="1314943"/>
            </a:xfrm>
            <a:prstGeom prst="rect">
              <a:avLst/>
            </a:prstGeom>
            <a:noFill/>
          </p:spPr>
          <p:txBody>
            <a:bodyPr wrap="square" lIns="219419" tIns="109710" rIns="219419" bIns="109710" rtlCol="0">
              <a:spAutoFit/>
            </a:bodyPr>
            <a:lstStyle/>
            <a:p>
              <a:r>
                <a:rPr lang="en-US" sz="1200" dirty="0">
                  <a:solidFill>
                    <a:schemeClr val="bg1">
                      <a:lumMod val="50000"/>
                    </a:schemeClr>
                  </a:solidFill>
                  <a:latin typeface="Lato Light"/>
                  <a:ea typeface="Open Sans Light" panose="020B0306030504020204" pitchFamily="34" charset="0"/>
                  <a:cs typeface="Lato Light"/>
                </a:rPr>
                <a:t>Lorem Ipsum has both main data statistical this methodologies important </a:t>
              </a:r>
              <a:r>
                <a:rPr lang="en-US" sz="1200" b="1" dirty="0">
                  <a:solidFill>
                    <a:schemeClr val="bg1">
                      <a:lumMod val="50000"/>
                    </a:schemeClr>
                  </a:solidFill>
                  <a:latin typeface="Lato Light"/>
                  <a:ea typeface="Open Sans Light" panose="020B0306030504020204" pitchFamily="34" charset="0"/>
                  <a:cs typeface="Lato Light"/>
                </a:rPr>
                <a:t>Data Analysis </a:t>
              </a:r>
              <a:r>
                <a:rPr lang="en-US" sz="1200" dirty="0">
                  <a:solidFill>
                    <a:schemeClr val="bg1">
                      <a:lumMod val="50000"/>
                    </a:schemeClr>
                  </a:solidFill>
                  <a:latin typeface="Lato Light"/>
                  <a:ea typeface="Open Sans Light" panose="020B0306030504020204" pitchFamily="34" charset="0"/>
                  <a:cs typeface="Lato Light"/>
                </a:rPr>
                <a:t>which summarizes data. </a:t>
              </a:r>
              <a:r>
                <a:rPr lang="pt-BR" sz="1200" dirty="0">
                  <a:solidFill>
                    <a:schemeClr val="bg1">
                      <a:lumMod val="50000"/>
                    </a:schemeClr>
                  </a:solidFill>
                  <a:latin typeface="Lato Light"/>
                  <a:cs typeface="Lato Light"/>
                </a:rPr>
                <a:t>Sed an graecie.</a:t>
              </a:r>
              <a:endParaRPr lang="en-US" sz="1200" dirty="0">
                <a:solidFill>
                  <a:schemeClr val="bg1">
                    <a:lumMod val="50000"/>
                  </a:schemeClr>
                </a:solidFill>
                <a:latin typeface="Lato Light"/>
                <a:ea typeface="Open Sans Light" panose="020B0306030504020204" pitchFamily="34" charset="0"/>
                <a:cs typeface="Lato Light"/>
              </a:endParaRPr>
            </a:p>
          </p:txBody>
        </p:sp>
        <p:sp>
          <p:nvSpPr>
            <p:cNvPr id="31" name="Freeform 222"/>
            <p:cNvSpPr>
              <a:spLocks noEditPoints="1"/>
            </p:cNvSpPr>
            <p:nvPr/>
          </p:nvSpPr>
          <p:spPr bwMode="auto">
            <a:xfrm>
              <a:off x="1962577" y="6126977"/>
              <a:ext cx="518612" cy="520896"/>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50BAC5"/>
            </a:solidFill>
            <a:ln>
              <a:noFill/>
            </a:ln>
          </p:spPr>
          <p:txBody>
            <a:bodyPr vert="horz" wrap="square" lIns="91440" tIns="45720" rIns="91440" bIns="45720" numCol="1" anchor="t" anchorCtr="0" compatLnSpc="1"/>
            <a:lstStyle/>
            <a:p>
              <a:endParaRPr lang="en-US" sz="1050" dirty="0">
                <a:solidFill>
                  <a:schemeClr val="bg1">
                    <a:lumMod val="50000"/>
                  </a:schemeClr>
                </a:solidFill>
              </a:endParaRPr>
            </a:p>
          </p:txBody>
        </p:sp>
        <p:sp>
          <p:nvSpPr>
            <p:cNvPr id="32" name="TextBox 15"/>
            <p:cNvSpPr txBox="1"/>
            <p:nvPr/>
          </p:nvSpPr>
          <p:spPr>
            <a:xfrm>
              <a:off x="2484125" y="6007067"/>
              <a:ext cx="1463163" cy="600040"/>
            </a:xfrm>
            <a:prstGeom prst="rect">
              <a:avLst/>
            </a:prstGeom>
            <a:noFill/>
          </p:spPr>
          <p:txBody>
            <a:bodyPr wrap="none" lIns="182843" tIns="91422" rIns="182843" bIns="91422" rtlCol="0">
              <a:spAutoFit/>
            </a:bodyPr>
            <a:lstStyle/>
            <a:p>
              <a:r>
                <a:rPr lang="id-ID" sz="1050" b="1" dirty="0">
                  <a:solidFill>
                    <a:schemeClr val="bg1">
                      <a:lumMod val="50000"/>
                    </a:schemeClr>
                  </a:solidFill>
                  <a:latin typeface="Lato Regular"/>
                  <a:cs typeface="Lato Regular"/>
                </a:rPr>
                <a:t>Use ATM</a:t>
              </a:r>
            </a:p>
          </p:txBody>
        </p:sp>
      </p:grpSp>
      <p:grpSp>
        <p:nvGrpSpPr>
          <p:cNvPr id="33" name="Group 4"/>
          <p:cNvGrpSpPr/>
          <p:nvPr/>
        </p:nvGrpSpPr>
        <p:grpSpPr>
          <a:xfrm>
            <a:off x="6856099" y="3990489"/>
            <a:ext cx="3763852" cy="1103761"/>
            <a:chOff x="1940679" y="7594332"/>
            <a:chExt cx="6381509" cy="1871399"/>
          </a:xfrm>
        </p:grpSpPr>
        <p:sp>
          <p:nvSpPr>
            <p:cNvPr id="34" name="TextBox 17"/>
            <p:cNvSpPr txBox="1"/>
            <p:nvPr/>
          </p:nvSpPr>
          <p:spPr>
            <a:xfrm>
              <a:off x="2440330" y="8150787"/>
              <a:ext cx="5881858" cy="1314944"/>
            </a:xfrm>
            <a:prstGeom prst="rect">
              <a:avLst/>
            </a:prstGeom>
            <a:noFill/>
          </p:spPr>
          <p:txBody>
            <a:bodyPr wrap="square" lIns="219419" tIns="109710" rIns="219419" bIns="109710" rtlCol="0">
              <a:spAutoFit/>
            </a:bodyPr>
            <a:lstStyle/>
            <a:p>
              <a:r>
                <a:rPr lang="en-US" sz="1200" dirty="0">
                  <a:solidFill>
                    <a:schemeClr val="bg1">
                      <a:lumMod val="50000"/>
                    </a:schemeClr>
                  </a:solidFill>
                  <a:latin typeface="Lato Light"/>
                  <a:ea typeface="Open Sans Light" panose="020B0306030504020204" pitchFamily="34" charset="0"/>
                  <a:cs typeface="Lato Light"/>
                </a:rPr>
                <a:t>Lorem Ipsum has both main data statistical this methodologies important </a:t>
              </a:r>
              <a:r>
                <a:rPr lang="en-US" sz="1200" b="1" dirty="0">
                  <a:solidFill>
                    <a:schemeClr val="bg1">
                      <a:lumMod val="50000"/>
                    </a:schemeClr>
                  </a:solidFill>
                  <a:latin typeface="Lato Light"/>
                  <a:ea typeface="Open Sans Light" panose="020B0306030504020204" pitchFamily="34" charset="0"/>
                  <a:cs typeface="Lato Light"/>
                </a:rPr>
                <a:t>Data Analysis </a:t>
              </a:r>
              <a:r>
                <a:rPr lang="en-US" sz="1200" dirty="0">
                  <a:solidFill>
                    <a:schemeClr val="bg1">
                      <a:lumMod val="50000"/>
                    </a:schemeClr>
                  </a:solidFill>
                  <a:latin typeface="Lato Light"/>
                  <a:ea typeface="Open Sans Light" panose="020B0306030504020204" pitchFamily="34" charset="0"/>
                  <a:cs typeface="Lato Light"/>
                </a:rPr>
                <a:t>which summarizes data. </a:t>
              </a:r>
              <a:r>
                <a:rPr lang="pt-BR" sz="1200" dirty="0">
                  <a:solidFill>
                    <a:schemeClr val="bg1">
                      <a:lumMod val="50000"/>
                    </a:schemeClr>
                  </a:solidFill>
                  <a:latin typeface="Lato Light"/>
                  <a:cs typeface="Lato Light"/>
                </a:rPr>
                <a:t>Sed an Graecie</a:t>
              </a:r>
              <a:endParaRPr lang="en-US" sz="1200" dirty="0">
                <a:solidFill>
                  <a:schemeClr val="bg1">
                    <a:lumMod val="50000"/>
                  </a:schemeClr>
                </a:solidFill>
                <a:latin typeface="Lato Light"/>
                <a:ea typeface="Open Sans Light" panose="020B0306030504020204" pitchFamily="34" charset="0"/>
                <a:cs typeface="Lato Light"/>
              </a:endParaRPr>
            </a:p>
          </p:txBody>
        </p:sp>
        <p:sp>
          <p:nvSpPr>
            <p:cNvPr id="35" name="Freeform 222"/>
            <p:cNvSpPr>
              <a:spLocks noEditPoints="1"/>
            </p:cNvSpPr>
            <p:nvPr/>
          </p:nvSpPr>
          <p:spPr bwMode="auto">
            <a:xfrm>
              <a:off x="1940679" y="7714242"/>
              <a:ext cx="518612" cy="520896"/>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646486"/>
            </a:solidFill>
            <a:ln>
              <a:noFill/>
            </a:ln>
          </p:spPr>
          <p:txBody>
            <a:bodyPr vert="horz" wrap="square" lIns="91440" tIns="45720" rIns="91440" bIns="45720" numCol="1" anchor="t" anchorCtr="0" compatLnSpc="1"/>
            <a:lstStyle/>
            <a:p>
              <a:endParaRPr lang="en-US" sz="1050" dirty="0">
                <a:solidFill>
                  <a:schemeClr val="bg1">
                    <a:lumMod val="50000"/>
                  </a:schemeClr>
                </a:solidFill>
              </a:endParaRPr>
            </a:p>
          </p:txBody>
        </p:sp>
        <p:sp>
          <p:nvSpPr>
            <p:cNvPr id="36" name="TextBox 19"/>
            <p:cNvSpPr txBox="1"/>
            <p:nvPr/>
          </p:nvSpPr>
          <p:spPr>
            <a:xfrm>
              <a:off x="2462227" y="7594332"/>
              <a:ext cx="2539430" cy="600040"/>
            </a:xfrm>
            <a:prstGeom prst="rect">
              <a:avLst/>
            </a:prstGeom>
            <a:noFill/>
          </p:spPr>
          <p:txBody>
            <a:bodyPr wrap="none" lIns="182843" tIns="91422" rIns="182843" bIns="91422" rtlCol="0">
              <a:spAutoFit/>
            </a:bodyPr>
            <a:lstStyle/>
            <a:p>
              <a:r>
                <a:rPr lang="id-ID" sz="1050" b="1" dirty="0">
                  <a:solidFill>
                    <a:schemeClr val="bg1">
                      <a:lumMod val="50000"/>
                    </a:schemeClr>
                  </a:solidFill>
                  <a:latin typeface="Lato Regular"/>
                  <a:cs typeface="Lato Regular"/>
                </a:rPr>
                <a:t>Plan Withdrawals</a:t>
              </a:r>
            </a:p>
          </p:txBody>
        </p:sp>
      </p:grpSp>
      <p:grpSp>
        <p:nvGrpSpPr>
          <p:cNvPr id="37" name="Group 5"/>
          <p:cNvGrpSpPr/>
          <p:nvPr/>
        </p:nvGrpSpPr>
        <p:grpSpPr>
          <a:xfrm>
            <a:off x="6874908" y="5082417"/>
            <a:ext cx="3745043" cy="1103760"/>
            <a:chOff x="1972569" y="9230342"/>
            <a:chExt cx="6349619" cy="1871396"/>
          </a:xfrm>
        </p:grpSpPr>
        <p:sp>
          <p:nvSpPr>
            <p:cNvPr id="38" name="TextBox 21"/>
            <p:cNvSpPr txBox="1"/>
            <p:nvPr/>
          </p:nvSpPr>
          <p:spPr>
            <a:xfrm>
              <a:off x="2472220" y="9786795"/>
              <a:ext cx="5849968" cy="1314943"/>
            </a:xfrm>
            <a:prstGeom prst="rect">
              <a:avLst/>
            </a:prstGeom>
            <a:noFill/>
          </p:spPr>
          <p:txBody>
            <a:bodyPr wrap="square" lIns="219419" tIns="109710" rIns="219419" bIns="109710" rtlCol="0">
              <a:spAutoFit/>
            </a:bodyPr>
            <a:lstStyle/>
            <a:p>
              <a:r>
                <a:rPr lang="en-US" sz="1200" dirty="0">
                  <a:solidFill>
                    <a:schemeClr val="bg1">
                      <a:lumMod val="50000"/>
                    </a:schemeClr>
                  </a:solidFill>
                  <a:latin typeface="Lato Light"/>
                  <a:ea typeface="Open Sans Light" panose="020B0306030504020204" pitchFamily="34" charset="0"/>
                  <a:cs typeface="Lato Light"/>
                </a:rPr>
                <a:t>Lorem Ipsum has both main data statistical this methodologies important </a:t>
              </a:r>
              <a:r>
                <a:rPr lang="en-US" sz="1200" b="1" dirty="0">
                  <a:solidFill>
                    <a:schemeClr val="bg1">
                      <a:lumMod val="50000"/>
                    </a:schemeClr>
                  </a:solidFill>
                  <a:latin typeface="Lato Light"/>
                  <a:ea typeface="Open Sans Light" panose="020B0306030504020204" pitchFamily="34" charset="0"/>
                  <a:cs typeface="Lato Light"/>
                </a:rPr>
                <a:t>Data Analysis </a:t>
              </a:r>
              <a:r>
                <a:rPr lang="en-US" sz="1200" dirty="0">
                  <a:solidFill>
                    <a:schemeClr val="bg1">
                      <a:lumMod val="50000"/>
                    </a:schemeClr>
                  </a:solidFill>
                  <a:latin typeface="Lato Light"/>
                  <a:ea typeface="Open Sans Light" panose="020B0306030504020204" pitchFamily="34" charset="0"/>
                  <a:cs typeface="Lato Light"/>
                </a:rPr>
                <a:t>which summarizes data. </a:t>
              </a:r>
              <a:r>
                <a:rPr lang="pt-BR" sz="1200" dirty="0">
                  <a:solidFill>
                    <a:schemeClr val="bg1">
                      <a:lumMod val="50000"/>
                    </a:schemeClr>
                  </a:solidFill>
                  <a:latin typeface="Lato Light"/>
                  <a:cs typeface="Lato Light"/>
                </a:rPr>
                <a:t>Sed an graecie.</a:t>
              </a:r>
              <a:endParaRPr lang="en-US" sz="1200" dirty="0">
                <a:solidFill>
                  <a:schemeClr val="bg1">
                    <a:lumMod val="50000"/>
                  </a:schemeClr>
                </a:solidFill>
                <a:latin typeface="Lato Light"/>
                <a:ea typeface="Open Sans Light" panose="020B0306030504020204" pitchFamily="34" charset="0"/>
                <a:cs typeface="Lato Light"/>
              </a:endParaRPr>
            </a:p>
          </p:txBody>
        </p:sp>
        <p:sp>
          <p:nvSpPr>
            <p:cNvPr id="39" name="Freeform 222"/>
            <p:cNvSpPr>
              <a:spLocks noEditPoints="1"/>
            </p:cNvSpPr>
            <p:nvPr/>
          </p:nvSpPr>
          <p:spPr bwMode="auto">
            <a:xfrm>
              <a:off x="1972569" y="9350252"/>
              <a:ext cx="518612" cy="520896"/>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50BAC5"/>
            </a:solidFill>
            <a:ln>
              <a:noFill/>
            </a:ln>
          </p:spPr>
          <p:txBody>
            <a:bodyPr vert="horz" wrap="square" lIns="91440" tIns="45720" rIns="91440" bIns="45720" numCol="1" anchor="t" anchorCtr="0" compatLnSpc="1"/>
            <a:lstStyle/>
            <a:p>
              <a:endParaRPr lang="en-US" sz="1050" dirty="0">
                <a:solidFill>
                  <a:schemeClr val="bg1">
                    <a:lumMod val="50000"/>
                  </a:schemeClr>
                </a:solidFill>
              </a:endParaRPr>
            </a:p>
          </p:txBody>
        </p:sp>
        <p:sp>
          <p:nvSpPr>
            <p:cNvPr id="40" name="TextBox 23"/>
            <p:cNvSpPr txBox="1"/>
            <p:nvPr/>
          </p:nvSpPr>
          <p:spPr>
            <a:xfrm>
              <a:off x="2494117" y="9230342"/>
              <a:ext cx="1582748" cy="600040"/>
            </a:xfrm>
            <a:prstGeom prst="rect">
              <a:avLst/>
            </a:prstGeom>
            <a:noFill/>
          </p:spPr>
          <p:txBody>
            <a:bodyPr wrap="none" lIns="182843" tIns="91422" rIns="182843" bIns="91422" rtlCol="0">
              <a:spAutoFit/>
            </a:bodyPr>
            <a:lstStyle/>
            <a:p>
              <a:r>
                <a:rPr lang="id-ID" sz="1050" b="1" dirty="0">
                  <a:solidFill>
                    <a:schemeClr val="bg1">
                      <a:lumMod val="50000"/>
                    </a:schemeClr>
                  </a:solidFill>
                  <a:latin typeface="Lato Regular"/>
                  <a:cs typeface="Lato Regular"/>
                </a:rPr>
                <a:t>Be Smart</a:t>
              </a: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1500"/>
                                        <p:tgtEl>
                                          <p:spTgt spid="6"/>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250"/>
                                        <p:tgtEl>
                                          <p:spTgt spid="25"/>
                                        </p:tgtEl>
                                      </p:cBhvr>
                                    </p:animEffect>
                                    <p:anim calcmode="lin" valueType="num">
                                      <p:cBhvr>
                                        <p:cTn id="16" dur="250" fill="hold"/>
                                        <p:tgtEl>
                                          <p:spTgt spid="25"/>
                                        </p:tgtEl>
                                        <p:attrNameLst>
                                          <p:attrName>ppt_x</p:attrName>
                                        </p:attrNameLst>
                                      </p:cBhvr>
                                      <p:tavLst>
                                        <p:tav tm="0">
                                          <p:val>
                                            <p:strVal val="#ppt_x"/>
                                          </p:val>
                                        </p:tav>
                                        <p:tav tm="100000">
                                          <p:val>
                                            <p:strVal val="#ppt_x"/>
                                          </p:val>
                                        </p:tav>
                                      </p:tavLst>
                                    </p:anim>
                                    <p:anim calcmode="lin" valueType="num">
                                      <p:cBhvr>
                                        <p:cTn id="17" dur="250" fill="hold"/>
                                        <p:tgtEl>
                                          <p:spTgt spid="25"/>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250"/>
                                        <p:tgtEl>
                                          <p:spTgt spid="29"/>
                                        </p:tgtEl>
                                      </p:cBhvr>
                                    </p:animEffect>
                                    <p:anim calcmode="lin" valueType="num">
                                      <p:cBhvr>
                                        <p:cTn id="22" dur="250" fill="hold"/>
                                        <p:tgtEl>
                                          <p:spTgt spid="29"/>
                                        </p:tgtEl>
                                        <p:attrNameLst>
                                          <p:attrName>ppt_x</p:attrName>
                                        </p:attrNameLst>
                                      </p:cBhvr>
                                      <p:tavLst>
                                        <p:tav tm="0">
                                          <p:val>
                                            <p:strVal val="#ppt_x"/>
                                          </p:val>
                                        </p:tav>
                                        <p:tav tm="100000">
                                          <p:val>
                                            <p:strVal val="#ppt_x"/>
                                          </p:val>
                                        </p:tav>
                                      </p:tavLst>
                                    </p:anim>
                                    <p:anim calcmode="lin" valueType="num">
                                      <p:cBhvr>
                                        <p:cTn id="23" dur="250" fill="hold"/>
                                        <p:tgtEl>
                                          <p:spTgt spid="29"/>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250"/>
                                        <p:tgtEl>
                                          <p:spTgt spid="33"/>
                                        </p:tgtEl>
                                      </p:cBhvr>
                                    </p:animEffect>
                                    <p:anim calcmode="lin" valueType="num">
                                      <p:cBhvr>
                                        <p:cTn id="28" dur="250" fill="hold"/>
                                        <p:tgtEl>
                                          <p:spTgt spid="33"/>
                                        </p:tgtEl>
                                        <p:attrNameLst>
                                          <p:attrName>ppt_x</p:attrName>
                                        </p:attrNameLst>
                                      </p:cBhvr>
                                      <p:tavLst>
                                        <p:tav tm="0">
                                          <p:val>
                                            <p:strVal val="#ppt_x"/>
                                          </p:val>
                                        </p:tav>
                                        <p:tav tm="100000">
                                          <p:val>
                                            <p:strVal val="#ppt_x"/>
                                          </p:val>
                                        </p:tav>
                                      </p:tavLst>
                                    </p:anim>
                                    <p:anim calcmode="lin" valueType="num">
                                      <p:cBhvr>
                                        <p:cTn id="29" dur="250" fill="hold"/>
                                        <p:tgtEl>
                                          <p:spTgt spid="33"/>
                                        </p:tgtEl>
                                        <p:attrNameLst>
                                          <p:attrName>ppt_y</p:attrName>
                                        </p:attrNameLst>
                                      </p:cBhvr>
                                      <p:tavLst>
                                        <p:tav tm="0">
                                          <p:val>
                                            <p:strVal val="#ppt_y+.1"/>
                                          </p:val>
                                        </p:tav>
                                        <p:tav tm="100000">
                                          <p:val>
                                            <p:strVal val="#ppt_y"/>
                                          </p:val>
                                        </p:tav>
                                      </p:tavLst>
                                    </p:anim>
                                  </p:childTnLst>
                                </p:cTn>
                              </p:par>
                            </p:childTnLst>
                          </p:cTn>
                        </p:par>
                        <p:par>
                          <p:cTn id="30" fill="hold">
                            <p:stCondLst>
                              <p:cond delay="3500"/>
                            </p:stCondLst>
                            <p:childTnLst>
                              <p:par>
                                <p:cTn id="31" presetID="42" presetClass="entr" presetSubtype="0" fill="hold"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250"/>
                                        <p:tgtEl>
                                          <p:spTgt spid="37"/>
                                        </p:tgtEl>
                                      </p:cBhvr>
                                    </p:animEffect>
                                    <p:anim calcmode="lin" valueType="num">
                                      <p:cBhvr>
                                        <p:cTn id="34" dur="250" fill="hold"/>
                                        <p:tgtEl>
                                          <p:spTgt spid="37"/>
                                        </p:tgtEl>
                                        <p:attrNameLst>
                                          <p:attrName>ppt_x</p:attrName>
                                        </p:attrNameLst>
                                      </p:cBhvr>
                                      <p:tavLst>
                                        <p:tav tm="0">
                                          <p:val>
                                            <p:strVal val="#ppt_x"/>
                                          </p:val>
                                        </p:tav>
                                        <p:tav tm="100000">
                                          <p:val>
                                            <p:strVal val="#ppt_x"/>
                                          </p:val>
                                        </p:tav>
                                      </p:tavLst>
                                    </p:anim>
                                    <p:anim calcmode="lin" valueType="num">
                                      <p:cBhvr>
                                        <p:cTn id="35" dur="25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378353"/>
            <a:ext cx="12190413" cy="656210"/>
            <a:chOff x="664516" y="670940"/>
            <a:chExt cx="12190413" cy="656210"/>
          </a:xfrm>
        </p:grpSpPr>
        <p:sp>
          <p:nvSpPr>
            <p:cNvPr id="8" name="TextBox 8"/>
            <p:cNvSpPr txBox="1">
              <a:spLocks noChangeArrowheads="1"/>
            </p:cNvSpPr>
            <p:nvPr/>
          </p:nvSpPr>
          <p:spPr bwMode="auto">
            <a:xfrm>
              <a:off x="1255238" y="670940"/>
              <a:ext cx="3255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dirty="0">
                  <a:solidFill>
                    <a:srgbClr val="646486"/>
                  </a:solidFill>
                  <a:latin typeface="微软雅黑" pitchFamily="34" charset="-122"/>
                  <a:ea typeface="微软雅黑" pitchFamily="34" charset="-122"/>
                  <a:sym typeface="Arial" pitchFamily="34" charset="0"/>
                </a:rPr>
                <a:t>Add title Description</a:t>
              </a:r>
            </a:p>
          </p:txBody>
        </p:sp>
        <p:cxnSp>
          <p:nvCxnSpPr>
            <p:cNvPr id="7" name="直接连接符 6"/>
            <p:cNvCxnSpPr/>
            <p:nvPr/>
          </p:nvCxnSpPr>
          <p:spPr>
            <a:xfrm>
              <a:off x="664516" y="1327150"/>
              <a:ext cx="12190413" cy="0"/>
            </a:xfrm>
            <a:prstGeom prst="line">
              <a:avLst/>
            </a:prstGeom>
            <a:ln>
              <a:solidFill>
                <a:srgbClr val="646486"/>
              </a:solidFill>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1406473" y="1937199"/>
            <a:ext cx="9377466" cy="4296700"/>
            <a:chOff x="381000" y="971550"/>
            <a:chExt cx="8229600" cy="3770756"/>
          </a:xfrm>
        </p:grpSpPr>
        <p:graphicFrame>
          <p:nvGraphicFramePr>
            <p:cNvPr id="9" name="Chart 2"/>
            <p:cNvGraphicFramePr/>
            <p:nvPr/>
          </p:nvGraphicFramePr>
          <p:xfrm>
            <a:off x="381000" y="1675056"/>
            <a:ext cx="8229600" cy="2268294"/>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5"/>
            <p:cNvGrpSpPr/>
            <p:nvPr/>
          </p:nvGrpSpPr>
          <p:grpSpPr>
            <a:xfrm>
              <a:off x="914400" y="1000125"/>
              <a:ext cx="838200" cy="962025"/>
              <a:chOff x="914400" y="1257300"/>
              <a:chExt cx="838200" cy="962025"/>
            </a:xfrm>
            <a:solidFill>
              <a:srgbClr val="45C1A4"/>
            </a:solidFill>
          </p:grpSpPr>
          <p:sp>
            <p:nvSpPr>
              <p:cNvPr id="58" name="Oval 3"/>
              <p:cNvSpPr/>
              <p:nvPr/>
            </p:nvSpPr>
            <p:spPr>
              <a:xfrm>
                <a:off x="914400" y="1257300"/>
                <a:ext cx="838200" cy="838200"/>
              </a:xfrm>
              <a:prstGeom prst="ellipse">
                <a:avLst/>
              </a:prstGeom>
              <a:solidFill>
                <a:srgbClr val="646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4"/>
              <p:cNvSpPr/>
              <p:nvPr/>
            </p:nvSpPr>
            <p:spPr>
              <a:xfrm flipV="1">
                <a:off x="1166885" y="1971675"/>
                <a:ext cx="287274" cy="247650"/>
              </a:xfrm>
              <a:prstGeom prst="triangle">
                <a:avLst/>
              </a:prstGeom>
              <a:solidFill>
                <a:srgbClr val="646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 Box 10"/>
            <p:cNvSpPr txBox="1">
              <a:spLocks noChangeArrowheads="1"/>
            </p:cNvSpPr>
            <p:nvPr/>
          </p:nvSpPr>
          <p:spPr bwMode="auto">
            <a:xfrm>
              <a:off x="990600" y="1476375"/>
              <a:ext cx="678180" cy="261610"/>
            </a:xfrm>
            <a:prstGeom prst="rect">
              <a:avLst/>
            </a:prstGeom>
            <a:noFill/>
            <a:ln w="9525">
              <a:noFill/>
              <a:miter lim="800000"/>
            </a:ln>
          </p:spPr>
          <p:txBody>
            <a:bodyPr wrap="square" lIns="45720" tIns="22860" rIns="45720" bIns="22860">
              <a:spAutoFit/>
            </a:bodyPr>
            <a:lstStyle/>
            <a:p>
              <a:pPr algn="ctr" defTabSz="1087755"/>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45%</a:t>
              </a:r>
              <a:endParaRPr lang="en-US" sz="105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2" name="Group 10"/>
            <p:cNvGrpSpPr/>
            <p:nvPr/>
          </p:nvGrpSpPr>
          <p:grpSpPr>
            <a:xfrm>
              <a:off x="2514600" y="1657350"/>
              <a:ext cx="838200" cy="962025"/>
              <a:chOff x="914400" y="1257300"/>
              <a:chExt cx="838200" cy="962025"/>
            </a:xfrm>
            <a:solidFill>
              <a:srgbClr val="45C1A4"/>
            </a:solidFill>
          </p:grpSpPr>
          <p:sp>
            <p:nvSpPr>
              <p:cNvPr id="56" name="Oval 11"/>
              <p:cNvSpPr/>
              <p:nvPr/>
            </p:nvSpPr>
            <p:spPr>
              <a:xfrm>
                <a:off x="914400" y="1257300"/>
                <a:ext cx="838200" cy="838200"/>
              </a:xfrm>
              <a:prstGeom prst="ellipse">
                <a:avLst/>
              </a:prstGeom>
              <a:solidFill>
                <a:srgbClr val="50B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12"/>
              <p:cNvSpPr/>
              <p:nvPr/>
            </p:nvSpPr>
            <p:spPr>
              <a:xfrm flipV="1">
                <a:off x="1166885" y="1971675"/>
                <a:ext cx="287274" cy="247650"/>
              </a:xfrm>
              <a:prstGeom prst="triangle">
                <a:avLst/>
              </a:prstGeom>
              <a:solidFill>
                <a:srgbClr val="50B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 Box 10"/>
            <p:cNvSpPr txBox="1">
              <a:spLocks noChangeArrowheads="1"/>
            </p:cNvSpPr>
            <p:nvPr/>
          </p:nvSpPr>
          <p:spPr bwMode="auto">
            <a:xfrm>
              <a:off x="2590800" y="2157740"/>
              <a:ext cx="678180" cy="261610"/>
            </a:xfrm>
            <a:prstGeom prst="rect">
              <a:avLst/>
            </a:prstGeom>
            <a:noFill/>
            <a:ln w="9525">
              <a:noFill/>
              <a:miter lim="800000"/>
            </a:ln>
          </p:spPr>
          <p:txBody>
            <a:bodyPr wrap="square" lIns="45720" tIns="22860" rIns="45720" bIns="22860">
              <a:spAutoFit/>
            </a:bodyPr>
            <a:lstStyle/>
            <a:p>
              <a:pPr algn="ctr" defTabSz="1087755"/>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30%</a:t>
              </a:r>
              <a:endParaRPr lang="en-US" sz="105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4" name="Group 14"/>
            <p:cNvGrpSpPr/>
            <p:nvPr/>
          </p:nvGrpSpPr>
          <p:grpSpPr>
            <a:xfrm>
              <a:off x="4114800" y="1304925"/>
              <a:ext cx="838200" cy="962025"/>
              <a:chOff x="914400" y="1257300"/>
              <a:chExt cx="838200" cy="962025"/>
            </a:xfrm>
            <a:solidFill>
              <a:srgbClr val="45C1A4"/>
            </a:solidFill>
          </p:grpSpPr>
          <p:sp>
            <p:nvSpPr>
              <p:cNvPr id="54" name="Oval 15"/>
              <p:cNvSpPr/>
              <p:nvPr/>
            </p:nvSpPr>
            <p:spPr>
              <a:xfrm>
                <a:off x="914400" y="1257300"/>
                <a:ext cx="838200" cy="838200"/>
              </a:xfrm>
              <a:prstGeom prst="ellipse">
                <a:avLst/>
              </a:prstGeom>
              <a:solidFill>
                <a:srgbClr val="646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16"/>
              <p:cNvSpPr/>
              <p:nvPr/>
            </p:nvSpPr>
            <p:spPr>
              <a:xfrm flipV="1">
                <a:off x="1166885" y="1971675"/>
                <a:ext cx="287274" cy="247650"/>
              </a:xfrm>
              <a:prstGeom prst="triangle">
                <a:avLst/>
              </a:prstGeom>
              <a:solidFill>
                <a:srgbClr val="646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Box 10"/>
            <p:cNvSpPr txBox="1">
              <a:spLocks noChangeArrowheads="1"/>
            </p:cNvSpPr>
            <p:nvPr/>
          </p:nvSpPr>
          <p:spPr bwMode="auto">
            <a:xfrm>
              <a:off x="4191000" y="1809750"/>
              <a:ext cx="678180" cy="261610"/>
            </a:xfrm>
            <a:prstGeom prst="rect">
              <a:avLst/>
            </a:prstGeom>
            <a:noFill/>
            <a:ln w="9525">
              <a:noFill/>
              <a:miter lim="800000"/>
            </a:ln>
          </p:spPr>
          <p:txBody>
            <a:bodyPr wrap="square" lIns="45720" tIns="22860" rIns="45720" bIns="22860">
              <a:spAutoFit/>
            </a:bodyPr>
            <a:lstStyle/>
            <a:p>
              <a:pPr algn="ctr" defTabSz="1087755"/>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35%</a:t>
              </a:r>
              <a:endParaRPr lang="en-US" sz="105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6" name="Group 18"/>
            <p:cNvGrpSpPr/>
            <p:nvPr/>
          </p:nvGrpSpPr>
          <p:grpSpPr>
            <a:xfrm>
              <a:off x="5638800" y="971550"/>
              <a:ext cx="838200" cy="962025"/>
              <a:chOff x="914400" y="1257300"/>
              <a:chExt cx="838200" cy="962025"/>
            </a:xfrm>
            <a:solidFill>
              <a:srgbClr val="45C1A4"/>
            </a:solidFill>
          </p:grpSpPr>
          <p:sp>
            <p:nvSpPr>
              <p:cNvPr id="52" name="Oval 19"/>
              <p:cNvSpPr/>
              <p:nvPr/>
            </p:nvSpPr>
            <p:spPr>
              <a:xfrm>
                <a:off x="914400" y="1257300"/>
                <a:ext cx="838200" cy="838200"/>
              </a:xfrm>
              <a:prstGeom prst="ellipse">
                <a:avLst/>
              </a:prstGeom>
              <a:solidFill>
                <a:srgbClr val="50B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Isosceles Triangle 20"/>
              <p:cNvSpPr/>
              <p:nvPr/>
            </p:nvSpPr>
            <p:spPr>
              <a:xfrm flipV="1">
                <a:off x="1189863" y="1971675"/>
                <a:ext cx="287274" cy="247650"/>
              </a:xfrm>
              <a:prstGeom prst="triangle">
                <a:avLst/>
              </a:prstGeom>
              <a:solidFill>
                <a:srgbClr val="50B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 Box 10"/>
            <p:cNvSpPr txBox="1">
              <a:spLocks noChangeArrowheads="1"/>
            </p:cNvSpPr>
            <p:nvPr/>
          </p:nvSpPr>
          <p:spPr bwMode="auto">
            <a:xfrm>
              <a:off x="5715000" y="1447800"/>
              <a:ext cx="678180" cy="261610"/>
            </a:xfrm>
            <a:prstGeom prst="rect">
              <a:avLst/>
            </a:prstGeom>
            <a:noFill/>
            <a:ln w="9525">
              <a:noFill/>
              <a:miter lim="800000"/>
            </a:ln>
          </p:spPr>
          <p:txBody>
            <a:bodyPr wrap="square" lIns="45720" tIns="22860" rIns="45720" bIns="22860">
              <a:spAutoFit/>
            </a:bodyPr>
            <a:lstStyle/>
            <a:p>
              <a:pPr algn="ctr" defTabSz="1087755"/>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50%</a:t>
              </a:r>
              <a:endParaRPr lang="en-US" sz="105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8" name="Group 22"/>
            <p:cNvGrpSpPr/>
            <p:nvPr/>
          </p:nvGrpSpPr>
          <p:grpSpPr>
            <a:xfrm>
              <a:off x="7239000" y="1047750"/>
              <a:ext cx="838200" cy="962025"/>
              <a:chOff x="914400" y="1257300"/>
              <a:chExt cx="838200" cy="962025"/>
            </a:xfrm>
            <a:solidFill>
              <a:srgbClr val="45C1A4"/>
            </a:solidFill>
          </p:grpSpPr>
          <p:sp>
            <p:nvSpPr>
              <p:cNvPr id="50" name="Oval 23"/>
              <p:cNvSpPr/>
              <p:nvPr/>
            </p:nvSpPr>
            <p:spPr>
              <a:xfrm>
                <a:off x="914400" y="1257300"/>
                <a:ext cx="838200" cy="838200"/>
              </a:xfrm>
              <a:prstGeom prst="ellipse">
                <a:avLst/>
              </a:prstGeom>
              <a:solidFill>
                <a:srgbClr val="646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Isosceles Triangle 24"/>
              <p:cNvSpPr/>
              <p:nvPr/>
            </p:nvSpPr>
            <p:spPr>
              <a:xfrm flipV="1">
                <a:off x="1189863" y="1971675"/>
                <a:ext cx="287274" cy="247650"/>
              </a:xfrm>
              <a:prstGeom prst="triangle">
                <a:avLst/>
              </a:prstGeom>
              <a:solidFill>
                <a:srgbClr val="646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 Box 10"/>
            <p:cNvSpPr txBox="1">
              <a:spLocks noChangeArrowheads="1"/>
            </p:cNvSpPr>
            <p:nvPr/>
          </p:nvSpPr>
          <p:spPr bwMode="auto">
            <a:xfrm>
              <a:off x="7315200" y="1548140"/>
              <a:ext cx="678180" cy="261610"/>
            </a:xfrm>
            <a:prstGeom prst="rect">
              <a:avLst/>
            </a:prstGeom>
            <a:noFill/>
            <a:ln w="9525">
              <a:noFill/>
              <a:miter lim="800000"/>
            </a:ln>
          </p:spPr>
          <p:txBody>
            <a:bodyPr wrap="square" lIns="45720" tIns="22860" rIns="45720" bIns="22860">
              <a:spAutoFit/>
            </a:bodyPr>
            <a:lstStyle/>
            <a:p>
              <a:pPr algn="ctr" defTabSz="1087755"/>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48%</a:t>
              </a:r>
              <a:endParaRPr lang="en-US" sz="105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Rectangle 26"/>
            <p:cNvSpPr/>
            <p:nvPr/>
          </p:nvSpPr>
          <p:spPr>
            <a:xfrm flipV="1">
              <a:off x="533400" y="4705348"/>
              <a:ext cx="8001000" cy="36958"/>
            </a:xfrm>
            <a:prstGeom prst="rect">
              <a:avLst/>
            </a:prstGeom>
            <a:solidFill>
              <a:srgbClr val="646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7"/>
            <p:cNvSpPr txBox="1">
              <a:spLocks noChangeArrowheads="1"/>
            </p:cNvSpPr>
            <p:nvPr/>
          </p:nvSpPr>
          <p:spPr bwMode="auto">
            <a:xfrm>
              <a:off x="630017" y="4228879"/>
              <a:ext cx="7821339" cy="315242"/>
            </a:xfrm>
            <a:prstGeom prst="rect">
              <a:avLst/>
            </a:prstGeom>
            <a:noFill/>
            <a:ln w="9525">
              <a:noFill/>
              <a:miter lim="800000"/>
            </a:ln>
          </p:spPr>
          <p:txBody>
            <a:bodyPr wrap="square" lIns="45720" tIns="22860" rIns="45720" bIns="22860" anchor="ctr">
              <a:spAutoFit/>
            </a:bodyPr>
            <a:lstStyle/>
            <a:p>
              <a:pPr algn="ctr" defTabSz="1087755"/>
              <a:r>
                <a:rPr lang="en-US" sz="1100" dirty="0" err="1">
                  <a:solidFill>
                    <a:schemeClr val="bg1">
                      <a:lumMod val="50000"/>
                    </a:schemeClr>
                  </a:solidFill>
                  <a:latin typeface="Open Sans Semibold" pitchFamily="34" charset="0"/>
                  <a:ea typeface="Open Sans Semibold" pitchFamily="34" charset="0"/>
                  <a:cs typeface="Open Sans Semibold" pitchFamily="34" charset="0"/>
                </a:rPr>
                <a:t>Nullam</a:t>
              </a:r>
              <a:r>
                <a:rPr lang="en-US" sz="1100" dirty="0">
                  <a:solidFill>
                    <a:schemeClr val="bg1">
                      <a:lumMod val="50000"/>
                    </a:schemeClr>
                  </a:solidFill>
                  <a:latin typeface="Open Sans Semibold" pitchFamily="34" charset="0"/>
                  <a:ea typeface="Open Sans Semibold" pitchFamily="34" charset="0"/>
                  <a:cs typeface="Open Sans Semibold" pitchFamily="34" charset="0"/>
                </a:rPr>
                <a:t> </a:t>
              </a:r>
              <a:r>
                <a:rPr lang="en-US" sz="1100" dirty="0" err="1">
                  <a:solidFill>
                    <a:schemeClr val="bg1">
                      <a:lumMod val="50000"/>
                    </a:schemeClr>
                  </a:solidFill>
                  <a:latin typeface="Open Sans Semibold" pitchFamily="34" charset="0"/>
                  <a:ea typeface="Open Sans Semibold" pitchFamily="34" charset="0"/>
                  <a:cs typeface="Open Sans Semibold" pitchFamily="34" charset="0"/>
                </a:rPr>
                <a:t>Eu</a:t>
              </a:r>
              <a:r>
                <a:rPr lang="en-US" sz="1100" dirty="0">
                  <a:solidFill>
                    <a:schemeClr val="bg1">
                      <a:lumMod val="50000"/>
                    </a:schemeClr>
                  </a:solidFill>
                  <a:latin typeface="Open Sans Semibold" pitchFamily="34" charset="0"/>
                  <a:ea typeface="Open Sans Semibold" pitchFamily="34" charset="0"/>
                  <a:cs typeface="Open Sans Semibold" pitchFamily="34" charset="0"/>
                </a:rPr>
                <a:t> </a:t>
              </a:r>
              <a:r>
                <a:rPr lang="en-US" sz="1100" dirty="0" err="1">
                  <a:solidFill>
                    <a:schemeClr val="bg1">
                      <a:lumMod val="50000"/>
                    </a:schemeClr>
                  </a:solidFill>
                  <a:latin typeface="Open Sans Semibold" pitchFamily="34" charset="0"/>
                  <a:ea typeface="Open Sans Semibold" pitchFamily="34" charset="0"/>
                  <a:cs typeface="Open Sans Semibold" pitchFamily="34" charset="0"/>
                </a:rPr>
                <a:t>Tempor</a:t>
              </a:r>
              <a:r>
                <a:rPr lang="en-US" sz="1100" dirty="0">
                  <a:solidFill>
                    <a:schemeClr val="bg1">
                      <a:lumMod val="50000"/>
                    </a:schemeClr>
                  </a:solidFill>
                  <a:latin typeface="Open Sans Semibold" pitchFamily="34" charset="0"/>
                  <a:ea typeface="Open Sans Semibold" pitchFamily="34" charset="0"/>
                  <a:cs typeface="Open Sans Semibold" pitchFamily="34" charset="0"/>
                </a:rPr>
                <a:t> </a:t>
              </a:r>
              <a:r>
                <a:rPr lang="en-US" sz="1100" dirty="0" err="1">
                  <a:solidFill>
                    <a:schemeClr val="bg1">
                      <a:lumMod val="50000"/>
                    </a:schemeClr>
                  </a:solidFill>
                  <a:latin typeface="Open Sans Semibold" pitchFamily="34" charset="0"/>
                  <a:ea typeface="Open Sans Semibold" pitchFamily="34" charset="0"/>
                  <a:cs typeface="Open Sans Semibold" pitchFamily="34" charset="0"/>
                </a:rPr>
                <a:t>Purus</a:t>
              </a:r>
              <a:r>
                <a:rPr lang="en-US" sz="1100" dirty="0">
                  <a:solidFill>
                    <a:schemeClr val="bg1">
                      <a:lumMod val="50000"/>
                    </a:schemeClr>
                  </a:solidFill>
                  <a:latin typeface="Open Sans Semibold" pitchFamily="34" charset="0"/>
                  <a:ea typeface="Open Sans Semibold" pitchFamily="34" charset="0"/>
                  <a:cs typeface="Open Sans Semibold" pitchFamily="34" charset="0"/>
                </a:rPr>
                <a:t>. Nunc A</a:t>
              </a:r>
              <a:r>
                <a:rPr lang="en-US" sz="1100" dirty="0" err="1">
                  <a:solidFill>
                    <a:schemeClr val="bg1">
                      <a:lumMod val="50000"/>
                    </a:schemeClr>
                  </a:solidFill>
                  <a:latin typeface="Open Sans Semibold" pitchFamily="34" charset="0"/>
                  <a:ea typeface="Open Sans Semibold" pitchFamily="34" charset="0"/>
                  <a:cs typeface="Open Sans Semibold" pitchFamily="34" charset="0"/>
                </a:rPr>
                <a:t>Leo</a:t>
              </a:r>
              <a:r>
                <a:rPr lang="en-US" sz="1100" dirty="0">
                  <a:solidFill>
                    <a:schemeClr val="bg1">
                      <a:lumMod val="50000"/>
                    </a:schemeClr>
                  </a:solidFill>
                  <a:latin typeface="Open Sans Semibold" pitchFamily="34" charset="0"/>
                  <a:ea typeface="Open Sans Semibold" pitchFamily="34" charset="0"/>
                  <a:cs typeface="Open Sans Semibold" pitchFamily="34" charset="0"/>
                </a:rPr>
                <a:t> Magna, sit </a:t>
              </a:r>
              <a:r>
                <a:rPr lang="en-US" sz="1100" dirty="0" err="1">
                  <a:solidFill>
                    <a:schemeClr val="bg1">
                      <a:lumMod val="50000"/>
                    </a:schemeClr>
                  </a:solidFill>
                  <a:latin typeface="Open Sans Semibold" pitchFamily="34" charset="0"/>
                  <a:ea typeface="Open Sans Semibold" pitchFamily="34" charset="0"/>
                  <a:cs typeface="Open Sans Semibold" pitchFamily="34" charset="0"/>
                </a:rPr>
                <a:t>Amet</a:t>
              </a:r>
              <a:r>
                <a:rPr lang="en-US" sz="1100" dirty="0">
                  <a:solidFill>
                    <a:schemeClr val="bg1">
                      <a:lumMod val="50000"/>
                    </a:schemeClr>
                  </a:solidFill>
                  <a:latin typeface="Open Sans Semibold" pitchFamily="34" charset="0"/>
                  <a:ea typeface="Open Sans Semibold" pitchFamily="34" charset="0"/>
                  <a:cs typeface="Open Sans Semibold" pitchFamily="34" charset="0"/>
                </a:rPr>
                <a:t> </a:t>
              </a:r>
              <a:r>
                <a:rPr lang="en-US" sz="1100" dirty="0" err="1">
                  <a:solidFill>
                    <a:schemeClr val="bg1">
                      <a:lumMod val="50000"/>
                    </a:schemeClr>
                  </a:solidFill>
                  <a:latin typeface="Open Sans Semibold" pitchFamily="34" charset="0"/>
                  <a:ea typeface="Open Sans Semibold" pitchFamily="34" charset="0"/>
                  <a:cs typeface="Open Sans Semibold" pitchFamily="34" charset="0"/>
                </a:rPr>
                <a:t>Consequat</a:t>
              </a:r>
              <a:r>
                <a:rPr lang="en-US" sz="1100" dirty="0">
                  <a:solidFill>
                    <a:schemeClr val="bg1">
                      <a:lumMod val="50000"/>
                    </a:schemeClr>
                  </a:solidFill>
                  <a:latin typeface="Open Sans Semibold" pitchFamily="34" charset="0"/>
                  <a:ea typeface="Open Sans Semibold" pitchFamily="34" charset="0"/>
                  <a:cs typeface="Open Sans Semibold" pitchFamily="34" charset="0"/>
                </a:rPr>
                <a:t> </a:t>
              </a:r>
              <a:r>
                <a:rPr lang="en-US" sz="1100" dirty="0" err="1">
                  <a:solidFill>
                    <a:schemeClr val="bg1">
                      <a:lumMod val="50000"/>
                    </a:schemeClr>
                  </a:solidFill>
                  <a:latin typeface="Open Sans Semibold" pitchFamily="34" charset="0"/>
                  <a:ea typeface="Open Sans Semibold" pitchFamily="34" charset="0"/>
                  <a:cs typeface="Open Sans Semibold" pitchFamily="34" charset="0"/>
                </a:rPr>
                <a:t>Risus</a:t>
              </a:r>
              <a:r>
                <a:rPr lang="en-US" sz="1100" dirty="0">
                  <a:solidFill>
                    <a:schemeClr val="bg1">
                      <a:lumMod val="50000"/>
                    </a:schemeClr>
                  </a:solidFill>
                  <a:latin typeface="Open Sans Semibold" pitchFamily="34" charset="0"/>
                  <a:ea typeface="Open Sans Semibold" pitchFamily="34" charset="0"/>
                  <a:cs typeface="Open Sans Semibold" pitchFamily="34" charset="0"/>
                </a:rPr>
                <a:t>. </a:t>
              </a:r>
              <a:r>
                <a:rPr lang="en-US" sz="1100" dirty="0" err="1">
                  <a:solidFill>
                    <a:schemeClr val="bg1">
                      <a:lumMod val="50000"/>
                    </a:schemeClr>
                  </a:solidFill>
                  <a:latin typeface="Open Sans Semibold" pitchFamily="34" charset="0"/>
                  <a:ea typeface="Open Sans Semibold" pitchFamily="34" charset="0"/>
                  <a:cs typeface="Open Sans Semibold" pitchFamily="34" charset="0"/>
                </a:rPr>
                <a:t>Etiam</a:t>
              </a:r>
              <a:r>
                <a:rPr lang="en-US" sz="1100" dirty="0">
                  <a:solidFill>
                    <a:schemeClr val="bg1">
                      <a:lumMod val="50000"/>
                    </a:schemeClr>
                  </a:solidFill>
                  <a:latin typeface="Open Sans Semibold" pitchFamily="34" charset="0"/>
                  <a:ea typeface="Open Sans Semibold" pitchFamily="34" charset="0"/>
                  <a:cs typeface="Open Sans Semibold" pitchFamily="34" charset="0"/>
                </a:rPr>
                <a:t> </a:t>
              </a:r>
              <a:r>
                <a:rPr lang="en-US" sz="1100" dirty="0" err="1">
                  <a:solidFill>
                    <a:schemeClr val="bg1">
                      <a:lumMod val="50000"/>
                    </a:schemeClr>
                  </a:solidFill>
                  <a:latin typeface="Open Sans Semibold" pitchFamily="34" charset="0"/>
                  <a:ea typeface="Open Sans Semibold" pitchFamily="34" charset="0"/>
                  <a:cs typeface="Open Sans Semibold" pitchFamily="34" charset="0"/>
                </a:rPr>
                <a:t>Faucibus</a:t>
              </a:r>
              <a:r>
                <a:rPr lang="en-US" sz="1100" dirty="0">
                  <a:solidFill>
                    <a:schemeClr val="bg1">
                      <a:lumMod val="50000"/>
                    </a:schemeClr>
                  </a:solidFill>
                  <a:latin typeface="Open Sans Semibold" pitchFamily="34" charset="0"/>
                  <a:ea typeface="Open Sans Semibold" pitchFamily="34" charset="0"/>
                  <a:cs typeface="Open Sans Semibold" pitchFamily="34" charset="0"/>
                </a:rPr>
                <a:t> </a:t>
              </a:r>
              <a:r>
                <a:rPr lang="en-US" sz="1100" dirty="0" err="1">
                  <a:solidFill>
                    <a:schemeClr val="bg1">
                      <a:lumMod val="50000"/>
                    </a:schemeClr>
                  </a:solidFill>
                  <a:latin typeface="Open Sans Semibold" pitchFamily="34" charset="0"/>
                  <a:ea typeface="Open Sans Semibold" pitchFamily="34" charset="0"/>
                  <a:cs typeface="Open Sans Semibold" pitchFamily="34" charset="0"/>
                </a:rPr>
                <a:t>Tortor</a:t>
              </a:r>
              <a:r>
                <a:rPr lang="en-US" sz="1100" dirty="0">
                  <a:solidFill>
                    <a:schemeClr val="bg1">
                      <a:lumMod val="50000"/>
                    </a:schemeClr>
                  </a:solidFill>
                  <a:latin typeface="Open Sans Semibold" pitchFamily="34" charset="0"/>
                  <a:ea typeface="Open Sans Semibold" pitchFamily="34" charset="0"/>
                  <a:cs typeface="Open Sans Semibold" pitchFamily="34" charset="0"/>
                </a:rPr>
                <a:t> A ipsum </a:t>
              </a:r>
              <a:r>
                <a:rPr lang="en-US" sz="1100" dirty="0" err="1">
                  <a:solidFill>
                    <a:schemeClr val="bg1">
                      <a:lumMod val="50000"/>
                    </a:schemeClr>
                  </a:solidFill>
                  <a:latin typeface="Open Sans Semibold" pitchFamily="34" charset="0"/>
                  <a:ea typeface="Open Sans Semibold" pitchFamily="34" charset="0"/>
                  <a:cs typeface="Open Sans Semibold" pitchFamily="34" charset="0"/>
                </a:rPr>
                <a:t>Vehicula</a:t>
              </a:r>
              <a:r>
                <a:rPr lang="en-US" sz="1100" dirty="0">
                  <a:solidFill>
                    <a:schemeClr val="bg1">
                      <a:lumMod val="50000"/>
                    </a:schemeClr>
                  </a:solidFill>
                  <a:latin typeface="Open Sans Semibold" pitchFamily="34" charset="0"/>
                  <a:ea typeface="Open Sans Semibold" pitchFamily="34" charset="0"/>
                  <a:cs typeface="Open Sans Semibold" pitchFamily="34" charset="0"/>
                </a:rPr>
                <a:t> </a:t>
              </a:r>
              <a:r>
                <a:rPr lang="en-US" sz="1100" dirty="0" err="1">
                  <a:solidFill>
                    <a:schemeClr val="bg1">
                      <a:lumMod val="50000"/>
                    </a:schemeClr>
                  </a:solidFill>
                  <a:latin typeface="Open Sans Semibold" pitchFamily="34" charset="0"/>
                  <a:ea typeface="Open Sans Semibold" pitchFamily="34" charset="0"/>
                  <a:cs typeface="Open Sans Semibold" pitchFamily="34" charset="0"/>
                </a:rPr>
                <a:t>Sed</a:t>
              </a:r>
              <a:r>
                <a:rPr lang="en-US" sz="1100" dirty="0">
                  <a:solidFill>
                    <a:schemeClr val="bg1">
                      <a:lumMod val="50000"/>
                    </a:schemeClr>
                  </a:solidFill>
                  <a:latin typeface="Open Sans Semibold" pitchFamily="34" charset="0"/>
                  <a:ea typeface="Open Sans Semibold" pitchFamily="34" charset="0"/>
                  <a:cs typeface="Open Sans Semibold" pitchFamily="34" charset="0"/>
                </a:rPr>
                <a:t> </a:t>
              </a:r>
              <a:r>
                <a:rPr lang="en-US" sz="1100" dirty="0" err="1">
                  <a:solidFill>
                    <a:schemeClr val="bg1">
                      <a:lumMod val="50000"/>
                    </a:schemeClr>
                  </a:solidFill>
                  <a:latin typeface="Open Sans Semibold" pitchFamily="34" charset="0"/>
                  <a:ea typeface="Open Sans Semibold" pitchFamily="34" charset="0"/>
                  <a:cs typeface="Open Sans Semibold" pitchFamily="34" charset="0"/>
                </a:rPr>
                <a:t>Suscipit</a:t>
              </a:r>
              <a:r>
                <a:rPr lang="en-US" sz="1100" dirty="0">
                  <a:solidFill>
                    <a:schemeClr val="bg1">
                      <a:lumMod val="50000"/>
                    </a:schemeClr>
                  </a:solidFill>
                  <a:latin typeface="Open Sans Semibold" pitchFamily="34" charset="0"/>
                  <a:ea typeface="Open Sans Semibold" pitchFamily="34" charset="0"/>
                  <a:cs typeface="Open Sans Semibold" pitchFamily="34" charset="0"/>
                </a:rPr>
                <a:t>. Nunc A</a:t>
              </a:r>
              <a:r>
                <a:rPr lang="en-US" sz="1100" dirty="0" err="1">
                  <a:solidFill>
                    <a:schemeClr val="bg1">
                      <a:lumMod val="50000"/>
                    </a:schemeClr>
                  </a:solidFill>
                  <a:latin typeface="Open Sans Semibold" pitchFamily="34" charset="0"/>
                  <a:ea typeface="Open Sans Semibold" pitchFamily="34" charset="0"/>
                  <a:cs typeface="Open Sans Semibold" pitchFamily="34" charset="0"/>
                </a:rPr>
                <a:t>Leo</a:t>
              </a:r>
              <a:r>
                <a:rPr lang="en-US" sz="1100" dirty="0">
                  <a:solidFill>
                    <a:schemeClr val="bg1">
                      <a:lumMod val="50000"/>
                    </a:schemeClr>
                  </a:solidFill>
                  <a:latin typeface="Open Sans Semibold" pitchFamily="34" charset="0"/>
                  <a:ea typeface="Open Sans Semibold" pitchFamily="34" charset="0"/>
                  <a:cs typeface="Open Sans Semibold" pitchFamily="34" charset="0"/>
                </a:rPr>
                <a:t> Magna, sit </a:t>
              </a:r>
              <a:r>
                <a:rPr lang="en-US" sz="1100" dirty="0" err="1">
                  <a:solidFill>
                    <a:schemeClr val="bg1">
                      <a:lumMod val="50000"/>
                    </a:schemeClr>
                  </a:solidFill>
                  <a:latin typeface="Open Sans Semibold" pitchFamily="34" charset="0"/>
                  <a:ea typeface="Open Sans Semibold" pitchFamily="34" charset="0"/>
                  <a:cs typeface="Open Sans Semibold" pitchFamily="34" charset="0"/>
                </a:rPr>
                <a:t>Amet</a:t>
              </a:r>
              <a:r>
                <a:rPr lang="en-US" sz="1100" dirty="0">
                  <a:solidFill>
                    <a:schemeClr val="bg1">
                      <a:lumMod val="50000"/>
                    </a:schemeClr>
                  </a:solidFill>
                  <a:latin typeface="Open Sans Semibold" pitchFamily="34" charset="0"/>
                  <a:ea typeface="Open Sans Semibold" pitchFamily="34" charset="0"/>
                  <a:cs typeface="Open Sans Semibold" pitchFamily="34" charset="0"/>
                </a:rPr>
                <a:t> </a:t>
              </a:r>
              <a:r>
                <a:rPr lang="en-US" sz="1100" dirty="0" err="1">
                  <a:solidFill>
                    <a:schemeClr val="bg1">
                      <a:lumMod val="50000"/>
                    </a:schemeClr>
                  </a:solidFill>
                  <a:latin typeface="Open Sans Semibold" pitchFamily="34" charset="0"/>
                  <a:ea typeface="Open Sans Semibold" pitchFamily="34" charset="0"/>
                  <a:cs typeface="Open Sans Semibold" pitchFamily="34" charset="0"/>
                </a:rPr>
                <a:t>Consequat</a:t>
              </a:r>
              <a:r>
                <a:rPr lang="en-US" sz="1100" dirty="0">
                  <a:solidFill>
                    <a:schemeClr val="bg1">
                      <a:lumMod val="50000"/>
                    </a:schemeClr>
                  </a:solidFill>
                  <a:latin typeface="Open Sans Semibold" pitchFamily="34" charset="0"/>
                  <a:ea typeface="Open Sans Semibold" pitchFamily="34" charset="0"/>
                  <a:cs typeface="Open Sans Semibold" pitchFamily="34" charset="0"/>
                </a:rPr>
                <a:t> </a:t>
              </a:r>
              <a:r>
                <a:rPr lang="en-US" sz="1100" dirty="0" err="1">
                  <a:solidFill>
                    <a:schemeClr val="bg1">
                      <a:lumMod val="50000"/>
                    </a:schemeClr>
                  </a:solidFill>
                  <a:latin typeface="Open Sans Semibold" pitchFamily="34" charset="0"/>
                  <a:ea typeface="Open Sans Semibold" pitchFamily="34" charset="0"/>
                  <a:cs typeface="Open Sans Semibold" pitchFamily="34" charset="0"/>
                </a:rPr>
                <a:t>Risus</a:t>
              </a:r>
              <a:r>
                <a:rPr lang="en-US" sz="1100" dirty="0">
                  <a:solidFill>
                    <a:schemeClr val="bg1">
                      <a:lumMod val="50000"/>
                    </a:schemeClr>
                  </a:solidFill>
                  <a:latin typeface="Open Sans Semibold" pitchFamily="34" charset="0"/>
                  <a:ea typeface="Open Sans Semibold" pitchFamily="34" charset="0"/>
                  <a:cs typeface="Open Sans Semibold" pitchFamily="34" charset="0"/>
                </a:rPr>
                <a:t>. </a:t>
              </a:r>
              <a:r>
                <a:rPr lang="en-US" sz="1100" dirty="0" err="1">
                  <a:solidFill>
                    <a:schemeClr val="bg1">
                      <a:lumMod val="50000"/>
                    </a:schemeClr>
                  </a:solidFill>
                  <a:latin typeface="Open Sans Semibold" pitchFamily="34" charset="0"/>
                  <a:ea typeface="Open Sans Semibold" pitchFamily="34" charset="0"/>
                  <a:cs typeface="Open Sans Semibold" pitchFamily="34" charset="0"/>
                </a:rPr>
                <a:t>Nullam</a:t>
              </a:r>
              <a:r>
                <a:rPr lang="en-US" sz="1100" dirty="0">
                  <a:solidFill>
                    <a:schemeClr val="bg1">
                      <a:lumMod val="50000"/>
                    </a:schemeClr>
                  </a:solidFill>
                  <a:latin typeface="Open Sans Semibold" pitchFamily="34" charset="0"/>
                  <a:ea typeface="Open Sans Semibold" pitchFamily="34" charset="0"/>
                  <a:cs typeface="Open Sans Semibold" pitchFamily="34" charset="0"/>
                </a:rPr>
                <a:t> </a:t>
              </a:r>
              <a:r>
                <a:rPr lang="en-US" sz="1100" dirty="0" err="1">
                  <a:solidFill>
                    <a:schemeClr val="bg1">
                      <a:lumMod val="50000"/>
                    </a:schemeClr>
                  </a:solidFill>
                  <a:latin typeface="Open Sans Semibold" pitchFamily="34" charset="0"/>
                  <a:ea typeface="Open Sans Semibold" pitchFamily="34" charset="0"/>
                  <a:cs typeface="Open Sans Semibold" pitchFamily="34" charset="0"/>
                </a:rPr>
                <a:t>Eu</a:t>
              </a:r>
              <a:r>
                <a:rPr lang="en-US" sz="1100" dirty="0">
                  <a:solidFill>
                    <a:schemeClr val="bg1">
                      <a:lumMod val="50000"/>
                    </a:schemeClr>
                  </a:solidFill>
                  <a:latin typeface="Open Sans Semibold" pitchFamily="34" charset="0"/>
                  <a:ea typeface="Open Sans Semibold" pitchFamily="34" charset="0"/>
                  <a:cs typeface="Open Sans Semibold" pitchFamily="34" charset="0"/>
                </a:rPr>
                <a:t> </a:t>
              </a:r>
              <a:r>
                <a:rPr lang="en-US" sz="1100" dirty="0" err="1">
                  <a:solidFill>
                    <a:schemeClr val="bg1">
                      <a:lumMod val="50000"/>
                    </a:schemeClr>
                  </a:solidFill>
                  <a:latin typeface="Open Sans Semibold" pitchFamily="34" charset="0"/>
                  <a:ea typeface="Open Sans Semibold" pitchFamily="34" charset="0"/>
                  <a:cs typeface="Open Sans Semibold" pitchFamily="34" charset="0"/>
                </a:rPr>
                <a:t>Tempor</a:t>
              </a:r>
              <a:r>
                <a:rPr lang="en-US" sz="1100" dirty="0">
                  <a:solidFill>
                    <a:schemeClr val="bg1">
                      <a:lumMod val="50000"/>
                    </a:schemeClr>
                  </a:solidFill>
                  <a:latin typeface="Open Sans Semibold" pitchFamily="34" charset="0"/>
                  <a:ea typeface="Open Sans Semibold" pitchFamily="34" charset="0"/>
                  <a:cs typeface="Open Sans Semibold" pitchFamily="34" charset="0"/>
                </a:rPr>
                <a:t> </a:t>
              </a:r>
              <a:r>
                <a:rPr lang="en-US" sz="1100" dirty="0" err="1">
                  <a:solidFill>
                    <a:schemeClr val="bg1">
                      <a:lumMod val="50000"/>
                    </a:schemeClr>
                  </a:solidFill>
                  <a:latin typeface="Open Sans Semibold" pitchFamily="34" charset="0"/>
                  <a:ea typeface="Open Sans Semibold" pitchFamily="34" charset="0"/>
                  <a:cs typeface="Open Sans Semibold" pitchFamily="34" charset="0"/>
                </a:rPr>
                <a:t>Purus</a:t>
              </a:r>
              <a:r>
                <a:rPr lang="en-US" sz="1100" dirty="0">
                  <a:solidFill>
                    <a:schemeClr val="bg1">
                      <a:lumMod val="50000"/>
                    </a:schemeClr>
                  </a:solidFill>
                  <a:latin typeface="Open Sans Semibold" pitchFamily="34" charset="0"/>
                  <a:ea typeface="Open Sans Semibold" pitchFamily="34" charset="0"/>
                  <a:cs typeface="Open Sans Semibold" pitchFamily="34" charset="0"/>
                </a:rPr>
                <a:t>. Nunc A</a:t>
              </a:r>
              <a:r>
                <a:rPr lang="en-US" sz="1100" dirty="0" err="1">
                  <a:solidFill>
                    <a:schemeClr val="bg1">
                      <a:lumMod val="50000"/>
                    </a:schemeClr>
                  </a:solidFill>
                  <a:latin typeface="Open Sans Semibold" pitchFamily="34" charset="0"/>
                  <a:ea typeface="Open Sans Semibold" pitchFamily="34" charset="0"/>
                  <a:cs typeface="Open Sans Semibold" pitchFamily="34" charset="0"/>
                </a:rPr>
                <a:t>Leo</a:t>
              </a:r>
              <a:r>
                <a:rPr lang="en-US" sz="1100" dirty="0">
                  <a:solidFill>
                    <a:schemeClr val="bg1">
                      <a:lumMod val="50000"/>
                    </a:schemeClr>
                  </a:solidFill>
                  <a:latin typeface="Open Sans Semibold" pitchFamily="34" charset="0"/>
                  <a:ea typeface="Open Sans Semibold" pitchFamily="34" charset="0"/>
                  <a:cs typeface="Open Sans Semibold" pitchFamily="34" charset="0"/>
                </a:rPr>
                <a:t> Magna, sit </a:t>
              </a:r>
              <a:r>
                <a:rPr lang="en-US" sz="1100" dirty="0" err="1">
                  <a:solidFill>
                    <a:schemeClr val="bg1">
                      <a:lumMod val="50000"/>
                    </a:schemeClr>
                  </a:solidFill>
                  <a:latin typeface="Open Sans Semibold" pitchFamily="34" charset="0"/>
                  <a:ea typeface="Open Sans Semibold" pitchFamily="34" charset="0"/>
                  <a:cs typeface="Open Sans Semibold" pitchFamily="34" charset="0"/>
                </a:rPr>
                <a:t>Amet</a:t>
              </a:r>
              <a:r>
                <a:rPr lang="en-US" sz="1100" dirty="0">
                  <a:solidFill>
                    <a:schemeClr val="bg1">
                      <a:lumMod val="50000"/>
                    </a:schemeClr>
                  </a:solidFill>
                  <a:latin typeface="Open Sans Semibold" pitchFamily="34" charset="0"/>
                  <a:ea typeface="Open Sans Semibold" pitchFamily="34" charset="0"/>
                  <a:cs typeface="Open Sans Semibold" pitchFamily="34" charset="0"/>
                </a:rPr>
                <a:t> </a:t>
              </a:r>
              <a:r>
                <a:rPr lang="en-US" sz="1100" dirty="0" err="1">
                  <a:solidFill>
                    <a:schemeClr val="bg1">
                      <a:lumMod val="50000"/>
                    </a:schemeClr>
                  </a:solidFill>
                  <a:latin typeface="Open Sans Semibold" pitchFamily="34" charset="0"/>
                  <a:ea typeface="Open Sans Semibold" pitchFamily="34" charset="0"/>
                  <a:cs typeface="Open Sans Semibold" pitchFamily="34" charset="0"/>
                </a:rPr>
                <a:t>Consequat</a:t>
              </a:r>
              <a:r>
                <a:rPr lang="en-US" sz="1100" dirty="0">
                  <a:solidFill>
                    <a:schemeClr val="bg1">
                      <a:lumMod val="50000"/>
                    </a:schemeClr>
                  </a:solidFill>
                  <a:latin typeface="Open Sans Semibold" pitchFamily="34" charset="0"/>
                  <a:ea typeface="Open Sans Semibold" pitchFamily="34" charset="0"/>
                  <a:cs typeface="Open Sans Semibold" pitchFamily="34" charset="0"/>
                </a:rPr>
                <a:t> </a:t>
              </a:r>
              <a:r>
                <a:rPr lang="en-US" sz="1100" dirty="0" err="1">
                  <a:solidFill>
                    <a:schemeClr val="bg1">
                      <a:lumMod val="50000"/>
                    </a:schemeClr>
                  </a:solidFill>
                  <a:latin typeface="Open Sans Semibold" pitchFamily="34" charset="0"/>
                  <a:ea typeface="Open Sans Semibold" pitchFamily="34" charset="0"/>
                  <a:cs typeface="Open Sans Semibold" pitchFamily="34" charset="0"/>
                </a:rPr>
                <a:t>Risus</a:t>
              </a:r>
              <a:r>
                <a:rPr lang="en-US" sz="1100" dirty="0">
                  <a:solidFill>
                    <a:schemeClr val="bg1">
                      <a:lumMod val="50000"/>
                    </a:schemeClr>
                  </a:solidFill>
                  <a:latin typeface="Open Sans Semibold" pitchFamily="34" charset="0"/>
                  <a:ea typeface="Open Sans Semibold" pitchFamily="34" charset="0"/>
                  <a:cs typeface="Open Sans Semibold" pitchFamily="34" charset="0"/>
                </a:rPr>
                <a:t>. </a:t>
              </a:r>
              <a:r>
                <a:rPr lang="en-US" sz="1100" dirty="0" err="1">
                  <a:solidFill>
                    <a:schemeClr val="bg1">
                      <a:lumMod val="50000"/>
                    </a:schemeClr>
                  </a:solidFill>
                  <a:latin typeface="Open Sans Semibold" pitchFamily="34" charset="0"/>
                  <a:ea typeface="Open Sans Semibold" pitchFamily="34" charset="0"/>
                  <a:cs typeface="Open Sans Semibold" pitchFamily="34" charset="0"/>
                </a:rPr>
                <a:t>Etiam</a:t>
              </a:r>
              <a:r>
                <a:rPr lang="en-US" sz="1100" dirty="0">
                  <a:solidFill>
                    <a:schemeClr val="bg1">
                      <a:lumMod val="50000"/>
                    </a:schemeClr>
                  </a:solidFill>
                  <a:latin typeface="Open Sans Semibold" pitchFamily="34" charset="0"/>
                  <a:ea typeface="Open Sans Semibold" pitchFamily="34" charset="0"/>
                  <a:cs typeface="Open Sans Semibold" pitchFamily="34" charset="0"/>
                </a:rPr>
                <a:t> </a:t>
              </a:r>
              <a:r>
                <a:rPr lang="en-US" sz="1100" dirty="0" err="1">
                  <a:solidFill>
                    <a:schemeClr val="bg1">
                      <a:lumMod val="50000"/>
                    </a:schemeClr>
                  </a:solidFill>
                  <a:latin typeface="Open Sans Semibold" pitchFamily="34" charset="0"/>
                  <a:ea typeface="Open Sans Semibold" pitchFamily="34" charset="0"/>
                  <a:cs typeface="Open Sans Semibold" pitchFamily="34" charset="0"/>
                </a:rPr>
                <a:t>Faucibus</a:t>
              </a:r>
              <a:r>
                <a:rPr lang="en-US" sz="1100" dirty="0">
                  <a:solidFill>
                    <a:schemeClr val="bg1">
                      <a:lumMod val="50000"/>
                    </a:schemeClr>
                  </a:solidFill>
                  <a:latin typeface="Open Sans Semibold" pitchFamily="34" charset="0"/>
                  <a:ea typeface="Open Sans Semibold" pitchFamily="34" charset="0"/>
                  <a:cs typeface="Open Sans Semibold" pitchFamily="34" charset="0"/>
                </a:rPr>
                <a:t> </a:t>
              </a:r>
              <a:r>
                <a:rPr lang="en-US" sz="1100" dirty="0" err="1">
                  <a:solidFill>
                    <a:schemeClr val="bg1">
                      <a:lumMod val="50000"/>
                    </a:schemeClr>
                  </a:solidFill>
                  <a:latin typeface="Open Sans Semibold" pitchFamily="34" charset="0"/>
                  <a:ea typeface="Open Sans Semibold" pitchFamily="34" charset="0"/>
                  <a:cs typeface="Open Sans Semibold" pitchFamily="34" charset="0"/>
                </a:rPr>
                <a:t>Tortor</a:t>
              </a:r>
              <a:r>
                <a:rPr lang="en-US" sz="1100" dirty="0">
                  <a:solidFill>
                    <a:schemeClr val="bg1">
                      <a:lumMod val="50000"/>
                    </a:schemeClr>
                  </a:solidFill>
                  <a:latin typeface="Open Sans Semibold" pitchFamily="34" charset="0"/>
                  <a:ea typeface="Open Sans Semibold" pitchFamily="34" charset="0"/>
                  <a:cs typeface="Open Sans Semibold" pitchFamily="34" charset="0"/>
                </a:rPr>
                <a:t> A ipsum </a:t>
              </a:r>
              <a:r>
                <a:rPr lang="en-US" sz="1100" dirty="0" err="1">
                  <a:solidFill>
                    <a:schemeClr val="bg1">
                      <a:lumMod val="50000"/>
                    </a:schemeClr>
                  </a:solidFill>
                  <a:latin typeface="Open Sans Semibold" pitchFamily="34" charset="0"/>
                  <a:ea typeface="Open Sans Semibold" pitchFamily="34" charset="0"/>
                  <a:cs typeface="Open Sans Semibold" pitchFamily="34" charset="0"/>
                </a:rPr>
                <a:t>Vehicula</a:t>
              </a:r>
              <a:r>
                <a:rPr lang="en-US" sz="1100" dirty="0">
                  <a:solidFill>
                    <a:schemeClr val="bg1">
                      <a:lumMod val="50000"/>
                    </a:schemeClr>
                  </a:solidFill>
                  <a:latin typeface="Open Sans Semibold" pitchFamily="34" charset="0"/>
                  <a:ea typeface="Open Sans Semibold" pitchFamily="34" charset="0"/>
                  <a:cs typeface="Open Sans Semibold" pitchFamily="34" charset="0"/>
                </a:rPr>
                <a:t> </a:t>
              </a:r>
              <a:r>
                <a:rPr lang="en-US" sz="1100" dirty="0" err="1">
                  <a:solidFill>
                    <a:schemeClr val="bg1">
                      <a:lumMod val="50000"/>
                    </a:schemeClr>
                  </a:solidFill>
                  <a:latin typeface="Open Sans Semibold" pitchFamily="34" charset="0"/>
                  <a:ea typeface="Open Sans Semibold" pitchFamily="34" charset="0"/>
                  <a:cs typeface="Open Sans Semibold" pitchFamily="34" charset="0"/>
                </a:rPr>
                <a:t>Sed</a:t>
              </a:r>
              <a:r>
                <a:rPr lang="en-US" sz="1100" dirty="0">
                  <a:solidFill>
                    <a:schemeClr val="bg1">
                      <a:lumMod val="50000"/>
                    </a:schemeClr>
                  </a:solidFill>
                  <a:latin typeface="Open Sans Semibold" pitchFamily="34" charset="0"/>
                  <a:ea typeface="Open Sans Semibold" pitchFamily="34" charset="0"/>
                  <a:cs typeface="Open Sans Semibold" pitchFamily="34" charset="0"/>
                </a:rPr>
                <a:t> </a:t>
              </a:r>
              <a:r>
                <a:rPr lang="en-US" sz="1100" dirty="0" err="1">
                  <a:solidFill>
                    <a:schemeClr val="bg1">
                      <a:lumMod val="50000"/>
                    </a:schemeClr>
                  </a:solidFill>
                  <a:latin typeface="Open Sans Semibold" pitchFamily="34" charset="0"/>
                  <a:ea typeface="Open Sans Semibold" pitchFamily="34" charset="0"/>
                  <a:cs typeface="Open Sans Semibold" pitchFamily="34" charset="0"/>
                </a:rPr>
                <a:t>Suscipit</a:t>
              </a:r>
              <a:r>
                <a:rPr lang="en-US" sz="1100" dirty="0">
                  <a:solidFill>
                    <a:schemeClr val="bg1">
                      <a:lumMod val="50000"/>
                    </a:schemeClr>
                  </a:solidFill>
                  <a:latin typeface="Open Sans Semibold" pitchFamily="34" charset="0"/>
                  <a:ea typeface="Open Sans Semibold" pitchFamily="34" charset="0"/>
                  <a:cs typeface="Open Sans Semibold" pitchFamily="34" charset="0"/>
                </a:rPr>
                <a:t>. </a:t>
              </a:r>
            </a:p>
          </p:txBody>
        </p:sp>
        <p:grpSp>
          <p:nvGrpSpPr>
            <p:cNvPr id="22" name="Group 28"/>
            <p:cNvGrpSpPr/>
            <p:nvPr/>
          </p:nvGrpSpPr>
          <p:grpSpPr>
            <a:xfrm>
              <a:off x="2709081" y="1785611"/>
              <a:ext cx="427650" cy="347990"/>
              <a:chOff x="1550139" y="1314466"/>
              <a:chExt cx="509139" cy="414300"/>
            </a:xfrm>
            <a:solidFill>
              <a:schemeClr val="bg1"/>
            </a:solidFill>
          </p:grpSpPr>
          <p:sp>
            <p:nvSpPr>
              <p:cNvPr id="47" name="Freeform 5"/>
              <p:cNvSpPr>
                <a:spLocks noEditPoints="1"/>
              </p:cNvSpPr>
              <p:nvPr/>
            </p:nvSpPr>
            <p:spPr bwMode="auto">
              <a:xfrm>
                <a:off x="1550139" y="1314466"/>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8" name="Freeform 6"/>
              <p:cNvSpPr/>
              <p:nvPr/>
            </p:nvSpPr>
            <p:spPr bwMode="auto">
              <a:xfrm>
                <a:off x="1949464" y="1366877"/>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Lst>
                <a:ahLst/>
                <a:cxnLst>
                  <a:cxn ang="0">
                    <a:pos x="T0" y="T1"/>
                  </a:cxn>
                  <a:cxn ang="0">
                    <a:pos x="T2" y="T3"/>
                  </a:cxn>
                  <a:cxn ang="0">
                    <a:pos x="T4" y="T5"/>
                  </a:cxn>
                  <a:cxn ang="0">
                    <a:pos x="T6" y="T7"/>
                  </a:cxn>
                  <a:cxn ang="0">
                    <a:pos x="T8" y="T9"/>
                  </a:cxn>
                </a:cxnLst>
                <a:rect l="0" t="0" r="r" b="b"/>
                <a:pathLst>
                  <a:path w="20" h="41">
                    <a:moveTo>
                      <a:pt x="20" y="41"/>
                    </a:moveTo>
                    <a:lnTo>
                      <a:pt x="20" y="0"/>
                    </a:lnTo>
                    <a:lnTo>
                      <a:pt x="0" y="0"/>
                    </a:lnTo>
                    <a:lnTo>
                      <a:pt x="0" y="24"/>
                    </a:lnTo>
                    <a:lnTo>
                      <a:pt x="2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9" name="Oval 7"/>
              <p:cNvSpPr>
                <a:spLocks noChangeArrowheads="1"/>
              </p:cNvSpPr>
              <p:nvPr/>
            </p:nvSpPr>
            <p:spPr bwMode="auto">
              <a:xfrm>
                <a:off x="1777255" y="1484179"/>
                <a:ext cx="52412" cy="5490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23" name="Group 32"/>
            <p:cNvGrpSpPr/>
            <p:nvPr/>
          </p:nvGrpSpPr>
          <p:grpSpPr>
            <a:xfrm>
              <a:off x="7495409" y="1215609"/>
              <a:ext cx="325383" cy="314291"/>
              <a:chOff x="5099140" y="1309474"/>
              <a:chExt cx="439257" cy="424283"/>
            </a:xfrm>
            <a:solidFill>
              <a:schemeClr val="bg1"/>
            </a:solidFill>
          </p:grpSpPr>
          <p:sp>
            <p:nvSpPr>
              <p:cNvPr id="33" name="Rectangle 18"/>
              <p:cNvSpPr>
                <a:spLocks noChangeArrowheads="1"/>
              </p:cNvSpPr>
              <p:nvPr/>
            </p:nvSpPr>
            <p:spPr bwMode="auto">
              <a:xfrm>
                <a:off x="5256374" y="1479187"/>
                <a:ext cx="47421"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34" name="Rectangle 19"/>
              <p:cNvSpPr>
                <a:spLocks noChangeArrowheads="1"/>
              </p:cNvSpPr>
              <p:nvPr/>
            </p:nvSpPr>
            <p:spPr bwMode="auto">
              <a:xfrm>
                <a:off x="5331247" y="1479187"/>
                <a:ext cx="49916"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35" name="Rectangle 20"/>
              <p:cNvSpPr>
                <a:spLocks noChangeArrowheads="1"/>
              </p:cNvSpPr>
              <p:nvPr/>
            </p:nvSpPr>
            <p:spPr bwMode="auto">
              <a:xfrm>
                <a:off x="5408617" y="1479187"/>
                <a:ext cx="49916"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36" name="Rectangle 21"/>
              <p:cNvSpPr>
                <a:spLocks noChangeArrowheads="1"/>
              </p:cNvSpPr>
              <p:nvPr/>
            </p:nvSpPr>
            <p:spPr bwMode="auto">
              <a:xfrm>
                <a:off x="5256374" y="1546573"/>
                <a:ext cx="47421" cy="474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37" name="Rectangle 22"/>
              <p:cNvSpPr>
                <a:spLocks noChangeArrowheads="1"/>
              </p:cNvSpPr>
              <p:nvPr/>
            </p:nvSpPr>
            <p:spPr bwMode="auto">
              <a:xfrm>
                <a:off x="5331247" y="1546573"/>
                <a:ext cx="49916" cy="474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38" name="Rectangle 23"/>
              <p:cNvSpPr>
                <a:spLocks noChangeArrowheads="1"/>
              </p:cNvSpPr>
              <p:nvPr/>
            </p:nvSpPr>
            <p:spPr bwMode="auto">
              <a:xfrm>
                <a:off x="5408617" y="1546573"/>
                <a:ext cx="49916" cy="474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39" name="Rectangle 24"/>
              <p:cNvSpPr>
                <a:spLocks noChangeArrowheads="1"/>
              </p:cNvSpPr>
              <p:nvPr/>
            </p:nvSpPr>
            <p:spPr bwMode="auto">
              <a:xfrm>
                <a:off x="5256374" y="1618951"/>
                <a:ext cx="47421"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0" name="Rectangle 25"/>
              <p:cNvSpPr>
                <a:spLocks noChangeArrowheads="1"/>
              </p:cNvSpPr>
              <p:nvPr/>
            </p:nvSpPr>
            <p:spPr bwMode="auto">
              <a:xfrm>
                <a:off x="5179005" y="1546573"/>
                <a:ext cx="49916" cy="474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1" name="Rectangle 26"/>
              <p:cNvSpPr>
                <a:spLocks noChangeArrowheads="1"/>
              </p:cNvSpPr>
              <p:nvPr/>
            </p:nvSpPr>
            <p:spPr bwMode="auto">
              <a:xfrm>
                <a:off x="5179005" y="1618951"/>
                <a:ext cx="49916"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2" name="Rectangle 27"/>
              <p:cNvSpPr>
                <a:spLocks noChangeArrowheads="1"/>
              </p:cNvSpPr>
              <p:nvPr/>
            </p:nvSpPr>
            <p:spPr bwMode="auto">
              <a:xfrm>
                <a:off x="5331247" y="1618951"/>
                <a:ext cx="49916"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3" name="Rectangle 28"/>
              <p:cNvSpPr>
                <a:spLocks noChangeArrowheads="1"/>
              </p:cNvSpPr>
              <p:nvPr/>
            </p:nvSpPr>
            <p:spPr bwMode="auto">
              <a:xfrm>
                <a:off x="5408617" y="1618951"/>
                <a:ext cx="49916"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4" name="Freeform 29"/>
              <p:cNvSpPr>
                <a:spLocks noEditPoints="1"/>
              </p:cNvSpPr>
              <p:nvPr/>
            </p:nvSpPr>
            <p:spPr bwMode="auto">
              <a:xfrm>
                <a:off x="5099140" y="1339424"/>
                <a:ext cx="439257" cy="394333"/>
              </a:xfrm>
              <a:custGeom>
                <a:avLst/>
                <a:gdLst>
                  <a:gd name="T0" fmla="*/ 174 w 176"/>
                  <a:gd name="T1" fmla="*/ 0 h 158"/>
                  <a:gd name="T2" fmla="*/ 150 w 176"/>
                  <a:gd name="T3" fmla="*/ 0 h 158"/>
                  <a:gd name="T4" fmla="*/ 150 w 176"/>
                  <a:gd name="T5" fmla="*/ 16 h 158"/>
                  <a:gd name="T6" fmla="*/ 126 w 176"/>
                  <a:gd name="T7" fmla="*/ 16 h 158"/>
                  <a:gd name="T8" fmla="*/ 126 w 176"/>
                  <a:gd name="T9" fmla="*/ 0 h 158"/>
                  <a:gd name="T10" fmla="*/ 52 w 176"/>
                  <a:gd name="T11" fmla="*/ 0 h 158"/>
                  <a:gd name="T12" fmla="*/ 52 w 176"/>
                  <a:gd name="T13" fmla="*/ 16 h 158"/>
                  <a:gd name="T14" fmla="*/ 28 w 176"/>
                  <a:gd name="T15" fmla="*/ 16 h 158"/>
                  <a:gd name="T16" fmla="*/ 28 w 176"/>
                  <a:gd name="T17" fmla="*/ 0 h 158"/>
                  <a:gd name="T18" fmla="*/ 0 w 176"/>
                  <a:gd name="T19" fmla="*/ 0 h 158"/>
                  <a:gd name="T20" fmla="*/ 0 w 176"/>
                  <a:gd name="T21" fmla="*/ 158 h 158"/>
                  <a:gd name="T22" fmla="*/ 13 w 176"/>
                  <a:gd name="T23" fmla="*/ 158 h 158"/>
                  <a:gd name="T24" fmla="*/ 162 w 176"/>
                  <a:gd name="T25" fmla="*/ 158 h 158"/>
                  <a:gd name="T26" fmla="*/ 176 w 176"/>
                  <a:gd name="T27" fmla="*/ 158 h 158"/>
                  <a:gd name="T28" fmla="*/ 174 w 176"/>
                  <a:gd name="T29" fmla="*/ 0 h 158"/>
                  <a:gd name="T30" fmla="*/ 162 w 176"/>
                  <a:gd name="T31" fmla="*/ 144 h 158"/>
                  <a:gd name="T32" fmla="*/ 13 w 176"/>
                  <a:gd name="T33" fmla="*/ 144 h 158"/>
                  <a:gd name="T34" fmla="*/ 13 w 176"/>
                  <a:gd name="T35" fmla="*/ 44 h 158"/>
                  <a:gd name="T36" fmla="*/ 162 w 176"/>
                  <a:gd name="T37" fmla="*/ 44 h 158"/>
                  <a:gd name="T38" fmla="*/ 162 w 176"/>
                  <a:gd name="T39" fmla="*/ 14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58">
                    <a:moveTo>
                      <a:pt x="174" y="0"/>
                    </a:moveTo>
                    <a:lnTo>
                      <a:pt x="150" y="0"/>
                    </a:lnTo>
                    <a:lnTo>
                      <a:pt x="150" y="16"/>
                    </a:lnTo>
                    <a:lnTo>
                      <a:pt x="126" y="16"/>
                    </a:lnTo>
                    <a:lnTo>
                      <a:pt x="126" y="0"/>
                    </a:lnTo>
                    <a:lnTo>
                      <a:pt x="52" y="0"/>
                    </a:lnTo>
                    <a:lnTo>
                      <a:pt x="52" y="16"/>
                    </a:lnTo>
                    <a:lnTo>
                      <a:pt x="28" y="16"/>
                    </a:lnTo>
                    <a:lnTo>
                      <a:pt x="28" y="0"/>
                    </a:lnTo>
                    <a:lnTo>
                      <a:pt x="0" y="0"/>
                    </a:lnTo>
                    <a:lnTo>
                      <a:pt x="0" y="158"/>
                    </a:lnTo>
                    <a:lnTo>
                      <a:pt x="13" y="158"/>
                    </a:lnTo>
                    <a:lnTo>
                      <a:pt x="162" y="158"/>
                    </a:lnTo>
                    <a:lnTo>
                      <a:pt x="176" y="158"/>
                    </a:lnTo>
                    <a:lnTo>
                      <a:pt x="174" y="0"/>
                    </a:lnTo>
                    <a:close/>
                    <a:moveTo>
                      <a:pt x="162" y="144"/>
                    </a:moveTo>
                    <a:lnTo>
                      <a:pt x="13" y="144"/>
                    </a:lnTo>
                    <a:lnTo>
                      <a:pt x="13" y="44"/>
                    </a:lnTo>
                    <a:lnTo>
                      <a:pt x="162" y="44"/>
                    </a:lnTo>
                    <a:lnTo>
                      <a:pt x="162" y="1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5" name="Rectangle 30"/>
              <p:cNvSpPr>
                <a:spLocks noChangeArrowheads="1"/>
              </p:cNvSpPr>
              <p:nvPr/>
            </p:nvSpPr>
            <p:spPr bwMode="auto">
              <a:xfrm>
                <a:off x="5181500" y="1309474"/>
                <a:ext cx="37438" cy="598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6" name="Rectangle 31"/>
              <p:cNvSpPr>
                <a:spLocks noChangeArrowheads="1"/>
              </p:cNvSpPr>
              <p:nvPr/>
            </p:nvSpPr>
            <p:spPr bwMode="auto">
              <a:xfrm>
                <a:off x="5428583" y="1309474"/>
                <a:ext cx="34941" cy="598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grpSp>
        <p:sp>
          <p:nvSpPr>
            <p:cNvPr id="24" name="Freeform 34"/>
            <p:cNvSpPr/>
            <p:nvPr/>
          </p:nvSpPr>
          <p:spPr bwMode="auto">
            <a:xfrm>
              <a:off x="4343400" y="1479282"/>
              <a:ext cx="373842" cy="330468"/>
            </a:xfrm>
            <a:custGeom>
              <a:avLst/>
              <a:gdLst>
                <a:gd name="T0" fmla="*/ 136 w 136"/>
                <a:gd name="T1" fmla="*/ 48 h 120"/>
                <a:gd name="T2" fmla="*/ 68 w 136"/>
                <a:gd name="T3" fmla="*/ 0 h 120"/>
                <a:gd name="T4" fmla="*/ 0 w 136"/>
                <a:gd name="T5" fmla="*/ 48 h 120"/>
                <a:gd name="T6" fmla="*/ 37 w 136"/>
                <a:gd name="T7" fmla="*/ 91 h 120"/>
                <a:gd name="T8" fmla="*/ 22 w 136"/>
                <a:gd name="T9" fmla="*/ 120 h 120"/>
                <a:gd name="T10" fmla="*/ 73 w 136"/>
                <a:gd name="T11" fmla="*/ 96 h 120"/>
                <a:gd name="T12" fmla="*/ 136 w 136"/>
                <a:gd name="T13" fmla="*/ 48 h 120"/>
              </a:gdLst>
              <a:ahLst/>
              <a:cxnLst>
                <a:cxn ang="0">
                  <a:pos x="T0" y="T1"/>
                </a:cxn>
                <a:cxn ang="0">
                  <a:pos x="T2" y="T3"/>
                </a:cxn>
                <a:cxn ang="0">
                  <a:pos x="T4" y="T5"/>
                </a:cxn>
                <a:cxn ang="0">
                  <a:pos x="T6" y="T7"/>
                </a:cxn>
                <a:cxn ang="0">
                  <a:pos x="T8" y="T9"/>
                </a:cxn>
                <a:cxn ang="0">
                  <a:pos x="T10" y="T11"/>
                </a:cxn>
                <a:cxn ang="0">
                  <a:pos x="T12" y="T13"/>
                </a:cxn>
              </a:cxnLst>
              <a:rect l="0" t="0" r="r" b="b"/>
              <a:pathLst>
                <a:path w="136" h="120">
                  <a:moveTo>
                    <a:pt x="136" y="48"/>
                  </a:moveTo>
                  <a:cubicBezTo>
                    <a:pt x="136" y="22"/>
                    <a:pt x="106" y="0"/>
                    <a:pt x="68" y="0"/>
                  </a:cubicBezTo>
                  <a:cubicBezTo>
                    <a:pt x="31" y="0"/>
                    <a:pt x="0" y="22"/>
                    <a:pt x="0" y="48"/>
                  </a:cubicBezTo>
                  <a:cubicBezTo>
                    <a:pt x="0" y="67"/>
                    <a:pt x="15" y="83"/>
                    <a:pt x="37" y="91"/>
                  </a:cubicBezTo>
                  <a:cubicBezTo>
                    <a:pt x="38" y="96"/>
                    <a:pt x="37" y="106"/>
                    <a:pt x="22" y="120"/>
                  </a:cubicBezTo>
                  <a:cubicBezTo>
                    <a:pt x="22" y="120"/>
                    <a:pt x="54" y="111"/>
                    <a:pt x="73" y="96"/>
                  </a:cubicBezTo>
                  <a:cubicBezTo>
                    <a:pt x="108" y="94"/>
                    <a:pt x="136" y="73"/>
                    <a:pt x="136" y="48"/>
                  </a:cubicBezTo>
                  <a:close/>
                </a:path>
              </a:pathLst>
            </a:custGeom>
            <a:solidFill>
              <a:schemeClr val="bg1"/>
            </a:solidFill>
            <a:ln>
              <a:noFill/>
            </a:ln>
          </p:spPr>
          <p:txBody>
            <a:bodyPr vert="horz" wrap="square" lIns="91440" tIns="45720" rIns="91440" bIns="45720" numCol="1" anchor="t" anchorCtr="0" compatLnSpc="1"/>
            <a:lstStyle/>
            <a:p>
              <a:endParaRPr lang="en-US"/>
            </a:p>
          </p:txBody>
        </p:sp>
        <p:grpSp>
          <p:nvGrpSpPr>
            <p:cNvPr id="25" name="Group 53"/>
            <p:cNvGrpSpPr/>
            <p:nvPr/>
          </p:nvGrpSpPr>
          <p:grpSpPr>
            <a:xfrm>
              <a:off x="1125102" y="1193117"/>
              <a:ext cx="416796" cy="259561"/>
              <a:chOff x="2942785" y="3296116"/>
              <a:chExt cx="416796" cy="259561"/>
            </a:xfrm>
            <a:solidFill>
              <a:schemeClr val="bg1"/>
            </a:solidFill>
          </p:grpSpPr>
          <p:sp>
            <p:nvSpPr>
              <p:cNvPr id="30" name="Freeform 95"/>
              <p:cNvSpPr>
                <a:spLocks noEditPoints="1"/>
              </p:cNvSpPr>
              <p:nvPr/>
            </p:nvSpPr>
            <p:spPr bwMode="auto">
              <a:xfrm>
                <a:off x="2942785" y="3296116"/>
                <a:ext cx="416796" cy="259561"/>
              </a:xfrm>
              <a:custGeom>
                <a:avLst/>
                <a:gdLst>
                  <a:gd name="T0" fmla="*/ 113 w 125"/>
                  <a:gd name="T1" fmla="*/ 18 h 78"/>
                  <a:gd name="T2" fmla="*/ 113 w 125"/>
                  <a:gd name="T3" fmla="*/ 0 h 78"/>
                  <a:gd name="T4" fmla="*/ 0 w 125"/>
                  <a:gd name="T5" fmla="*/ 0 h 78"/>
                  <a:gd name="T6" fmla="*/ 0 w 125"/>
                  <a:gd name="T7" fmla="*/ 78 h 78"/>
                  <a:gd name="T8" fmla="*/ 113 w 125"/>
                  <a:gd name="T9" fmla="*/ 78 h 78"/>
                  <a:gd name="T10" fmla="*/ 113 w 125"/>
                  <a:gd name="T11" fmla="*/ 60 h 78"/>
                  <a:gd name="T12" fmla="*/ 125 w 125"/>
                  <a:gd name="T13" fmla="*/ 54 h 78"/>
                  <a:gd name="T14" fmla="*/ 125 w 125"/>
                  <a:gd name="T15" fmla="*/ 25 h 78"/>
                  <a:gd name="T16" fmla="*/ 113 w 125"/>
                  <a:gd name="T17" fmla="*/ 18 h 78"/>
                  <a:gd name="T18" fmla="*/ 104 w 125"/>
                  <a:gd name="T19" fmla="*/ 68 h 78"/>
                  <a:gd name="T20" fmla="*/ 10 w 125"/>
                  <a:gd name="T21" fmla="*/ 68 h 78"/>
                  <a:gd name="T22" fmla="*/ 10 w 125"/>
                  <a:gd name="T23" fmla="*/ 9 h 78"/>
                  <a:gd name="T24" fmla="*/ 104 w 125"/>
                  <a:gd name="T25" fmla="*/ 9 h 78"/>
                  <a:gd name="T26" fmla="*/ 104 w 125"/>
                  <a:gd name="T27" fmla="*/ 6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5"/>
                      <a:pt x="125" y="25"/>
                      <a:pt x="125" y="25"/>
                    </a:cubicBezTo>
                    <a:cubicBezTo>
                      <a:pt x="125" y="17"/>
                      <a:pt x="116" y="18"/>
                      <a:pt x="113" y="18"/>
                    </a:cubicBezTo>
                    <a:close/>
                    <a:moveTo>
                      <a:pt x="104" y="68"/>
                    </a:moveTo>
                    <a:cubicBezTo>
                      <a:pt x="10" y="68"/>
                      <a:pt x="10" y="68"/>
                      <a:pt x="10" y="68"/>
                    </a:cubicBezTo>
                    <a:cubicBezTo>
                      <a:pt x="10" y="9"/>
                      <a:pt x="10" y="9"/>
                      <a:pt x="10" y="9"/>
                    </a:cubicBezTo>
                    <a:cubicBezTo>
                      <a:pt x="104" y="9"/>
                      <a:pt x="104" y="9"/>
                      <a:pt x="104" y="9"/>
                    </a:cubicBezTo>
                    <a:lnTo>
                      <a:pt x="104" y="6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1" name="Rectangle 96"/>
              <p:cNvSpPr>
                <a:spLocks noChangeArrowheads="1"/>
              </p:cNvSpPr>
              <p:nvPr/>
            </p:nvSpPr>
            <p:spPr bwMode="auto">
              <a:xfrm>
                <a:off x="3000187" y="3351023"/>
                <a:ext cx="79865" cy="14475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32" name="Rectangle 97"/>
              <p:cNvSpPr>
                <a:spLocks noChangeArrowheads="1"/>
              </p:cNvSpPr>
              <p:nvPr/>
            </p:nvSpPr>
            <p:spPr bwMode="auto">
              <a:xfrm>
                <a:off x="3092532" y="3351023"/>
                <a:ext cx="77370" cy="14475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grpSp>
        <p:grpSp>
          <p:nvGrpSpPr>
            <p:cNvPr id="26" name="Group 57"/>
            <p:cNvGrpSpPr/>
            <p:nvPr/>
          </p:nvGrpSpPr>
          <p:grpSpPr>
            <a:xfrm>
              <a:off x="5888728" y="1075929"/>
              <a:ext cx="312809" cy="352821"/>
              <a:chOff x="5513440" y="1766202"/>
              <a:chExt cx="429274" cy="484183"/>
            </a:xfrm>
            <a:solidFill>
              <a:schemeClr val="bg1"/>
            </a:solidFill>
          </p:grpSpPr>
          <p:sp>
            <p:nvSpPr>
              <p:cNvPr id="27" name="Freeform 147"/>
              <p:cNvSpPr/>
              <p:nvPr/>
            </p:nvSpPr>
            <p:spPr bwMode="auto">
              <a:xfrm>
                <a:off x="5513440" y="1766202"/>
                <a:ext cx="429274" cy="87353"/>
              </a:xfrm>
              <a:custGeom>
                <a:avLst/>
                <a:gdLst>
                  <a:gd name="T0" fmla="*/ 68 w 129"/>
                  <a:gd name="T1" fmla="*/ 8 h 26"/>
                  <a:gd name="T2" fmla="*/ 68 w 129"/>
                  <a:gd name="T3" fmla="*/ 4 h 26"/>
                  <a:gd name="T4" fmla="*/ 64 w 129"/>
                  <a:gd name="T5" fmla="*/ 0 h 26"/>
                  <a:gd name="T6" fmla="*/ 61 w 129"/>
                  <a:gd name="T7" fmla="*/ 4 h 26"/>
                  <a:gd name="T8" fmla="*/ 61 w 129"/>
                  <a:gd name="T9" fmla="*/ 8 h 26"/>
                  <a:gd name="T10" fmla="*/ 0 w 129"/>
                  <a:gd name="T11" fmla="*/ 8 h 26"/>
                  <a:gd name="T12" fmla="*/ 0 w 129"/>
                  <a:gd name="T13" fmla="*/ 26 h 26"/>
                  <a:gd name="T14" fmla="*/ 129 w 129"/>
                  <a:gd name="T15" fmla="*/ 26 h 26"/>
                  <a:gd name="T16" fmla="*/ 129 w 129"/>
                  <a:gd name="T17" fmla="*/ 8 h 26"/>
                  <a:gd name="T18" fmla="*/ 68 w 129"/>
                  <a:gd name="T19"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26">
                    <a:moveTo>
                      <a:pt x="68" y="8"/>
                    </a:moveTo>
                    <a:cubicBezTo>
                      <a:pt x="68" y="4"/>
                      <a:pt x="68" y="4"/>
                      <a:pt x="68" y="4"/>
                    </a:cubicBezTo>
                    <a:cubicBezTo>
                      <a:pt x="68" y="2"/>
                      <a:pt x="66" y="0"/>
                      <a:pt x="64" y="0"/>
                    </a:cubicBezTo>
                    <a:cubicBezTo>
                      <a:pt x="63" y="0"/>
                      <a:pt x="61" y="2"/>
                      <a:pt x="61" y="4"/>
                    </a:cubicBezTo>
                    <a:cubicBezTo>
                      <a:pt x="61" y="8"/>
                      <a:pt x="61" y="8"/>
                      <a:pt x="61" y="8"/>
                    </a:cubicBezTo>
                    <a:cubicBezTo>
                      <a:pt x="0" y="8"/>
                      <a:pt x="0" y="8"/>
                      <a:pt x="0" y="8"/>
                    </a:cubicBezTo>
                    <a:cubicBezTo>
                      <a:pt x="0" y="26"/>
                      <a:pt x="0" y="26"/>
                      <a:pt x="0" y="26"/>
                    </a:cubicBezTo>
                    <a:cubicBezTo>
                      <a:pt x="129" y="26"/>
                      <a:pt x="129" y="26"/>
                      <a:pt x="129" y="26"/>
                    </a:cubicBezTo>
                    <a:cubicBezTo>
                      <a:pt x="129" y="8"/>
                      <a:pt x="129" y="8"/>
                      <a:pt x="129" y="8"/>
                    </a:cubicBezTo>
                    <a:lnTo>
                      <a:pt x="68"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 name="Freeform 148"/>
              <p:cNvSpPr>
                <a:spLocks noEditPoints="1"/>
              </p:cNvSpPr>
              <p:nvPr/>
            </p:nvSpPr>
            <p:spPr bwMode="auto">
              <a:xfrm>
                <a:off x="5550876" y="1873521"/>
                <a:ext cx="356897" cy="376864"/>
              </a:xfrm>
              <a:custGeom>
                <a:avLst/>
                <a:gdLst>
                  <a:gd name="T0" fmla="*/ 143 w 143"/>
                  <a:gd name="T1" fmla="*/ 95 h 151"/>
                  <a:gd name="T2" fmla="*/ 143 w 143"/>
                  <a:gd name="T3" fmla="*/ 0 h 151"/>
                  <a:gd name="T4" fmla="*/ 0 w 143"/>
                  <a:gd name="T5" fmla="*/ 0 h 151"/>
                  <a:gd name="T6" fmla="*/ 0 w 143"/>
                  <a:gd name="T7" fmla="*/ 95 h 151"/>
                  <a:gd name="T8" fmla="*/ 63 w 143"/>
                  <a:gd name="T9" fmla="*/ 95 h 151"/>
                  <a:gd name="T10" fmla="*/ 63 w 143"/>
                  <a:gd name="T11" fmla="*/ 125 h 151"/>
                  <a:gd name="T12" fmla="*/ 45 w 143"/>
                  <a:gd name="T13" fmla="*/ 125 h 151"/>
                  <a:gd name="T14" fmla="*/ 45 w 143"/>
                  <a:gd name="T15" fmla="*/ 121 h 151"/>
                  <a:gd name="T16" fmla="*/ 37 w 143"/>
                  <a:gd name="T17" fmla="*/ 121 h 151"/>
                  <a:gd name="T18" fmla="*/ 25 w 143"/>
                  <a:gd name="T19" fmla="*/ 151 h 151"/>
                  <a:gd name="T20" fmla="*/ 33 w 143"/>
                  <a:gd name="T21" fmla="*/ 151 h 151"/>
                  <a:gd name="T22" fmla="*/ 40 w 143"/>
                  <a:gd name="T23" fmla="*/ 137 h 151"/>
                  <a:gd name="T24" fmla="*/ 104 w 143"/>
                  <a:gd name="T25" fmla="*/ 137 h 151"/>
                  <a:gd name="T26" fmla="*/ 109 w 143"/>
                  <a:gd name="T27" fmla="*/ 151 h 151"/>
                  <a:gd name="T28" fmla="*/ 119 w 143"/>
                  <a:gd name="T29" fmla="*/ 151 h 151"/>
                  <a:gd name="T30" fmla="*/ 107 w 143"/>
                  <a:gd name="T31" fmla="*/ 121 h 151"/>
                  <a:gd name="T32" fmla="*/ 97 w 143"/>
                  <a:gd name="T33" fmla="*/ 121 h 151"/>
                  <a:gd name="T34" fmla="*/ 97 w 143"/>
                  <a:gd name="T35" fmla="*/ 125 h 151"/>
                  <a:gd name="T36" fmla="*/ 80 w 143"/>
                  <a:gd name="T37" fmla="*/ 125 h 151"/>
                  <a:gd name="T38" fmla="*/ 80 w 143"/>
                  <a:gd name="T39" fmla="*/ 95 h 151"/>
                  <a:gd name="T40" fmla="*/ 143 w 143"/>
                  <a:gd name="T41" fmla="*/ 95 h 151"/>
                  <a:gd name="T42" fmla="*/ 92 w 143"/>
                  <a:gd name="T43" fmla="*/ 28 h 151"/>
                  <a:gd name="T44" fmla="*/ 133 w 143"/>
                  <a:gd name="T45" fmla="*/ 28 h 151"/>
                  <a:gd name="T46" fmla="*/ 133 w 143"/>
                  <a:gd name="T47" fmla="*/ 37 h 151"/>
                  <a:gd name="T48" fmla="*/ 92 w 143"/>
                  <a:gd name="T49" fmla="*/ 37 h 151"/>
                  <a:gd name="T50" fmla="*/ 92 w 143"/>
                  <a:gd name="T51" fmla="*/ 28 h 151"/>
                  <a:gd name="T52" fmla="*/ 92 w 143"/>
                  <a:gd name="T53" fmla="*/ 46 h 151"/>
                  <a:gd name="T54" fmla="*/ 133 w 143"/>
                  <a:gd name="T55" fmla="*/ 46 h 151"/>
                  <a:gd name="T56" fmla="*/ 133 w 143"/>
                  <a:gd name="T57" fmla="*/ 56 h 151"/>
                  <a:gd name="T58" fmla="*/ 92 w 143"/>
                  <a:gd name="T59" fmla="*/ 56 h 151"/>
                  <a:gd name="T60" fmla="*/ 92 w 143"/>
                  <a:gd name="T61" fmla="*/ 46 h 151"/>
                  <a:gd name="T62" fmla="*/ 92 w 143"/>
                  <a:gd name="T63" fmla="*/ 63 h 151"/>
                  <a:gd name="T64" fmla="*/ 133 w 143"/>
                  <a:gd name="T65" fmla="*/ 63 h 151"/>
                  <a:gd name="T66" fmla="*/ 133 w 143"/>
                  <a:gd name="T67" fmla="*/ 74 h 151"/>
                  <a:gd name="T68" fmla="*/ 92 w 143"/>
                  <a:gd name="T69" fmla="*/ 74 h 151"/>
                  <a:gd name="T70" fmla="*/ 92 w 143"/>
                  <a:gd name="T71" fmla="*/ 63 h 151"/>
                  <a:gd name="T72" fmla="*/ 8 w 143"/>
                  <a:gd name="T73" fmla="*/ 75 h 151"/>
                  <a:gd name="T74" fmla="*/ 8 w 143"/>
                  <a:gd name="T75" fmla="*/ 24 h 151"/>
                  <a:gd name="T76" fmla="*/ 83 w 143"/>
                  <a:gd name="T77" fmla="*/ 24 h 151"/>
                  <a:gd name="T78" fmla="*/ 83 w 143"/>
                  <a:gd name="T79" fmla="*/ 75 h 151"/>
                  <a:gd name="T80" fmla="*/ 8 w 143"/>
                  <a:gd name="T81" fmla="*/ 7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3" h="151">
                    <a:moveTo>
                      <a:pt x="143" y="95"/>
                    </a:moveTo>
                    <a:lnTo>
                      <a:pt x="143" y="0"/>
                    </a:lnTo>
                    <a:lnTo>
                      <a:pt x="0" y="0"/>
                    </a:lnTo>
                    <a:lnTo>
                      <a:pt x="0" y="95"/>
                    </a:lnTo>
                    <a:lnTo>
                      <a:pt x="63" y="95"/>
                    </a:lnTo>
                    <a:lnTo>
                      <a:pt x="63" y="125"/>
                    </a:lnTo>
                    <a:lnTo>
                      <a:pt x="45" y="125"/>
                    </a:lnTo>
                    <a:lnTo>
                      <a:pt x="45" y="121"/>
                    </a:lnTo>
                    <a:lnTo>
                      <a:pt x="37" y="121"/>
                    </a:lnTo>
                    <a:lnTo>
                      <a:pt x="25" y="151"/>
                    </a:lnTo>
                    <a:lnTo>
                      <a:pt x="33" y="151"/>
                    </a:lnTo>
                    <a:lnTo>
                      <a:pt x="40" y="137"/>
                    </a:lnTo>
                    <a:lnTo>
                      <a:pt x="104" y="137"/>
                    </a:lnTo>
                    <a:lnTo>
                      <a:pt x="109" y="151"/>
                    </a:lnTo>
                    <a:lnTo>
                      <a:pt x="119" y="151"/>
                    </a:lnTo>
                    <a:lnTo>
                      <a:pt x="107" y="121"/>
                    </a:lnTo>
                    <a:lnTo>
                      <a:pt x="97" y="121"/>
                    </a:lnTo>
                    <a:lnTo>
                      <a:pt x="97" y="125"/>
                    </a:lnTo>
                    <a:lnTo>
                      <a:pt x="80" y="125"/>
                    </a:lnTo>
                    <a:lnTo>
                      <a:pt x="80" y="95"/>
                    </a:lnTo>
                    <a:lnTo>
                      <a:pt x="143" y="95"/>
                    </a:lnTo>
                    <a:close/>
                    <a:moveTo>
                      <a:pt x="92" y="28"/>
                    </a:moveTo>
                    <a:lnTo>
                      <a:pt x="133" y="28"/>
                    </a:lnTo>
                    <a:lnTo>
                      <a:pt x="133" y="37"/>
                    </a:lnTo>
                    <a:lnTo>
                      <a:pt x="92" y="37"/>
                    </a:lnTo>
                    <a:lnTo>
                      <a:pt x="92" y="28"/>
                    </a:lnTo>
                    <a:close/>
                    <a:moveTo>
                      <a:pt x="92" y="46"/>
                    </a:moveTo>
                    <a:lnTo>
                      <a:pt x="133" y="46"/>
                    </a:lnTo>
                    <a:lnTo>
                      <a:pt x="133" y="56"/>
                    </a:lnTo>
                    <a:lnTo>
                      <a:pt x="92" y="56"/>
                    </a:lnTo>
                    <a:lnTo>
                      <a:pt x="92" y="46"/>
                    </a:lnTo>
                    <a:close/>
                    <a:moveTo>
                      <a:pt x="92" y="63"/>
                    </a:moveTo>
                    <a:lnTo>
                      <a:pt x="133" y="63"/>
                    </a:lnTo>
                    <a:lnTo>
                      <a:pt x="133" y="74"/>
                    </a:lnTo>
                    <a:lnTo>
                      <a:pt x="92" y="74"/>
                    </a:lnTo>
                    <a:lnTo>
                      <a:pt x="92" y="63"/>
                    </a:lnTo>
                    <a:close/>
                    <a:moveTo>
                      <a:pt x="8" y="75"/>
                    </a:moveTo>
                    <a:lnTo>
                      <a:pt x="8" y="24"/>
                    </a:lnTo>
                    <a:lnTo>
                      <a:pt x="83" y="24"/>
                    </a:lnTo>
                    <a:lnTo>
                      <a:pt x="83" y="75"/>
                    </a:lnTo>
                    <a:lnTo>
                      <a:pt x="8"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 name="Freeform 149"/>
              <p:cNvSpPr/>
              <p:nvPr/>
            </p:nvSpPr>
            <p:spPr bwMode="auto">
              <a:xfrm>
                <a:off x="5578330" y="1945898"/>
                <a:ext cx="174705" cy="102328"/>
              </a:xfrm>
              <a:custGeom>
                <a:avLst/>
                <a:gdLst>
                  <a:gd name="T0" fmla="*/ 58 w 70"/>
                  <a:gd name="T1" fmla="*/ 12 h 41"/>
                  <a:gd name="T2" fmla="*/ 54 w 70"/>
                  <a:gd name="T3" fmla="*/ 20 h 41"/>
                  <a:gd name="T4" fmla="*/ 48 w 70"/>
                  <a:gd name="T5" fmla="*/ 16 h 41"/>
                  <a:gd name="T6" fmla="*/ 48 w 70"/>
                  <a:gd name="T7" fmla="*/ 16 h 41"/>
                  <a:gd name="T8" fmla="*/ 34 w 70"/>
                  <a:gd name="T9" fmla="*/ 8 h 41"/>
                  <a:gd name="T10" fmla="*/ 32 w 70"/>
                  <a:gd name="T11" fmla="*/ 12 h 41"/>
                  <a:gd name="T12" fmla="*/ 28 w 70"/>
                  <a:gd name="T13" fmla="*/ 20 h 41"/>
                  <a:gd name="T14" fmla="*/ 16 w 70"/>
                  <a:gd name="T15" fmla="*/ 12 h 41"/>
                  <a:gd name="T16" fmla="*/ 12 w 70"/>
                  <a:gd name="T17" fmla="*/ 17 h 41"/>
                  <a:gd name="T18" fmla="*/ 12 w 70"/>
                  <a:gd name="T19" fmla="*/ 17 h 41"/>
                  <a:gd name="T20" fmla="*/ 0 w 70"/>
                  <a:gd name="T21" fmla="*/ 37 h 41"/>
                  <a:gd name="T22" fmla="*/ 5 w 70"/>
                  <a:gd name="T23" fmla="*/ 41 h 41"/>
                  <a:gd name="T24" fmla="*/ 17 w 70"/>
                  <a:gd name="T25" fmla="*/ 21 h 41"/>
                  <a:gd name="T26" fmla="*/ 24 w 70"/>
                  <a:gd name="T27" fmla="*/ 25 h 41"/>
                  <a:gd name="T28" fmla="*/ 24 w 70"/>
                  <a:gd name="T29" fmla="*/ 25 h 41"/>
                  <a:gd name="T30" fmla="*/ 30 w 70"/>
                  <a:gd name="T31" fmla="*/ 29 h 41"/>
                  <a:gd name="T32" fmla="*/ 37 w 70"/>
                  <a:gd name="T33" fmla="*/ 17 h 41"/>
                  <a:gd name="T34" fmla="*/ 42 w 70"/>
                  <a:gd name="T35" fmla="*/ 21 h 41"/>
                  <a:gd name="T36" fmla="*/ 42 w 70"/>
                  <a:gd name="T37" fmla="*/ 21 h 41"/>
                  <a:gd name="T38" fmla="*/ 56 w 70"/>
                  <a:gd name="T39" fmla="*/ 28 h 41"/>
                  <a:gd name="T40" fmla="*/ 57 w 70"/>
                  <a:gd name="T41" fmla="*/ 28 h 41"/>
                  <a:gd name="T42" fmla="*/ 57 w 70"/>
                  <a:gd name="T43" fmla="*/ 28 h 41"/>
                  <a:gd name="T44" fmla="*/ 64 w 70"/>
                  <a:gd name="T45" fmla="*/ 17 h 41"/>
                  <a:gd name="T46" fmla="*/ 64 w 70"/>
                  <a:gd name="T47" fmla="*/ 17 h 41"/>
                  <a:gd name="T48" fmla="*/ 70 w 70"/>
                  <a:gd name="T49" fmla="*/ 4 h 41"/>
                  <a:gd name="T50" fmla="*/ 65 w 70"/>
                  <a:gd name="T51" fmla="*/ 0 h 41"/>
                  <a:gd name="T52" fmla="*/ 58 w 70"/>
                  <a:gd name="T53"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41">
                    <a:moveTo>
                      <a:pt x="58" y="12"/>
                    </a:moveTo>
                    <a:lnTo>
                      <a:pt x="54" y="20"/>
                    </a:lnTo>
                    <a:lnTo>
                      <a:pt x="48" y="16"/>
                    </a:lnTo>
                    <a:lnTo>
                      <a:pt x="48" y="16"/>
                    </a:lnTo>
                    <a:lnTo>
                      <a:pt x="34" y="8"/>
                    </a:lnTo>
                    <a:lnTo>
                      <a:pt x="32" y="12"/>
                    </a:lnTo>
                    <a:lnTo>
                      <a:pt x="28" y="20"/>
                    </a:lnTo>
                    <a:lnTo>
                      <a:pt x="16" y="12"/>
                    </a:lnTo>
                    <a:lnTo>
                      <a:pt x="12" y="17"/>
                    </a:lnTo>
                    <a:lnTo>
                      <a:pt x="12" y="17"/>
                    </a:lnTo>
                    <a:lnTo>
                      <a:pt x="0" y="37"/>
                    </a:lnTo>
                    <a:lnTo>
                      <a:pt x="5" y="41"/>
                    </a:lnTo>
                    <a:lnTo>
                      <a:pt x="17" y="21"/>
                    </a:lnTo>
                    <a:lnTo>
                      <a:pt x="24" y="25"/>
                    </a:lnTo>
                    <a:lnTo>
                      <a:pt x="24" y="25"/>
                    </a:lnTo>
                    <a:lnTo>
                      <a:pt x="30" y="29"/>
                    </a:lnTo>
                    <a:lnTo>
                      <a:pt x="37" y="17"/>
                    </a:lnTo>
                    <a:lnTo>
                      <a:pt x="42" y="21"/>
                    </a:lnTo>
                    <a:lnTo>
                      <a:pt x="42" y="21"/>
                    </a:lnTo>
                    <a:lnTo>
                      <a:pt x="56" y="28"/>
                    </a:lnTo>
                    <a:lnTo>
                      <a:pt x="57" y="28"/>
                    </a:lnTo>
                    <a:lnTo>
                      <a:pt x="57" y="28"/>
                    </a:lnTo>
                    <a:lnTo>
                      <a:pt x="64" y="17"/>
                    </a:lnTo>
                    <a:lnTo>
                      <a:pt x="64" y="17"/>
                    </a:lnTo>
                    <a:lnTo>
                      <a:pt x="70" y="4"/>
                    </a:lnTo>
                    <a:lnTo>
                      <a:pt x="65" y="0"/>
                    </a:lnTo>
                    <a:lnTo>
                      <a:pt x="58"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c="http://schemas.openxmlformats.org/drawingml/2006/chart"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378353"/>
            <a:ext cx="12190413" cy="656210"/>
            <a:chOff x="664516" y="670940"/>
            <a:chExt cx="12190413" cy="656210"/>
          </a:xfrm>
        </p:grpSpPr>
        <p:sp>
          <p:nvSpPr>
            <p:cNvPr id="8" name="TextBox 8"/>
            <p:cNvSpPr txBox="1">
              <a:spLocks noChangeArrowheads="1"/>
            </p:cNvSpPr>
            <p:nvPr/>
          </p:nvSpPr>
          <p:spPr bwMode="auto">
            <a:xfrm>
              <a:off x="1255238" y="670940"/>
              <a:ext cx="3255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dirty="0">
                  <a:solidFill>
                    <a:srgbClr val="646486"/>
                  </a:solidFill>
                  <a:latin typeface="微软雅黑" pitchFamily="34" charset="-122"/>
                  <a:ea typeface="微软雅黑" pitchFamily="34" charset="-122"/>
                  <a:sym typeface="Arial" pitchFamily="34" charset="0"/>
                </a:rPr>
                <a:t>Add title Description</a:t>
              </a:r>
            </a:p>
          </p:txBody>
        </p:sp>
        <p:cxnSp>
          <p:nvCxnSpPr>
            <p:cNvPr id="7" name="直接连接符 6"/>
            <p:cNvCxnSpPr/>
            <p:nvPr/>
          </p:nvCxnSpPr>
          <p:spPr>
            <a:xfrm>
              <a:off x="664516" y="1327150"/>
              <a:ext cx="12190413" cy="0"/>
            </a:xfrm>
            <a:prstGeom prst="line">
              <a:avLst/>
            </a:prstGeom>
            <a:ln>
              <a:solidFill>
                <a:srgbClr val="646486"/>
              </a:solidFill>
            </a:ln>
          </p:spPr>
          <p:style>
            <a:lnRef idx="1">
              <a:schemeClr val="accent1"/>
            </a:lnRef>
            <a:fillRef idx="0">
              <a:schemeClr val="accent1"/>
            </a:fillRef>
            <a:effectRef idx="0">
              <a:schemeClr val="accent1"/>
            </a:effectRef>
            <a:fontRef idx="minor">
              <a:schemeClr val="tx1"/>
            </a:fontRef>
          </p:style>
        </p:cxnSp>
      </p:grpSp>
      <p:grpSp>
        <p:nvGrpSpPr>
          <p:cNvPr id="31" name="组合 30"/>
          <p:cNvGrpSpPr/>
          <p:nvPr/>
        </p:nvGrpSpPr>
        <p:grpSpPr>
          <a:xfrm>
            <a:off x="1711986" y="1664109"/>
            <a:ext cx="9216195" cy="4897120"/>
            <a:chOff x="1075885" y="1026160"/>
            <a:chExt cx="9216195" cy="4897120"/>
          </a:xfrm>
        </p:grpSpPr>
        <p:cxnSp>
          <p:nvCxnSpPr>
            <p:cNvPr id="32" name="直接连接符 31"/>
            <p:cNvCxnSpPr/>
            <p:nvPr/>
          </p:nvCxnSpPr>
          <p:spPr>
            <a:xfrm>
              <a:off x="3967876" y="1280160"/>
              <a:ext cx="0" cy="45186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3" name="文本框 8"/>
            <p:cNvSpPr txBox="1"/>
            <p:nvPr/>
          </p:nvSpPr>
          <p:spPr>
            <a:xfrm>
              <a:off x="1185024" y="1280160"/>
              <a:ext cx="1983235" cy="400110"/>
            </a:xfrm>
            <a:prstGeom prst="rect">
              <a:avLst/>
            </a:prstGeom>
            <a:noFill/>
          </p:spPr>
          <p:txBody>
            <a:bodyPr wrap="none" rtlCol="0">
              <a:spAutoFit/>
            </a:bodyPr>
            <a:lstStyle/>
            <a:p>
              <a:r>
                <a:rPr lang="en-US" altLang="zh-CN" sz="2000" b="1" dirty="0">
                  <a:solidFill>
                    <a:schemeClr val="bg1">
                      <a:lumMod val="50000"/>
                    </a:schemeClr>
                  </a:solidFill>
                </a:rPr>
                <a:t>YOUR TEXT Here</a:t>
              </a:r>
              <a:endParaRPr lang="zh-CN" altLang="en-US" sz="2000" b="1" dirty="0">
                <a:solidFill>
                  <a:schemeClr val="bg1">
                    <a:lumMod val="50000"/>
                  </a:schemeClr>
                </a:solidFill>
              </a:endParaRPr>
            </a:p>
          </p:txBody>
        </p:sp>
        <p:sp>
          <p:nvSpPr>
            <p:cNvPr id="34" name="矩形 33"/>
            <p:cNvSpPr/>
            <p:nvPr/>
          </p:nvSpPr>
          <p:spPr>
            <a:xfrm>
              <a:off x="1075885" y="2038819"/>
              <a:ext cx="2209109" cy="1569660"/>
            </a:xfrm>
            <a:prstGeom prst="rect">
              <a:avLst/>
            </a:prstGeom>
          </p:spPr>
          <p:txBody>
            <a:bodyPr wrap="square">
              <a:spAutoFit/>
            </a:bodyPr>
            <a:lstStyle/>
            <a:p>
              <a:pPr algn="just"/>
              <a:r>
                <a:rPr lang="en-US" altLang="zh-CN" sz="1200">
                  <a:solidFill>
                    <a:schemeClr val="bg1">
                      <a:lumMod val="50000"/>
                    </a:schemeClr>
                  </a:solidFill>
                </a:rPr>
                <a:t>Supporters say that the ease of use of presentation software can save a lot of time for people who otherwise would has us Ed other types of visual aid-hand-drawn or mechanically typeset slides, blackboards or whiteboards.</a:t>
              </a:r>
              <a:endParaRPr lang="en-US" altLang="zh-CN" sz="1200" dirty="0">
                <a:solidFill>
                  <a:schemeClr val="bg1">
                    <a:lumMod val="50000"/>
                  </a:schemeClr>
                </a:solidFill>
              </a:endParaRPr>
            </a:p>
          </p:txBody>
        </p:sp>
        <p:sp>
          <p:nvSpPr>
            <p:cNvPr id="35" name="圆角矩形 8"/>
            <p:cNvSpPr/>
            <p:nvPr/>
          </p:nvSpPr>
          <p:spPr>
            <a:xfrm>
              <a:off x="1185024" y="3615847"/>
              <a:ext cx="896375" cy="350520"/>
            </a:xfrm>
            <a:prstGeom prst="roundRect">
              <a:avLst/>
            </a:prstGeom>
            <a:solidFill>
              <a:srgbClr val="64648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400" dirty="0">
                  <a:solidFill>
                    <a:schemeClr val="bg1">
                      <a:lumMod val="50000"/>
                    </a:schemeClr>
                  </a:solidFill>
                </a:rPr>
                <a:t>TEXT HEHE</a:t>
              </a:r>
              <a:endParaRPr lang="zh-CN" altLang="en-US" sz="1400" dirty="0">
                <a:solidFill>
                  <a:schemeClr val="bg1">
                    <a:lumMod val="50000"/>
                  </a:schemeClr>
                </a:solidFill>
              </a:endParaRPr>
            </a:p>
          </p:txBody>
        </p:sp>
        <p:sp>
          <p:nvSpPr>
            <p:cNvPr id="36" name="矩形 35"/>
            <p:cNvSpPr/>
            <p:nvPr/>
          </p:nvSpPr>
          <p:spPr>
            <a:xfrm>
              <a:off x="1075885" y="4352270"/>
              <a:ext cx="2209109" cy="830997"/>
            </a:xfrm>
            <a:prstGeom prst="rect">
              <a:avLst/>
            </a:prstGeom>
          </p:spPr>
          <p:txBody>
            <a:bodyPr wrap="square">
              <a:spAutoFit/>
            </a:bodyPr>
            <a:lstStyle/>
            <a:p>
              <a:pPr algn="just"/>
              <a:r>
                <a:rPr lang="en-US" altLang="zh-CN" sz="1200">
                  <a:solidFill>
                    <a:schemeClr val="bg1">
                      <a:lumMod val="50000"/>
                    </a:schemeClr>
                  </a:solidFill>
                </a:rPr>
                <a:t>There are used other types of visual aid-hand-drawn or mechanically typeset slides, blackboards or whiteboards. </a:t>
              </a:r>
              <a:endParaRPr lang="en-US" altLang="zh-CN" sz="1200" dirty="0">
                <a:solidFill>
                  <a:schemeClr val="bg1">
                    <a:lumMod val="50000"/>
                  </a:schemeClr>
                </a:solidFill>
              </a:endParaRPr>
            </a:p>
          </p:txBody>
        </p:sp>
        <p:sp>
          <p:nvSpPr>
            <p:cNvPr id="37" name="圆角矩形 10"/>
            <p:cNvSpPr/>
            <p:nvPr/>
          </p:nvSpPr>
          <p:spPr>
            <a:xfrm>
              <a:off x="1185024" y="5232283"/>
              <a:ext cx="896375" cy="350520"/>
            </a:xfrm>
            <a:prstGeom prst="roundRect">
              <a:avLst/>
            </a:prstGeom>
            <a:solidFill>
              <a:srgbClr val="50BAC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400">
                  <a:solidFill>
                    <a:schemeClr val="bg1">
                      <a:lumMod val="50000"/>
                    </a:schemeClr>
                  </a:solidFill>
                </a:rPr>
                <a:t>TEXT HEHE</a:t>
              </a:r>
              <a:endParaRPr lang="zh-CN" altLang="en-US" sz="1400">
                <a:solidFill>
                  <a:schemeClr val="bg1">
                    <a:lumMod val="50000"/>
                  </a:schemeClr>
                </a:solidFill>
              </a:endParaRPr>
            </a:p>
          </p:txBody>
        </p:sp>
        <p:graphicFrame>
          <p:nvGraphicFramePr>
            <p:cNvPr id="38" name="图表 37"/>
            <p:cNvGraphicFramePr/>
            <p:nvPr/>
          </p:nvGraphicFramePr>
          <p:xfrm>
            <a:off x="4805680" y="1026160"/>
            <a:ext cx="5486400" cy="4897120"/>
          </p:xfrm>
          <a:graphic>
            <a:graphicData uri="http://schemas.openxmlformats.org/drawingml/2006/chart">
              <c:chart xmlns:c="http://schemas.openxmlformats.org/drawingml/2006/chart" xmlns:r="http://schemas.openxmlformats.org/officeDocument/2006/relationships" r:id="rId3"/>
            </a:graphicData>
          </a:graphic>
        </p:graphicFrame>
        <p:sp>
          <p:nvSpPr>
            <p:cNvPr id="39" name="Shopping Cart"/>
            <p:cNvSpPr>
              <a:spLocks noEditPoints="1"/>
            </p:cNvSpPr>
            <p:nvPr/>
          </p:nvSpPr>
          <p:spPr bwMode="auto">
            <a:xfrm>
              <a:off x="7935753" y="3715982"/>
              <a:ext cx="348740" cy="344951"/>
            </a:xfrm>
            <a:custGeom>
              <a:avLst/>
              <a:gdLst>
                <a:gd name="T0" fmla="*/ 28 w 397"/>
                <a:gd name="T1" fmla="*/ 0 h 392"/>
                <a:gd name="T2" fmla="*/ 0 w 397"/>
                <a:gd name="T3" fmla="*/ 27 h 392"/>
                <a:gd name="T4" fmla="*/ 28 w 397"/>
                <a:gd name="T5" fmla="*/ 55 h 392"/>
                <a:gd name="T6" fmla="*/ 42 w 397"/>
                <a:gd name="T7" fmla="*/ 51 h 392"/>
                <a:gd name="T8" fmla="*/ 64 w 397"/>
                <a:gd name="T9" fmla="*/ 66 h 392"/>
                <a:gd name="T10" fmla="*/ 65 w 397"/>
                <a:gd name="T11" fmla="*/ 69 h 392"/>
                <a:gd name="T12" fmla="*/ 113 w 397"/>
                <a:gd name="T13" fmla="*/ 264 h 392"/>
                <a:gd name="T14" fmla="*/ 132 w 397"/>
                <a:gd name="T15" fmla="*/ 272 h 392"/>
                <a:gd name="T16" fmla="*/ 121 w 397"/>
                <a:gd name="T17" fmla="*/ 305 h 392"/>
                <a:gd name="T18" fmla="*/ 71 w 397"/>
                <a:gd name="T19" fmla="*/ 349 h 392"/>
                <a:gd name="T20" fmla="*/ 114 w 397"/>
                <a:gd name="T21" fmla="*/ 392 h 392"/>
                <a:gd name="T22" fmla="*/ 158 w 397"/>
                <a:gd name="T23" fmla="*/ 356 h 392"/>
                <a:gd name="T24" fmla="*/ 284 w 397"/>
                <a:gd name="T25" fmla="*/ 358 h 392"/>
                <a:gd name="T26" fmla="*/ 324 w 397"/>
                <a:gd name="T27" fmla="*/ 392 h 392"/>
                <a:gd name="T28" fmla="*/ 366 w 397"/>
                <a:gd name="T29" fmla="*/ 351 h 392"/>
                <a:gd name="T30" fmla="*/ 324 w 397"/>
                <a:gd name="T31" fmla="*/ 309 h 392"/>
                <a:gd name="T32" fmla="*/ 285 w 397"/>
                <a:gd name="T33" fmla="*/ 340 h 392"/>
                <a:gd name="T34" fmla="*/ 157 w 397"/>
                <a:gd name="T35" fmla="*/ 339 h 392"/>
                <a:gd name="T36" fmla="*/ 137 w 397"/>
                <a:gd name="T37" fmla="*/ 311 h 392"/>
                <a:gd name="T38" fmla="*/ 151 w 397"/>
                <a:gd name="T39" fmla="*/ 272 h 392"/>
                <a:gd name="T40" fmla="*/ 356 w 397"/>
                <a:gd name="T41" fmla="*/ 263 h 392"/>
                <a:gd name="T42" fmla="*/ 367 w 397"/>
                <a:gd name="T43" fmla="*/ 253 h 392"/>
                <a:gd name="T44" fmla="*/ 395 w 397"/>
                <a:gd name="T45" fmla="*/ 110 h 392"/>
                <a:gd name="T46" fmla="*/ 385 w 397"/>
                <a:gd name="T47" fmla="*/ 95 h 392"/>
                <a:gd name="T48" fmla="*/ 78 w 397"/>
                <a:gd name="T49" fmla="*/ 54 h 392"/>
                <a:gd name="T50" fmla="*/ 54 w 397"/>
                <a:gd name="T51" fmla="*/ 37 h 392"/>
                <a:gd name="T52" fmla="*/ 56 w 397"/>
                <a:gd name="T53" fmla="*/ 27 h 392"/>
                <a:gd name="T54" fmla="*/ 28 w 397"/>
                <a:gd name="T55" fmla="*/ 0 h 392"/>
                <a:gd name="T56" fmla="*/ 28 w 397"/>
                <a:gd name="T57" fmla="*/ 18 h 392"/>
                <a:gd name="T58" fmla="*/ 37 w 397"/>
                <a:gd name="T59" fmla="*/ 27 h 392"/>
                <a:gd name="T60" fmla="*/ 28 w 397"/>
                <a:gd name="T61" fmla="*/ 37 h 392"/>
                <a:gd name="T62" fmla="*/ 18 w 397"/>
                <a:gd name="T63" fmla="*/ 27 h 392"/>
                <a:gd name="T64" fmla="*/ 28 w 397"/>
                <a:gd name="T65" fmla="*/ 18 h 392"/>
                <a:gd name="T66" fmla="*/ 93 w 397"/>
                <a:gd name="T67" fmla="*/ 81 h 392"/>
                <a:gd name="T68" fmla="*/ 369 w 397"/>
                <a:gd name="T69" fmla="*/ 118 h 392"/>
                <a:gd name="T70" fmla="*/ 345 w 397"/>
                <a:gd name="T71" fmla="*/ 239 h 392"/>
                <a:gd name="T72" fmla="*/ 134 w 397"/>
                <a:gd name="T73" fmla="*/ 248 h 392"/>
                <a:gd name="T74" fmla="*/ 93 w 397"/>
                <a:gd name="T75" fmla="*/ 81 h 392"/>
                <a:gd name="T76" fmla="*/ 114 w 397"/>
                <a:gd name="T77" fmla="*/ 322 h 392"/>
                <a:gd name="T78" fmla="*/ 140 w 397"/>
                <a:gd name="T79" fmla="*/ 349 h 392"/>
                <a:gd name="T80" fmla="*/ 114 w 397"/>
                <a:gd name="T81" fmla="*/ 374 h 392"/>
                <a:gd name="T82" fmla="*/ 88 w 397"/>
                <a:gd name="T83" fmla="*/ 349 h 392"/>
                <a:gd name="T84" fmla="*/ 114 w 397"/>
                <a:gd name="T85" fmla="*/ 322 h 392"/>
                <a:gd name="T86" fmla="*/ 324 w 397"/>
                <a:gd name="T87" fmla="*/ 327 h 392"/>
                <a:gd name="T88" fmla="*/ 348 w 397"/>
                <a:gd name="T89" fmla="*/ 351 h 392"/>
                <a:gd name="T90" fmla="*/ 324 w 397"/>
                <a:gd name="T91" fmla="*/ 374 h 392"/>
                <a:gd name="T92" fmla="*/ 302 w 397"/>
                <a:gd name="T93" fmla="*/ 351 h 392"/>
                <a:gd name="T94" fmla="*/ 324 w 397"/>
                <a:gd name="T95" fmla="*/ 327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7" h="392">
                  <a:moveTo>
                    <a:pt x="28" y="0"/>
                  </a:moveTo>
                  <a:cubicBezTo>
                    <a:pt x="13" y="0"/>
                    <a:pt x="0" y="12"/>
                    <a:pt x="0" y="27"/>
                  </a:cubicBezTo>
                  <a:cubicBezTo>
                    <a:pt x="0" y="42"/>
                    <a:pt x="13" y="55"/>
                    <a:pt x="28" y="55"/>
                  </a:cubicBezTo>
                  <a:cubicBezTo>
                    <a:pt x="33" y="55"/>
                    <a:pt x="38" y="53"/>
                    <a:pt x="42" y="51"/>
                  </a:cubicBezTo>
                  <a:lnTo>
                    <a:pt x="64" y="66"/>
                  </a:lnTo>
                  <a:cubicBezTo>
                    <a:pt x="64" y="67"/>
                    <a:pt x="64" y="68"/>
                    <a:pt x="65" y="69"/>
                  </a:cubicBezTo>
                  <a:lnTo>
                    <a:pt x="113" y="264"/>
                  </a:lnTo>
                  <a:cubicBezTo>
                    <a:pt x="116" y="272"/>
                    <a:pt x="120" y="273"/>
                    <a:pt x="132" y="272"/>
                  </a:cubicBezTo>
                  <a:lnTo>
                    <a:pt x="121" y="305"/>
                  </a:lnTo>
                  <a:cubicBezTo>
                    <a:pt x="85" y="301"/>
                    <a:pt x="71" y="331"/>
                    <a:pt x="71" y="349"/>
                  </a:cubicBezTo>
                  <a:cubicBezTo>
                    <a:pt x="71" y="373"/>
                    <a:pt x="90" y="392"/>
                    <a:pt x="114" y="392"/>
                  </a:cubicBezTo>
                  <a:cubicBezTo>
                    <a:pt x="135" y="392"/>
                    <a:pt x="154" y="377"/>
                    <a:pt x="158" y="356"/>
                  </a:cubicBezTo>
                  <a:lnTo>
                    <a:pt x="284" y="358"/>
                  </a:lnTo>
                  <a:cubicBezTo>
                    <a:pt x="288" y="377"/>
                    <a:pt x="304" y="392"/>
                    <a:pt x="324" y="392"/>
                  </a:cubicBezTo>
                  <a:cubicBezTo>
                    <a:pt x="347" y="392"/>
                    <a:pt x="366" y="374"/>
                    <a:pt x="366" y="351"/>
                  </a:cubicBezTo>
                  <a:cubicBezTo>
                    <a:pt x="366" y="328"/>
                    <a:pt x="347" y="309"/>
                    <a:pt x="324" y="309"/>
                  </a:cubicBezTo>
                  <a:cubicBezTo>
                    <a:pt x="305" y="309"/>
                    <a:pt x="290" y="323"/>
                    <a:pt x="285" y="340"/>
                  </a:cubicBezTo>
                  <a:lnTo>
                    <a:pt x="157" y="339"/>
                  </a:lnTo>
                  <a:cubicBezTo>
                    <a:pt x="154" y="327"/>
                    <a:pt x="147" y="318"/>
                    <a:pt x="137" y="311"/>
                  </a:cubicBezTo>
                  <a:lnTo>
                    <a:pt x="151" y="272"/>
                  </a:lnTo>
                  <a:lnTo>
                    <a:pt x="356" y="263"/>
                  </a:lnTo>
                  <a:cubicBezTo>
                    <a:pt x="362" y="263"/>
                    <a:pt x="366" y="259"/>
                    <a:pt x="367" y="253"/>
                  </a:cubicBezTo>
                  <a:lnTo>
                    <a:pt x="395" y="110"/>
                  </a:lnTo>
                  <a:cubicBezTo>
                    <a:pt x="397" y="103"/>
                    <a:pt x="392" y="96"/>
                    <a:pt x="385" y="95"/>
                  </a:cubicBezTo>
                  <a:lnTo>
                    <a:pt x="78" y="54"/>
                  </a:lnTo>
                  <a:lnTo>
                    <a:pt x="54" y="37"/>
                  </a:lnTo>
                  <a:cubicBezTo>
                    <a:pt x="55" y="34"/>
                    <a:pt x="56" y="31"/>
                    <a:pt x="56" y="27"/>
                  </a:cubicBezTo>
                  <a:cubicBezTo>
                    <a:pt x="56" y="12"/>
                    <a:pt x="43" y="0"/>
                    <a:pt x="28" y="0"/>
                  </a:cubicBezTo>
                  <a:close/>
                  <a:moveTo>
                    <a:pt x="28" y="18"/>
                  </a:moveTo>
                  <a:cubicBezTo>
                    <a:pt x="33" y="18"/>
                    <a:pt x="37" y="22"/>
                    <a:pt x="37" y="27"/>
                  </a:cubicBezTo>
                  <a:cubicBezTo>
                    <a:pt x="37" y="33"/>
                    <a:pt x="33" y="37"/>
                    <a:pt x="28" y="37"/>
                  </a:cubicBezTo>
                  <a:cubicBezTo>
                    <a:pt x="22" y="37"/>
                    <a:pt x="18" y="33"/>
                    <a:pt x="18" y="27"/>
                  </a:cubicBezTo>
                  <a:cubicBezTo>
                    <a:pt x="18" y="22"/>
                    <a:pt x="22" y="18"/>
                    <a:pt x="28" y="18"/>
                  </a:cubicBezTo>
                  <a:close/>
                  <a:moveTo>
                    <a:pt x="93" y="81"/>
                  </a:moveTo>
                  <a:lnTo>
                    <a:pt x="369" y="118"/>
                  </a:lnTo>
                  <a:lnTo>
                    <a:pt x="345" y="239"/>
                  </a:lnTo>
                  <a:lnTo>
                    <a:pt x="134" y="248"/>
                  </a:lnTo>
                  <a:lnTo>
                    <a:pt x="93" y="81"/>
                  </a:lnTo>
                  <a:close/>
                  <a:moveTo>
                    <a:pt x="114" y="322"/>
                  </a:moveTo>
                  <a:cubicBezTo>
                    <a:pt x="128" y="322"/>
                    <a:pt x="140" y="335"/>
                    <a:pt x="140" y="349"/>
                  </a:cubicBezTo>
                  <a:cubicBezTo>
                    <a:pt x="140" y="363"/>
                    <a:pt x="128" y="374"/>
                    <a:pt x="114" y="374"/>
                  </a:cubicBezTo>
                  <a:cubicBezTo>
                    <a:pt x="99" y="374"/>
                    <a:pt x="88" y="363"/>
                    <a:pt x="88" y="349"/>
                  </a:cubicBezTo>
                  <a:cubicBezTo>
                    <a:pt x="88" y="335"/>
                    <a:pt x="99" y="322"/>
                    <a:pt x="114" y="322"/>
                  </a:cubicBezTo>
                  <a:close/>
                  <a:moveTo>
                    <a:pt x="324" y="327"/>
                  </a:moveTo>
                  <a:cubicBezTo>
                    <a:pt x="338" y="327"/>
                    <a:pt x="348" y="338"/>
                    <a:pt x="348" y="351"/>
                  </a:cubicBezTo>
                  <a:cubicBezTo>
                    <a:pt x="348" y="364"/>
                    <a:pt x="338" y="374"/>
                    <a:pt x="324" y="374"/>
                  </a:cubicBezTo>
                  <a:cubicBezTo>
                    <a:pt x="311" y="374"/>
                    <a:pt x="302" y="364"/>
                    <a:pt x="302" y="351"/>
                  </a:cubicBezTo>
                  <a:cubicBezTo>
                    <a:pt x="302" y="338"/>
                    <a:pt x="311" y="327"/>
                    <a:pt x="324" y="327"/>
                  </a:cubicBezTo>
                  <a:close/>
                </a:path>
              </a:pathLst>
            </a:custGeom>
            <a:solidFill>
              <a:schemeClr val="bg1"/>
            </a:solidFill>
            <a:ln w="0">
              <a:noFill/>
              <a:prstDash val="solid"/>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dirty="0">
                <a:solidFill>
                  <a:schemeClr val="bg1">
                    <a:lumMod val="50000"/>
                  </a:schemeClr>
                </a:solidFill>
                <a:latin typeface="Calibri" pitchFamily="34" charset="0"/>
                <a:cs typeface="Calibri" pitchFamily="34" charset="0"/>
              </a:endParaRPr>
            </a:p>
          </p:txBody>
        </p:sp>
        <p:sp>
          <p:nvSpPr>
            <p:cNvPr id="40" name="文本框 16"/>
            <p:cNvSpPr txBox="1"/>
            <p:nvPr/>
          </p:nvSpPr>
          <p:spPr>
            <a:xfrm>
              <a:off x="8284493" y="3889054"/>
              <a:ext cx="1424305" cy="707886"/>
            </a:xfrm>
            <a:prstGeom prst="rect">
              <a:avLst/>
            </a:prstGeom>
            <a:noFill/>
          </p:spPr>
          <p:txBody>
            <a:bodyPr wrap="square" rtlCol="0">
              <a:spAutoFit/>
            </a:bodyPr>
            <a:lstStyle/>
            <a:p>
              <a:r>
                <a:rPr lang="en-US" altLang="zh-CN" sz="2000" b="1" dirty="0">
                  <a:solidFill>
                    <a:schemeClr val="bg1"/>
                  </a:solidFill>
                </a:rPr>
                <a:t>YOUR TEXT Here</a:t>
              </a:r>
              <a:endParaRPr lang="zh-CN" altLang="en-US" sz="2000" b="1" dirty="0">
                <a:solidFill>
                  <a:schemeClr val="bg1"/>
                </a:solidFill>
              </a:endParaRPr>
            </a:p>
          </p:txBody>
        </p:sp>
        <p:cxnSp>
          <p:nvCxnSpPr>
            <p:cNvPr id="41" name="直接连接符 40"/>
            <p:cNvCxnSpPr/>
            <p:nvPr/>
          </p:nvCxnSpPr>
          <p:spPr>
            <a:xfrm>
              <a:off x="7935753" y="3543614"/>
              <a:ext cx="1773045"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c="http://schemas.openxmlformats.org/drawingml/2006/chart"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378353"/>
            <a:ext cx="12190413" cy="656210"/>
            <a:chOff x="664516" y="670940"/>
            <a:chExt cx="12190413" cy="656210"/>
          </a:xfrm>
        </p:grpSpPr>
        <p:sp>
          <p:nvSpPr>
            <p:cNvPr id="8" name="TextBox 8"/>
            <p:cNvSpPr txBox="1">
              <a:spLocks noChangeArrowheads="1"/>
            </p:cNvSpPr>
            <p:nvPr/>
          </p:nvSpPr>
          <p:spPr bwMode="auto">
            <a:xfrm>
              <a:off x="1255238" y="670940"/>
              <a:ext cx="3255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dirty="0">
                  <a:solidFill>
                    <a:srgbClr val="646486"/>
                  </a:solidFill>
                  <a:latin typeface="微软雅黑" pitchFamily="34" charset="-122"/>
                  <a:ea typeface="微软雅黑" pitchFamily="34" charset="-122"/>
                  <a:sym typeface="Arial" pitchFamily="34" charset="0"/>
                </a:rPr>
                <a:t>Add title Description</a:t>
              </a:r>
            </a:p>
          </p:txBody>
        </p:sp>
        <p:cxnSp>
          <p:nvCxnSpPr>
            <p:cNvPr id="7" name="直接连接符 6"/>
            <p:cNvCxnSpPr/>
            <p:nvPr/>
          </p:nvCxnSpPr>
          <p:spPr>
            <a:xfrm>
              <a:off x="664516" y="1327150"/>
              <a:ext cx="12190413" cy="0"/>
            </a:xfrm>
            <a:prstGeom prst="line">
              <a:avLst/>
            </a:prstGeom>
            <a:ln>
              <a:solidFill>
                <a:srgbClr val="646486"/>
              </a:solidFill>
            </a:ln>
          </p:spPr>
          <p:style>
            <a:lnRef idx="1">
              <a:schemeClr val="accent1"/>
            </a:lnRef>
            <a:fillRef idx="0">
              <a:schemeClr val="accent1"/>
            </a:fillRef>
            <a:effectRef idx="0">
              <a:schemeClr val="accent1"/>
            </a:effectRef>
            <a:fontRef idx="minor">
              <a:schemeClr val="tx1"/>
            </a:fontRef>
          </p:style>
        </p:cxnSp>
      </p:grpSp>
      <p:cxnSp>
        <p:nvCxnSpPr>
          <p:cNvPr id="6" name="直接连接符 5"/>
          <p:cNvCxnSpPr>
            <a:endCxn id="12" idx="1"/>
          </p:cNvCxnSpPr>
          <p:nvPr/>
        </p:nvCxnSpPr>
        <p:spPr>
          <a:xfrm>
            <a:off x="2647877" y="3243649"/>
            <a:ext cx="1321140" cy="64318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a:endCxn id="13" idx="1"/>
          </p:cNvCxnSpPr>
          <p:nvPr/>
        </p:nvCxnSpPr>
        <p:spPr>
          <a:xfrm flipV="1">
            <a:off x="5131433" y="3035920"/>
            <a:ext cx="1421343" cy="88067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13" idx="3"/>
          </p:cNvCxnSpPr>
          <p:nvPr/>
        </p:nvCxnSpPr>
        <p:spPr>
          <a:xfrm>
            <a:off x="7930518" y="3035920"/>
            <a:ext cx="1451002" cy="71966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827079" y="2846977"/>
            <a:ext cx="863600" cy="910166"/>
          </a:xfrm>
          <a:prstGeom prst="rect">
            <a:avLst/>
          </a:prstGeom>
          <a:solidFill>
            <a:srgbClr val="646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969017" y="3264540"/>
            <a:ext cx="1180904" cy="1244580"/>
          </a:xfrm>
          <a:prstGeom prst="rect">
            <a:avLst/>
          </a:prstGeom>
          <a:solidFill>
            <a:srgbClr val="50B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6552776" y="2309904"/>
            <a:ext cx="1377742" cy="1452032"/>
          </a:xfrm>
          <a:prstGeom prst="rect">
            <a:avLst/>
          </a:prstGeom>
          <a:solidFill>
            <a:srgbClr val="646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9379592" y="3108965"/>
            <a:ext cx="1180904" cy="1244580"/>
          </a:xfrm>
          <a:prstGeom prst="rect">
            <a:avLst/>
          </a:prstGeom>
          <a:solidFill>
            <a:srgbClr val="50B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9"/>
          <p:cNvSpPr txBox="1"/>
          <p:nvPr/>
        </p:nvSpPr>
        <p:spPr>
          <a:xfrm>
            <a:off x="1760467" y="3018269"/>
            <a:ext cx="1023165" cy="461665"/>
          </a:xfrm>
          <a:prstGeom prst="rect">
            <a:avLst/>
          </a:prstGeom>
          <a:noFill/>
        </p:spPr>
        <p:txBody>
          <a:bodyPr wrap="none" rtlCol="0">
            <a:spAutoFit/>
          </a:bodyPr>
          <a:lstStyle/>
          <a:p>
            <a:pPr algn="ctr"/>
            <a:r>
              <a:rPr lang="en-US" altLang="zh-CN" b="1" dirty="0">
                <a:solidFill>
                  <a:schemeClr val="bg1"/>
                </a:solidFill>
                <a:latin typeface="微软雅黑" pitchFamily="34" charset="-122"/>
                <a:ea typeface="微软雅黑" pitchFamily="34" charset="-122"/>
              </a:rPr>
              <a:t>Text1</a:t>
            </a:r>
            <a:endParaRPr lang="zh-CN" altLang="en-US" b="1" dirty="0">
              <a:solidFill>
                <a:schemeClr val="bg1"/>
              </a:solidFill>
              <a:latin typeface="微软雅黑" pitchFamily="34" charset="-122"/>
              <a:ea typeface="微软雅黑" pitchFamily="34" charset="-122"/>
            </a:endParaRPr>
          </a:p>
        </p:txBody>
      </p:sp>
      <p:sp>
        <p:nvSpPr>
          <p:cNvPr id="16" name="文本框 19"/>
          <p:cNvSpPr txBox="1"/>
          <p:nvPr/>
        </p:nvSpPr>
        <p:spPr>
          <a:xfrm>
            <a:off x="4024051" y="3643628"/>
            <a:ext cx="1023165" cy="461665"/>
          </a:xfrm>
          <a:prstGeom prst="rect">
            <a:avLst/>
          </a:prstGeom>
          <a:noFill/>
        </p:spPr>
        <p:txBody>
          <a:bodyPr wrap="none" rtlCol="0">
            <a:spAutoFit/>
          </a:bodyPr>
          <a:lstStyle/>
          <a:p>
            <a:pPr algn="ctr"/>
            <a:r>
              <a:rPr lang="en-US" altLang="zh-CN" b="1" dirty="0">
                <a:solidFill>
                  <a:schemeClr val="bg1"/>
                </a:solidFill>
                <a:latin typeface="微软雅黑" pitchFamily="34" charset="-122"/>
                <a:ea typeface="微软雅黑" pitchFamily="34" charset="-122"/>
              </a:rPr>
              <a:t>Text2</a:t>
            </a:r>
            <a:endParaRPr lang="zh-CN" altLang="en-US" b="1" dirty="0">
              <a:solidFill>
                <a:schemeClr val="bg1"/>
              </a:solidFill>
              <a:latin typeface="微软雅黑" pitchFamily="34" charset="-122"/>
              <a:ea typeface="微软雅黑" pitchFamily="34" charset="-122"/>
            </a:endParaRPr>
          </a:p>
        </p:txBody>
      </p:sp>
      <p:sp>
        <p:nvSpPr>
          <p:cNvPr id="17" name="文本框 19"/>
          <p:cNvSpPr txBox="1"/>
          <p:nvPr/>
        </p:nvSpPr>
        <p:spPr>
          <a:xfrm>
            <a:off x="6761282" y="2756459"/>
            <a:ext cx="1023165" cy="461665"/>
          </a:xfrm>
          <a:prstGeom prst="rect">
            <a:avLst/>
          </a:prstGeom>
          <a:noFill/>
        </p:spPr>
        <p:txBody>
          <a:bodyPr wrap="none" rtlCol="0">
            <a:spAutoFit/>
          </a:bodyPr>
          <a:lstStyle/>
          <a:p>
            <a:pPr algn="ctr"/>
            <a:r>
              <a:rPr lang="en-US" altLang="zh-CN" b="1" dirty="0">
                <a:solidFill>
                  <a:schemeClr val="bg1"/>
                </a:solidFill>
                <a:latin typeface="微软雅黑" pitchFamily="34" charset="-122"/>
                <a:ea typeface="微软雅黑" pitchFamily="34" charset="-122"/>
              </a:rPr>
              <a:t>Text3</a:t>
            </a:r>
            <a:endParaRPr lang="zh-CN" altLang="en-US" b="1" dirty="0">
              <a:solidFill>
                <a:schemeClr val="bg1"/>
              </a:solidFill>
              <a:latin typeface="微软雅黑" pitchFamily="34" charset="-122"/>
              <a:ea typeface="微软雅黑" pitchFamily="34" charset="-122"/>
            </a:endParaRPr>
          </a:p>
        </p:txBody>
      </p:sp>
      <p:sp>
        <p:nvSpPr>
          <p:cNvPr id="18" name="文本框 19"/>
          <p:cNvSpPr txBox="1"/>
          <p:nvPr/>
        </p:nvSpPr>
        <p:spPr>
          <a:xfrm>
            <a:off x="9497387" y="3510162"/>
            <a:ext cx="1023165" cy="461665"/>
          </a:xfrm>
          <a:prstGeom prst="rect">
            <a:avLst/>
          </a:prstGeom>
          <a:noFill/>
        </p:spPr>
        <p:txBody>
          <a:bodyPr wrap="none" rtlCol="0">
            <a:spAutoFit/>
          </a:bodyPr>
          <a:lstStyle/>
          <a:p>
            <a:pPr algn="ctr"/>
            <a:r>
              <a:rPr lang="en-US" altLang="zh-CN" b="1" dirty="0">
                <a:solidFill>
                  <a:schemeClr val="bg1"/>
                </a:solidFill>
                <a:latin typeface="微软雅黑" pitchFamily="34" charset="-122"/>
                <a:ea typeface="微软雅黑" pitchFamily="34" charset="-122"/>
              </a:rPr>
              <a:t>Text4</a:t>
            </a:r>
            <a:endParaRPr lang="zh-CN" altLang="en-US" b="1" dirty="0">
              <a:solidFill>
                <a:schemeClr val="bg1"/>
              </a:solidFill>
              <a:latin typeface="微软雅黑" pitchFamily="34" charset="-122"/>
              <a:ea typeface="微软雅黑" pitchFamily="34" charset="-122"/>
            </a:endParaRPr>
          </a:p>
        </p:txBody>
      </p:sp>
      <p:grpSp>
        <p:nvGrpSpPr>
          <p:cNvPr id="19" name="组合 354"/>
          <p:cNvGrpSpPr/>
          <p:nvPr/>
        </p:nvGrpSpPr>
        <p:grpSpPr>
          <a:xfrm>
            <a:off x="1675809" y="3920881"/>
            <a:ext cx="2348825" cy="933843"/>
            <a:chOff x="1343472" y="4037003"/>
            <a:chExt cx="1761619" cy="700382"/>
          </a:xfrm>
        </p:grpSpPr>
        <p:sp>
          <p:nvSpPr>
            <p:cNvPr id="20" name="文本框 355"/>
            <p:cNvSpPr txBox="1"/>
            <p:nvPr/>
          </p:nvSpPr>
          <p:spPr>
            <a:xfrm>
              <a:off x="1454173" y="4360455"/>
              <a:ext cx="1650918" cy="376930"/>
            </a:xfrm>
            <a:prstGeom prst="rect">
              <a:avLst/>
            </a:prstGeom>
            <a:noFill/>
          </p:spPr>
          <p:txBody>
            <a:bodyPr wrap="square" rtlCol="0">
              <a:spAutoFit/>
            </a:bodyPr>
            <a:lstStyle/>
            <a:p>
              <a:r>
                <a:rPr lang="en-US" altLang="zh-CN" sz="1335" dirty="0">
                  <a:solidFill>
                    <a:schemeClr val="bg1">
                      <a:lumMod val="50000"/>
                    </a:schemeClr>
                  </a:solidFill>
                  <a:latin typeface="微软雅黑" pitchFamily="34" charset="-122"/>
                  <a:ea typeface="微软雅黑" pitchFamily="34" charset="-122"/>
                </a:rPr>
                <a:t>Your text here. </a:t>
              </a:r>
            </a:p>
            <a:p>
              <a:r>
                <a:rPr lang="en-US" altLang="zh-CN" sz="1335" dirty="0">
                  <a:solidFill>
                    <a:schemeClr val="bg1">
                      <a:lumMod val="50000"/>
                    </a:schemeClr>
                  </a:solidFill>
                  <a:latin typeface="微软雅黑" pitchFamily="34" charset="-122"/>
                  <a:ea typeface="微软雅黑" pitchFamily="34" charset="-122"/>
                </a:rPr>
                <a:t>Your text here.</a:t>
              </a:r>
              <a:endParaRPr lang="zh-CN" altLang="en-US" sz="1335" dirty="0">
                <a:solidFill>
                  <a:schemeClr val="bg1">
                    <a:lumMod val="50000"/>
                  </a:schemeClr>
                </a:solidFill>
                <a:latin typeface="微软雅黑" pitchFamily="34" charset="-122"/>
                <a:ea typeface="微软雅黑" pitchFamily="34" charset="-122"/>
              </a:endParaRPr>
            </a:p>
          </p:txBody>
        </p:sp>
        <p:sp>
          <p:nvSpPr>
            <p:cNvPr id="21" name="文本框 356"/>
            <p:cNvSpPr txBox="1"/>
            <p:nvPr/>
          </p:nvSpPr>
          <p:spPr>
            <a:xfrm>
              <a:off x="1343472" y="4037003"/>
              <a:ext cx="1650918" cy="284742"/>
            </a:xfrm>
            <a:prstGeom prst="rect">
              <a:avLst/>
            </a:prstGeom>
            <a:noFill/>
          </p:spPr>
          <p:txBody>
            <a:bodyPr wrap="square" rtlCol="0">
              <a:spAutoFit/>
            </a:bodyPr>
            <a:lstStyle/>
            <a:p>
              <a:r>
                <a:rPr lang="en-US" altLang="zh-CN" sz="1865" b="1" dirty="0">
                  <a:solidFill>
                    <a:schemeClr val="bg1">
                      <a:lumMod val="50000"/>
                    </a:schemeClr>
                  </a:solidFill>
                  <a:latin typeface="微软雅黑" pitchFamily="34" charset="-122"/>
                  <a:ea typeface="微软雅黑" pitchFamily="34" charset="-122"/>
                </a:rPr>
                <a:t>TEXT here</a:t>
              </a:r>
              <a:endParaRPr lang="zh-CN" altLang="en-US" sz="1865" b="1" dirty="0">
                <a:solidFill>
                  <a:schemeClr val="bg1">
                    <a:lumMod val="50000"/>
                  </a:schemeClr>
                </a:solidFill>
                <a:latin typeface="微软雅黑" pitchFamily="34" charset="-122"/>
                <a:ea typeface="微软雅黑" pitchFamily="34" charset="-122"/>
              </a:endParaRPr>
            </a:p>
          </p:txBody>
        </p:sp>
      </p:grpSp>
      <p:grpSp>
        <p:nvGrpSpPr>
          <p:cNvPr id="22" name="组合 354"/>
          <p:cNvGrpSpPr/>
          <p:nvPr/>
        </p:nvGrpSpPr>
        <p:grpSpPr>
          <a:xfrm>
            <a:off x="3863752" y="4703827"/>
            <a:ext cx="2348825" cy="933843"/>
            <a:chOff x="1343472" y="4037003"/>
            <a:chExt cx="1761619" cy="700382"/>
          </a:xfrm>
        </p:grpSpPr>
        <p:sp>
          <p:nvSpPr>
            <p:cNvPr id="23" name="文本框 355"/>
            <p:cNvSpPr txBox="1"/>
            <p:nvPr/>
          </p:nvSpPr>
          <p:spPr>
            <a:xfrm>
              <a:off x="1454173" y="4360455"/>
              <a:ext cx="1650918" cy="376930"/>
            </a:xfrm>
            <a:prstGeom prst="rect">
              <a:avLst/>
            </a:prstGeom>
            <a:noFill/>
          </p:spPr>
          <p:txBody>
            <a:bodyPr wrap="square" rtlCol="0">
              <a:spAutoFit/>
            </a:bodyPr>
            <a:lstStyle/>
            <a:p>
              <a:r>
                <a:rPr lang="en-US" altLang="zh-CN" sz="1335" dirty="0">
                  <a:solidFill>
                    <a:schemeClr val="bg1">
                      <a:lumMod val="50000"/>
                    </a:schemeClr>
                  </a:solidFill>
                  <a:latin typeface="微软雅黑" pitchFamily="34" charset="-122"/>
                  <a:ea typeface="微软雅黑" pitchFamily="34" charset="-122"/>
                </a:rPr>
                <a:t>Your text here. </a:t>
              </a:r>
            </a:p>
            <a:p>
              <a:r>
                <a:rPr lang="en-US" altLang="zh-CN" sz="1335" dirty="0">
                  <a:solidFill>
                    <a:schemeClr val="bg1">
                      <a:lumMod val="50000"/>
                    </a:schemeClr>
                  </a:solidFill>
                  <a:latin typeface="微软雅黑" pitchFamily="34" charset="-122"/>
                  <a:ea typeface="微软雅黑" pitchFamily="34" charset="-122"/>
                </a:rPr>
                <a:t>Your text here.</a:t>
              </a:r>
              <a:endParaRPr lang="zh-CN" altLang="en-US" sz="1335" dirty="0">
                <a:solidFill>
                  <a:schemeClr val="bg1">
                    <a:lumMod val="50000"/>
                  </a:schemeClr>
                </a:solidFill>
                <a:latin typeface="微软雅黑" pitchFamily="34" charset="-122"/>
                <a:ea typeface="微软雅黑" pitchFamily="34" charset="-122"/>
              </a:endParaRPr>
            </a:p>
          </p:txBody>
        </p:sp>
        <p:sp>
          <p:nvSpPr>
            <p:cNvPr id="24" name="文本框 356"/>
            <p:cNvSpPr txBox="1"/>
            <p:nvPr/>
          </p:nvSpPr>
          <p:spPr>
            <a:xfrm>
              <a:off x="1343472" y="4037003"/>
              <a:ext cx="1650918" cy="284742"/>
            </a:xfrm>
            <a:prstGeom prst="rect">
              <a:avLst/>
            </a:prstGeom>
            <a:noFill/>
          </p:spPr>
          <p:txBody>
            <a:bodyPr wrap="square" rtlCol="0">
              <a:spAutoFit/>
            </a:bodyPr>
            <a:lstStyle/>
            <a:p>
              <a:r>
                <a:rPr lang="en-US" altLang="zh-CN" sz="1865" b="1" dirty="0">
                  <a:solidFill>
                    <a:schemeClr val="bg1">
                      <a:lumMod val="50000"/>
                    </a:schemeClr>
                  </a:solidFill>
                  <a:latin typeface="微软雅黑" pitchFamily="34" charset="-122"/>
                  <a:ea typeface="微软雅黑" pitchFamily="34" charset="-122"/>
                </a:rPr>
                <a:t>TEXT here</a:t>
              </a:r>
              <a:endParaRPr lang="zh-CN" altLang="en-US" sz="1865" b="1" dirty="0">
                <a:solidFill>
                  <a:schemeClr val="bg1">
                    <a:lumMod val="50000"/>
                  </a:schemeClr>
                </a:solidFill>
                <a:latin typeface="微软雅黑" pitchFamily="34" charset="-122"/>
                <a:ea typeface="微软雅黑" pitchFamily="34" charset="-122"/>
              </a:endParaRPr>
            </a:p>
          </p:txBody>
        </p:sp>
      </p:grpSp>
      <p:grpSp>
        <p:nvGrpSpPr>
          <p:cNvPr id="25" name="组合 354"/>
          <p:cNvGrpSpPr/>
          <p:nvPr/>
        </p:nvGrpSpPr>
        <p:grpSpPr>
          <a:xfrm>
            <a:off x="6451120" y="3974066"/>
            <a:ext cx="2348825" cy="933843"/>
            <a:chOff x="1343472" y="4037003"/>
            <a:chExt cx="1761619" cy="700382"/>
          </a:xfrm>
        </p:grpSpPr>
        <p:sp>
          <p:nvSpPr>
            <p:cNvPr id="26" name="文本框 355"/>
            <p:cNvSpPr txBox="1"/>
            <p:nvPr/>
          </p:nvSpPr>
          <p:spPr>
            <a:xfrm>
              <a:off x="1454173" y="4360455"/>
              <a:ext cx="1650918" cy="376930"/>
            </a:xfrm>
            <a:prstGeom prst="rect">
              <a:avLst/>
            </a:prstGeom>
            <a:noFill/>
          </p:spPr>
          <p:txBody>
            <a:bodyPr wrap="square" rtlCol="0">
              <a:spAutoFit/>
            </a:bodyPr>
            <a:lstStyle/>
            <a:p>
              <a:r>
                <a:rPr lang="en-US" altLang="zh-CN" sz="1335" dirty="0">
                  <a:solidFill>
                    <a:schemeClr val="bg1">
                      <a:lumMod val="50000"/>
                    </a:schemeClr>
                  </a:solidFill>
                  <a:latin typeface="微软雅黑" pitchFamily="34" charset="-122"/>
                  <a:ea typeface="微软雅黑" pitchFamily="34" charset="-122"/>
                </a:rPr>
                <a:t>Your text here. </a:t>
              </a:r>
            </a:p>
            <a:p>
              <a:r>
                <a:rPr lang="en-US" altLang="zh-CN" sz="1335" dirty="0">
                  <a:solidFill>
                    <a:schemeClr val="bg1">
                      <a:lumMod val="50000"/>
                    </a:schemeClr>
                  </a:solidFill>
                  <a:latin typeface="微软雅黑" pitchFamily="34" charset="-122"/>
                  <a:ea typeface="微软雅黑" pitchFamily="34" charset="-122"/>
                </a:rPr>
                <a:t>Your text here.</a:t>
              </a:r>
              <a:endParaRPr lang="zh-CN" altLang="en-US" sz="1335" dirty="0">
                <a:solidFill>
                  <a:schemeClr val="bg1">
                    <a:lumMod val="50000"/>
                  </a:schemeClr>
                </a:solidFill>
                <a:latin typeface="微软雅黑" pitchFamily="34" charset="-122"/>
                <a:ea typeface="微软雅黑" pitchFamily="34" charset="-122"/>
              </a:endParaRPr>
            </a:p>
          </p:txBody>
        </p:sp>
        <p:sp>
          <p:nvSpPr>
            <p:cNvPr id="27" name="文本框 356"/>
            <p:cNvSpPr txBox="1"/>
            <p:nvPr/>
          </p:nvSpPr>
          <p:spPr>
            <a:xfrm>
              <a:off x="1343472" y="4037003"/>
              <a:ext cx="1650918" cy="284742"/>
            </a:xfrm>
            <a:prstGeom prst="rect">
              <a:avLst/>
            </a:prstGeom>
            <a:noFill/>
          </p:spPr>
          <p:txBody>
            <a:bodyPr wrap="square" rtlCol="0">
              <a:spAutoFit/>
            </a:bodyPr>
            <a:lstStyle/>
            <a:p>
              <a:r>
                <a:rPr lang="en-US" altLang="zh-CN" sz="1865" b="1" dirty="0">
                  <a:solidFill>
                    <a:schemeClr val="bg1">
                      <a:lumMod val="50000"/>
                    </a:schemeClr>
                  </a:solidFill>
                  <a:latin typeface="微软雅黑" pitchFamily="34" charset="-122"/>
                  <a:ea typeface="微软雅黑" pitchFamily="34" charset="-122"/>
                </a:rPr>
                <a:t>TEXT here</a:t>
              </a:r>
              <a:endParaRPr lang="zh-CN" altLang="en-US" sz="1865" b="1" dirty="0">
                <a:solidFill>
                  <a:schemeClr val="bg1">
                    <a:lumMod val="50000"/>
                  </a:schemeClr>
                </a:solidFill>
                <a:latin typeface="微软雅黑" pitchFamily="34" charset="-122"/>
                <a:ea typeface="微软雅黑" pitchFamily="34" charset="-122"/>
              </a:endParaRPr>
            </a:p>
          </p:txBody>
        </p:sp>
      </p:grpSp>
      <p:grpSp>
        <p:nvGrpSpPr>
          <p:cNvPr id="28" name="组合 354"/>
          <p:cNvGrpSpPr/>
          <p:nvPr/>
        </p:nvGrpSpPr>
        <p:grpSpPr>
          <a:xfrm>
            <a:off x="9268863" y="4487557"/>
            <a:ext cx="2348825" cy="933843"/>
            <a:chOff x="1343472" y="4037003"/>
            <a:chExt cx="1761619" cy="700382"/>
          </a:xfrm>
        </p:grpSpPr>
        <p:sp>
          <p:nvSpPr>
            <p:cNvPr id="29" name="文本框 355"/>
            <p:cNvSpPr txBox="1"/>
            <p:nvPr/>
          </p:nvSpPr>
          <p:spPr>
            <a:xfrm>
              <a:off x="1454173" y="4360455"/>
              <a:ext cx="1650918" cy="376930"/>
            </a:xfrm>
            <a:prstGeom prst="rect">
              <a:avLst/>
            </a:prstGeom>
            <a:noFill/>
          </p:spPr>
          <p:txBody>
            <a:bodyPr wrap="square" rtlCol="0">
              <a:spAutoFit/>
            </a:bodyPr>
            <a:lstStyle/>
            <a:p>
              <a:r>
                <a:rPr lang="en-US" altLang="zh-CN" sz="1335" dirty="0">
                  <a:solidFill>
                    <a:schemeClr val="bg1">
                      <a:lumMod val="50000"/>
                    </a:schemeClr>
                  </a:solidFill>
                  <a:latin typeface="微软雅黑" pitchFamily="34" charset="-122"/>
                  <a:ea typeface="微软雅黑" pitchFamily="34" charset="-122"/>
                </a:rPr>
                <a:t>Your text here. </a:t>
              </a:r>
            </a:p>
            <a:p>
              <a:r>
                <a:rPr lang="en-US" altLang="zh-CN" sz="1335" dirty="0">
                  <a:solidFill>
                    <a:schemeClr val="bg1">
                      <a:lumMod val="50000"/>
                    </a:schemeClr>
                  </a:solidFill>
                  <a:latin typeface="微软雅黑" pitchFamily="34" charset="-122"/>
                  <a:ea typeface="微软雅黑" pitchFamily="34" charset="-122"/>
                </a:rPr>
                <a:t>Your text here.</a:t>
              </a:r>
              <a:endParaRPr lang="zh-CN" altLang="en-US" sz="1335" dirty="0">
                <a:solidFill>
                  <a:schemeClr val="bg1">
                    <a:lumMod val="50000"/>
                  </a:schemeClr>
                </a:solidFill>
                <a:latin typeface="微软雅黑" pitchFamily="34" charset="-122"/>
                <a:ea typeface="微软雅黑" pitchFamily="34" charset="-122"/>
              </a:endParaRPr>
            </a:p>
          </p:txBody>
        </p:sp>
        <p:sp>
          <p:nvSpPr>
            <p:cNvPr id="30" name="文本框 356"/>
            <p:cNvSpPr txBox="1"/>
            <p:nvPr/>
          </p:nvSpPr>
          <p:spPr>
            <a:xfrm>
              <a:off x="1343472" y="4037003"/>
              <a:ext cx="1650918" cy="284742"/>
            </a:xfrm>
            <a:prstGeom prst="rect">
              <a:avLst/>
            </a:prstGeom>
            <a:noFill/>
          </p:spPr>
          <p:txBody>
            <a:bodyPr wrap="square" rtlCol="0">
              <a:spAutoFit/>
            </a:bodyPr>
            <a:lstStyle/>
            <a:p>
              <a:r>
                <a:rPr lang="en-US" altLang="zh-CN" sz="1865" b="1" dirty="0">
                  <a:solidFill>
                    <a:schemeClr val="bg1">
                      <a:lumMod val="50000"/>
                    </a:schemeClr>
                  </a:solidFill>
                  <a:latin typeface="微软雅黑" pitchFamily="34" charset="-122"/>
                  <a:ea typeface="微软雅黑" pitchFamily="34" charset="-122"/>
                </a:rPr>
                <a:t>TEXT here</a:t>
              </a:r>
              <a:endParaRPr lang="zh-CN" altLang="en-US" sz="1865" b="1" dirty="0">
                <a:solidFill>
                  <a:schemeClr val="bg1">
                    <a:lumMod val="50000"/>
                  </a:schemeClr>
                </a:solidFill>
                <a:latin typeface="微软雅黑" pitchFamily="34" charset="-122"/>
                <a:ea typeface="微软雅黑"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childTnLst>
                          </p:cTn>
                        </p:par>
                        <p:par>
                          <p:cTn id="41" fill="hold">
                            <p:stCondLst>
                              <p:cond delay="500"/>
                            </p:stCondLst>
                            <p:childTnLst>
                              <p:par>
                                <p:cTn id="42" presetID="42" presetClass="entr" presetSubtype="0"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1000"/>
                                        <p:tgtEl>
                                          <p:spTgt spid="25"/>
                                        </p:tgtEl>
                                      </p:cBhvr>
                                    </p:animEffect>
                                    <p:anim calcmode="lin" valueType="num">
                                      <p:cBhvr>
                                        <p:cTn id="55" dur="1000" fill="hold"/>
                                        <p:tgtEl>
                                          <p:spTgt spid="25"/>
                                        </p:tgtEl>
                                        <p:attrNameLst>
                                          <p:attrName>ppt_x</p:attrName>
                                        </p:attrNameLst>
                                      </p:cBhvr>
                                      <p:tavLst>
                                        <p:tav tm="0">
                                          <p:val>
                                            <p:strVal val="#ppt_x"/>
                                          </p:val>
                                        </p:tav>
                                        <p:tav tm="100000">
                                          <p:val>
                                            <p:strVal val="#ppt_x"/>
                                          </p:val>
                                        </p:tav>
                                      </p:tavLst>
                                    </p:anim>
                                    <p:anim calcmode="lin" valueType="num">
                                      <p:cBhvr>
                                        <p:cTn id="56" dur="1000" fill="hold"/>
                                        <p:tgtEl>
                                          <p:spTgt spid="25"/>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1000"/>
                                        <p:tgtEl>
                                          <p:spTgt spid="28"/>
                                        </p:tgtEl>
                                      </p:cBhvr>
                                    </p:animEffect>
                                    <p:anim calcmode="lin" valueType="num">
                                      <p:cBhvr>
                                        <p:cTn id="60" dur="1000" fill="hold"/>
                                        <p:tgtEl>
                                          <p:spTgt spid="28"/>
                                        </p:tgtEl>
                                        <p:attrNameLst>
                                          <p:attrName>ppt_x</p:attrName>
                                        </p:attrNameLst>
                                      </p:cBhvr>
                                      <p:tavLst>
                                        <p:tav tm="0">
                                          <p:val>
                                            <p:strVal val="#ppt_x"/>
                                          </p:val>
                                        </p:tav>
                                        <p:tav tm="100000">
                                          <p:val>
                                            <p:strVal val="#ppt_x"/>
                                          </p:val>
                                        </p:tav>
                                      </p:tavLst>
                                    </p:anim>
                                    <p:anim calcmode="lin" valueType="num">
                                      <p:cBhvr>
                                        <p:cTn id="6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p:bldP spid="16"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22" name="矩形 21"/>
          <p:cNvSpPr/>
          <p:nvPr/>
        </p:nvSpPr>
        <p:spPr>
          <a:xfrm>
            <a:off x="4847980" y="1702566"/>
            <a:ext cx="2494452" cy="1001404"/>
          </a:xfrm>
          <a:prstGeom prst="rect">
            <a:avLst/>
          </a:prstGeom>
          <a:solidFill>
            <a:srgbClr val="64648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3600" dirty="0">
                <a:solidFill>
                  <a:schemeClr val="bg1"/>
                </a:solidFill>
                <a:latin typeface="微软雅黑" pitchFamily="34" charset="-122"/>
                <a:ea typeface="微软雅黑" pitchFamily="34" charset="-122"/>
              </a:rPr>
              <a:t>03</a:t>
            </a:r>
            <a:endParaRPr lang="zh-CN" altLang="en-US" sz="1200" dirty="0">
              <a:solidFill>
                <a:schemeClr val="bg1"/>
              </a:solidFill>
              <a:latin typeface="微软雅黑" pitchFamily="34" charset="-122"/>
              <a:ea typeface="微软雅黑" pitchFamily="34" charset="-122"/>
            </a:endParaRPr>
          </a:p>
        </p:txBody>
      </p:sp>
      <p:grpSp>
        <p:nvGrpSpPr>
          <p:cNvPr id="9" name="组合 8"/>
          <p:cNvGrpSpPr/>
          <p:nvPr/>
        </p:nvGrpSpPr>
        <p:grpSpPr>
          <a:xfrm>
            <a:off x="3315204" y="3137571"/>
            <a:ext cx="5724644" cy="1593335"/>
            <a:chOff x="111180" y="3071916"/>
            <a:chExt cx="5724644" cy="1593335"/>
          </a:xfrm>
        </p:grpSpPr>
        <p:sp>
          <p:nvSpPr>
            <p:cNvPr id="10" name="文本框 10"/>
            <p:cNvSpPr txBox="1"/>
            <p:nvPr/>
          </p:nvSpPr>
          <p:spPr>
            <a:xfrm>
              <a:off x="1310963" y="4203586"/>
              <a:ext cx="3325077" cy="461665"/>
            </a:xfrm>
            <a:prstGeom prst="rect">
              <a:avLst/>
            </a:prstGeom>
            <a:noFill/>
          </p:spPr>
          <p:txBody>
            <a:bodyPr wrap="none" rtlCol="0">
              <a:spAutoFit/>
            </a:bodyPr>
            <a:lstStyle/>
            <a:p>
              <a:pPr algn="ctr"/>
              <a:r>
                <a:rPr lang="en-US" altLang="zh-CN" sz="2400" cap="all" dirty="0">
                  <a:solidFill>
                    <a:srgbClr val="646486"/>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The Scenery DESIGN</a:t>
              </a:r>
              <a:endParaRPr lang="zh-CN" altLang="en-US" sz="2400" cap="all" dirty="0">
                <a:solidFill>
                  <a:srgbClr val="646486"/>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11" name="文本框 12"/>
            <p:cNvSpPr txBox="1"/>
            <p:nvPr/>
          </p:nvSpPr>
          <p:spPr>
            <a:xfrm>
              <a:off x="111180" y="3071916"/>
              <a:ext cx="5724644" cy="923330"/>
            </a:xfrm>
            <a:prstGeom prst="rect">
              <a:avLst/>
            </a:prstGeom>
            <a:noFill/>
          </p:spPr>
          <p:txBody>
            <a:bodyPr wrap="none" rtlCol="0">
              <a:spAutoFit/>
            </a:bodyPr>
            <a:lstStyle/>
            <a:p>
              <a:pPr algn="ctr"/>
              <a:r>
                <a:rPr lang="zh-CN" altLang="en-US" sz="5400" dirty="0">
                  <a:solidFill>
                    <a:srgbClr val="50BAC5"/>
                  </a:solidFill>
                  <a:latin typeface="微软雅黑" pitchFamily="34" charset="-122"/>
                  <a:ea typeface="微软雅黑" pitchFamily="34" charset="-122"/>
                  <a:cs typeface="Microsoft JhengHei Light" panose="020B0304030504040204" pitchFamily="34" charset="-122"/>
                </a:rPr>
                <a:t>Click to add your title</a:t>
              </a:r>
            </a:p>
          </p:txBody>
        </p:sp>
        <p:sp>
          <p:nvSpPr>
            <p:cNvPr id="12" name="矩形 11"/>
            <p:cNvSpPr/>
            <p:nvPr/>
          </p:nvSpPr>
          <p:spPr>
            <a:xfrm>
              <a:off x="1353501" y="4089292"/>
              <a:ext cx="3240000" cy="18000"/>
            </a:xfrm>
            <a:prstGeom prst="rect">
              <a:avLst/>
            </a:prstGeom>
            <a:solidFill>
              <a:srgbClr val="64648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rgbClr val="3B7E87"/>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750"/>
                                        <p:tgtEl>
                                          <p:spTgt spid="1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750"/>
                                        <p:tgtEl>
                                          <p:spTgt spid="22"/>
                                        </p:tgtEl>
                                      </p:cBhvr>
                                    </p:animEffect>
                                    <p:anim calcmode="lin" valueType="num">
                                      <p:cBhvr>
                                        <p:cTn id="12" dur="750" fill="hold"/>
                                        <p:tgtEl>
                                          <p:spTgt spid="22"/>
                                        </p:tgtEl>
                                        <p:attrNameLst>
                                          <p:attrName>ppt_x</p:attrName>
                                        </p:attrNameLst>
                                      </p:cBhvr>
                                      <p:tavLst>
                                        <p:tav tm="0">
                                          <p:val>
                                            <p:strVal val="#ppt_x"/>
                                          </p:val>
                                        </p:tav>
                                        <p:tav tm="100000">
                                          <p:val>
                                            <p:strVal val="#ppt_x"/>
                                          </p:val>
                                        </p:tav>
                                      </p:tavLst>
                                    </p:anim>
                                    <p:anim calcmode="lin" valueType="num">
                                      <p:cBhvr>
                                        <p:cTn id="13" dur="75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378353"/>
            <a:ext cx="12190413" cy="656210"/>
            <a:chOff x="664516" y="670940"/>
            <a:chExt cx="12190413" cy="656210"/>
          </a:xfrm>
        </p:grpSpPr>
        <p:sp>
          <p:nvSpPr>
            <p:cNvPr id="8" name="TextBox 8"/>
            <p:cNvSpPr txBox="1">
              <a:spLocks noChangeArrowheads="1"/>
            </p:cNvSpPr>
            <p:nvPr/>
          </p:nvSpPr>
          <p:spPr bwMode="auto">
            <a:xfrm>
              <a:off x="1255238" y="670940"/>
              <a:ext cx="3255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dirty="0">
                  <a:solidFill>
                    <a:srgbClr val="646486"/>
                  </a:solidFill>
                  <a:latin typeface="微软雅黑" pitchFamily="34" charset="-122"/>
                  <a:ea typeface="微软雅黑" pitchFamily="34" charset="-122"/>
                  <a:sym typeface="Arial" pitchFamily="34" charset="0"/>
                </a:rPr>
                <a:t>Add title Description</a:t>
              </a:r>
            </a:p>
          </p:txBody>
        </p:sp>
        <p:cxnSp>
          <p:nvCxnSpPr>
            <p:cNvPr id="7" name="直接连接符 6"/>
            <p:cNvCxnSpPr/>
            <p:nvPr/>
          </p:nvCxnSpPr>
          <p:spPr>
            <a:xfrm>
              <a:off x="664516" y="1327150"/>
              <a:ext cx="12190413" cy="0"/>
            </a:xfrm>
            <a:prstGeom prst="line">
              <a:avLst/>
            </a:prstGeom>
            <a:ln>
              <a:solidFill>
                <a:srgbClr val="646486"/>
              </a:solidFill>
            </a:ln>
          </p:spPr>
          <p:style>
            <a:lnRef idx="1">
              <a:schemeClr val="accent1"/>
            </a:lnRef>
            <a:fillRef idx="0">
              <a:schemeClr val="accent1"/>
            </a:fillRef>
            <a:effectRef idx="0">
              <a:schemeClr val="accent1"/>
            </a:effectRef>
            <a:fontRef idx="minor">
              <a:schemeClr val="tx1"/>
            </a:fontRef>
          </p:style>
        </p:cxnSp>
      </p:grpSp>
      <p:sp>
        <p:nvSpPr>
          <p:cNvPr id="6" name="TextBox 20"/>
          <p:cNvSpPr txBox="1"/>
          <p:nvPr/>
        </p:nvSpPr>
        <p:spPr>
          <a:xfrm>
            <a:off x="7630341" y="2208498"/>
            <a:ext cx="3595383" cy="1261884"/>
          </a:xfrm>
          <a:prstGeom prst="rect">
            <a:avLst/>
          </a:prstGeom>
          <a:noFill/>
        </p:spPr>
        <p:txBody>
          <a:bodyPr wrap="square" rtlCol="0">
            <a:spAutoFit/>
          </a:bodyPr>
          <a:lstStyle/>
          <a:p>
            <a:r>
              <a:rPr lang="en-US" sz="1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For</a:t>
            </a:r>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zh-CN" altLang="en-US" sz="16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Add title Description</a:t>
            </a:r>
            <a:endParaRPr lang="en-US" sz="16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Lid </a:t>
            </a:r>
            <a:r>
              <a:rPr lang="en-US" sz="1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Est</a:t>
            </a:r>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Laborum</a:t>
            </a:r>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Dolo</a:t>
            </a:r>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Rumes</a:t>
            </a:r>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Fugats</a:t>
            </a:r>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Untras</a:t>
            </a:r>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Etharums</a:t>
            </a:r>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Ser</a:t>
            </a:r>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Quidem</a:t>
            </a:r>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Rerum</a:t>
            </a:r>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Facilis</a:t>
            </a:r>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Dolores</a:t>
            </a:r>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Nemis</a:t>
            </a:r>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Omnis</a:t>
            </a:r>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Fugats</a:t>
            </a:r>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Vitaes</a:t>
            </a:r>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Nemo</a:t>
            </a:r>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Minima </a:t>
            </a:r>
            <a:r>
              <a:rPr lang="en-US" sz="1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Rerums</a:t>
            </a:r>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Unsers</a:t>
            </a:r>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Sadips</a:t>
            </a:r>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Amets</a:t>
            </a:r>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Sed</a:t>
            </a:r>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Ut</a:t>
            </a:r>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Perspiciatis</a:t>
            </a:r>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Unde</a:t>
            </a:r>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Omnis</a:t>
            </a:r>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Iste</a:t>
            </a:r>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Natus</a:t>
            </a:r>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Error sit </a:t>
            </a:r>
            <a:r>
              <a:rPr lang="en-US" sz="1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Voluptatem</a:t>
            </a:r>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Accusantium</a:t>
            </a:r>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Doloremque</a:t>
            </a:r>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Laudantium</a:t>
            </a:r>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Totam</a:t>
            </a:r>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Rem </a:t>
            </a:r>
            <a:r>
              <a:rPr lang="en-US" sz="1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Aperiam</a:t>
            </a:r>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9" name="Oval 36"/>
          <p:cNvSpPr/>
          <p:nvPr/>
        </p:nvSpPr>
        <p:spPr>
          <a:xfrm>
            <a:off x="7654479" y="3699954"/>
            <a:ext cx="392048" cy="392048"/>
          </a:xfrm>
          <a:prstGeom prst="ellipse">
            <a:avLst/>
          </a:prstGeom>
          <a:solidFill>
            <a:srgbClr val="646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FontAwesome" pitchFamily="2" charset="0"/>
              </a:rPr>
              <a:t>1</a:t>
            </a:r>
            <a:endParaRPr lang="en-US" sz="1600" dirty="0">
              <a:solidFill>
                <a:schemeClr val="bg1"/>
              </a:solidFill>
            </a:endParaRPr>
          </a:p>
        </p:txBody>
      </p:sp>
      <p:sp>
        <p:nvSpPr>
          <p:cNvPr id="10" name="Oval 37"/>
          <p:cNvSpPr/>
          <p:nvPr/>
        </p:nvSpPr>
        <p:spPr>
          <a:xfrm>
            <a:off x="7654479" y="4551146"/>
            <a:ext cx="392048" cy="392048"/>
          </a:xfrm>
          <a:prstGeom prst="ellipse">
            <a:avLst/>
          </a:prstGeom>
          <a:solidFill>
            <a:srgbClr val="50B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FontAwesome" pitchFamily="2" charset="0"/>
              </a:rPr>
              <a:t>2</a:t>
            </a:r>
            <a:endParaRPr lang="en-US" sz="1600" dirty="0">
              <a:solidFill>
                <a:schemeClr val="bg1"/>
              </a:solidFill>
            </a:endParaRPr>
          </a:p>
        </p:txBody>
      </p:sp>
      <p:sp>
        <p:nvSpPr>
          <p:cNvPr id="11" name="Oval 38"/>
          <p:cNvSpPr/>
          <p:nvPr/>
        </p:nvSpPr>
        <p:spPr>
          <a:xfrm>
            <a:off x="7654479" y="5402337"/>
            <a:ext cx="392048" cy="392048"/>
          </a:xfrm>
          <a:prstGeom prst="ellipse">
            <a:avLst/>
          </a:prstGeom>
          <a:solidFill>
            <a:srgbClr val="646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FontAwesome" pitchFamily="2" charset="0"/>
              </a:rPr>
              <a:t>3</a:t>
            </a:r>
            <a:endParaRPr lang="en-US" sz="1600" dirty="0">
              <a:solidFill>
                <a:schemeClr val="bg1"/>
              </a:solidFill>
            </a:endParaRPr>
          </a:p>
        </p:txBody>
      </p:sp>
      <p:sp>
        <p:nvSpPr>
          <p:cNvPr id="12" name="TextBox 24"/>
          <p:cNvSpPr txBox="1"/>
          <p:nvPr/>
        </p:nvSpPr>
        <p:spPr>
          <a:xfrm>
            <a:off x="8199021" y="3618979"/>
            <a:ext cx="3031624" cy="577081"/>
          </a:xfrm>
          <a:prstGeom prst="rect">
            <a:avLst/>
          </a:prstGeom>
          <a:noFill/>
        </p:spPr>
        <p:txBody>
          <a:bodyPr wrap="square" rtlCol="0">
            <a:spAutoFit/>
          </a:bodyPr>
          <a:lstStyle/>
          <a:p>
            <a:r>
              <a:rPr lang="zh-CN" altLang="en-US" sz="105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Add title Description</a:t>
            </a:r>
            <a:endParaRPr lang="en-US" altLang="zh-CN" sz="105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Lid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Est</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Laborum</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Dolo</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Rumes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Fugats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Untras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Etharums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Ser</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Quidem</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Rerum</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Facilis</a:t>
            </a:r>
            <a:endPar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25"/>
          <p:cNvSpPr txBox="1"/>
          <p:nvPr/>
        </p:nvSpPr>
        <p:spPr>
          <a:xfrm>
            <a:off x="8194100" y="4470572"/>
            <a:ext cx="3031624" cy="577081"/>
          </a:xfrm>
          <a:prstGeom prst="rect">
            <a:avLst/>
          </a:prstGeom>
          <a:noFill/>
        </p:spPr>
        <p:txBody>
          <a:bodyPr wrap="square" rtlCol="0">
            <a:spAutoFit/>
          </a:bodyPr>
          <a:lstStyle/>
          <a:p>
            <a:r>
              <a:rPr lang="zh-CN" altLang="en-US" sz="105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Add title Description</a:t>
            </a:r>
            <a:endParaRPr lang="en-US" altLang="zh-CN" sz="105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altLang="zh-CN"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Lid </a:t>
            </a:r>
            <a:r>
              <a:rPr lang="en-US" altLang="zh-CN"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Est</a:t>
            </a:r>
            <a:r>
              <a:rPr lang="en-US" altLang="zh-CN"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Laborum</a:t>
            </a:r>
            <a:r>
              <a:rPr lang="en-US" altLang="zh-CN"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Dolo</a:t>
            </a:r>
            <a:r>
              <a:rPr lang="en-US" altLang="zh-CN"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Rumes</a:t>
            </a:r>
            <a:r>
              <a:rPr lang="en-US" altLang="zh-CN"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Fugats</a:t>
            </a:r>
            <a:r>
              <a:rPr lang="en-US" altLang="zh-CN"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Untras</a:t>
            </a:r>
            <a:r>
              <a:rPr lang="en-US" altLang="zh-CN"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Etharums</a:t>
            </a:r>
            <a:r>
              <a:rPr lang="en-US" altLang="zh-CN"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Ser</a:t>
            </a:r>
            <a:r>
              <a:rPr lang="en-US" altLang="zh-CN"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Quidem</a:t>
            </a:r>
            <a:r>
              <a:rPr lang="en-US" altLang="zh-CN"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Rerum</a:t>
            </a:r>
            <a:r>
              <a:rPr lang="en-US" altLang="zh-CN"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Facilis</a:t>
            </a:r>
            <a:endParaRPr lang="en-US" altLang="zh-CN"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26"/>
          <p:cNvSpPr txBox="1"/>
          <p:nvPr/>
        </p:nvSpPr>
        <p:spPr>
          <a:xfrm>
            <a:off x="8194100" y="5321362"/>
            <a:ext cx="3031624" cy="577081"/>
          </a:xfrm>
          <a:prstGeom prst="rect">
            <a:avLst/>
          </a:prstGeom>
          <a:noFill/>
        </p:spPr>
        <p:txBody>
          <a:bodyPr wrap="square" rtlCol="0">
            <a:spAutoFit/>
          </a:bodyPr>
          <a:lstStyle/>
          <a:p>
            <a:r>
              <a:rPr lang="zh-CN" altLang="en-US" sz="105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Add title Description</a:t>
            </a:r>
            <a:endParaRPr lang="en-US" altLang="zh-CN" sz="105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altLang="zh-CN"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Lid </a:t>
            </a:r>
            <a:r>
              <a:rPr lang="en-US" altLang="zh-CN"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Est</a:t>
            </a:r>
            <a:r>
              <a:rPr lang="en-US" altLang="zh-CN"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Laborum</a:t>
            </a:r>
            <a:r>
              <a:rPr lang="en-US" altLang="zh-CN"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Dolo</a:t>
            </a:r>
            <a:r>
              <a:rPr lang="en-US" altLang="zh-CN"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Rumes</a:t>
            </a:r>
            <a:r>
              <a:rPr lang="en-US" altLang="zh-CN"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Fugats</a:t>
            </a:r>
            <a:r>
              <a:rPr lang="en-US" altLang="zh-CN"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Untras</a:t>
            </a:r>
            <a:r>
              <a:rPr lang="en-US" altLang="zh-CN"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Etharums</a:t>
            </a:r>
            <a:r>
              <a:rPr lang="en-US" altLang="zh-CN"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Ser</a:t>
            </a:r>
            <a:r>
              <a:rPr lang="en-US" altLang="zh-CN"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Quidem</a:t>
            </a:r>
            <a:r>
              <a:rPr lang="en-US" altLang="zh-CN"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Rerum</a:t>
            </a:r>
            <a:r>
              <a:rPr lang="en-US" altLang="zh-CN"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Facilis</a:t>
            </a:r>
            <a:endParaRPr lang="en-US" altLang="zh-CN"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5" name="组合 354"/>
          <p:cNvGrpSpPr/>
          <p:nvPr/>
        </p:nvGrpSpPr>
        <p:grpSpPr>
          <a:xfrm>
            <a:off x="1289394" y="3593043"/>
            <a:ext cx="2348825" cy="892935"/>
            <a:chOff x="1343472" y="4037003"/>
            <a:chExt cx="1761619" cy="669701"/>
          </a:xfrm>
        </p:grpSpPr>
        <p:sp>
          <p:nvSpPr>
            <p:cNvPr id="16" name="文本框 355"/>
            <p:cNvSpPr txBox="1"/>
            <p:nvPr/>
          </p:nvSpPr>
          <p:spPr>
            <a:xfrm>
              <a:off x="1454173" y="4360455"/>
              <a:ext cx="1650918" cy="346249"/>
            </a:xfrm>
            <a:prstGeom prst="rect">
              <a:avLst/>
            </a:prstGeom>
            <a:noFill/>
          </p:spPr>
          <p:txBody>
            <a:bodyPr wrap="square" rtlCol="0">
              <a:spAutoFit/>
            </a:bodyPr>
            <a:lstStyle/>
            <a:p>
              <a:r>
                <a:rPr lang="en-US" altLang="zh-CN" sz="1200" dirty="0">
                  <a:solidFill>
                    <a:schemeClr val="bg1">
                      <a:lumMod val="50000"/>
                    </a:schemeClr>
                  </a:solidFill>
                  <a:latin typeface="微软雅黑" pitchFamily="34" charset="-122"/>
                  <a:ea typeface="微软雅黑" pitchFamily="34" charset="-122"/>
                </a:rPr>
                <a:t>Your text here. </a:t>
              </a:r>
            </a:p>
            <a:p>
              <a:r>
                <a:rPr lang="en-US" altLang="zh-CN" sz="1200" dirty="0">
                  <a:solidFill>
                    <a:schemeClr val="bg1">
                      <a:lumMod val="50000"/>
                    </a:schemeClr>
                  </a:solidFill>
                  <a:latin typeface="微软雅黑" pitchFamily="34" charset="-122"/>
                  <a:ea typeface="微软雅黑" pitchFamily="34" charset="-122"/>
                </a:rPr>
                <a:t>Your text here.</a:t>
              </a:r>
              <a:endParaRPr lang="zh-CN" altLang="en-US" sz="1200" dirty="0">
                <a:solidFill>
                  <a:schemeClr val="bg1">
                    <a:lumMod val="50000"/>
                  </a:schemeClr>
                </a:solidFill>
                <a:latin typeface="微软雅黑" pitchFamily="34" charset="-122"/>
                <a:ea typeface="微软雅黑" pitchFamily="34" charset="-122"/>
              </a:endParaRPr>
            </a:p>
          </p:txBody>
        </p:sp>
        <p:sp>
          <p:nvSpPr>
            <p:cNvPr id="17" name="文本框 356"/>
            <p:cNvSpPr txBox="1"/>
            <p:nvPr/>
          </p:nvSpPr>
          <p:spPr>
            <a:xfrm>
              <a:off x="1343472" y="4037003"/>
              <a:ext cx="1650918" cy="284742"/>
            </a:xfrm>
            <a:prstGeom prst="rect">
              <a:avLst/>
            </a:prstGeom>
            <a:noFill/>
          </p:spPr>
          <p:txBody>
            <a:bodyPr wrap="square" rtlCol="0">
              <a:spAutoFit/>
            </a:bodyPr>
            <a:lstStyle/>
            <a:p>
              <a:r>
                <a:rPr lang="en-US" altLang="zh-CN" b="1" dirty="0">
                  <a:solidFill>
                    <a:schemeClr val="bg1">
                      <a:lumMod val="50000"/>
                    </a:schemeClr>
                  </a:solidFill>
                  <a:latin typeface="微软雅黑" pitchFamily="34" charset="-122"/>
                  <a:ea typeface="微软雅黑" pitchFamily="34" charset="-122"/>
                </a:rPr>
                <a:t>TEXT here</a:t>
              </a:r>
              <a:endParaRPr lang="zh-CN" altLang="en-US" b="1" dirty="0">
                <a:solidFill>
                  <a:schemeClr val="bg1">
                    <a:lumMod val="50000"/>
                  </a:schemeClr>
                </a:solidFill>
                <a:latin typeface="微软雅黑" pitchFamily="34" charset="-122"/>
                <a:ea typeface="微软雅黑" pitchFamily="34" charset="-122"/>
              </a:endParaRPr>
            </a:p>
          </p:txBody>
        </p:sp>
      </p:grpSp>
      <p:grpSp>
        <p:nvGrpSpPr>
          <p:cNvPr id="18" name="组合 354"/>
          <p:cNvGrpSpPr/>
          <p:nvPr/>
        </p:nvGrpSpPr>
        <p:grpSpPr>
          <a:xfrm>
            <a:off x="3305618" y="3593043"/>
            <a:ext cx="2348825" cy="892935"/>
            <a:chOff x="1343472" y="4037003"/>
            <a:chExt cx="1761619" cy="669701"/>
          </a:xfrm>
        </p:grpSpPr>
        <p:sp>
          <p:nvSpPr>
            <p:cNvPr id="19" name="文本框 355"/>
            <p:cNvSpPr txBox="1"/>
            <p:nvPr/>
          </p:nvSpPr>
          <p:spPr>
            <a:xfrm>
              <a:off x="1454173" y="4360455"/>
              <a:ext cx="1650918" cy="346249"/>
            </a:xfrm>
            <a:prstGeom prst="rect">
              <a:avLst/>
            </a:prstGeom>
            <a:noFill/>
          </p:spPr>
          <p:txBody>
            <a:bodyPr wrap="square" rtlCol="0">
              <a:spAutoFit/>
            </a:bodyPr>
            <a:lstStyle/>
            <a:p>
              <a:r>
                <a:rPr lang="en-US" altLang="zh-CN" sz="1200" dirty="0">
                  <a:solidFill>
                    <a:schemeClr val="bg1">
                      <a:lumMod val="50000"/>
                    </a:schemeClr>
                  </a:solidFill>
                  <a:latin typeface="微软雅黑" pitchFamily="34" charset="-122"/>
                  <a:ea typeface="微软雅黑" pitchFamily="34" charset="-122"/>
                </a:rPr>
                <a:t>Your text here. </a:t>
              </a:r>
            </a:p>
            <a:p>
              <a:r>
                <a:rPr lang="en-US" altLang="zh-CN" sz="1200" dirty="0">
                  <a:solidFill>
                    <a:schemeClr val="bg1">
                      <a:lumMod val="50000"/>
                    </a:schemeClr>
                  </a:solidFill>
                  <a:latin typeface="微软雅黑" pitchFamily="34" charset="-122"/>
                  <a:ea typeface="微软雅黑" pitchFamily="34" charset="-122"/>
                </a:rPr>
                <a:t>Your text here.</a:t>
              </a:r>
              <a:endParaRPr lang="zh-CN" altLang="en-US" sz="1200" dirty="0">
                <a:solidFill>
                  <a:schemeClr val="bg1">
                    <a:lumMod val="50000"/>
                  </a:schemeClr>
                </a:solidFill>
                <a:latin typeface="微软雅黑" pitchFamily="34" charset="-122"/>
                <a:ea typeface="微软雅黑" pitchFamily="34" charset="-122"/>
              </a:endParaRPr>
            </a:p>
          </p:txBody>
        </p:sp>
        <p:sp>
          <p:nvSpPr>
            <p:cNvPr id="20" name="文本框 356"/>
            <p:cNvSpPr txBox="1"/>
            <p:nvPr/>
          </p:nvSpPr>
          <p:spPr>
            <a:xfrm>
              <a:off x="1343472" y="4037003"/>
              <a:ext cx="1650918" cy="284742"/>
            </a:xfrm>
            <a:prstGeom prst="rect">
              <a:avLst/>
            </a:prstGeom>
            <a:noFill/>
          </p:spPr>
          <p:txBody>
            <a:bodyPr wrap="square" rtlCol="0">
              <a:spAutoFit/>
            </a:bodyPr>
            <a:lstStyle/>
            <a:p>
              <a:r>
                <a:rPr lang="en-US" altLang="zh-CN" b="1" dirty="0">
                  <a:solidFill>
                    <a:schemeClr val="bg1">
                      <a:lumMod val="50000"/>
                    </a:schemeClr>
                  </a:solidFill>
                  <a:latin typeface="微软雅黑" pitchFamily="34" charset="-122"/>
                  <a:ea typeface="微软雅黑" pitchFamily="34" charset="-122"/>
                </a:rPr>
                <a:t>TEXT here</a:t>
              </a:r>
              <a:endParaRPr lang="zh-CN" altLang="en-US" b="1" dirty="0">
                <a:solidFill>
                  <a:schemeClr val="bg1">
                    <a:lumMod val="50000"/>
                  </a:schemeClr>
                </a:solidFill>
                <a:latin typeface="微软雅黑" pitchFamily="34" charset="-122"/>
                <a:ea typeface="微软雅黑" pitchFamily="34" charset="-122"/>
              </a:endParaRPr>
            </a:p>
          </p:txBody>
        </p:sp>
      </p:grpSp>
      <p:grpSp>
        <p:nvGrpSpPr>
          <p:cNvPr id="21" name="组合 354"/>
          <p:cNvGrpSpPr/>
          <p:nvPr/>
        </p:nvGrpSpPr>
        <p:grpSpPr>
          <a:xfrm>
            <a:off x="5429004" y="3570741"/>
            <a:ext cx="2348825" cy="892935"/>
            <a:chOff x="1343472" y="4037003"/>
            <a:chExt cx="1761619" cy="669701"/>
          </a:xfrm>
        </p:grpSpPr>
        <p:sp>
          <p:nvSpPr>
            <p:cNvPr id="22" name="文本框 355"/>
            <p:cNvSpPr txBox="1"/>
            <p:nvPr/>
          </p:nvSpPr>
          <p:spPr>
            <a:xfrm>
              <a:off x="1454173" y="4360455"/>
              <a:ext cx="1650918" cy="346249"/>
            </a:xfrm>
            <a:prstGeom prst="rect">
              <a:avLst/>
            </a:prstGeom>
            <a:noFill/>
          </p:spPr>
          <p:txBody>
            <a:bodyPr wrap="square" rtlCol="0">
              <a:spAutoFit/>
            </a:bodyPr>
            <a:lstStyle/>
            <a:p>
              <a:r>
                <a:rPr lang="en-US" altLang="zh-CN" sz="1200" dirty="0">
                  <a:solidFill>
                    <a:schemeClr val="bg1">
                      <a:lumMod val="50000"/>
                    </a:schemeClr>
                  </a:solidFill>
                  <a:latin typeface="微软雅黑" pitchFamily="34" charset="-122"/>
                  <a:ea typeface="微软雅黑" pitchFamily="34" charset="-122"/>
                </a:rPr>
                <a:t>Your text here. </a:t>
              </a:r>
            </a:p>
            <a:p>
              <a:r>
                <a:rPr lang="en-US" altLang="zh-CN" sz="1200" dirty="0">
                  <a:solidFill>
                    <a:schemeClr val="bg1">
                      <a:lumMod val="50000"/>
                    </a:schemeClr>
                  </a:solidFill>
                  <a:latin typeface="微软雅黑" pitchFamily="34" charset="-122"/>
                  <a:ea typeface="微软雅黑" pitchFamily="34" charset="-122"/>
                </a:rPr>
                <a:t>Your text here.</a:t>
              </a:r>
              <a:endParaRPr lang="zh-CN" altLang="en-US" sz="1200" dirty="0">
                <a:solidFill>
                  <a:schemeClr val="bg1">
                    <a:lumMod val="50000"/>
                  </a:schemeClr>
                </a:solidFill>
                <a:latin typeface="微软雅黑" pitchFamily="34" charset="-122"/>
                <a:ea typeface="微软雅黑" pitchFamily="34" charset="-122"/>
              </a:endParaRPr>
            </a:p>
          </p:txBody>
        </p:sp>
        <p:sp>
          <p:nvSpPr>
            <p:cNvPr id="23" name="文本框 356"/>
            <p:cNvSpPr txBox="1"/>
            <p:nvPr/>
          </p:nvSpPr>
          <p:spPr>
            <a:xfrm>
              <a:off x="1343472" y="4037003"/>
              <a:ext cx="1650918" cy="284742"/>
            </a:xfrm>
            <a:prstGeom prst="rect">
              <a:avLst/>
            </a:prstGeom>
            <a:noFill/>
          </p:spPr>
          <p:txBody>
            <a:bodyPr wrap="square" rtlCol="0">
              <a:spAutoFit/>
            </a:bodyPr>
            <a:lstStyle/>
            <a:p>
              <a:r>
                <a:rPr lang="en-US" altLang="zh-CN" b="1" dirty="0">
                  <a:solidFill>
                    <a:schemeClr val="bg1">
                      <a:lumMod val="50000"/>
                    </a:schemeClr>
                  </a:solidFill>
                  <a:latin typeface="微软雅黑" pitchFamily="34" charset="-122"/>
                  <a:ea typeface="微软雅黑" pitchFamily="34" charset="-122"/>
                </a:rPr>
                <a:t>TEXT here</a:t>
              </a:r>
              <a:endParaRPr lang="zh-CN" altLang="en-US" b="1" dirty="0">
                <a:solidFill>
                  <a:schemeClr val="bg1">
                    <a:lumMod val="50000"/>
                  </a:schemeClr>
                </a:solidFill>
                <a:latin typeface="微软雅黑" pitchFamily="34" charset="-122"/>
                <a:ea typeface="微软雅黑" pitchFamily="34" charset="-122"/>
              </a:endParaRPr>
            </a:p>
          </p:txBody>
        </p:sp>
      </p:grpSp>
      <p:grpSp>
        <p:nvGrpSpPr>
          <p:cNvPr id="24" name="Group 4"/>
          <p:cNvGrpSpPr>
            <a:grpSpLocks noChangeAspect="1"/>
          </p:cNvGrpSpPr>
          <p:nvPr/>
        </p:nvGrpSpPr>
        <p:grpSpPr bwMode="auto">
          <a:xfrm>
            <a:off x="1769445" y="2185717"/>
            <a:ext cx="576064" cy="1349113"/>
            <a:chOff x="1885" y="1509"/>
            <a:chExt cx="503" cy="1178"/>
          </a:xfrm>
          <a:solidFill>
            <a:srgbClr val="646486"/>
          </a:solidFill>
        </p:grpSpPr>
        <p:sp>
          <p:nvSpPr>
            <p:cNvPr id="25" name="Freeform 5"/>
            <p:cNvSpPr/>
            <p:nvPr/>
          </p:nvSpPr>
          <p:spPr bwMode="auto">
            <a:xfrm>
              <a:off x="1885" y="1715"/>
              <a:ext cx="503" cy="972"/>
            </a:xfrm>
            <a:custGeom>
              <a:avLst/>
              <a:gdLst>
                <a:gd name="T0" fmla="*/ 27 w 35"/>
                <a:gd name="T1" fmla="*/ 0 h 71"/>
                <a:gd name="T2" fmla="*/ 9 w 35"/>
                <a:gd name="T3" fmla="*/ 0 h 71"/>
                <a:gd name="T4" fmla="*/ 0 w 35"/>
                <a:gd name="T5" fmla="*/ 7 h 71"/>
                <a:gd name="T6" fmla="*/ 0 w 35"/>
                <a:gd name="T7" fmla="*/ 7 h 71"/>
                <a:gd name="T8" fmla="*/ 0 w 35"/>
                <a:gd name="T9" fmla="*/ 8 h 71"/>
                <a:gd name="T10" fmla="*/ 0 w 35"/>
                <a:gd name="T11" fmla="*/ 32 h 71"/>
                <a:gd name="T12" fmla="*/ 3 w 35"/>
                <a:gd name="T13" fmla="*/ 35 h 71"/>
                <a:gd name="T14" fmla="*/ 6 w 35"/>
                <a:gd name="T15" fmla="*/ 32 h 71"/>
                <a:gd name="T16" fmla="*/ 6 w 35"/>
                <a:gd name="T17" fmla="*/ 11 h 71"/>
                <a:gd name="T18" fmla="*/ 8 w 35"/>
                <a:gd name="T19" fmla="*/ 11 h 71"/>
                <a:gd name="T20" fmla="*/ 8 w 35"/>
                <a:gd name="T21" fmla="*/ 31 h 71"/>
                <a:gd name="T22" fmla="*/ 9 w 35"/>
                <a:gd name="T23" fmla="*/ 32 h 71"/>
                <a:gd name="T24" fmla="*/ 9 w 35"/>
                <a:gd name="T25" fmla="*/ 67 h 71"/>
                <a:gd name="T26" fmla="*/ 13 w 35"/>
                <a:gd name="T27" fmla="*/ 71 h 71"/>
                <a:gd name="T28" fmla="*/ 17 w 35"/>
                <a:gd name="T29" fmla="*/ 67 h 71"/>
                <a:gd name="T30" fmla="*/ 17 w 35"/>
                <a:gd name="T31" fmla="*/ 36 h 71"/>
                <a:gd name="T32" fmla="*/ 19 w 35"/>
                <a:gd name="T33" fmla="*/ 36 h 71"/>
                <a:gd name="T34" fmla="*/ 19 w 35"/>
                <a:gd name="T35" fmla="*/ 67 h 71"/>
                <a:gd name="T36" fmla="*/ 23 w 35"/>
                <a:gd name="T37" fmla="*/ 71 h 71"/>
                <a:gd name="T38" fmla="*/ 27 w 35"/>
                <a:gd name="T39" fmla="*/ 67 h 71"/>
                <a:gd name="T40" fmla="*/ 27 w 35"/>
                <a:gd name="T41" fmla="*/ 31 h 71"/>
                <a:gd name="T42" fmla="*/ 27 w 35"/>
                <a:gd name="T43" fmla="*/ 31 h 71"/>
                <a:gd name="T44" fmla="*/ 27 w 35"/>
                <a:gd name="T45" fmla="*/ 11 h 71"/>
                <a:gd name="T46" fmla="*/ 29 w 35"/>
                <a:gd name="T47" fmla="*/ 11 h 71"/>
                <a:gd name="T48" fmla="*/ 29 w 35"/>
                <a:gd name="T49" fmla="*/ 32 h 71"/>
                <a:gd name="T50" fmla="*/ 32 w 35"/>
                <a:gd name="T51" fmla="*/ 35 h 71"/>
                <a:gd name="T52" fmla="*/ 35 w 35"/>
                <a:gd name="T53" fmla="*/ 32 h 71"/>
                <a:gd name="T54" fmla="*/ 35 w 35"/>
                <a:gd name="T55" fmla="*/ 8 h 71"/>
                <a:gd name="T56" fmla="*/ 35 w 35"/>
                <a:gd name="T57" fmla="*/ 7 h 71"/>
                <a:gd name="T58" fmla="*/ 35 w 35"/>
                <a:gd name="T59" fmla="*/ 7 h 71"/>
                <a:gd name="T60" fmla="*/ 27 w 35"/>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 h="71">
                  <a:moveTo>
                    <a:pt x="27" y="0"/>
                  </a:moveTo>
                  <a:cubicBezTo>
                    <a:pt x="9" y="0"/>
                    <a:pt x="9" y="0"/>
                    <a:pt x="9" y="0"/>
                  </a:cubicBezTo>
                  <a:cubicBezTo>
                    <a:pt x="3" y="0"/>
                    <a:pt x="0" y="5"/>
                    <a:pt x="0" y="7"/>
                  </a:cubicBezTo>
                  <a:cubicBezTo>
                    <a:pt x="0" y="7"/>
                    <a:pt x="0" y="7"/>
                    <a:pt x="0" y="7"/>
                  </a:cubicBezTo>
                  <a:cubicBezTo>
                    <a:pt x="0" y="8"/>
                    <a:pt x="0" y="8"/>
                    <a:pt x="0" y="8"/>
                  </a:cubicBezTo>
                  <a:cubicBezTo>
                    <a:pt x="0" y="32"/>
                    <a:pt x="0" y="32"/>
                    <a:pt x="0" y="32"/>
                  </a:cubicBezTo>
                  <a:cubicBezTo>
                    <a:pt x="0" y="34"/>
                    <a:pt x="2" y="35"/>
                    <a:pt x="3" y="35"/>
                  </a:cubicBezTo>
                  <a:cubicBezTo>
                    <a:pt x="5" y="35"/>
                    <a:pt x="6" y="34"/>
                    <a:pt x="6" y="32"/>
                  </a:cubicBezTo>
                  <a:cubicBezTo>
                    <a:pt x="6" y="11"/>
                    <a:pt x="6" y="11"/>
                    <a:pt x="6" y="11"/>
                  </a:cubicBezTo>
                  <a:cubicBezTo>
                    <a:pt x="8" y="11"/>
                    <a:pt x="8" y="11"/>
                    <a:pt x="8" y="11"/>
                  </a:cubicBezTo>
                  <a:cubicBezTo>
                    <a:pt x="8" y="31"/>
                    <a:pt x="8" y="31"/>
                    <a:pt x="8" y="31"/>
                  </a:cubicBezTo>
                  <a:cubicBezTo>
                    <a:pt x="8" y="31"/>
                    <a:pt x="9" y="32"/>
                    <a:pt x="9" y="32"/>
                  </a:cubicBezTo>
                  <a:cubicBezTo>
                    <a:pt x="9" y="67"/>
                    <a:pt x="9" y="67"/>
                    <a:pt x="9" y="67"/>
                  </a:cubicBezTo>
                  <a:cubicBezTo>
                    <a:pt x="9" y="70"/>
                    <a:pt x="10" y="71"/>
                    <a:pt x="13" y="71"/>
                  </a:cubicBezTo>
                  <a:cubicBezTo>
                    <a:pt x="15" y="71"/>
                    <a:pt x="17" y="70"/>
                    <a:pt x="17" y="67"/>
                  </a:cubicBezTo>
                  <a:cubicBezTo>
                    <a:pt x="17" y="36"/>
                    <a:pt x="17" y="36"/>
                    <a:pt x="17" y="36"/>
                  </a:cubicBezTo>
                  <a:cubicBezTo>
                    <a:pt x="19" y="36"/>
                    <a:pt x="19" y="36"/>
                    <a:pt x="19" y="36"/>
                  </a:cubicBezTo>
                  <a:cubicBezTo>
                    <a:pt x="19" y="67"/>
                    <a:pt x="19" y="67"/>
                    <a:pt x="19" y="67"/>
                  </a:cubicBezTo>
                  <a:cubicBezTo>
                    <a:pt x="19" y="70"/>
                    <a:pt x="20" y="71"/>
                    <a:pt x="23" y="71"/>
                  </a:cubicBezTo>
                  <a:cubicBezTo>
                    <a:pt x="25" y="71"/>
                    <a:pt x="27" y="70"/>
                    <a:pt x="27" y="67"/>
                  </a:cubicBezTo>
                  <a:cubicBezTo>
                    <a:pt x="27" y="31"/>
                    <a:pt x="27" y="31"/>
                    <a:pt x="27" y="31"/>
                  </a:cubicBezTo>
                  <a:cubicBezTo>
                    <a:pt x="27" y="31"/>
                    <a:pt x="27" y="31"/>
                    <a:pt x="27" y="31"/>
                  </a:cubicBezTo>
                  <a:cubicBezTo>
                    <a:pt x="27" y="11"/>
                    <a:pt x="27" y="11"/>
                    <a:pt x="27" y="11"/>
                  </a:cubicBezTo>
                  <a:cubicBezTo>
                    <a:pt x="29" y="11"/>
                    <a:pt x="29" y="11"/>
                    <a:pt x="29" y="11"/>
                  </a:cubicBezTo>
                  <a:cubicBezTo>
                    <a:pt x="29" y="32"/>
                    <a:pt x="29" y="32"/>
                    <a:pt x="29" y="32"/>
                  </a:cubicBezTo>
                  <a:cubicBezTo>
                    <a:pt x="29" y="34"/>
                    <a:pt x="30" y="35"/>
                    <a:pt x="32" y="35"/>
                  </a:cubicBezTo>
                  <a:cubicBezTo>
                    <a:pt x="33" y="35"/>
                    <a:pt x="35" y="34"/>
                    <a:pt x="35" y="32"/>
                  </a:cubicBezTo>
                  <a:cubicBezTo>
                    <a:pt x="35" y="8"/>
                    <a:pt x="35" y="8"/>
                    <a:pt x="35" y="8"/>
                  </a:cubicBezTo>
                  <a:cubicBezTo>
                    <a:pt x="35" y="7"/>
                    <a:pt x="35" y="7"/>
                    <a:pt x="35" y="7"/>
                  </a:cubicBezTo>
                  <a:cubicBezTo>
                    <a:pt x="35" y="7"/>
                    <a:pt x="35" y="7"/>
                    <a:pt x="35" y="7"/>
                  </a:cubicBezTo>
                  <a:cubicBezTo>
                    <a:pt x="35" y="4"/>
                    <a:pt x="32" y="0"/>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800"/>
            </a:p>
          </p:txBody>
        </p:sp>
        <p:sp>
          <p:nvSpPr>
            <p:cNvPr id="26" name="Oval 6"/>
            <p:cNvSpPr>
              <a:spLocks noChangeArrowheads="1"/>
            </p:cNvSpPr>
            <p:nvPr/>
          </p:nvSpPr>
          <p:spPr bwMode="auto">
            <a:xfrm>
              <a:off x="2043" y="1509"/>
              <a:ext cx="187" cy="19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800"/>
            </a:p>
          </p:txBody>
        </p:sp>
      </p:grpSp>
      <p:grpSp>
        <p:nvGrpSpPr>
          <p:cNvPr id="27" name="Group 4"/>
          <p:cNvGrpSpPr>
            <a:grpSpLocks noChangeAspect="1"/>
          </p:cNvGrpSpPr>
          <p:nvPr/>
        </p:nvGrpSpPr>
        <p:grpSpPr bwMode="auto">
          <a:xfrm>
            <a:off x="3785669" y="2185717"/>
            <a:ext cx="576064" cy="1349113"/>
            <a:chOff x="1885" y="1509"/>
            <a:chExt cx="503" cy="1178"/>
          </a:xfrm>
          <a:solidFill>
            <a:srgbClr val="50BAC5"/>
          </a:solidFill>
        </p:grpSpPr>
        <p:sp>
          <p:nvSpPr>
            <p:cNvPr id="28" name="Freeform 5"/>
            <p:cNvSpPr/>
            <p:nvPr/>
          </p:nvSpPr>
          <p:spPr bwMode="auto">
            <a:xfrm>
              <a:off x="1885" y="1715"/>
              <a:ext cx="503" cy="972"/>
            </a:xfrm>
            <a:custGeom>
              <a:avLst/>
              <a:gdLst>
                <a:gd name="T0" fmla="*/ 27 w 35"/>
                <a:gd name="T1" fmla="*/ 0 h 71"/>
                <a:gd name="T2" fmla="*/ 9 w 35"/>
                <a:gd name="T3" fmla="*/ 0 h 71"/>
                <a:gd name="T4" fmla="*/ 0 w 35"/>
                <a:gd name="T5" fmla="*/ 7 h 71"/>
                <a:gd name="T6" fmla="*/ 0 w 35"/>
                <a:gd name="T7" fmla="*/ 7 h 71"/>
                <a:gd name="T8" fmla="*/ 0 w 35"/>
                <a:gd name="T9" fmla="*/ 8 h 71"/>
                <a:gd name="T10" fmla="*/ 0 w 35"/>
                <a:gd name="T11" fmla="*/ 32 h 71"/>
                <a:gd name="T12" fmla="*/ 3 w 35"/>
                <a:gd name="T13" fmla="*/ 35 h 71"/>
                <a:gd name="T14" fmla="*/ 6 w 35"/>
                <a:gd name="T15" fmla="*/ 32 h 71"/>
                <a:gd name="T16" fmla="*/ 6 w 35"/>
                <a:gd name="T17" fmla="*/ 11 h 71"/>
                <a:gd name="T18" fmla="*/ 8 w 35"/>
                <a:gd name="T19" fmla="*/ 11 h 71"/>
                <a:gd name="T20" fmla="*/ 8 w 35"/>
                <a:gd name="T21" fmla="*/ 31 h 71"/>
                <a:gd name="T22" fmla="*/ 9 w 35"/>
                <a:gd name="T23" fmla="*/ 32 h 71"/>
                <a:gd name="T24" fmla="*/ 9 w 35"/>
                <a:gd name="T25" fmla="*/ 67 h 71"/>
                <a:gd name="T26" fmla="*/ 13 w 35"/>
                <a:gd name="T27" fmla="*/ 71 h 71"/>
                <a:gd name="T28" fmla="*/ 17 w 35"/>
                <a:gd name="T29" fmla="*/ 67 h 71"/>
                <a:gd name="T30" fmla="*/ 17 w 35"/>
                <a:gd name="T31" fmla="*/ 36 h 71"/>
                <a:gd name="T32" fmla="*/ 19 w 35"/>
                <a:gd name="T33" fmla="*/ 36 h 71"/>
                <a:gd name="T34" fmla="*/ 19 w 35"/>
                <a:gd name="T35" fmla="*/ 67 h 71"/>
                <a:gd name="T36" fmla="*/ 23 w 35"/>
                <a:gd name="T37" fmla="*/ 71 h 71"/>
                <a:gd name="T38" fmla="*/ 27 w 35"/>
                <a:gd name="T39" fmla="*/ 67 h 71"/>
                <a:gd name="T40" fmla="*/ 27 w 35"/>
                <a:gd name="T41" fmla="*/ 31 h 71"/>
                <a:gd name="T42" fmla="*/ 27 w 35"/>
                <a:gd name="T43" fmla="*/ 31 h 71"/>
                <a:gd name="T44" fmla="*/ 27 w 35"/>
                <a:gd name="T45" fmla="*/ 11 h 71"/>
                <a:gd name="T46" fmla="*/ 29 w 35"/>
                <a:gd name="T47" fmla="*/ 11 h 71"/>
                <a:gd name="T48" fmla="*/ 29 w 35"/>
                <a:gd name="T49" fmla="*/ 32 h 71"/>
                <a:gd name="T50" fmla="*/ 32 w 35"/>
                <a:gd name="T51" fmla="*/ 35 h 71"/>
                <a:gd name="T52" fmla="*/ 35 w 35"/>
                <a:gd name="T53" fmla="*/ 32 h 71"/>
                <a:gd name="T54" fmla="*/ 35 w 35"/>
                <a:gd name="T55" fmla="*/ 8 h 71"/>
                <a:gd name="T56" fmla="*/ 35 w 35"/>
                <a:gd name="T57" fmla="*/ 7 h 71"/>
                <a:gd name="T58" fmla="*/ 35 w 35"/>
                <a:gd name="T59" fmla="*/ 7 h 71"/>
                <a:gd name="T60" fmla="*/ 27 w 35"/>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 h="71">
                  <a:moveTo>
                    <a:pt x="27" y="0"/>
                  </a:moveTo>
                  <a:cubicBezTo>
                    <a:pt x="9" y="0"/>
                    <a:pt x="9" y="0"/>
                    <a:pt x="9" y="0"/>
                  </a:cubicBezTo>
                  <a:cubicBezTo>
                    <a:pt x="3" y="0"/>
                    <a:pt x="0" y="5"/>
                    <a:pt x="0" y="7"/>
                  </a:cubicBezTo>
                  <a:cubicBezTo>
                    <a:pt x="0" y="7"/>
                    <a:pt x="0" y="7"/>
                    <a:pt x="0" y="7"/>
                  </a:cubicBezTo>
                  <a:cubicBezTo>
                    <a:pt x="0" y="8"/>
                    <a:pt x="0" y="8"/>
                    <a:pt x="0" y="8"/>
                  </a:cubicBezTo>
                  <a:cubicBezTo>
                    <a:pt x="0" y="32"/>
                    <a:pt x="0" y="32"/>
                    <a:pt x="0" y="32"/>
                  </a:cubicBezTo>
                  <a:cubicBezTo>
                    <a:pt x="0" y="34"/>
                    <a:pt x="2" y="35"/>
                    <a:pt x="3" y="35"/>
                  </a:cubicBezTo>
                  <a:cubicBezTo>
                    <a:pt x="5" y="35"/>
                    <a:pt x="6" y="34"/>
                    <a:pt x="6" y="32"/>
                  </a:cubicBezTo>
                  <a:cubicBezTo>
                    <a:pt x="6" y="11"/>
                    <a:pt x="6" y="11"/>
                    <a:pt x="6" y="11"/>
                  </a:cubicBezTo>
                  <a:cubicBezTo>
                    <a:pt x="8" y="11"/>
                    <a:pt x="8" y="11"/>
                    <a:pt x="8" y="11"/>
                  </a:cubicBezTo>
                  <a:cubicBezTo>
                    <a:pt x="8" y="31"/>
                    <a:pt x="8" y="31"/>
                    <a:pt x="8" y="31"/>
                  </a:cubicBezTo>
                  <a:cubicBezTo>
                    <a:pt x="8" y="31"/>
                    <a:pt x="9" y="32"/>
                    <a:pt x="9" y="32"/>
                  </a:cubicBezTo>
                  <a:cubicBezTo>
                    <a:pt x="9" y="67"/>
                    <a:pt x="9" y="67"/>
                    <a:pt x="9" y="67"/>
                  </a:cubicBezTo>
                  <a:cubicBezTo>
                    <a:pt x="9" y="70"/>
                    <a:pt x="10" y="71"/>
                    <a:pt x="13" y="71"/>
                  </a:cubicBezTo>
                  <a:cubicBezTo>
                    <a:pt x="15" y="71"/>
                    <a:pt x="17" y="70"/>
                    <a:pt x="17" y="67"/>
                  </a:cubicBezTo>
                  <a:cubicBezTo>
                    <a:pt x="17" y="36"/>
                    <a:pt x="17" y="36"/>
                    <a:pt x="17" y="36"/>
                  </a:cubicBezTo>
                  <a:cubicBezTo>
                    <a:pt x="19" y="36"/>
                    <a:pt x="19" y="36"/>
                    <a:pt x="19" y="36"/>
                  </a:cubicBezTo>
                  <a:cubicBezTo>
                    <a:pt x="19" y="67"/>
                    <a:pt x="19" y="67"/>
                    <a:pt x="19" y="67"/>
                  </a:cubicBezTo>
                  <a:cubicBezTo>
                    <a:pt x="19" y="70"/>
                    <a:pt x="20" y="71"/>
                    <a:pt x="23" y="71"/>
                  </a:cubicBezTo>
                  <a:cubicBezTo>
                    <a:pt x="25" y="71"/>
                    <a:pt x="27" y="70"/>
                    <a:pt x="27" y="67"/>
                  </a:cubicBezTo>
                  <a:cubicBezTo>
                    <a:pt x="27" y="31"/>
                    <a:pt x="27" y="31"/>
                    <a:pt x="27" y="31"/>
                  </a:cubicBezTo>
                  <a:cubicBezTo>
                    <a:pt x="27" y="31"/>
                    <a:pt x="27" y="31"/>
                    <a:pt x="27" y="31"/>
                  </a:cubicBezTo>
                  <a:cubicBezTo>
                    <a:pt x="27" y="11"/>
                    <a:pt x="27" y="11"/>
                    <a:pt x="27" y="11"/>
                  </a:cubicBezTo>
                  <a:cubicBezTo>
                    <a:pt x="29" y="11"/>
                    <a:pt x="29" y="11"/>
                    <a:pt x="29" y="11"/>
                  </a:cubicBezTo>
                  <a:cubicBezTo>
                    <a:pt x="29" y="32"/>
                    <a:pt x="29" y="32"/>
                    <a:pt x="29" y="32"/>
                  </a:cubicBezTo>
                  <a:cubicBezTo>
                    <a:pt x="29" y="34"/>
                    <a:pt x="30" y="35"/>
                    <a:pt x="32" y="35"/>
                  </a:cubicBezTo>
                  <a:cubicBezTo>
                    <a:pt x="33" y="35"/>
                    <a:pt x="35" y="34"/>
                    <a:pt x="35" y="32"/>
                  </a:cubicBezTo>
                  <a:cubicBezTo>
                    <a:pt x="35" y="8"/>
                    <a:pt x="35" y="8"/>
                    <a:pt x="35" y="8"/>
                  </a:cubicBezTo>
                  <a:cubicBezTo>
                    <a:pt x="35" y="7"/>
                    <a:pt x="35" y="7"/>
                    <a:pt x="35" y="7"/>
                  </a:cubicBezTo>
                  <a:cubicBezTo>
                    <a:pt x="35" y="7"/>
                    <a:pt x="35" y="7"/>
                    <a:pt x="35" y="7"/>
                  </a:cubicBezTo>
                  <a:cubicBezTo>
                    <a:pt x="35" y="4"/>
                    <a:pt x="32" y="0"/>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800"/>
            </a:p>
          </p:txBody>
        </p:sp>
        <p:sp>
          <p:nvSpPr>
            <p:cNvPr id="29" name="Oval 6"/>
            <p:cNvSpPr>
              <a:spLocks noChangeArrowheads="1"/>
            </p:cNvSpPr>
            <p:nvPr/>
          </p:nvSpPr>
          <p:spPr bwMode="auto">
            <a:xfrm>
              <a:off x="2043" y="1509"/>
              <a:ext cx="187" cy="19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800"/>
            </a:p>
          </p:txBody>
        </p:sp>
      </p:grpSp>
      <p:grpSp>
        <p:nvGrpSpPr>
          <p:cNvPr id="30" name="Group 4"/>
          <p:cNvGrpSpPr>
            <a:grpSpLocks noChangeAspect="1"/>
          </p:cNvGrpSpPr>
          <p:nvPr/>
        </p:nvGrpSpPr>
        <p:grpSpPr bwMode="auto">
          <a:xfrm>
            <a:off x="5801895" y="2185717"/>
            <a:ext cx="576064" cy="1349113"/>
            <a:chOff x="1885" y="1509"/>
            <a:chExt cx="503" cy="1178"/>
          </a:xfrm>
          <a:solidFill>
            <a:srgbClr val="646486"/>
          </a:solidFill>
        </p:grpSpPr>
        <p:sp>
          <p:nvSpPr>
            <p:cNvPr id="31" name="Freeform 5"/>
            <p:cNvSpPr/>
            <p:nvPr/>
          </p:nvSpPr>
          <p:spPr bwMode="auto">
            <a:xfrm>
              <a:off x="1885" y="1715"/>
              <a:ext cx="503" cy="972"/>
            </a:xfrm>
            <a:custGeom>
              <a:avLst/>
              <a:gdLst>
                <a:gd name="T0" fmla="*/ 27 w 35"/>
                <a:gd name="T1" fmla="*/ 0 h 71"/>
                <a:gd name="T2" fmla="*/ 9 w 35"/>
                <a:gd name="T3" fmla="*/ 0 h 71"/>
                <a:gd name="T4" fmla="*/ 0 w 35"/>
                <a:gd name="T5" fmla="*/ 7 h 71"/>
                <a:gd name="T6" fmla="*/ 0 w 35"/>
                <a:gd name="T7" fmla="*/ 7 h 71"/>
                <a:gd name="T8" fmla="*/ 0 w 35"/>
                <a:gd name="T9" fmla="*/ 8 h 71"/>
                <a:gd name="T10" fmla="*/ 0 w 35"/>
                <a:gd name="T11" fmla="*/ 32 h 71"/>
                <a:gd name="T12" fmla="*/ 3 w 35"/>
                <a:gd name="T13" fmla="*/ 35 h 71"/>
                <a:gd name="T14" fmla="*/ 6 w 35"/>
                <a:gd name="T15" fmla="*/ 32 h 71"/>
                <a:gd name="T16" fmla="*/ 6 w 35"/>
                <a:gd name="T17" fmla="*/ 11 h 71"/>
                <a:gd name="T18" fmla="*/ 8 w 35"/>
                <a:gd name="T19" fmla="*/ 11 h 71"/>
                <a:gd name="T20" fmla="*/ 8 w 35"/>
                <a:gd name="T21" fmla="*/ 31 h 71"/>
                <a:gd name="T22" fmla="*/ 9 w 35"/>
                <a:gd name="T23" fmla="*/ 32 h 71"/>
                <a:gd name="T24" fmla="*/ 9 w 35"/>
                <a:gd name="T25" fmla="*/ 67 h 71"/>
                <a:gd name="T26" fmla="*/ 13 w 35"/>
                <a:gd name="T27" fmla="*/ 71 h 71"/>
                <a:gd name="T28" fmla="*/ 17 w 35"/>
                <a:gd name="T29" fmla="*/ 67 h 71"/>
                <a:gd name="T30" fmla="*/ 17 w 35"/>
                <a:gd name="T31" fmla="*/ 36 h 71"/>
                <a:gd name="T32" fmla="*/ 19 w 35"/>
                <a:gd name="T33" fmla="*/ 36 h 71"/>
                <a:gd name="T34" fmla="*/ 19 w 35"/>
                <a:gd name="T35" fmla="*/ 67 h 71"/>
                <a:gd name="T36" fmla="*/ 23 w 35"/>
                <a:gd name="T37" fmla="*/ 71 h 71"/>
                <a:gd name="T38" fmla="*/ 27 w 35"/>
                <a:gd name="T39" fmla="*/ 67 h 71"/>
                <a:gd name="T40" fmla="*/ 27 w 35"/>
                <a:gd name="T41" fmla="*/ 31 h 71"/>
                <a:gd name="T42" fmla="*/ 27 w 35"/>
                <a:gd name="T43" fmla="*/ 31 h 71"/>
                <a:gd name="T44" fmla="*/ 27 w 35"/>
                <a:gd name="T45" fmla="*/ 11 h 71"/>
                <a:gd name="T46" fmla="*/ 29 w 35"/>
                <a:gd name="T47" fmla="*/ 11 h 71"/>
                <a:gd name="T48" fmla="*/ 29 w 35"/>
                <a:gd name="T49" fmla="*/ 32 h 71"/>
                <a:gd name="T50" fmla="*/ 32 w 35"/>
                <a:gd name="T51" fmla="*/ 35 h 71"/>
                <a:gd name="T52" fmla="*/ 35 w 35"/>
                <a:gd name="T53" fmla="*/ 32 h 71"/>
                <a:gd name="T54" fmla="*/ 35 w 35"/>
                <a:gd name="T55" fmla="*/ 8 h 71"/>
                <a:gd name="T56" fmla="*/ 35 w 35"/>
                <a:gd name="T57" fmla="*/ 7 h 71"/>
                <a:gd name="T58" fmla="*/ 35 w 35"/>
                <a:gd name="T59" fmla="*/ 7 h 71"/>
                <a:gd name="T60" fmla="*/ 27 w 35"/>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 h="71">
                  <a:moveTo>
                    <a:pt x="27" y="0"/>
                  </a:moveTo>
                  <a:cubicBezTo>
                    <a:pt x="9" y="0"/>
                    <a:pt x="9" y="0"/>
                    <a:pt x="9" y="0"/>
                  </a:cubicBezTo>
                  <a:cubicBezTo>
                    <a:pt x="3" y="0"/>
                    <a:pt x="0" y="5"/>
                    <a:pt x="0" y="7"/>
                  </a:cubicBezTo>
                  <a:cubicBezTo>
                    <a:pt x="0" y="7"/>
                    <a:pt x="0" y="7"/>
                    <a:pt x="0" y="7"/>
                  </a:cubicBezTo>
                  <a:cubicBezTo>
                    <a:pt x="0" y="8"/>
                    <a:pt x="0" y="8"/>
                    <a:pt x="0" y="8"/>
                  </a:cubicBezTo>
                  <a:cubicBezTo>
                    <a:pt x="0" y="32"/>
                    <a:pt x="0" y="32"/>
                    <a:pt x="0" y="32"/>
                  </a:cubicBezTo>
                  <a:cubicBezTo>
                    <a:pt x="0" y="34"/>
                    <a:pt x="2" y="35"/>
                    <a:pt x="3" y="35"/>
                  </a:cubicBezTo>
                  <a:cubicBezTo>
                    <a:pt x="5" y="35"/>
                    <a:pt x="6" y="34"/>
                    <a:pt x="6" y="32"/>
                  </a:cubicBezTo>
                  <a:cubicBezTo>
                    <a:pt x="6" y="11"/>
                    <a:pt x="6" y="11"/>
                    <a:pt x="6" y="11"/>
                  </a:cubicBezTo>
                  <a:cubicBezTo>
                    <a:pt x="8" y="11"/>
                    <a:pt x="8" y="11"/>
                    <a:pt x="8" y="11"/>
                  </a:cubicBezTo>
                  <a:cubicBezTo>
                    <a:pt x="8" y="31"/>
                    <a:pt x="8" y="31"/>
                    <a:pt x="8" y="31"/>
                  </a:cubicBezTo>
                  <a:cubicBezTo>
                    <a:pt x="8" y="31"/>
                    <a:pt x="9" y="32"/>
                    <a:pt x="9" y="32"/>
                  </a:cubicBezTo>
                  <a:cubicBezTo>
                    <a:pt x="9" y="67"/>
                    <a:pt x="9" y="67"/>
                    <a:pt x="9" y="67"/>
                  </a:cubicBezTo>
                  <a:cubicBezTo>
                    <a:pt x="9" y="70"/>
                    <a:pt x="10" y="71"/>
                    <a:pt x="13" y="71"/>
                  </a:cubicBezTo>
                  <a:cubicBezTo>
                    <a:pt x="15" y="71"/>
                    <a:pt x="17" y="70"/>
                    <a:pt x="17" y="67"/>
                  </a:cubicBezTo>
                  <a:cubicBezTo>
                    <a:pt x="17" y="36"/>
                    <a:pt x="17" y="36"/>
                    <a:pt x="17" y="36"/>
                  </a:cubicBezTo>
                  <a:cubicBezTo>
                    <a:pt x="19" y="36"/>
                    <a:pt x="19" y="36"/>
                    <a:pt x="19" y="36"/>
                  </a:cubicBezTo>
                  <a:cubicBezTo>
                    <a:pt x="19" y="67"/>
                    <a:pt x="19" y="67"/>
                    <a:pt x="19" y="67"/>
                  </a:cubicBezTo>
                  <a:cubicBezTo>
                    <a:pt x="19" y="70"/>
                    <a:pt x="20" y="71"/>
                    <a:pt x="23" y="71"/>
                  </a:cubicBezTo>
                  <a:cubicBezTo>
                    <a:pt x="25" y="71"/>
                    <a:pt x="27" y="70"/>
                    <a:pt x="27" y="67"/>
                  </a:cubicBezTo>
                  <a:cubicBezTo>
                    <a:pt x="27" y="31"/>
                    <a:pt x="27" y="31"/>
                    <a:pt x="27" y="31"/>
                  </a:cubicBezTo>
                  <a:cubicBezTo>
                    <a:pt x="27" y="31"/>
                    <a:pt x="27" y="31"/>
                    <a:pt x="27" y="31"/>
                  </a:cubicBezTo>
                  <a:cubicBezTo>
                    <a:pt x="27" y="11"/>
                    <a:pt x="27" y="11"/>
                    <a:pt x="27" y="11"/>
                  </a:cubicBezTo>
                  <a:cubicBezTo>
                    <a:pt x="29" y="11"/>
                    <a:pt x="29" y="11"/>
                    <a:pt x="29" y="11"/>
                  </a:cubicBezTo>
                  <a:cubicBezTo>
                    <a:pt x="29" y="32"/>
                    <a:pt x="29" y="32"/>
                    <a:pt x="29" y="32"/>
                  </a:cubicBezTo>
                  <a:cubicBezTo>
                    <a:pt x="29" y="34"/>
                    <a:pt x="30" y="35"/>
                    <a:pt x="32" y="35"/>
                  </a:cubicBezTo>
                  <a:cubicBezTo>
                    <a:pt x="33" y="35"/>
                    <a:pt x="35" y="34"/>
                    <a:pt x="35" y="32"/>
                  </a:cubicBezTo>
                  <a:cubicBezTo>
                    <a:pt x="35" y="8"/>
                    <a:pt x="35" y="8"/>
                    <a:pt x="35" y="8"/>
                  </a:cubicBezTo>
                  <a:cubicBezTo>
                    <a:pt x="35" y="7"/>
                    <a:pt x="35" y="7"/>
                    <a:pt x="35" y="7"/>
                  </a:cubicBezTo>
                  <a:cubicBezTo>
                    <a:pt x="35" y="7"/>
                    <a:pt x="35" y="7"/>
                    <a:pt x="35" y="7"/>
                  </a:cubicBezTo>
                  <a:cubicBezTo>
                    <a:pt x="35" y="4"/>
                    <a:pt x="32" y="0"/>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800"/>
            </a:p>
          </p:txBody>
        </p:sp>
        <p:sp>
          <p:nvSpPr>
            <p:cNvPr id="32" name="Oval 6"/>
            <p:cNvSpPr>
              <a:spLocks noChangeArrowheads="1"/>
            </p:cNvSpPr>
            <p:nvPr/>
          </p:nvSpPr>
          <p:spPr bwMode="auto">
            <a:xfrm>
              <a:off x="2043" y="1509"/>
              <a:ext cx="187" cy="19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800"/>
            </a:p>
          </p:txBody>
        </p:sp>
      </p:grpSp>
      <p:sp>
        <p:nvSpPr>
          <p:cNvPr id="33" name="Rectangle 42"/>
          <p:cNvSpPr/>
          <p:nvPr/>
        </p:nvSpPr>
        <p:spPr>
          <a:xfrm>
            <a:off x="1289395" y="5433778"/>
            <a:ext cx="5875436" cy="974169"/>
          </a:xfrm>
          <a:prstGeom prst="rect">
            <a:avLst/>
          </a:prstGeom>
          <a:noFill/>
          <a:ln w="12700" cap="flat" cmpd="sng" algn="ctr">
            <a:noFill/>
            <a:prstDash val="solid"/>
          </a:ln>
          <a:effectLst/>
        </p:spPr>
        <p:txBody>
          <a:bodyPr lIns="91440" tIns="0" rIns="91440" bIns="0" rtlCol="0" anchor="t"/>
          <a:lstStyle/>
          <a:p>
            <a:pPr algn="just">
              <a:defRPr/>
            </a:pPr>
            <a:r>
              <a:rPr lang="en-US" sz="1200" kern="0" dirty="0">
                <a:solidFill>
                  <a:schemeClr val="bg1">
                    <a:lumMod val="50000"/>
                  </a:schemeClr>
                </a:solidFill>
                <a:latin typeface="Arial" pitchFamily="34" charset="0"/>
                <a:cs typeface="Arial" pitchFamily="34" charset="0"/>
              </a:rPr>
              <a:t>This is a sample text. Insert your desired text here. Again, this is a dummy text, enter your own text here. This is a sample text. Insert your desired text here.</a:t>
            </a: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50" fill="hold"/>
                                        <p:tgtEl>
                                          <p:spTgt spid="6"/>
                                        </p:tgtEl>
                                        <p:attrNameLst>
                                          <p:attrName>ppt_x</p:attrName>
                                        </p:attrNameLst>
                                      </p:cBhvr>
                                      <p:tavLst>
                                        <p:tav tm="0">
                                          <p:val>
                                            <p:strVal val="#ppt_x"/>
                                          </p:val>
                                        </p:tav>
                                        <p:tav tm="100000">
                                          <p:val>
                                            <p:strVal val="#ppt_x"/>
                                          </p:val>
                                        </p:tav>
                                      </p:tavLst>
                                    </p:anim>
                                    <p:anim calcmode="lin" valueType="num">
                                      <p:cBhvr additive="base">
                                        <p:cTn id="12" dur="25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250" fill="hold"/>
                                        <p:tgtEl>
                                          <p:spTgt spid="9"/>
                                        </p:tgtEl>
                                        <p:attrNameLst>
                                          <p:attrName>ppt_x</p:attrName>
                                        </p:attrNameLst>
                                      </p:cBhvr>
                                      <p:tavLst>
                                        <p:tav tm="0">
                                          <p:val>
                                            <p:strVal val="#ppt_x"/>
                                          </p:val>
                                        </p:tav>
                                        <p:tav tm="100000">
                                          <p:val>
                                            <p:strVal val="#ppt_x"/>
                                          </p:val>
                                        </p:tav>
                                      </p:tavLst>
                                    </p:anim>
                                    <p:anim calcmode="lin" valueType="num">
                                      <p:cBhvr additive="base">
                                        <p:cTn id="17" dur="25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250" fill="hold"/>
                                        <p:tgtEl>
                                          <p:spTgt spid="10"/>
                                        </p:tgtEl>
                                        <p:attrNameLst>
                                          <p:attrName>ppt_x</p:attrName>
                                        </p:attrNameLst>
                                      </p:cBhvr>
                                      <p:tavLst>
                                        <p:tav tm="0">
                                          <p:val>
                                            <p:strVal val="#ppt_x"/>
                                          </p:val>
                                        </p:tav>
                                        <p:tav tm="100000">
                                          <p:val>
                                            <p:strVal val="#ppt_x"/>
                                          </p:val>
                                        </p:tav>
                                      </p:tavLst>
                                    </p:anim>
                                    <p:anim calcmode="lin" valueType="num">
                                      <p:cBhvr additive="base">
                                        <p:cTn id="22" dur="25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250" fill="hold"/>
                                        <p:tgtEl>
                                          <p:spTgt spid="11"/>
                                        </p:tgtEl>
                                        <p:attrNameLst>
                                          <p:attrName>ppt_x</p:attrName>
                                        </p:attrNameLst>
                                      </p:cBhvr>
                                      <p:tavLst>
                                        <p:tav tm="0">
                                          <p:val>
                                            <p:strVal val="#ppt_x"/>
                                          </p:val>
                                        </p:tav>
                                        <p:tav tm="100000">
                                          <p:val>
                                            <p:strVal val="#ppt_x"/>
                                          </p:val>
                                        </p:tav>
                                      </p:tavLst>
                                    </p:anim>
                                    <p:anim calcmode="lin" valueType="num">
                                      <p:cBhvr additive="base">
                                        <p:cTn id="27" dur="250" fill="hold"/>
                                        <p:tgtEl>
                                          <p:spTgt spid="11"/>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250" fill="hold"/>
                                        <p:tgtEl>
                                          <p:spTgt spid="12"/>
                                        </p:tgtEl>
                                        <p:attrNameLst>
                                          <p:attrName>ppt_x</p:attrName>
                                        </p:attrNameLst>
                                      </p:cBhvr>
                                      <p:tavLst>
                                        <p:tav tm="0">
                                          <p:val>
                                            <p:strVal val="#ppt_x"/>
                                          </p:val>
                                        </p:tav>
                                        <p:tav tm="100000">
                                          <p:val>
                                            <p:strVal val="#ppt_x"/>
                                          </p:val>
                                        </p:tav>
                                      </p:tavLst>
                                    </p:anim>
                                    <p:anim calcmode="lin" valueType="num">
                                      <p:cBhvr additive="base">
                                        <p:cTn id="32" dur="250" fill="hold"/>
                                        <p:tgtEl>
                                          <p:spTgt spid="12"/>
                                        </p:tgtEl>
                                        <p:attrNameLst>
                                          <p:attrName>ppt_y</p:attrName>
                                        </p:attrNameLst>
                                      </p:cBhvr>
                                      <p:tavLst>
                                        <p:tav tm="0">
                                          <p:val>
                                            <p:strVal val="1+#ppt_h/2"/>
                                          </p:val>
                                        </p:tav>
                                        <p:tav tm="100000">
                                          <p:val>
                                            <p:strVal val="#ppt_y"/>
                                          </p:val>
                                        </p:tav>
                                      </p:tavLst>
                                    </p:anim>
                                  </p:childTnLst>
                                </p:cTn>
                              </p:par>
                            </p:childTnLst>
                          </p:cTn>
                        </p:par>
                        <p:par>
                          <p:cTn id="33" fill="hold">
                            <p:stCondLst>
                              <p:cond delay="3000"/>
                            </p:stCondLst>
                            <p:childTnLst>
                              <p:par>
                                <p:cTn id="34" presetID="2" presetClass="entr" presetSubtype="4"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250" fill="hold"/>
                                        <p:tgtEl>
                                          <p:spTgt spid="13"/>
                                        </p:tgtEl>
                                        <p:attrNameLst>
                                          <p:attrName>ppt_x</p:attrName>
                                        </p:attrNameLst>
                                      </p:cBhvr>
                                      <p:tavLst>
                                        <p:tav tm="0">
                                          <p:val>
                                            <p:strVal val="#ppt_x"/>
                                          </p:val>
                                        </p:tav>
                                        <p:tav tm="100000">
                                          <p:val>
                                            <p:strVal val="#ppt_x"/>
                                          </p:val>
                                        </p:tav>
                                      </p:tavLst>
                                    </p:anim>
                                    <p:anim calcmode="lin" valueType="num">
                                      <p:cBhvr additive="base">
                                        <p:cTn id="37" dur="250" fill="hold"/>
                                        <p:tgtEl>
                                          <p:spTgt spid="13"/>
                                        </p:tgtEl>
                                        <p:attrNameLst>
                                          <p:attrName>ppt_y</p:attrName>
                                        </p:attrNameLst>
                                      </p:cBhvr>
                                      <p:tavLst>
                                        <p:tav tm="0">
                                          <p:val>
                                            <p:strVal val="1+#ppt_h/2"/>
                                          </p:val>
                                        </p:tav>
                                        <p:tav tm="100000">
                                          <p:val>
                                            <p:strVal val="#ppt_y"/>
                                          </p:val>
                                        </p:tav>
                                      </p:tavLst>
                                    </p:anim>
                                  </p:childTnLst>
                                </p:cTn>
                              </p:par>
                            </p:childTnLst>
                          </p:cTn>
                        </p:par>
                        <p:par>
                          <p:cTn id="38" fill="hold">
                            <p:stCondLst>
                              <p:cond delay="3500"/>
                            </p:stCondLst>
                            <p:childTnLst>
                              <p:par>
                                <p:cTn id="39" presetID="2" presetClass="entr" presetSubtype="4"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250" fill="hold"/>
                                        <p:tgtEl>
                                          <p:spTgt spid="14"/>
                                        </p:tgtEl>
                                        <p:attrNameLst>
                                          <p:attrName>ppt_x</p:attrName>
                                        </p:attrNameLst>
                                      </p:cBhvr>
                                      <p:tavLst>
                                        <p:tav tm="0">
                                          <p:val>
                                            <p:strVal val="#ppt_x"/>
                                          </p:val>
                                        </p:tav>
                                        <p:tav tm="100000">
                                          <p:val>
                                            <p:strVal val="#ppt_x"/>
                                          </p:val>
                                        </p:tav>
                                      </p:tavLst>
                                    </p:anim>
                                    <p:anim calcmode="lin" valueType="num">
                                      <p:cBhvr additive="base">
                                        <p:cTn id="42" dur="250" fill="hold"/>
                                        <p:tgtEl>
                                          <p:spTgt spid="14"/>
                                        </p:tgtEl>
                                        <p:attrNameLst>
                                          <p:attrName>ppt_y</p:attrName>
                                        </p:attrNameLst>
                                      </p:cBhvr>
                                      <p:tavLst>
                                        <p:tav tm="0">
                                          <p:val>
                                            <p:strVal val="1+#ppt_h/2"/>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1000"/>
                                        <p:tgtEl>
                                          <p:spTgt spid="27"/>
                                        </p:tgtEl>
                                      </p:cBhvr>
                                    </p:animEffect>
                                    <p:anim calcmode="lin" valueType="num">
                                      <p:cBhvr>
                                        <p:cTn id="56" dur="1000" fill="hold"/>
                                        <p:tgtEl>
                                          <p:spTgt spid="27"/>
                                        </p:tgtEl>
                                        <p:attrNameLst>
                                          <p:attrName>ppt_x</p:attrName>
                                        </p:attrNameLst>
                                      </p:cBhvr>
                                      <p:tavLst>
                                        <p:tav tm="0">
                                          <p:val>
                                            <p:strVal val="#ppt_x"/>
                                          </p:val>
                                        </p:tav>
                                        <p:tav tm="100000">
                                          <p:val>
                                            <p:strVal val="#ppt_x"/>
                                          </p:val>
                                        </p:tav>
                                      </p:tavLst>
                                    </p:anim>
                                    <p:anim calcmode="lin" valueType="num">
                                      <p:cBhvr>
                                        <p:cTn id="57" dur="1000" fill="hold"/>
                                        <p:tgtEl>
                                          <p:spTgt spid="27"/>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1000"/>
                                        <p:tgtEl>
                                          <p:spTgt spid="30"/>
                                        </p:tgtEl>
                                      </p:cBhvr>
                                    </p:animEffect>
                                    <p:anim calcmode="lin" valueType="num">
                                      <p:cBhvr>
                                        <p:cTn id="66" dur="1000" fill="hold"/>
                                        <p:tgtEl>
                                          <p:spTgt spid="30"/>
                                        </p:tgtEl>
                                        <p:attrNameLst>
                                          <p:attrName>ppt_x</p:attrName>
                                        </p:attrNameLst>
                                      </p:cBhvr>
                                      <p:tavLst>
                                        <p:tav tm="0">
                                          <p:val>
                                            <p:strVal val="#ppt_x"/>
                                          </p:val>
                                        </p:tav>
                                        <p:tav tm="100000">
                                          <p:val>
                                            <p:strVal val="#ppt_x"/>
                                          </p:val>
                                        </p:tav>
                                      </p:tavLst>
                                    </p:anim>
                                    <p:anim calcmode="lin" valueType="num">
                                      <p:cBhvr>
                                        <p:cTn id="67" dur="1000" fill="hold"/>
                                        <p:tgtEl>
                                          <p:spTgt spid="30"/>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1000"/>
                                        <p:tgtEl>
                                          <p:spTgt spid="21"/>
                                        </p:tgtEl>
                                      </p:cBhvr>
                                    </p:animEffect>
                                    <p:anim calcmode="lin" valueType="num">
                                      <p:cBhvr>
                                        <p:cTn id="71" dur="1000" fill="hold"/>
                                        <p:tgtEl>
                                          <p:spTgt spid="21"/>
                                        </p:tgtEl>
                                        <p:attrNameLst>
                                          <p:attrName>ppt_x</p:attrName>
                                        </p:attrNameLst>
                                      </p:cBhvr>
                                      <p:tavLst>
                                        <p:tav tm="0">
                                          <p:val>
                                            <p:strVal val="#ppt_x"/>
                                          </p:val>
                                        </p:tav>
                                        <p:tav tm="100000">
                                          <p:val>
                                            <p:strVal val="#ppt_x"/>
                                          </p:val>
                                        </p:tav>
                                      </p:tavLst>
                                    </p:anim>
                                    <p:anim calcmode="lin" valueType="num">
                                      <p:cBhvr>
                                        <p:cTn id="72" dur="1000" fill="hold"/>
                                        <p:tgtEl>
                                          <p:spTgt spid="21"/>
                                        </p:tgtEl>
                                        <p:attrNameLst>
                                          <p:attrName>ppt_y</p:attrName>
                                        </p:attrNameLst>
                                      </p:cBhvr>
                                      <p:tavLst>
                                        <p:tav tm="0">
                                          <p:val>
                                            <p:strVal val="#ppt_y+.1"/>
                                          </p:val>
                                        </p:tav>
                                        <p:tav tm="100000">
                                          <p:val>
                                            <p:strVal val="#ppt_y"/>
                                          </p:val>
                                        </p:tav>
                                      </p:tavLst>
                                    </p:anim>
                                  </p:childTnLst>
                                </p:cTn>
                              </p:par>
                            </p:childTnLst>
                          </p:cTn>
                        </p:par>
                        <p:par>
                          <p:cTn id="73" fill="hold">
                            <p:stCondLst>
                              <p:cond delay="4000"/>
                            </p:stCondLst>
                            <p:childTnLst>
                              <p:par>
                                <p:cTn id="74" presetID="22" presetClass="entr" presetSubtype="8" fill="hold" grpId="0" nodeType="after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wipe(left)">
                                      <p:cBhvr>
                                        <p:cTn id="7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11" grpId="0" animBg="1"/>
      <p:bldP spid="12" grpId="0"/>
      <p:bldP spid="13" grpId="0"/>
      <p:bldP spid="14"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378353"/>
            <a:ext cx="12190413" cy="656210"/>
            <a:chOff x="664516" y="670940"/>
            <a:chExt cx="12190413" cy="656210"/>
          </a:xfrm>
        </p:grpSpPr>
        <p:sp>
          <p:nvSpPr>
            <p:cNvPr id="8" name="TextBox 8"/>
            <p:cNvSpPr txBox="1">
              <a:spLocks noChangeArrowheads="1"/>
            </p:cNvSpPr>
            <p:nvPr/>
          </p:nvSpPr>
          <p:spPr bwMode="auto">
            <a:xfrm>
              <a:off x="1255238" y="670940"/>
              <a:ext cx="3255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dirty="0">
                  <a:solidFill>
                    <a:srgbClr val="646486"/>
                  </a:solidFill>
                  <a:latin typeface="微软雅黑" pitchFamily="34" charset="-122"/>
                  <a:ea typeface="微软雅黑" pitchFamily="34" charset="-122"/>
                  <a:sym typeface="Arial" pitchFamily="34" charset="0"/>
                </a:rPr>
                <a:t>Add title Description</a:t>
              </a:r>
            </a:p>
          </p:txBody>
        </p:sp>
        <p:cxnSp>
          <p:nvCxnSpPr>
            <p:cNvPr id="7" name="直接连接符 6"/>
            <p:cNvCxnSpPr/>
            <p:nvPr/>
          </p:nvCxnSpPr>
          <p:spPr>
            <a:xfrm>
              <a:off x="664516" y="1327150"/>
              <a:ext cx="12190413" cy="0"/>
            </a:xfrm>
            <a:prstGeom prst="line">
              <a:avLst/>
            </a:prstGeom>
            <a:ln>
              <a:solidFill>
                <a:srgbClr val="646486"/>
              </a:solidFill>
            </a:ln>
          </p:spPr>
          <p:style>
            <a:lnRef idx="1">
              <a:schemeClr val="accent1"/>
            </a:lnRef>
            <a:fillRef idx="0">
              <a:schemeClr val="accent1"/>
            </a:fillRef>
            <a:effectRef idx="0">
              <a:schemeClr val="accent1"/>
            </a:effectRef>
            <a:fontRef idx="minor">
              <a:schemeClr val="tx1"/>
            </a:fontRef>
          </p:style>
        </p:cxnSp>
      </p:grpSp>
      <p:grpSp>
        <p:nvGrpSpPr>
          <p:cNvPr id="40" name="Group 9"/>
          <p:cNvGrpSpPr/>
          <p:nvPr/>
        </p:nvGrpSpPr>
        <p:grpSpPr bwMode="auto">
          <a:xfrm flipH="1">
            <a:off x="4211638" y="2185988"/>
            <a:ext cx="1881187" cy="1854200"/>
            <a:chOff x="0" y="0"/>
            <a:chExt cx="1881184" cy="1854204"/>
          </a:xfrm>
          <a:solidFill>
            <a:srgbClr val="646486"/>
          </a:solidFill>
        </p:grpSpPr>
        <p:sp>
          <p:nvSpPr>
            <p:cNvPr id="41" name="Freeform 5"/>
            <p:cNvSpPr>
              <a:spLocks noEditPoints="1"/>
            </p:cNvSpPr>
            <p:nvPr/>
          </p:nvSpPr>
          <p:spPr bwMode="auto">
            <a:xfrm>
              <a:off x="0" y="0"/>
              <a:ext cx="1881184" cy="1854204"/>
            </a:xfrm>
            <a:custGeom>
              <a:avLst/>
              <a:gdLst>
                <a:gd name="T0" fmla="*/ 467 w 972"/>
                <a:gd name="T1" fmla="*/ 0 h 958"/>
                <a:gd name="T2" fmla="*/ 493 w 972"/>
                <a:gd name="T3" fmla="*/ 0 h 958"/>
                <a:gd name="T4" fmla="*/ 633 w 972"/>
                <a:gd name="T5" fmla="*/ 25 h 958"/>
                <a:gd name="T6" fmla="*/ 897 w 972"/>
                <a:gd name="T7" fmla="*/ 241 h 958"/>
                <a:gd name="T8" fmla="*/ 953 w 972"/>
                <a:gd name="T9" fmla="*/ 561 h 958"/>
                <a:gd name="T10" fmla="*/ 774 w 972"/>
                <a:gd name="T11" fmla="*/ 857 h 958"/>
                <a:gd name="T12" fmla="*/ 482 w 972"/>
                <a:gd name="T13" fmla="*/ 957 h 958"/>
                <a:gd name="T14" fmla="*/ 2 w 972"/>
                <a:gd name="T15" fmla="*/ 958 h 958"/>
                <a:gd name="T16" fmla="*/ 2 w 972"/>
                <a:gd name="T17" fmla="*/ 532 h 958"/>
                <a:gd name="T18" fmla="*/ 6 w 972"/>
                <a:gd name="T19" fmla="*/ 416 h 958"/>
                <a:gd name="T20" fmla="*/ 169 w 972"/>
                <a:gd name="T21" fmla="*/ 115 h 958"/>
                <a:gd name="T22" fmla="*/ 467 w 972"/>
                <a:gd name="T23" fmla="*/ 0 h 958"/>
                <a:gd name="T24" fmla="*/ 459 w 972"/>
                <a:gd name="T25" fmla="*/ 98 h 958"/>
                <a:gd name="T26" fmla="*/ 264 w 972"/>
                <a:gd name="T27" fmla="*/ 165 h 958"/>
                <a:gd name="T28" fmla="*/ 117 w 972"/>
                <a:gd name="T29" fmla="*/ 363 h 958"/>
                <a:gd name="T30" fmla="*/ 131 w 972"/>
                <a:gd name="T31" fmla="*/ 631 h 958"/>
                <a:gd name="T32" fmla="*/ 323 w 972"/>
                <a:gd name="T33" fmla="*/ 827 h 958"/>
                <a:gd name="T34" fmla="*/ 606 w 972"/>
                <a:gd name="T35" fmla="*/ 840 h 958"/>
                <a:gd name="T36" fmla="*/ 817 w 972"/>
                <a:gd name="T37" fmla="*/ 660 h 958"/>
                <a:gd name="T38" fmla="*/ 857 w 972"/>
                <a:gd name="T39" fmla="*/ 411 h 958"/>
                <a:gd name="T40" fmla="*/ 707 w 972"/>
                <a:gd name="T41" fmla="*/ 171 h 958"/>
                <a:gd name="T42" fmla="*/ 459 w 972"/>
                <a:gd name="T43" fmla="*/ 98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2" h="958">
                  <a:moveTo>
                    <a:pt x="467" y="0"/>
                  </a:moveTo>
                  <a:cubicBezTo>
                    <a:pt x="493" y="0"/>
                    <a:pt x="493" y="0"/>
                    <a:pt x="493" y="0"/>
                  </a:cubicBezTo>
                  <a:cubicBezTo>
                    <a:pt x="540" y="2"/>
                    <a:pt x="588" y="10"/>
                    <a:pt x="633" y="25"/>
                  </a:cubicBezTo>
                  <a:cubicBezTo>
                    <a:pt x="744" y="62"/>
                    <a:pt x="839" y="140"/>
                    <a:pt x="897" y="241"/>
                  </a:cubicBezTo>
                  <a:cubicBezTo>
                    <a:pt x="952" y="337"/>
                    <a:pt x="972" y="452"/>
                    <a:pt x="953" y="561"/>
                  </a:cubicBezTo>
                  <a:cubicBezTo>
                    <a:pt x="933" y="677"/>
                    <a:pt x="868" y="785"/>
                    <a:pt x="774" y="857"/>
                  </a:cubicBezTo>
                  <a:cubicBezTo>
                    <a:pt x="692" y="922"/>
                    <a:pt x="587" y="958"/>
                    <a:pt x="482" y="957"/>
                  </a:cubicBezTo>
                  <a:cubicBezTo>
                    <a:pt x="322" y="958"/>
                    <a:pt x="162" y="958"/>
                    <a:pt x="2" y="958"/>
                  </a:cubicBezTo>
                  <a:cubicBezTo>
                    <a:pt x="2" y="816"/>
                    <a:pt x="2" y="674"/>
                    <a:pt x="2" y="532"/>
                  </a:cubicBezTo>
                  <a:cubicBezTo>
                    <a:pt x="2" y="493"/>
                    <a:pt x="0" y="454"/>
                    <a:pt x="6" y="416"/>
                  </a:cubicBezTo>
                  <a:cubicBezTo>
                    <a:pt x="21" y="300"/>
                    <a:pt x="80" y="191"/>
                    <a:pt x="169" y="115"/>
                  </a:cubicBezTo>
                  <a:cubicBezTo>
                    <a:pt x="251" y="44"/>
                    <a:pt x="359" y="3"/>
                    <a:pt x="467" y="0"/>
                  </a:cubicBezTo>
                  <a:close/>
                  <a:moveTo>
                    <a:pt x="459" y="98"/>
                  </a:moveTo>
                  <a:cubicBezTo>
                    <a:pt x="390" y="102"/>
                    <a:pt x="321" y="125"/>
                    <a:pt x="264" y="165"/>
                  </a:cubicBezTo>
                  <a:cubicBezTo>
                    <a:pt x="195" y="213"/>
                    <a:pt x="142" y="283"/>
                    <a:pt x="117" y="363"/>
                  </a:cubicBezTo>
                  <a:cubicBezTo>
                    <a:pt x="89" y="450"/>
                    <a:pt x="94" y="548"/>
                    <a:pt x="131" y="631"/>
                  </a:cubicBezTo>
                  <a:cubicBezTo>
                    <a:pt x="168" y="717"/>
                    <a:pt x="238" y="788"/>
                    <a:pt x="323" y="827"/>
                  </a:cubicBezTo>
                  <a:cubicBezTo>
                    <a:pt x="411" y="867"/>
                    <a:pt x="514" y="872"/>
                    <a:pt x="606" y="840"/>
                  </a:cubicBezTo>
                  <a:cubicBezTo>
                    <a:pt x="695" y="809"/>
                    <a:pt x="772" y="743"/>
                    <a:pt x="817" y="660"/>
                  </a:cubicBezTo>
                  <a:cubicBezTo>
                    <a:pt x="858" y="585"/>
                    <a:pt x="872" y="495"/>
                    <a:pt x="857" y="411"/>
                  </a:cubicBezTo>
                  <a:cubicBezTo>
                    <a:pt x="840" y="316"/>
                    <a:pt x="785" y="228"/>
                    <a:pt x="707" y="171"/>
                  </a:cubicBezTo>
                  <a:cubicBezTo>
                    <a:pt x="636" y="119"/>
                    <a:pt x="547" y="93"/>
                    <a:pt x="459" y="98"/>
                  </a:cubicBezTo>
                  <a:close/>
                </a:path>
              </a:pathLst>
            </a:custGeom>
            <a:grpFill/>
            <a:ln w="25400" cap="flat" cmpd="sng">
              <a:no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 name="Freeform 12"/>
            <p:cNvSpPr>
              <a:spLocks noEditPoints="1"/>
            </p:cNvSpPr>
            <p:nvPr/>
          </p:nvSpPr>
          <p:spPr bwMode="auto">
            <a:xfrm>
              <a:off x="313939" y="310260"/>
              <a:ext cx="1238589" cy="1238589"/>
            </a:xfrm>
            <a:custGeom>
              <a:avLst/>
              <a:gdLst>
                <a:gd name="T0" fmla="*/ 263 w 640"/>
                <a:gd name="T1" fmla="*/ 0 h 640"/>
                <a:gd name="T2" fmla="*/ 378 w 640"/>
                <a:gd name="T3" fmla="*/ 0 h 640"/>
                <a:gd name="T4" fmla="*/ 378 w 640"/>
                <a:gd name="T5" fmla="*/ 57 h 640"/>
                <a:gd name="T6" fmla="*/ 467 w 640"/>
                <a:gd name="T7" fmla="*/ 94 h 640"/>
                <a:gd name="T8" fmla="*/ 507 w 640"/>
                <a:gd name="T9" fmla="*/ 55 h 640"/>
                <a:gd name="T10" fmla="*/ 576 w 640"/>
                <a:gd name="T11" fmla="*/ 124 h 640"/>
                <a:gd name="T12" fmla="*/ 584 w 640"/>
                <a:gd name="T13" fmla="*/ 136 h 640"/>
                <a:gd name="T14" fmla="*/ 546 w 640"/>
                <a:gd name="T15" fmla="*/ 175 h 640"/>
                <a:gd name="T16" fmla="*/ 583 w 640"/>
                <a:gd name="T17" fmla="*/ 263 h 640"/>
                <a:gd name="T18" fmla="*/ 640 w 640"/>
                <a:gd name="T19" fmla="*/ 263 h 640"/>
                <a:gd name="T20" fmla="*/ 640 w 640"/>
                <a:gd name="T21" fmla="*/ 375 h 640"/>
                <a:gd name="T22" fmla="*/ 584 w 640"/>
                <a:gd name="T23" fmla="*/ 375 h 640"/>
                <a:gd name="T24" fmla="*/ 547 w 640"/>
                <a:gd name="T25" fmla="*/ 467 h 640"/>
                <a:gd name="T26" fmla="*/ 586 w 640"/>
                <a:gd name="T27" fmla="*/ 507 h 640"/>
                <a:gd name="T28" fmla="*/ 507 w 640"/>
                <a:gd name="T29" fmla="*/ 586 h 640"/>
                <a:gd name="T30" fmla="*/ 468 w 640"/>
                <a:gd name="T31" fmla="*/ 547 h 640"/>
                <a:gd name="T32" fmla="*/ 378 w 640"/>
                <a:gd name="T33" fmla="*/ 585 h 640"/>
                <a:gd name="T34" fmla="*/ 378 w 640"/>
                <a:gd name="T35" fmla="*/ 640 h 640"/>
                <a:gd name="T36" fmla="*/ 263 w 640"/>
                <a:gd name="T37" fmla="*/ 640 h 640"/>
                <a:gd name="T38" fmla="*/ 263 w 640"/>
                <a:gd name="T39" fmla="*/ 587 h 640"/>
                <a:gd name="T40" fmla="*/ 171 w 640"/>
                <a:gd name="T41" fmla="*/ 550 h 640"/>
                <a:gd name="T42" fmla="*/ 134 w 640"/>
                <a:gd name="T43" fmla="*/ 586 h 640"/>
                <a:gd name="T44" fmla="*/ 55 w 640"/>
                <a:gd name="T45" fmla="*/ 507 h 640"/>
                <a:gd name="T46" fmla="*/ 90 w 640"/>
                <a:gd name="T47" fmla="*/ 471 h 640"/>
                <a:gd name="T48" fmla="*/ 50 w 640"/>
                <a:gd name="T49" fmla="*/ 377 h 640"/>
                <a:gd name="T50" fmla="*/ 0 w 640"/>
                <a:gd name="T51" fmla="*/ 375 h 640"/>
                <a:gd name="T52" fmla="*/ 0 w 640"/>
                <a:gd name="T53" fmla="*/ 263 h 640"/>
                <a:gd name="T54" fmla="*/ 51 w 640"/>
                <a:gd name="T55" fmla="*/ 263 h 640"/>
                <a:gd name="T56" fmla="*/ 90 w 640"/>
                <a:gd name="T57" fmla="*/ 171 h 640"/>
                <a:gd name="T58" fmla="*/ 57 w 640"/>
                <a:gd name="T59" fmla="*/ 133 h 640"/>
                <a:gd name="T60" fmla="*/ 127 w 640"/>
                <a:gd name="T61" fmla="*/ 62 h 640"/>
                <a:gd name="T62" fmla="*/ 138 w 640"/>
                <a:gd name="T63" fmla="*/ 58 h 640"/>
                <a:gd name="T64" fmla="*/ 172 w 640"/>
                <a:gd name="T65" fmla="*/ 92 h 640"/>
                <a:gd name="T66" fmla="*/ 263 w 640"/>
                <a:gd name="T67" fmla="*/ 55 h 640"/>
                <a:gd name="T68" fmla="*/ 263 w 640"/>
                <a:gd name="T69" fmla="*/ 0 h 640"/>
                <a:gd name="T70" fmla="*/ 281 w 640"/>
                <a:gd name="T71" fmla="*/ 82 h 640"/>
                <a:gd name="T72" fmla="*/ 147 w 640"/>
                <a:gd name="T73" fmla="*/ 151 h 640"/>
                <a:gd name="T74" fmla="*/ 80 w 640"/>
                <a:gd name="T75" fmla="*/ 300 h 640"/>
                <a:gd name="T76" fmla="*/ 115 w 640"/>
                <a:gd name="T77" fmla="*/ 445 h 640"/>
                <a:gd name="T78" fmla="*/ 256 w 640"/>
                <a:gd name="T79" fmla="*/ 551 h 640"/>
                <a:gd name="T80" fmla="*/ 431 w 640"/>
                <a:gd name="T81" fmla="*/ 531 h 640"/>
                <a:gd name="T82" fmla="*/ 536 w 640"/>
                <a:gd name="T83" fmla="*/ 420 h 640"/>
                <a:gd name="T84" fmla="*/ 547 w 640"/>
                <a:gd name="T85" fmla="*/ 244 h 640"/>
                <a:gd name="T86" fmla="*/ 427 w 640"/>
                <a:gd name="T87" fmla="*/ 105 h 640"/>
                <a:gd name="T88" fmla="*/ 281 w 640"/>
                <a:gd name="T89" fmla="*/ 82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40" h="640">
                  <a:moveTo>
                    <a:pt x="263" y="0"/>
                  </a:moveTo>
                  <a:cubicBezTo>
                    <a:pt x="302" y="0"/>
                    <a:pt x="340" y="0"/>
                    <a:pt x="378" y="0"/>
                  </a:cubicBezTo>
                  <a:cubicBezTo>
                    <a:pt x="378" y="19"/>
                    <a:pt x="378" y="38"/>
                    <a:pt x="378" y="57"/>
                  </a:cubicBezTo>
                  <a:cubicBezTo>
                    <a:pt x="410" y="64"/>
                    <a:pt x="439" y="78"/>
                    <a:pt x="467" y="94"/>
                  </a:cubicBezTo>
                  <a:cubicBezTo>
                    <a:pt x="480" y="81"/>
                    <a:pt x="493" y="67"/>
                    <a:pt x="507" y="55"/>
                  </a:cubicBezTo>
                  <a:cubicBezTo>
                    <a:pt x="530" y="78"/>
                    <a:pt x="553" y="101"/>
                    <a:pt x="576" y="124"/>
                  </a:cubicBezTo>
                  <a:cubicBezTo>
                    <a:pt x="579" y="128"/>
                    <a:pt x="585" y="130"/>
                    <a:pt x="584" y="136"/>
                  </a:cubicBezTo>
                  <a:cubicBezTo>
                    <a:pt x="572" y="150"/>
                    <a:pt x="558" y="161"/>
                    <a:pt x="546" y="175"/>
                  </a:cubicBezTo>
                  <a:cubicBezTo>
                    <a:pt x="564" y="202"/>
                    <a:pt x="576" y="232"/>
                    <a:pt x="583" y="263"/>
                  </a:cubicBezTo>
                  <a:cubicBezTo>
                    <a:pt x="602" y="263"/>
                    <a:pt x="621" y="263"/>
                    <a:pt x="640" y="263"/>
                  </a:cubicBezTo>
                  <a:cubicBezTo>
                    <a:pt x="640" y="301"/>
                    <a:pt x="640" y="338"/>
                    <a:pt x="640" y="375"/>
                  </a:cubicBezTo>
                  <a:cubicBezTo>
                    <a:pt x="621" y="375"/>
                    <a:pt x="602" y="375"/>
                    <a:pt x="584" y="375"/>
                  </a:cubicBezTo>
                  <a:cubicBezTo>
                    <a:pt x="577" y="408"/>
                    <a:pt x="564" y="439"/>
                    <a:pt x="547" y="467"/>
                  </a:cubicBezTo>
                  <a:cubicBezTo>
                    <a:pt x="560" y="480"/>
                    <a:pt x="573" y="493"/>
                    <a:pt x="586" y="507"/>
                  </a:cubicBezTo>
                  <a:cubicBezTo>
                    <a:pt x="559" y="533"/>
                    <a:pt x="533" y="559"/>
                    <a:pt x="507" y="586"/>
                  </a:cubicBezTo>
                  <a:cubicBezTo>
                    <a:pt x="494" y="573"/>
                    <a:pt x="481" y="560"/>
                    <a:pt x="468" y="547"/>
                  </a:cubicBezTo>
                  <a:cubicBezTo>
                    <a:pt x="440" y="565"/>
                    <a:pt x="410" y="578"/>
                    <a:pt x="378" y="585"/>
                  </a:cubicBezTo>
                  <a:cubicBezTo>
                    <a:pt x="378" y="604"/>
                    <a:pt x="378" y="622"/>
                    <a:pt x="378" y="640"/>
                  </a:cubicBezTo>
                  <a:cubicBezTo>
                    <a:pt x="340" y="640"/>
                    <a:pt x="302" y="640"/>
                    <a:pt x="263" y="640"/>
                  </a:cubicBezTo>
                  <a:cubicBezTo>
                    <a:pt x="263" y="622"/>
                    <a:pt x="263" y="605"/>
                    <a:pt x="263" y="587"/>
                  </a:cubicBezTo>
                  <a:cubicBezTo>
                    <a:pt x="231" y="579"/>
                    <a:pt x="199" y="568"/>
                    <a:pt x="171" y="550"/>
                  </a:cubicBezTo>
                  <a:cubicBezTo>
                    <a:pt x="158" y="562"/>
                    <a:pt x="147" y="574"/>
                    <a:pt x="134" y="586"/>
                  </a:cubicBezTo>
                  <a:cubicBezTo>
                    <a:pt x="108" y="559"/>
                    <a:pt x="82" y="533"/>
                    <a:pt x="55" y="507"/>
                  </a:cubicBezTo>
                  <a:cubicBezTo>
                    <a:pt x="66" y="494"/>
                    <a:pt x="78" y="483"/>
                    <a:pt x="90" y="471"/>
                  </a:cubicBezTo>
                  <a:cubicBezTo>
                    <a:pt x="71" y="442"/>
                    <a:pt x="58" y="410"/>
                    <a:pt x="50" y="377"/>
                  </a:cubicBezTo>
                  <a:cubicBezTo>
                    <a:pt x="34" y="374"/>
                    <a:pt x="17" y="376"/>
                    <a:pt x="0" y="375"/>
                  </a:cubicBezTo>
                  <a:cubicBezTo>
                    <a:pt x="0" y="338"/>
                    <a:pt x="0" y="301"/>
                    <a:pt x="0" y="263"/>
                  </a:cubicBezTo>
                  <a:cubicBezTo>
                    <a:pt x="17" y="263"/>
                    <a:pt x="34" y="263"/>
                    <a:pt x="51" y="263"/>
                  </a:cubicBezTo>
                  <a:cubicBezTo>
                    <a:pt x="58" y="230"/>
                    <a:pt x="72" y="199"/>
                    <a:pt x="90" y="171"/>
                  </a:cubicBezTo>
                  <a:cubicBezTo>
                    <a:pt x="82" y="157"/>
                    <a:pt x="63" y="148"/>
                    <a:pt x="57" y="133"/>
                  </a:cubicBezTo>
                  <a:cubicBezTo>
                    <a:pt x="79" y="109"/>
                    <a:pt x="103" y="86"/>
                    <a:pt x="127" y="62"/>
                  </a:cubicBezTo>
                  <a:cubicBezTo>
                    <a:pt x="130" y="60"/>
                    <a:pt x="134" y="53"/>
                    <a:pt x="138" y="58"/>
                  </a:cubicBezTo>
                  <a:cubicBezTo>
                    <a:pt x="149" y="69"/>
                    <a:pt x="160" y="81"/>
                    <a:pt x="172" y="92"/>
                  </a:cubicBezTo>
                  <a:cubicBezTo>
                    <a:pt x="200" y="74"/>
                    <a:pt x="231" y="62"/>
                    <a:pt x="263" y="55"/>
                  </a:cubicBezTo>
                  <a:cubicBezTo>
                    <a:pt x="263" y="37"/>
                    <a:pt x="263" y="18"/>
                    <a:pt x="263" y="0"/>
                  </a:cubicBezTo>
                  <a:close/>
                  <a:moveTo>
                    <a:pt x="281" y="82"/>
                  </a:moveTo>
                  <a:cubicBezTo>
                    <a:pt x="231" y="90"/>
                    <a:pt x="183" y="114"/>
                    <a:pt x="147" y="151"/>
                  </a:cubicBezTo>
                  <a:cubicBezTo>
                    <a:pt x="108" y="191"/>
                    <a:pt x="84" y="245"/>
                    <a:pt x="80" y="300"/>
                  </a:cubicBezTo>
                  <a:cubicBezTo>
                    <a:pt x="76" y="351"/>
                    <a:pt x="88" y="402"/>
                    <a:pt x="115" y="445"/>
                  </a:cubicBezTo>
                  <a:cubicBezTo>
                    <a:pt x="146" y="497"/>
                    <a:pt x="198" y="535"/>
                    <a:pt x="256" y="551"/>
                  </a:cubicBezTo>
                  <a:cubicBezTo>
                    <a:pt x="314" y="567"/>
                    <a:pt x="378" y="560"/>
                    <a:pt x="431" y="531"/>
                  </a:cubicBezTo>
                  <a:cubicBezTo>
                    <a:pt x="477" y="507"/>
                    <a:pt x="515" y="467"/>
                    <a:pt x="536" y="420"/>
                  </a:cubicBezTo>
                  <a:cubicBezTo>
                    <a:pt x="562" y="366"/>
                    <a:pt x="566" y="301"/>
                    <a:pt x="547" y="244"/>
                  </a:cubicBezTo>
                  <a:cubicBezTo>
                    <a:pt x="528" y="184"/>
                    <a:pt x="483" y="133"/>
                    <a:pt x="427" y="105"/>
                  </a:cubicBezTo>
                  <a:cubicBezTo>
                    <a:pt x="383" y="82"/>
                    <a:pt x="331" y="74"/>
                    <a:pt x="281" y="82"/>
                  </a:cubicBezTo>
                  <a:close/>
                </a:path>
              </a:pathLst>
            </a:custGeom>
            <a:grpFill/>
            <a:ln w="9525">
              <a:no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3" name="Freeform 14"/>
            <p:cNvSpPr>
              <a:spLocks noChangeArrowheads="1"/>
            </p:cNvSpPr>
            <p:nvPr/>
          </p:nvSpPr>
          <p:spPr bwMode="auto">
            <a:xfrm>
              <a:off x="505246" y="497888"/>
              <a:ext cx="857202" cy="853523"/>
            </a:xfrm>
            <a:custGeom>
              <a:avLst/>
              <a:gdLst>
                <a:gd name="T0" fmla="*/ 352169 w 443"/>
                <a:gd name="T1" fmla="*/ 17419 h 441"/>
                <a:gd name="T2" fmla="*/ 640483 w 443"/>
                <a:gd name="T3" fmla="*/ 69675 h 441"/>
                <a:gd name="T4" fmla="*/ 835917 w 443"/>
                <a:gd name="T5" fmla="*/ 354183 h 441"/>
                <a:gd name="T6" fmla="*/ 762387 w 443"/>
                <a:gd name="T7" fmla="*/ 673528 h 441"/>
                <a:gd name="T8" fmla="*/ 474073 w 443"/>
                <a:gd name="T9" fmla="*/ 841910 h 441"/>
                <a:gd name="T10" fmla="*/ 179954 w 443"/>
                <a:gd name="T11" fmla="*/ 764493 h 441"/>
                <a:gd name="T12" fmla="*/ 11610 w 443"/>
                <a:gd name="T13" fmla="*/ 470309 h 441"/>
                <a:gd name="T14" fmla="*/ 81270 w 443"/>
                <a:gd name="T15" fmla="*/ 193543 h 441"/>
                <a:gd name="T16" fmla="*/ 352169 w 443"/>
                <a:gd name="T17" fmla="*/ 17419 h 4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3"/>
                <a:gd name="T28" fmla="*/ 0 h 441"/>
                <a:gd name="T29" fmla="*/ 443 w 443"/>
                <a:gd name="T30" fmla="*/ 441 h 4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3" h="441">
                  <a:moveTo>
                    <a:pt x="182" y="9"/>
                  </a:moveTo>
                  <a:cubicBezTo>
                    <a:pt x="233" y="0"/>
                    <a:pt x="287" y="9"/>
                    <a:pt x="331" y="36"/>
                  </a:cubicBezTo>
                  <a:cubicBezTo>
                    <a:pt x="384" y="68"/>
                    <a:pt x="422" y="122"/>
                    <a:pt x="432" y="183"/>
                  </a:cubicBezTo>
                  <a:cubicBezTo>
                    <a:pt x="443" y="240"/>
                    <a:pt x="429" y="301"/>
                    <a:pt x="394" y="348"/>
                  </a:cubicBezTo>
                  <a:cubicBezTo>
                    <a:pt x="359" y="396"/>
                    <a:pt x="304" y="428"/>
                    <a:pt x="245" y="435"/>
                  </a:cubicBezTo>
                  <a:cubicBezTo>
                    <a:pt x="192" y="441"/>
                    <a:pt x="136" y="427"/>
                    <a:pt x="93" y="395"/>
                  </a:cubicBezTo>
                  <a:cubicBezTo>
                    <a:pt x="44" y="359"/>
                    <a:pt x="12" y="303"/>
                    <a:pt x="6" y="243"/>
                  </a:cubicBezTo>
                  <a:cubicBezTo>
                    <a:pt x="0" y="193"/>
                    <a:pt x="13" y="141"/>
                    <a:pt x="42" y="100"/>
                  </a:cubicBezTo>
                  <a:cubicBezTo>
                    <a:pt x="74" y="52"/>
                    <a:pt x="126" y="19"/>
                    <a:pt x="182" y="9"/>
                  </a:cubicBezTo>
                  <a:close/>
                </a:path>
              </a:pathLst>
            </a:custGeom>
            <a:grpFill/>
            <a:ln w="9525">
              <a:noFill/>
              <a:miter lim="800000"/>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400" b="0" i="0" u="none" strike="noStrike" kern="0" cap="none" spc="0" normalizeH="0" baseline="0" noProof="0">
                  <a:ln>
                    <a:noFill/>
                  </a:ln>
                  <a:solidFill>
                    <a:srgbClr val="FFFFFF"/>
                  </a:solidFill>
                  <a:effectLst/>
                  <a:uLnTx/>
                  <a:uFillTx/>
                </a:rPr>
                <a:t>2</a:t>
              </a:r>
              <a:endParaRPr kumimoji="0" lang="zh-CN" altLang="en-US" sz="4400" b="0" i="0" u="none" strike="noStrike" kern="0" cap="none" spc="0" normalizeH="0" baseline="0" noProof="0">
                <a:ln>
                  <a:noFill/>
                </a:ln>
                <a:solidFill>
                  <a:srgbClr val="FFFFFF"/>
                </a:solidFill>
                <a:effectLst/>
                <a:uLnTx/>
                <a:uFillTx/>
              </a:endParaRPr>
            </a:p>
          </p:txBody>
        </p:sp>
      </p:grpSp>
      <p:grpSp>
        <p:nvGrpSpPr>
          <p:cNvPr id="44" name="Group 13"/>
          <p:cNvGrpSpPr/>
          <p:nvPr/>
        </p:nvGrpSpPr>
        <p:grpSpPr bwMode="auto">
          <a:xfrm flipH="1">
            <a:off x="6169025" y="2176463"/>
            <a:ext cx="1854200" cy="1874837"/>
            <a:chOff x="0" y="0"/>
            <a:chExt cx="1854205" cy="1875052"/>
          </a:xfrm>
          <a:solidFill>
            <a:srgbClr val="50BAC5"/>
          </a:solidFill>
        </p:grpSpPr>
        <p:sp>
          <p:nvSpPr>
            <p:cNvPr id="45" name="Freeform 6"/>
            <p:cNvSpPr>
              <a:spLocks noEditPoints="1"/>
            </p:cNvSpPr>
            <p:nvPr/>
          </p:nvSpPr>
          <p:spPr bwMode="auto">
            <a:xfrm>
              <a:off x="0" y="0"/>
              <a:ext cx="1854205" cy="1875052"/>
            </a:xfrm>
            <a:custGeom>
              <a:avLst/>
              <a:gdLst>
                <a:gd name="T0" fmla="*/ 227 w 958"/>
                <a:gd name="T1" fmla="*/ 81 h 969"/>
                <a:gd name="T2" fmla="*/ 536 w 958"/>
                <a:gd name="T3" fmla="*/ 13 h 969"/>
                <a:gd name="T4" fmla="*/ 842 w 958"/>
                <a:gd name="T5" fmla="*/ 176 h 969"/>
                <a:gd name="T6" fmla="*/ 958 w 958"/>
                <a:gd name="T7" fmla="*/ 483 h 969"/>
                <a:gd name="T8" fmla="*/ 958 w 958"/>
                <a:gd name="T9" fmla="*/ 967 h 969"/>
                <a:gd name="T10" fmla="*/ 544 w 958"/>
                <a:gd name="T11" fmla="*/ 967 h 969"/>
                <a:gd name="T12" fmla="*/ 402 w 958"/>
                <a:gd name="T13" fmla="*/ 961 h 969"/>
                <a:gd name="T14" fmla="*/ 104 w 958"/>
                <a:gd name="T15" fmla="*/ 786 h 969"/>
                <a:gd name="T16" fmla="*/ 0 w 958"/>
                <a:gd name="T17" fmla="*/ 497 h 969"/>
                <a:gd name="T18" fmla="*/ 0 w 958"/>
                <a:gd name="T19" fmla="*/ 469 h 969"/>
                <a:gd name="T20" fmla="*/ 20 w 958"/>
                <a:gd name="T21" fmla="*/ 350 h 969"/>
                <a:gd name="T22" fmla="*/ 227 w 958"/>
                <a:gd name="T23" fmla="*/ 81 h 969"/>
                <a:gd name="T24" fmla="*/ 453 w 958"/>
                <a:gd name="T25" fmla="*/ 107 h 969"/>
                <a:gd name="T26" fmla="*/ 285 w 958"/>
                <a:gd name="T27" fmla="*/ 159 h 969"/>
                <a:gd name="T28" fmla="*/ 122 w 958"/>
                <a:gd name="T29" fmla="*/ 353 h 969"/>
                <a:gd name="T30" fmla="*/ 125 w 958"/>
                <a:gd name="T31" fmla="*/ 633 h 969"/>
                <a:gd name="T32" fmla="*/ 311 w 958"/>
                <a:gd name="T33" fmla="*/ 831 h 969"/>
                <a:gd name="T34" fmla="*/ 600 w 958"/>
                <a:gd name="T35" fmla="*/ 851 h 969"/>
                <a:gd name="T36" fmla="*/ 815 w 958"/>
                <a:gd name="T37" fmla="*/ 669 h 969"/>
                <a:gd name="T38" fmla="*/ 848 w 958"/>
                <a:gd name="T39" fmla="*/ 390 h 969"/>
                <a:gd name="T40" fmla="*/ 691 w 958"/>
                <a:gd name="T41" fmla="*/ 171 h 969"/>
                <a:gd name="T42" fmla="*/ 453 w 958"/>
                <a:gd name="T43" fmla="*/ 107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58" h="969">
                  <a:moveTo>
                    <a:pt x="227" y="81"/>
                  </a:moveTo>
                  <a:cubicBezTo>
                    <a:pt x="318" y="24"/>
                    <a:pt x="429" y="0"/>
                    <a:pt x="536" y="13"/>
                  </a:cubicBezTo>
                  <a:cubicBezTo>
                    <a:pt x="654" y="26"/>
                    <a:pt x="765" y="86"/>
                    <a:pt x="842" y="176"/>
                  </a:cubicBezTo>
                  <a:cubicBezTo>
                    <a:pt x="915" y="260"/>
                    <a:pt x="957" y="371"/>
                    <a:pt x="958" y="483"/>
                  </a:cubicBezTo>
                  <a:cubicBezTo>
                    <a:pt x="958" y="645"/>
                    <a:pt x="958" y="806"/>
                    <a:pt x="958" y="967"/>
                  </a:cubicBezTo>
                  <a:cubicBezTo>
                    <a:pt x="820" y="967"/>
                    <a:pt x="682" y="967"/>
                    <a:pt x="544" y="967"/>
                  </a:cubicBezTo>
                  <a:cubicBezTo>
                    <a:pt x="497" y="967"/>
                    <a:pt x="449" y="969"/>
                    <a:pt x="402" y="961"/>
                  </a:cubicBezTo>
                  <a:cubicBezTo>
                    <a:pt x="285" y="943"/>
                    <a:pt x="177" y="879"/>
                    <a:pt x="104" y="786"/>
                  </a:cubicBezTo>
                  <a:cubicBezTo>
                    <a:pt x="39" y="705"/>
                    <a:pt x="2" y="601"/>
                    <a:pt x="0" y="497"/>
                  </a:cubicBezTo>
                  <a:cubicBezTo>
                    <a:pt x="0" y="469"/>
                    <a:pt x="0" y="469"/>
                    <a:pt x="0" y="469"/>
                  </a:cubicBezTo>
                  <a:cubicBezTo>
                    <a:pt x="3" y="429"/>
                    <a:pt x="8" y="389"/>
                    <a:pt x="20" y="350"/>
                  </a:cubicBezTo>
                  <a:cubicBezTo>
                    <a:pt x="53" y="239"/>
                    <a:pt x="128" y="142"/>
                    <a:pt x="227" y="81"/>
                  </a:cubicBezTo>
                  <a:close/>
                  <a:moveTo>
                    <a:pt x="453" y="107"/>
                  </a:moveTo>
                  <a:cubicBezTo>
                    <a:pt x="394" y="111"/>
                    <a:pt x="336" y="129"/>
                    <a:pt x="285" y="159"/>
                  </a:cubicBezTo>
                  <a:cubicBezTo>
                    <a:pt x="211" y="203"/>
                    <a:pt x="152" y="272"/>
                    <a:pt x="122" y="353"/>
                  </a:cubicBezTo>
                  <a:cubicBezTo>
                    <a:pt x="88" y="442"/>
                    <a:pt x="89" y="544"/>
                    <a:pt x="125" y="633"/>
                  </a:cubicBezTo>
                  <a:cubicBezTo>
                    <a:pt x="160" y="719"/>
                    <a:pt x="228" y="791"/>
                    <a:pt x="311" y="831"/>
                  </a:cubicBezTo>
                  <a:cubicBezTo>
                    <a:pt x="400" y="875"/>
                    <a:pt x="506" y="882"/>
                    <a:pt x="600" y="851"/>
                  </a:cubicBezTo>
                  <a:cubicBezTo>
                    <a:pt x="691" y="820"/>
                    <a:pt x="770" y="754"/>
                    <a:pt x="815" y="669"/>
                  </a:cubicBezTo>
                  <a:cubicBezTo>
                    <a:pt x="861" y="585"/>
                    <a:pt x="873" y="483"/>
                    <a:pt x="848" y="390"/>
                  </a:cubicBezTo>
                  <a:cubicBezTo>
                    <a:pt x="825" y="301"/>
                    <a:pt x="767" y="222"/>
                    <a:pt x="691" y="171"/>
                  </a:cubicBezTo>
                  <a:cubicBezTo>
                    <a:pt x="622" y="124"/>
                    <a:pt x="536" y="102"/>
                    <a:pt x="453" y="107"/>
                  </a:cubicBezTo>
                  <a:close/>
                </a:path>
              </a:pathLst>
            </a:custGeom>
            <a:grpFill/>
            <a:ln w="25400" cap="flat" cmpd="sng">
              <a:no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6" name="Freeform 13"/>
            <p:cNvSpPr>
              <a:spLocks noEditPoints="1"/>
            </p:cNvSpPr>
            <p:nvPr/>
          </p:nvSpPr>
          <p:spPr bwMode="auto">
            <a:xfrm>
              <a:off x="310261" y="328655"/>
              <a:ext cx="1238589" cy="1238589"/>
            </a:xfrm>
            <a:custGeom>
              <a:avLst/>
              <a:gdLst>
                <a:gd name="T0" fmla="*/ 263 w 640"/>
                <a:gd name="T1" fmla="*/ 0 h 640"/>
                <a:gd name="T2" fmla="*/ 375 w 640"/>
                <a:gd name="T3" fmla="*/ 0 h 640"/>
                <a:gd name="T4" fmla="*/ 375 w 640"/>
                <a:gd name="T5" fmla="*/ 54 h 640"/>
                <a:gd name="T6" fmla="*/ 468 w 640"/>
                <a:gd name="T7" fmla="*/ 92 h 640"/>
                <a:gd name="T8" fmla="*/ 507 w 640"/>
                <a:gd name="T9" fmla="*/ 57 h 640"/>
                <a:gd name="T10" fmla="*/ 586 w 640"/>
                <a:gd name="T11" fmla="*/ 134 h 640"/>
                <a:gd name="T12" fmla="*/ 549 w 640"/>
                <a:gd name="T13" fmla="*/ 171 h 640"/>
                <a:gd name="T14" fmla="*/ 588 w 640"/>
                <a:gd name="T15" fmla="*/ 263 h 640"/>
                <a:gd name="T16" fmla="*/ 640 w 640"/>
                <a:gd name="T17" fmla="*/ 263 h 640"/>
                <a:gd name="T18" fmla="*/ 640 w 640"/>
                <a:gd name="T19" fmla="*/ 375 h 640"/>
                <a:gd name="T20" fmla="*/ 590 w 640"/>
                <a:gd name="T21" fmla="*/ 375 h 640"/>
                <a:gd name="T22" fmla="*/ 550 w 640"/>
                <a:gd name="T23" fmla="*/ 471 h 640"/>
                <a:gd name="T24" fmla="*/ 586 w 640"/>
                <a:gd name="T25" fmla="*/ 506 h 640"/>
                <a:gd name="T26" fmla="*/ 507 w 640"/>
                <a:gd name="T27" fmla="*/ 586 h 640"/>
                <a:gd name="T28" fmla="*/ 472 w 640"/>
                <a:gd name="T29" fmla="*/ 551 h 640"/>
                <a:gd name="T30" fmla="*/ 375 w 640"/>
                <a:gd name="T31" fmla="*/ 590 h 640"/>
                <a:gd name="T32" fmla="*/ 375 w 640"/>
                <a:gd name="T33" fmla="*/ 640 h 640"/>
                <a:gd name="T34" fmla="*/ 263 w 640"/>
                <a:gd name="T35" fmla="*/ 640 h 640"/>
                <a:gd name="T36" fmla="*/ 263 w 640"/>
                <a:gd name="T37" fmla="*/ 588 h 640"/>
                <a:gd name="T38" fmla="*/ 172 w 640"/>
                <a:gd name="T39" fmla="*/ 548 h 640"/>
                <a:gd name="T40" fmla="*/ 134 w 640"/>
                <a:gd name="T41" fmla="*/ 586 h 640"/>
                <a:gd name="T42" fmla="*/ 55 w 640"/>
                <a:gd name="T43" fmla="*/ 507 h 640"/>
                <a:gd name="T44" fmla="*/ 94 w 640"/>
                <a:gd name="T45" fmla="*/ 468 h 640"/>
                <a:gd name="T46" fmla="*/ 57 w 640"/>
                <a:gd name="T47" fmla="*/ 375 h 640"/>
                <a:gd name="T48" fmla="*/ 0 w 640"/>
                <a:gd name="T49" fmla="*/ 375 h 640"/>
                <a:gd name="T50" fmla="*/ 0 w 640"/>
                <a:gd name="T51" fmla="*/ 263 h 640"/>
                <a:gd name="T52" fmla="*/ 59 w 640"/>
                <a:gd name="T53" fmla="*/ 263 h 640"/>
                <a:gd name="T54" fmla="*/ 95 w 640"/>
                <a:gd name="T55" fmla="*/ 176 h 640"/>
                <a:gd name="T56" fmla="*/ 55 w 640"/>
                <a:gd name="T57" fmla="*/ 134 h 640"/>
                <a:gd name="T58" fmla="*/ 133 w 640"/>
                <a:gd name="T59" fmla="*/ 57 h 640"/>
                <a:gd name="T60" fmla="*/ 174 w 640"/>
                <a:gd name="T61" fmla="*/ 95 h 640"/>
                <a:gd name="T62" fmla="*/ 263 w 640"/>
                <a:gd name="T63" fmla="*/ 57 h 640"/>
                <a:gd name="T64" fmla="*/ 263 w 640"/>
                <a:gd name="T65" fmla="*/ 0 h 640"/>
                <a:gd name="T66" fmla="*/ 281 w 640"/>
                <a:gd name="T67" fmla="*/ 81 h 640"/>
                <a:gd name="T68" fmla="*/ 149 w 640"/>
                <a:gd name="T69" fmla="*/ 149 h 640"/>
                <a:gd name="T70" fmla="*/ 81 w 640"/>
                <a:gd name="T71" fmla="*/ 292 h 640"/>
                <a:gd name="T72" fmla="*/ 109 w 640"/>
                <a:gd name="T73" fmla="*/ 435 h 640"/>
                <a:gd name="T74" fmla="*/ 240 w 640"/>
                <a:gd name="T75" fmla="*/ 545 h 640"/>
                <a:gd name="T76" fmla="*/ 412 w 640"/>
                <a:gd name="T77" fmla="*/ 540 h 640"/>
                <a:gd name="T78" fmla="*/ 535 w 640"/>
                <a:gd name="T79" fmla="*/ 423 h 640"/>
                <a:gd name="T80" fmla="*/ 547 w 640"/>
                <a:gd name="T81" fmla="*/ 244 h 640"/>
                <a:gd name="T82" fmla="*/ 425 w 640"/>
                <a:gd name="T83" fmla="*/ 103 h 640"/>
                <a:gd name="T84" fmla="*/ 281 w 640"/>
                <a:gd name="T85" fmla="*/ 81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0" h="640">
                  <a:moveTo>
                    <a:pt x="263" y="0"/>
                  </a:moveTo>
                  <a:cubicBezTo>
                    <a:pt x="301" y="0"/>
                    <a:pt x="338" y="0"/>
                    <a:pt x="375" y="0"/>
                  </a:cubicBezTo>
                  <a:cubicBezTo>
                    <a:pt x="375" y="18"/>
                    <a:pt x="376" y="36"/>
                    <a:pt x="375" y="54"/>
                  </a:cubicBezTo>
                  <a:cubicBezTo>
                    <a:pt x="408" y="63"/>
                    <a:pt x="440" y="73"/>
                    <a:pt x="468" y="92"/>
                  </a:cubicBezTo>
                  <a:cubicBezTo>
                    <a:pt x="482" y="81"/>
                    <a:pt x="492" y="65"/>
                    <a:pt x="507" y="57"/>
                  </a:cubicBezTo>
                  <a:cubicBezTo>
                    <a:pt x="534" y="82"/>
                    <a:pt x="559" y="109"/>
                    <a:pt x="586" y="134"/>
                  </a:cubicBezTo>
                  <a:cubicBezTo>
                    <a:pt x="574" y="147"/>
                    <a:pt x="561" y="159"/>
                    <a:pt x="549" y="171"/>
                  </a:cubicBezTo>
                  <a:cubicBezTo>
                    <a:pt x="568" y="199"/>
                    <a:pt x="580" y="231"/>
                    <a:pt x="588" y="263"/>
                  </a:cubicBezTo>
                  <a:cubicBezTo>
                    <a:pt x="605" y="263"/>
                    <a:pt x="623" y="263"/>
                    <a:pt x="640" y="263"/>
                  </a:cubicBezTo>
                  <a:cubicBezTo>
                    <a:pt x="640" y="301"/>
                    <a:pt x="640" y="338"/>
                    <a:pt x="640" y="375"/>
                  </a:cubicBezTo>
                  <a:cubicBezTo>
                    <a:pt x="623" y="375"/>
                    <a:pt x="607" y="376"/>
                    <a:pt x="590" y="375"/>
                  </a:cubicBezTo>
                  <a:cubicBezTo>
                    <a:pt x="581" y="409"/>
                    <a:pt x="570" y="442"/>
                    <a:pt x="550" y="471"/>
                  </a:cubicBezTo>
                  <a:cubicBezTo>
                    <a:pt x="562" y="483"/>
                    <a:pt x="574" y="495"/>
                    <a:pt x="586" y="506"/>
                  </a:cubicBezTo>
                  <a:cubicBezTo>
                    <a:pt x="560" y="533"/>
                    <a:pt x="533" y="559"/>
                    <a:pt x="507" y="586"/>
                  </a:cubicBezTo>
                  <a:cubicBezTo>
                    <a:pt x="495" y="575"/>
                    <a:pt x="483" y="563"/>
                    <a:pt x="472" y="551"/>
                  </a:cubicBezTo>
                  <a:cubicBezTo>
                    <a:pt x="442" y="569"/>
                    <a:pt x="409" y="583"/>
                    <a:pt x="375" y="590"/>
                  </a:cubicBezTo>
                  <a:cubicBezTo>
                    <a:pt x="375" y="607"/>
                    <a:pt x="375" y="623"/>
                    <a:pt x="375" y="640"/>
                  </a:cubicBezTo>
                  <a:cubicBezTo>
                    <a:pt x="338" y="640"/>
                    <a:pt x="301" y="640"/>
                    <a:pt x="263" y="640"/>
                  </a:cubicBezTo>
                  <a:cubicBezTo>
                    <a:pt x="263" y="623"/>
                    <a:pt x="263" y="605"/>
                    <a:pt x="263" y="588"/>
                  </a:cubicBezTo>
                  <a:cubicBezTo>
                    <a:pt x="231" y="581"/>
                    <a:pt x="200" y="566"/>
                    <a:pt x="172" y="548"/>
                  </a:cubicBezTo>
                  <a:cubicBezTo>
                    <a:pt x="159" y="561"/>
                    <a:pt x="147" y="573"/>
                    <a:pt x="134" y="586"/>
                  </a:cubicBezTo>
                  <a:cubicBezTo>
                    <a:pt x="108" y="560"/>
                    <a:pt x="81" y="533"/>
                    <a:pt x="55" y="507"/>
                  </a:cubicBezTo>
                  <a:cubicBezTo>
                    <a:pt x="68" y="494"/>
                    <a:pt x="81" y="481"/>
                    <a:pt x="94" y="468"/>
                  </a:cubicBezTo>
                  <a:cubicBezTo>
                    <a:pt x="77" y="439"/>
                    <a:pt x="65" y="408"/>
                    <a:pt x="57" y="375"/>
                  </a:cubicBezTo>
                  <a:cubicBezTo>
                    <a:pt x="38" y="375"/>
                    <a:pt x="19" y="375"/>
                    <a:pt x="0" y="375"/>
                  </a:cubicBezTo>
                  <a:cubicBezTo>
                    <a:pt x="0" y="338"/>
                    <a:pt x="0" y="301"/>
                    <a:pt x="0" y="263"/>
                  </a:cubicBezTo>
                  <a:cubicBezTo>
                    <a:pt x="20" y="263"/>
                    <a:pt x="39" y="263"/>
                    <a:pt x="59" y="263"/>
                  </a:cubicBezTo>
                  <a:cubicBezTo>
                    <a:pt x="66" y="232"/>
                    <a:pt x="79" y="203"/>
                    <a:pt x="95" y="176"/>
                  </a:cubicBezTo>
                  <a:cubicBezTo>
                    <a:pt x="83" y="161"/>
                    <a:pt x="68" y="148"/>
                    <a:pt x="55" y="134"/>
                  </a:cubicBezTo>
                  <a:cubicBezTo>
                    <a:pt x="81" y="109"/>
                    <a:pt x="106" y="82"/>
                    <a:pt x="133" y="57"/>
                  </a:cubicBezTo>
                  <a:cubicBezTo>
                    <a:pt x="149" y="65"/>
                    <a:pt x="160" y="83"/>
                    <a:pt x="174" y="95"/>
                  </a:cubicBezTo>
                  <a:cubicBezTo>
                    <a:pt x="202" y="77"/>
                    <a:pt x="232" y="64"/>
                    <a:pt x="263" y="57"/>
                  </a:cubicBezTo>
                  <a:cubicBezTo>
                    <a:pt x="263" y="38"/>
                    <a:pt x="263" y="19"/>
                    <a:pt x="263" y="0"/>
                  </a:cubicBezTo>
                  <a:close/>
                  <a:moveTo>
                    <a:pt x="281" y="81"/>
                  </a:moveTo>
                  <a:cubicBezTo>
                    <a:pt x="231" y="89"/>
                    <a:pt x="185" y="113"/>
                    <a:pt x="149" y="149"/>
                  </a:cubicBezTo>
                  <a:cubicBezTo>
                    <a:pt x="111" y="187"/>
                    <a:pt x="86" y="238"/>
                    <a:pt x="81" y="292"/>
                  </a:cubicBezTo>
                  <a:cubicBezTo>
                    <a:pt x="75" y="341"/>
                    <a:pt x="85" y="392"/>
                    <a:pt x="109" y="435"/>
                  </a:cubicBezTo>
                  <a:cubicBezTo>
                    <a:pt x="137" y="486"/>
                    <a:pt x="185" y="526"/>
                    <a:pt x="240" y="545"/>
                  </a:cubicBezTo>
                  <a:cubicBezTo>
                    <a:pt x="295" y="564"/>
                    <a:pt x="357" y="562"/>
                    <a:pt x="412" y="540"/>
                  </a:cubicBezTo>
                  <a:cubicBezTo>
                    <a:pt x="465" y="517"/>
                    <a:pt x="510" y="475"/>
                    <a:pt x="535" y="423"/>
                  </a:cubicBezTo>
                  <a:cubicBezTo>
                    <a:pt x="562" y="368"/>
                    <a:pt x="566" y="302"/>
                    <a:pt x="547" y="244"/>
                  </a:cubicBezTo>
                  <a:cubicBezTo>
                    <a:pt x="528" y="183"/>
                    <a:pt x="482" y="131"/>
                    <a:pt x="425" y="103"/>
                  </a:cubicBezTo>
                  <a:cubicBezTo>
                    <a:pt x="381" y="81"/>
                    <a:pt x="330" y="74"/>
                    <a:pt x="281" y="81"/>
                  </a:cubicBezTo>
                  <a:close/>
                </a:path>
              </a:pathLst>
            </a:custGeom>
            <a:grpFill/>
            <a:ln w="9525">
              <a:no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7" name="Freeform 15"/>
            <p:cNvSpPr>
              <a:spLocks noChangeArrowheads="1"/>
            </p:cNvSpPr>
            <p:nvPr/>
          </p:nvSpPr>
          <p:spPr bwMode="auto">
            <a:xfrm>
              <a:off x="495436" y="512604"/>
              <a:ext cx="860881" cy="859655"/>
            </a:xfrm>
            <a:custGeom>
              <a:avLst/>
              <a:gdLst>
                <a:gd name="T0" fmla="*/ 350156 w 445"/>
                <a:gd name="T1" fmla="*/ 21298 h 444"/>
                <a:gd name="T2" fmla="*/ 648079 w 445"/>
                <a:gd name="T3" fmla="*/ 73574 h 444"/>
                <a:gd name="T4" fmla="*/ 833797 w 445"/>
                <a:gd name="T5" fmla="*/ 327211 h 444"/>
                <a:gd name="T6" fmla="*/ 795106 w 445"/>
                <a:gd name="T7" fmla="*/ 635060 h 444"/>
                <a:gd name="T8" fmla="*/ 526201 w 445"/>
                <a:gd name="T9" fmla="*/ 836421 h 444"/>
                <a:gd name="T10" fmla="*/ 228279 w 445"/>
                <a:gd name="T11" fmla="*/ 795762 h 444"/>
                <a:gd name="T12" fmla="*/ 25149 w 445"/>
                <a:gd name="T13" fmla="*/ 528572 h 444"/>
                <a:gd name="T14" fmla="*/ 69644 w 445"/>
                <a:gd name="T15" fmla="*/ 218786 h 444"/>
                <a:gd name="T16" fmla="*/ 350156 w 445"/>
                <a:gd name="T17" fmla="*/ 21298 h 4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5"/>
                <a:gd name="T28" fmla="*/ 0 h 444"/>
                <a:gd name="T29" fmla="*/ 445 w 445"/>
                <a:gd name="T30" fmla="*/ 444 h 4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5" h="444">
                  <a:moveTo>
                    <a:pt x="181" y="11"/>
                  </a:moveTo>
                  <a:cubicBezTo>
                    <a:pt x="233" y="0"/>
                    <a:pt x="289" y="10"/>
                    <a:pt x="335" y="38"/>
                  </a:cubicBezTo>
                  <a:cubicBezTo>
                    <a:pt x="382" y="67"/>
                    <a:pt x="418" y="115"/>
                    <a:pt x="431" y="169"/>
                  </a:cubicBezTo>
                  <a:cubicBezTo>
                    <a:pt x="445" y="222"/>
                    <a:pt x="438" y="280"/>
                    <a:pt x="411" y="328"/>
                  </a:cubicBezTo>
                  <a:cubicBezTo>
                    <a:pt x="382" y="380"/>
                    <a:pt x="330" y="419"/>
                    <a:pt x="272" y="432"/>
                  </a:cubicBezTo>
                  <a:cubicBezTo>
                    <a:pt x="220" y="444"/>
                    <a:pt x="165" y="437"/>
                    <a:pt x="118" y="411"/>
                  </a:cubicBezTo>
                  <a:cubicBezTo>
                    <a:pt x="66" y="382"/>
                    <a:pt x="27" y="331"/>
                    <a:pt x="13" y="273"/>
                  </a:cubicBezTo>
                  <a:cubicBezTo>
                    <a:pt x="0" y="219"/>
                    <a:pt x="8" y="161"/>
                    <a:pt x="36" y="113"/>
                  </a:cubicBezTo>
                  <a:cubicBezTo>
                    <a:pt x="67" y="60"/>
                    <a:pt x="121" y="22"/>
                    <a:pt x="181" y="11"/>
                  </a:cubicBezTo>
                  <a:close/>
                </a:path>
              </a:pathLst>
            </a:custGeom>
            <a:grpFill/>
            <a:ln w="9525">
              <a:noFill/>
              <a:miter lim="800000"/>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400" b="0" i="0" u="none" strike="noStrike" kern="0" cap="none" spc="0" normalizeH="0" baseline="0" noProof="0">
                  <a:ln>
                    <a:noFill/>
                  </a:ln>
                  <a:solidFill>
                    <a:srgbClr val="FFFFFF"/>
                  </a:solidFill>
                  <a:effectLst/>
                  <a:uLnTx/>
                  <a:uFillTx/>
                </a:rPr>
                <a:t>1</a:t>
              </a:r>
              <a:endParaRPr kumimoji="0" lang="zh-CN" altLang="en-US" sz="4400" b="0" i="0" u="none" strike="noStrike" kern="0" cap="none" spc="0" normalizeH="0" baseline="0" noProof="0">
                <a:ln>
                  <a:noFill/>
                </a:ln>
                <a:solidFill>
                  <a:srgbClr val="FFFFFF"/>
                </a:solidFill>
                <a:effectLst/>
                <a:uLnTx/>
                <a:uFillTx/>
              </a:endParaRPr>
            </a:p>
          </p:txBody>
        </p:sp>
      </p:grpSp>
      <p:grpSp>
        <p:nvGrpSpPr>
          <p:cNvPr id="48" name="Group 17"/>
          <p:cNvGrpSpPr/>
          <p:nvPr/>
        </p:nvGrpSpPr>
        <p:grpSpPr bwMode="auto">
          <a:xfrm>
            <a:off x="4225925" y="4108450"/>
            <a:ext cx="1854200" cy="1871663"/>
            <a:chOff x="0" y="0"/>
            <a:chExt cx="1854205" cy="1871373"/>
          </a:xfrm>
          <a:solidFill>
            <a:srgbClr val="50BAC5"/>
          </a:solidFill>
        </p:grpSpPr>
        <p:sp>
          <p:nvSpPr>
            <p:cNvPr id="49" name="Freeform 7"/>
            <p:cNvSpPr>
              <a:spLocks noEditPoints="1"/>
            </p:cNvSpPr>
            <p:nvPr/>
          </p:nvSpPr>
          <p:spPr bwMode="auto">
            <a:xfrm>
              <a:off x="0" y="0"/>
              <a:ext cx="1854205" cy="1871373"/>
            </a:xfrm>
            <a:custGeom>
              <a:avLst/>
              <a:gdLst>
                <a:gd name="T0" fmla="*/ 134 w 958"/>
                <a:gd name="T1" fmla="*/ 147 h 967"/>
                <a:gd name="T2" fmla="*/ 472 w 958"/>
                <a:gd name="T3" fmla="*/ 0 h 967"/>
                <a:gd name="T4" fmla="*/ 958 w 958"/>
                <a:gd name="T5" fmla="*/ 0 h 967"/>
                <a:gd name="T6" fmla="*/ 958 w 958"/>
                <a:gd name="T7" fmla="*/ 474 h 967"/>
                <a:gd name="T8" fmla="*/ 948 w 958"/>
                <a:gd name="T9" fmla="*/ 578 h 967"/>
                <a:gd name="T10" fmla="*/ 756 w 958"/>
                <a:gd name="T11" fmla="*/ 870 h 967"/>
                <a:gd name="T12" fmla="*/ 436 w 958"/>
                <a:gd name="T13" fmla="*/ 956 h 967"/>
                <a:gd name="T14" fmla="*/ 127 w 958"/>
                <a:gd name="T15" fmla="*/ 804 h 967"/>
                <a:gd name="T16" fmla="*/ 0 w 958"/>
                <a:gd name="T17" fmla="*/ 500 h 967"/>
                <a:gd name="T18" fmla="*/ 0 w 958"/>
                <a:gd name="T19" fmla="*/ 464 h 967"/>
                <a:gd name="T20" fmla="*/ 134 w 958"/>
                <a:gd name="T21" fmla="*/ 147 h 967"/>
                <a:gd name="T22" fmla="*/ 441 w 958"/>
                <a:gd name="T23" fmla="*/ 99 h 967"/>
                <a:gd name="T24" fmla="*/ 258 w 958"/>
                <a:gd name="T25" fmla="*/ 168 h 967"/>
                <a:gd name="T26" fmla="*/ 113 w 958"/>
                <a:gd name="T27" fmla="*/ 371 h 967"/>
                <a:gd name="T28" fmla="*/ 136 w 958"/>
                <a:gd name="T29" fmla="*/ 646 h 967"/>
                <a:gd name="T30" fmla="*/ 336 w 958"/>
                <a:gd name="T31" fmla="*/ 833 h 967"/>
                <a:gd name="T32" fmla="*/ 612 w 958"/>
                <a:gd name="T33" fmla="*/ 837 h 967"/>
                <a:gd name="T34" fmla="*/ 819 w 958"/>
                <a:gd name="T35" fmla="*/ 653 h 967"/>
                <a:gd name="T36" fmla="*/ 846 w 958"/>
                <a:gd name="T37" fmla="*/ 374 h 967"/>
                <a:gd name="T38" fmla="*/ 680 w 958"/>
                <a:gd name="T39" fmla="*/ 154 h 967"/>
                <a:gd name="T40" fmla="*/ 441 w 958"/>
                <a:gd name="T41" fmla="*/ 99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8" h="967">
                  <a:moveTo>
                    <a:pt x="134" y="147"/>
                  </a:moveTo>
                  <a:cubicBezTo>
                    <a:pt x="221" y="56"/>
                    <a:pt x="346" y="1"/>
                    <a:pt x="472" y="0"/>
                  </a:cubicBezTo>
                  <a:cubicBezTo>
                    <a:pt x="634" y="0"/>
                    <a:pt x="796" y="0"/>
                    <a:pt x="958" y="0"/>
                  </a:cubicBezTo>
                  <a:cubicBezTo>
                    <a:pt x="958" y="158"/>
                    <a:pt x="958" y="316"/>
                    <a:pt x="958" y="474"/>
                  </a:cubicBezTo>
                  <a:cubicBezTo>
                    <a:pt x="958" y="509"/>
                    <a:pt x="955" y="544"/>
                    <a:pt x="948" y="578"/>
                  </a:cubicBezTo>
                  <a:cubicBezTo>
                    <a:pt x="924" y="695"/>
                    <a:pt x="854" y="801"/>
                    <a:pt x="756" y="870"/>
                  </a:cubicBezTo>
                  <a:cubicBezTo>
                    <a:pt x="664" y="936"/>
                    <a:pt x="548" y="967"/>
                    <a:pt x="436" y="956"/>
                  </a:cubicBezTo>
                  <a:cubicBezTo>
                    <a:pt x="318" y="946"/>
                    <a:pt x="206" y="890"/>
                    <a:pt x="127" y="804"/>
                  </a:cubicBezTo>
                  <a:cubicBezTo>
                    <a:pt x="50" y="721"/>
                    <a:pt x="5" y="612"/>
                    <a:pt x="0" y="500"/>
                  </a:cubicBezTo>
                  <a:cubicBezTo>
                    <a:pt x="0" y="464"/>
                    <a:pt x="0" y="464"/>
                    <a:pt x="0" y="464"/>
                  </a:cubicBezTo>
                  <a:cubicBezTo>
                    <a:pt x="4" y="347"/>
                    <a:pt x="52" y="232"/>
                    <a:pt x="134" y="147"/>
                  </a:cubicBezTo>
                  <a:close/>
                  <a:moveTo>
                    <a:pt x="441" y="99"/>
                  </a:moveTo>
                  <a:cubicBezTo>
                    <a:pt x="375" y="106"/>
                    <a:pt x="311" y="129"/>
                    <a:pt x="258" y="168"/>
                  </a:cubicBezTo>
                  <a:cubicBezTo>
                    <a:pt x="189" y="217"/>
                    <a:pt x="137" y="289"/>
                    <a:pt x="113" y="371"/>
                  </a:cubicBezTo>
                  <a:cubicBezTo>
                    <a:pt x="86" y="461"/>
                    <a:pt x="94" y="562"/>
                    <a:pt x="136" y="646"/>
                  </a:cubicBezTo>
                  <a:cubicBezTo>
                    <a:pt x="176" y="731"/>
                    <a:pt x="249" y="799"/>
                    <a:pt x="336" y="833"/>
                  </a:cubicBezTo>
                  <a:cubicBezTo>
                    <a:pt x="423" y="869"/>
                    <a:pt x="524" y="870"/>
                    <a:pt x="612" y="837"/>
                  </a:cubicBezTo>
                  <a:cubicBezTo>
                    <a:pt x="701" y="804"/>
                    <a:pt x="776" y="737"/>
                    <a:pt x="819" y="653"/>
                  </a:cubicBezTo>
                  <a:cubicBezTo>
                    <a:pt x="863" y="568"/>
                    <a:pt x="872" y="466"/>
                    <a:pt x="846" y="374"/>
                  </a:cubicBezTo>
                  <a:cubicBezTo>
                    <a:pt x="820" y="284"/>
                    <a:pt x="760" y="204"/>
                    <a:pt x="680" y="154"/>
                  </a:cubicBezTo>
                  <a:cubicBezTo>
                    <a:pt x="609" y="110"/>
                    <a:pt x="524" y="91"/>
                    <a:pt x="441" y="99"/>
                  </a:cubicBezTo>
                  <a:close/>
                </a:path>
              </a:pathLst>
            </a:custGeom>
            <a:grpFill/>
            <a:ln w="25400" cap="flat" cmpd="sng">
              <a:no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0" name="Freeform 16"/>
            <p:cNvSpPr>
              <a:spLocks noEditPoints="1"/>
            </p:cNvSpPr>
            <p:nvPr/>
          </p:nvSpPr>
          <p:spPr bwMode="auto">
            <a:xfrm>
              <a:off x="310261" y="305356"/>
              <a:ext cx="1238589" cy="1238589"/>
            </a:xfrm>
            <a:custGeom>
              <a:avLst/>
              <a:gdLst>
                <a:gd name="T0" fmla="*/ 263 w 640"/>
                <a:gd name="T1" fmla="*/ 0 h 640"/>
                <a:gd name="T2" fmla="*/ 375 w 640"/>
                <a:gd name="T3" fmla="*/ 0 h 640"/>
                <a:gd name="T4" fmla="*/ 375 w 640"/>
                <a:gd name="T5" fmla="*/ 52 h 640"/>
                <a:gd name="T6" fmla="*/ 472 w 640"/>
                <a:gd name="T7" fmla="*/ 91 h 640"/>
                <a:gd name="T8" fmla="*/ 507 w 640"/>
                <a:gd name="T9" fmla="*/ 56 h 640"/>
                <a:gd name="T10" fmla="*/ 586 w 640"/>
                <a:gd name="T11" fmla="*/ 135 h 640"/>
                <a:gd name="T12" fmla="*/ 550 w 640"/>
                <a:gd name="T13" fmla="*/ 171 h 640"/>
                <a:gd name="T14" fmla="*/ 589 w 640"/>
                <a:gd name="T15" fmla="*/ 263 h 640"/>
                <a:gd name="T16" fmla="*/ 640 w 640"/>
                <a:gd name="T17" fmla="*/ 263 h 640"/>
                <a:gd name="T18" fmla="*/ 640 w 640"/>
                <a:gd name="T19" fmla="*/ 378 h 640"/>
                <a:gd name="T20" fmla="*/ 588 w 640"/>
                <a:gd name="T21" fmla="*/ 378 h 640"/>
                <a:gd name="T22" fmla="*/ 548 w 640"/>
                <a:gd name="T23" fmla="*/ 470 h 640"/>
                <a:gd name="T24" fmla="*/ 586 w 640"/>
                <a:gd name="T25" fmla="*/ 508 h 640"/>
                <a:gd name="T26" fmla="*/ 507 w 640"/>
                <a:gd name="T27" fmla="*/ 587 h 640"/>
                <a:gd name="T28" fmla="*/ 468 w 640"/>
                <a:gd name="T29" fmla="*/ 548 h 640"/>
                <a:gd name="T30" fmla="*/ 377 w 640"/>
                <a:gd name="T31" fmla="*/ 585 h 640"/>
                <a:gd name="T32" fmla="*/ 375 w 640"/>
                <a:gd name="T33" fmla="*/ 640 h 640"/>
                <a:gd name="T34" fmla="*/ 263 w 640"/>
                <a:gd name="T35" fmla="*/ 640 h 640"/>
                <a:gd name="T36" fmla="*/ 263 w 640"/>
                <a:gd name="T37" fmla="*/ 583 h 640"/>
                <a:gd name="T38" fmla="*/ 175 w 640"/>
                <a:gd name="T39" fmla="*/ 545 h 640"/>
                <a:gd name="T40" fmla="*/ 134 w 640"/>
                <a:gd name="T41" fmla="*/ 587 h 640"/>
                <a:gd name="T42" fmla="*/ 54 w 640"/>
                <a:gd name="T43" fmla="*/ 507 h 640"/>
                <a:gd name="T44" fmla="*/ 96 w 640"/>
                <a:gd name="T45" fmla="*/ 466 h 640"/>
                <a:gd name="T46" fmla="*/ 59 w 640"/>
                <a:gd name="T47" fmla="*/ 378 h 640"/>
                <a:gd name="T48" fmla="*/ 0 w 640"/>
                <a:gd name="T49" fmla="*/ 378 h 640"/>
                <a:gd name="T50" fmla="*/ 0 w 640"/>
                <a:gd name="T51" fmla="*/ 263 h 640"/>
                <a:gd name="T52" fmla="*/ 58 w 640"/>
                <a:gd name="T53" fmla="*/ 263 h 640"/>
                <a:gd name="T54" fmla="*/ 94 w 640"/>
                <a:gd name="T55" fmla="*/ 175 h 640"/>
                <a:gd name="T56" fmla="*/ 55 w 640"/>
                <a:gd name="T57" fmla="*/ 135 h 640"/>
                <a:gd name="T58" fmla="*/ 134 w 640"/>
                <a:gd name="T59" fmla="*/ 56 h 640"/>
                <a:gd name="T60" fmla="*/ 172 w 640"/>
                <a:gd name="T61" fmla="*/ 94 h 640"/>
                <a:gd name="T62" fmla="*/ 263 w 640"/>
                <a:gd name="T63" fmla="*/ 54 h 640"/>
                <a:gd name="T64" fmla="*/ 263 w 640"/>
                <a:gd name="T65" fmla="*/ 0 h 640"/>
                <a:gd name="T66" fmla="*/ 290 w 640"/>
                <a:gd name="T67" fmla="*/ 83 h 640"/>
                <a:gd name="T68" fmla="*/ 92 w 640"/>
                <a:gd name="T69" fmla="*/ 244 h 640"/>
                <a:gd name="T70" fmla="*/ 102 w 640"/>
                <a:gd name="T71" fmla="*/ 423 h 640"/>
                <a:gd name="T72" fmla="*/ 228 w 640"/>
                <a:gd name="T73" fmla="*/ 543 h 640"/>
                <a:gd name="T74" fmla="*/ 408 w 640"/>
                <a:gd name="T75" fmla="*/ 544 h 640"/>
                <a:gd name="T76" fmla="*/ 532 w 640"/>
                <a:gd name="T77" fmla="*/ 432 h 640"/>
                <a:gd name="T78" fmla="*/ 555 w 640"/>
                <a:gd name="T79" fmla="*/ 280 h 640"/>
                <a:gd name="T80" fmla="*/ 451 w 640"/>
                <a:gd name="T81" fmla="*/ 121 h 640"/>
                <a:gd name="T82" fmla="*/ 290 w 640"/>
                <a:gd name="T83" fmla="*/ 83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0" h="640">
                  <a:moveTo>
                    <a:pt x="263" y="0"/>
                  </a:moveTo>
                  <a:cubicBezTo>
                    <a:pt x="301" y="0"/>
                    <a:pt x="338" y="0"/>
                    <a:pt x="375" y="0"/>
                  </a:cubicBezTo>
                  <a:cubicBezTo>
                    <a:pt x="375" y="17"/>
                    <a:pt x="375" y="35"/>
                    <a:pt x="375" y="52"/>
                  </a:cubicBezTo>
                  <a:cubicBezTo>
                    <a:pt x="410" y="59"/>
                    <a:pt x="442" y="73"/>
                    <a:pt x="472" y="91"/>
                  </a:cubicBezTo>
                  <a:cubicBezTo>
                    <a:pt x="483" y="79"/>
                    <a:pt x="495" y="67"/>
                    <a:pt x="507" y="56"/>
                  </a:cubicBezTo>
                  <a:cubicBezTo>
                    <a:pt x="533" y="83"/>
                    <a:pt x="560" y="108"/>
                    <a:pt x="586" y="135"/>
                  </a:cubicBezTo>
                  <a:cubicBezTo>
                    <a:pt x="574" y="147"/>
                    <a:pt x="562" y="159"/>
                    <a:pt x="550" y="171"/>
                  </a:cubicBezTo>
                  <a:cubicBezTo>
                    <a:pt x="569" y="199"/>
                    <a:pt x="581" y="230"/>
                    <a:pt x="589" y="263"/>
                  </a:cubicBezTo>
                  <a:cubicBezTo>
                    <a:pt x="606" y="263"/>
                    <a:pt x="623" y="263"/>
                    <a:pt x="640" y="263"/>
                  </a:cubicBezTo>
                  <a:cubicBezTo>
                    <a:pt x="640" y="302"/>
                    <a:pt x="640" y="340"/>
                    <a:pt x="640" y="378"/>
                  </a:cubicBezTo>
                  <a:cubicBezTo>
                    <a:pt x="622" y="378"/>
                    <a:pt x="605" y="378"/>
                    <a:pt x="588" y="378"/>
                  </a:cubicBezTo>
                  <a:cubicBezTo>
                    <a:pt x="580" y="411"/>
                    <a:pt x="567" y="442"/>
                    <a:pt x="548" y="470"/>
                  </a:cubicBezTo>
                  <a:cubicBezTo>
                    <a:pt x="561" y="483"/>
                    <a:pt x="573" y="495"/>
                    <a:pt x="586" y="508"/>
                  </a:cubicBezTo>
                  <a:cubicBezTo>
                    <a:pt x="559" y="534"/>
                    <a:pt x="533" y="560"/>
                    <a:pt x="507" y="587"/>
                  </a:cubicBezTo>
                  <a:cubicBezTo>
                    <a:pt x="494" y="574"/>
                    <a:pt x="481" y="561"/>
                    <a:pt x="468" y="548"/>
                  </a:cubicBezTo>
                  <a:cubicBezTo>
                    <a:pt x="440" y="566"/>
                    <a:pt x="409" y="577"/>
                    <a:pt x="377" y="585"/>
                  </a:cubicBezTo>
                  <a:cubicBezTo>
                    <a:pt x="373" y="603"/>
                    <a:pt x="376" y="622"/>
                    <a:pt x="375" y="640"/>
                  </a:cubicBezTo>
                  <a:cubicBezTo>
                    <a:pt x="338" y="640"/>
                    <a:pt x="301" y="640"/>
                    <a:pt x="263" y="640"/>
                  </a:cubicBezTo>
                  <a:cubicBezTo>
                    <a:pt x="263" y="621"/>
                    <a:pt x="263" y="602"/>
                    <a:pt x="263" y="583"/>
                  </a:cubicBezTo>
                  <a:cubicBezTo>
                    <a:pt x="232" y="575"/>
                    <a:pt x="202" y="563"/>
                    <a:pt x="175" y="545"/>
                  </a:cubicBezTo>
                  <a:cubicBezTo>
                    <a:pt x="161" y="559"/>
                    <a:pt x="148" y="573"/>
                    <a:pt x="134" y="587"/>
                  </a:cubicBezTo>
                  <a:cubicBezTo>
                    <a:pt x="107" y="560"/>
                    <a:pt x="81" y="534"/>
                    <a:pt x="54" y="507"/>
                  </a:cubicBezTo>
                  <a:cubicBezTo>
                    <a:pt x="68" y="494"/>
                    <a:pt x="82" y="480"/>
                    <a:pt x="96" y="466"/>
                  </a:cubicBezTo>
                  <a:cubicBezTo>
                    <a:pt x="79" y="439"/>
                    <a:pt x="66" y="409"/>
                    <a:pt x="59" y="378"/>
                  </a:cubicBezTo>
                  <a:cubicBezTo>
                    <a:pt x="39" y="378"/>
                    <a:pt x="20" y="378"/>
                    <a:pt x="0" y="378"/>
                  </a:cubicBezTo>
                  <a:cubicBezTo>
                    <a:pt x="0" y="340"/>
                    <a:pt x="0" y="302"/>
                    <a:pt x="0" y="263"/>
                  </a:cubicBezTo>
                  <a:cubicBezTo>
                    <a:pt x="19" y="263"/>
                    <a:pt x="39" y="263"/>
                    <a:pt x="58" y="263"/>
                  </a:cubicBezTo>
                  <a:cubicBezTo>
                    <a:pt x="65" y="232"/>
                    <a:pt x="77" y="202"/>
                    <a:pt x="94" y="175"/>
                  </a:cubicBezTo>
                  <a:cubicBezTo>
                    <a:pt x="81" y="161"/>
                    <a:pt x="68" y="148"/>
                    <a:pt x="55" y="135"/>
                  </a:cubicBezTo>
                  <a:cubicBezTo>
                    <a:pt x="81" y="109"/>
                    <a:pt x="107" y="82"/>
                    <a:pt x="134" y="56"/>
                  </a:cubicBezTo>
                  <a:cubicBezTo>
                    <a:pt x="147" y="69"/>
                    <a:pt x="159" y="81"/>
                    <a:pt x="172" y="94"/>
                  </a:cubicBezTo>
                  <a:cubicBezTo>
                    <a:pt x="200" y="75"/>
                    <a:pt x="231" y="62"/>
                    <a:pt x="263" y="54"/>
                  </a:cubicBezTo>
                  <a:cubicBezTo>
                    <a:pt x="263" y="36"/>
                    <a:pt x="263" y="18"/>
                    <a:pt x="263" y="0"/>
                  </a:cubicBezTo>
                  <a:close/>
                  <a:moveTo>
                    <a:pt x="290" y="83"/>
                  </a:moveTo>
                  <a:cubicBezTo>
                    <a:pt x="200" y="93"/>
                    <a:pt x="120" y="158"/>
                    <a:pt x="92" y="244"/>
                  </a:cubicBezTo>
                  <a:cubicBezTo>
                    <a:pt x="72" y="302"/>
                    <a:pt x="75" y="367"/>
                    <a:pt x="102" y="423"/>
                  </a:cubicBezTo>
                  <a:cubicBezTo>
                    <a:pt x="127" y="477"/>
                    <a:pt x="173" y="521"/>
                    <a:pt x="228" y="543"/>
                  </a:cubicBezTo>
                  <a:cubicBezTo>
                    <a:pt x="285" y="567"/>
                    <a:pt x="351" y="567"/>
                    <a:pt x="408" y="544"/>
                  </a:cubicBezTo>
                  <a:cubicBezTo>
                    <a:pt x="461" y="523"/>
                    <a:pt x="505" y="482"/>
                    <a:pt x="532" y="432"/>
                  </a:cubicBezTo>
                  <a:cubicBezTo>
                    <a:pt x="556" y="386"/>
                    <a:pt x="564" y="331"/>
                    <a:pt x="555" y="280"/>
                  </a:cubicBezTo>
                  <a:cubicBezTo>
                    <a:pt x="544" y="215"/>
                    <a:pt x="506" y="157"/>
                    <a:pt x="451" y="121"/>
                  </a:cubicBezTo>
                  <a:cubicBezTo>
                    <a:pt x="404" y="89"/>
                    <a:pt x="346" y="76"/>
                    <a:pt x="290" y="83"/>
                  </a:cubicBezTo>
                  <a:close/>
                </a:path>
              </a:pathLst>
            </a:custGeom>
            <a:grpFill/>
            <a:ln w="9525">
              <a:no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1" name="Freeform 18"/>
            <p:cNvSpPr>
              <a:spLocks noChangeArrowheads="1"/>
            </p:cNvSpPr>
            <p:nvPr/>
          </p:nvSpPr>
          <p:spPr bwMode="auto">
            <a:xfrm>
              <a:off x="494210" y="499115"/>
              <a:ext cx="860881" cy="860881"/>
            </a:xfrm>
            <a:custGeom>
              <a:avLst/>
              <a:gdLst>
                <a:gd name="T0" fmla="*/ 359829 w 445"/>
                <a:gd name="T1" fmla="*/ 19346 h 445"/>
                <a:gd name="T2" fmla="*/ 663555 w 445"/>
                <a:gd name="T3" fmla="*/ 83186 h 445"/>
                <a:gd name="T4" fmla="*/ 843470 w 445"/>
                <a:gd name="T5" fmla="*/ 363698 h 445"/>
                <a:gd name="T6" fmla="*/ 789302 w 445"/>
                <a:gd name="T7" fmla="*/ 646144 h 445"/>
                <a:gd name="T8" fmla="*/ 551351 w 445"/>
                <a:gd name="T9" fmla="*/ 829928 h 445"/>
                <a:gd name="T10" fmla="*/ 228279 w 445"/>
                <a:gd name="T11" fmla="*/ 795106 h 445"/>
                <a:gd name="T12" fmla="*/ 27084 w 445"/>
                <a:gd name="T13" fmla="*/ 526201 h 445"/>
                <a:gd name="T14" fmla="*/ 81252 w 445"/>
                <a:gd name="T15" fmla="*/ 203129 h 445"/>
                <a:gd name="T16" fmla="*/ 359829 w 445"/>
                <a:gd name="T17" fmla="*/ 19346 h 4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5"/>
                <a:gd name="T28" fmla="*/ 0 h 445"/>
                <a:gd name="T29" fmla="*/ 445 w 445"/>
                <a:gd name="T30" fmla="*/ 445 h 4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5" h="445">
                  <a:moveTo>
                    <a:pt x="186" y="10"/>
                  </a:moveTo>
                  <a:cubicBezTo>
                    <a:pt x="240" y="0"/>
                    <a:pt x="297" y="12"/>
                    <a:pt x="343" y="43"/>
                  </a:cubicBezTo>
                  <a:cubicBezTo>
                    <a:pt x="392" y="75"/>
                    <a:pt x="427" y="129"/>
                    <a:pt x="436" y="188"/>
                  </a:cubicBezTo>
                  <a:cubicBezTo>
                    <a:pt x="445" y="238"/>
                    <a:pt x="434" y="291"/>
                    <a:pt x="408" y="334"/>
                  </a:cubicBezTo>
                  <a:cubicBezTo>
                    <a:pt x="380" y="379"/>
                    <a:pt x="336" y="414"/>
                    <a:pt x="285" y="429"/>
                  </a:cubicBezTo>
                  <a:cubicBezTo>
                    <a:pt x="230" y="445"/>
                    <a:pt x="169" y="439"/>
                    <a:pt x="118" y="411"/>
                  </a:cubicBezTo>
                  <a:cubicBezTo>
                    <a:pt x="66" y="382"/>
                    <a:pt x="27" y="330"/>
                    <a:pt x="14" y="272"/>
                  </a:cubicBezTo>
                  <a:cubicBezTo>
                    <a:pt x="0" y="216"/>
                    <a:pt x="11" y="154"/>
                    <a:pt x="42" y="105"/>
                  </a:cubicBezTo>
                  <a:cubicBezTo>
                    <a:pt x="74" y="55"/>
                    <a:pt x="128" y="20"/>
                    <a:pt x="186" y="10"/>
                  </a:cubicBezTo>
                  <a:close/>
                </a:path>
              </a:pathLst>
            </a:custGeom>
            <a:grpFill/>
            <a:ln w="9525">
              <a:noFill/>
              <a:miter lim="800000"/>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400" b="0" i="0" u="none" strike="noStrike" kern="0" cap="none" spc="0" normalizeH="0" baseline="0" noProof="0">
                  <a:ln>
                    <a:noFill/>
                  </a:ln>
                  <a:solidFill>
                    <a:srgbClr val="FFFFFF"/>
                  </a:solidFill>
                  <a:effectLst/>
                  <a:uLnTx/>
                  <a:uFillTx/>
                </a:rPr>
                <a:t>3</a:t>
              </a:r>
              <a:endParaRPr kumimoji="0" lang="zh-CN" altLang="en-US" sz="4400" b="0" i="0" u="none" strike="noStrike" kern="0" cap="none" spc="0" normalizeH="0" baseline="0" noProof="0">
                <a:ln>
                  <a:noFill/>
                </a:ln>
                <a:solidFill>
                  <a:srgbClr val="FFFFFF"/>
                </a:solidFill>
                <a:effectLst/>
                <a:uLnTx/>
                <a:uFillTx/>
              </a:endParaRPr>
            </a:p>
          </p:txBody>
        </p:sp>
      </p:grpSp>
      <p:grpSp>
        <p:nvGrpSpPr>
          <p:cNvPr id="52" name="Group 21"/>
          <p:cNvGrpSpPr/>
          <p:nvPr/>
        </p:nvGrpSpPr>
        <p:grpSpPr bwMode="auto">
          <a:xfrm>
            <a:off x="6149975" y="4114800"/>
            <a:ext cx="1892300" cy="1858963"/>
            <a:chOff x="0" y="0"/>
            <a:chExt cx="1890994" cy="1857884"/>
          </a:xfrm>
          <a:solidFill>
            <a:srgbClr val="646486"/>
          </a:solidFill>
        </p:grpSpPr>
        <p:sp>
          <p:nvSpPr>
            <p:cNvPr id="53" name="Freeform 17"/>
            <p:cNvSpPr>
              <a:spLocks noEditPoints="1"/>
            </p:cNvSpPr>
            <p:nvPr/>
          </p:nvSpPr>
          <p:spPr bwMode="auto">
            <a:xfrm>
              <a:off x="310260" y="309034"/>
              <a:ext cx="1238589" cy="1239816"/>
            </a:xfrm>
            <a:custGeom>
              <a:avLst/>
              <a:gdLst>
                <a:gd name="T0" fmla="*/ 263 w 640"/>
                <a:gd name="T1" fmla="*/ 0 h 640"/>
                <a:gd name="T2" fmla="*/ 378 w 640"/>
                <a:gd name="T3" fmla="*/ 0 h 640"/>
                <a:gd name="T4" fmla="*/ 378 w 640"/>
                <a:gd name="T5" fmla="*/ 54 h 640"/>
                <a:gd name="T6" fmla="*/ 469 w 640"/>
                <a:gd name="T7" fmla="*/ 94 h 640"/>
                <a:gd name="T8" fmla="*/ 507 w 640"/>
                <a:gd name="T9" fmla="*/ 56 h 640"/>
                <a:gd name="T10" fmla="*/ 586 w 640"/>
                <a:gd name="T11" fmla="*/ 135 h 640"/>
                <a:gd name="T12" fmla="*/ 547 w 640"/>
                <a:gd name="T13" fmla="*/ 174 h 640"/>
                <a:gd name="T14" fmla="*/ 584 w 640"/>
                <a:gd name="T15" fmla="*/ 265 h 640"/>
                <a:gd name="T16" fmla="*/ 640 w 640"/>
                <a:gd name="T17" fmla="*/ 266 h 640"/>
                <a:gd name="T18" fmla="*/ 640 w 640"/>
                <a:gd name="T19" fmla="*/ 378 h 640"/>
                <a:gd name="T20" fmla="*/ 583 w 640"/>
                <a:gd name="T21" fmla="*/ 378 h 640"/>
                <a:gd name="T22" fmla="*/ 546 w 640"/>
                <a:gd name="T23" fmla="*/ 468 h 640"/>
                <a:gd name="T24" fmla="*/ 586 w 640"/>
                <a:gd name="T25" fmla="*/ 508 h 640"/>
                <a:gd name="T26" fmla="*/ 507 w 640"/>
                <a:gd name="T27" fmla="*/ 587 h 640"/>
                <a:gd name="T28" fmla="*/ 468 w 640"/>
                <a:gd name="T29" fmla="*/ 548 h 640"/>
                <a:gd name="T30" fmla="*/ 378 w 640"/>
                <a:gd name="T31" fmla="*/ 585 h 640"/>
                <a:gd name="T32" fmla="*/ 378 w 640"/>
                <a:gd name="T33" fmla="*/ 640 h 640"/>
                <a:gd name="T34" fmla="*/ 263 w 640"/>
                <a:gd name="T35" fmla="*/ 640 h 640"/>
                <a:gd name="T36" fmla="*/ 263 w 640"/>
                <a:gd name="T37" fmla="*/ 587 h 640"/>
                <a:gd name="T38" fmla="*/ 172 w 640"/>
                <a:gd name="T39" fmla="*/ 550 h 640"/>
                <a:gd name="T40" fmla="*/ 135 w 640"/>
                <a:gd name="T41" fmla="*/ 587 h 640"/>
                <a:gd name="T42" fmla="*/ 55 w 640"/>
                <a:gd name="T43" fmla="*/ 508 h 640"/>
                <a:gd name="T44" fmla="*/ 91 w 640"/>
                <a:gd name="T45" fmla="*/ 472 h 640"/>
                <a:gd name="T46" fmla="*/ 51 w 640"/>
                <a:gd name="T47" fmla="*/ 378 h 640"/>
                <a:gd name="T48" fmla="*/ 0 w 640"/>
                <a:gd name="T49" fmla="*/ 378 h 640"/>
                <a:gd name="T50" fmla="*/ 0 w 640"/>
                <a:gd name="T51" fmla="*/ 266 h 640"/>
                <a:gd name="T52" fmla="*/ 50 w 640"/>
                <a:gd name="T53" fmla="*/ 266 h 640"/>
                <a:gd name="T54" fmla="*/ 90 w 640"/>
                <a:gd name="T55" fmla="*/ 171 h 640"/>
                <a:gd name="T56" fmla="*/ 55 w 640"/>
                <a:gd name="T57" fmla="*/ 136 h 640"/>
                <a:gd name="T58" fmla="*/ 135 w 640"/>
                <a:gd name="T59" fmla="*/ 56 h 640"/>
                <a:gd name="T60" fmla="*/ 169 w 640"/>
                <a:gd name="T61" fmla="*/ 90 h 640"/>
                <a:gd name="T62" fmla="*/ 183 w 640"/>
                <a:gd name="T63" fmla="*/ 83 h 640"/>
                <a:gd name="T64" fmla="*/ 263 w 640"/>
                <a:gd name="T65" fmla="*/ 53 h 640"/>
                <a:gd name="T66" fmla="*/ 263 w 640"/>
                <a:gd name="T67" fmla="*/ 0 h 640"/>
                <a:gd name="T68" fmla="*/ 293 w 640"/>
                <a:gd name="T69" fmla="*/ 82 h 640"/>
                <a:gd name="T70" fmla="*/ 90 w 640"/>
                <a:gd name="T71" fmla="*/ 247 h 640"/>
                <a:gd name="T72" fmla="*/ 107 w 640"/>
                <a:gd name="T73" fmla="*/ 433 h 640"/>
                <a:gd name="T74" fmla="*/ 232 w 640"/>
                <a:gd name="T75" fmla="*/ 544 h 640"/>
                <a:gd name="T76" fmla="*/ 408 w 640"/>
                <a:gd name="T77" fmla="*/ 544 h 640"/>
                <a:gd name="T78" fmla="*/ 532 w 640"/>
                <a:gd name="T79" fmla="*/ 432 h 640"/>
                <a:gd name="T80" fmla="*/ 551 w 640"/>
                <a:gd name="T81" fmla="*/ 260 h 640"/>
                <a:gd name="T82" fmla="*/ 449 w 640"/>
                <a:gd name="T83" fmla="*/ 119 h 640"/>
                <a:gd name="T84" fmla="*/ 293 w 640"/>
                <a:gd name="T85" fmla="*/ 82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0" h="640">
                  <a:moveTo>
                    <a:pt x="263" y="0"/>
                  </a:moveTo>
                  <a:cubicBezTo>
                    <a:pt x="302" y="0"/>
                    <a:pt x="340" y="0"/>
                    <a:pt x="378" y="0"/>
                  </a:cubicBezTo>
                  <a:cubicBezTo>
                    <a:pt x="378" y="18"/>
                    <a:pt x="378" y="36"/>
                    <a:pt x="378" y="54"/>
                  </a:cubicBezTo>
                  <a:cubicBezTo>
                    <a:pt x="410" y="62"/>
                    <a:pt x="441" y="75"/>
                    <a:pt x="469" y="94"/>
                  </a:cubicBezTo>
                  <a:cubicBezTo>
                    <a:pt x="482" y="82"/>
                    <a:pt x="494" y="68"/>
                    <a:pt x="507" y="56"/>
                  </a:cubicBezTo>
                  <a:cubicBezTo>
                    <a:pt x="533" y="83"/>
                    <a:pt x="560" y="109"/>
                    <a:pt x="586" y="135"/>
                  </a:cubicBezTo>
                  <a:cubicBezTo>
                    <a:pt x="573" y="148"/>
                    <a:pt x="561" y="161"/>
                    <a:pt x="547" y="174"/>
                  </a:cubicBezTo>
                  <a:cubicBezTo>
                    <a:pt x="564" y="202"/>
                    <a:pt x="577" y="232"/>
                    <a:pt x="584" y="265"/>
                  </a:cubicBezTo>
                  <a:cubicBezTo>
                    <a:pt x="602" y="268"/>
                    <a:pt x="621" y="265"/>
                    <a:pt x="640" y="266"/>
                  </a:cubicBezTo>
                  <a:cubicBezTo>
                    <a:pt x="640" y="303"/>
                    <a:pt x="640" y="341"/>
                    <a:pt x="640" y="378"/>
                  </a:cubicBezTo>
                  <a:cubicBezTo>
                    <a:pt x="621" y="378"/>
                    <a:pt x="602" y="378"/>
                    <a:pt x="583" y="378"/>
                  </a:cubicBezTo>
                  <a:cubicBezTo>
                    <a:pt x="576" y="410"/>
                    <a:pt x="563" y="440"/>
                    <a:pt x="546" y="468"/>
                  </a:cubicBezTo>
                  <a:cubicBezTo>
                    <a:pt x="560" y="481"/>
                    <a:pt x="573" y="494"/>
                    <a:pt x="586" y="508"/>
                  </a:cubicBezTo>
                  <a:cubicBezTo>
                    <a:pt x="560" y="534"/>
                    <a:pt x="533" y="560"/>
                    <a:pt x="507" y="587"/>
                  </a:cubicBezTo>
                  <a:cubicBezTo>
                    <a:pt x="494" y="574"/>
                    <a:pt x="481" y="561"/>
                    <a:pt x="468" y="548"/>
                  </a:cubicBezTo>
                  <a:cubicBezTo>
                    <a:pt x="439" y="564"/>
                    <a:pt x="410" y="578"/>
                    <a:pt x="378" y="585"/>
                  </a:cubicBezTo>
                  <a:cubicBezTo>
                    <a:pt x="378" y="604"/>
                    <a:pt x="378" y="622"/>
                    <a:pt x="378" y="640"/>
                  </a:cubicBezTo>
                  <a:cubicBezTo>
                    <a:pt x="340" y="640"/>
                    <a:pt x="302" y="640"/>
                    <a:pt x="263" y="640"/>
                  </a:cubicBezTo>
                  <a:cubicBezTo>
                    <a:pt x="263" y="622"/>
                    <a:pt x="263" y="605"/>
                    <a:pt x="263" y="587"/>
                  </a:cubicBezTo>
                  <a:cubicBezTo>
                    <a:pt x="231" y="580"/>
                    <a:pt x="200" y="568"/>
                    <a:pt x="172" y="550"/>
                  </a:cubicBezTo>
                  <a:cubicBezTo>
                    <a:pt x="159" y="562"/>
                    <a:pt x="147" y="574"/>
                    <a:pt x="135" y="587"/>
                  </a:cubicBezTo>
                  <a:cubicBezTo>
                    <a:pt x="108" y="561"/>
                    <a:pt x="82" y="534"/>
                    <a:pt x="55" y="508"/>
                  </a:cubicBezTo>
                  <a:cubicBezTo>
                    <a:pt x="67" y="496"/>
                    <a:pt x="79" y="484"/>
                    <a:pt x="91" y="472"/>
                  </a:cubicBezTo>
                  <a:cubicBezTo>
                    <a:pt x="72" y="443"/>
                    <a:pt x="59" y="411"/>
                    <a:pt x="51" y="378"/>
                  </a:cubicBezTo>
                  <a:cubicBezTo>
                    <a:pt x="34" y="378"/>
                    <a:pt x="17" y="378"/>
                    <a:pt x="0" y="378"/>
                  </a:cubicBezTo>
                  <a:cubicBezTo>
                    <a:pt x="0" y="341"/>
                    <a:pt x="0" y="303"/>
                    <a:pt x="0" y="266"/>
                  </a:cubicBezTo>
                  <a:cubicBezTo>
                    <a:pt x="17" y="266"/>
                    <a:pt x="33" y="266"/>
                    <a:pt x="50" y="266"/>
                  </a:cubicBezTo>
                  <a:cubicBezTo>
                    <a:pt x="57" y="232"/>
                    <a:pt x="70" y="199"/>
                    <a:pt x="90" y="171"/>
                  </a:cubicBezTo>
                  <a:cubicBezTo>
                    <a:pt x="79" y="158"/>
                    <a:pt x="67" y="147"/>
                    <a:pt x="55" y="136"/>
                  </a:cubicBezTo>
                  <a:cubicBezTo>
                    <a:pt x="81" y="109"/>
                    <a:pt x="108" y="82"/>
                    <a:pt x="135" y="56"/>
                  </a:cubicBezTo>
                  <a:cubicBezTo>
                    <a:pt x="146" y="67"/>
                    <a:pt x="157" y="79"/>
                    <a:pt x="169" y="90"/>
                  </a:cubicBezTo>
                  <a:cubicBezTo>
                    <a:pt x="174" y="89"/>
                    <a:pt x="178" y="85"/>
                    <a:pt x="183" y="83"/>
                  </a:cubicBezTo>
                  <a:cubicBezTo>
                    <a:pt x="208" y="68"/>
                    <a:pt x="235" y="59"/>
                    <a:pt x="263" y="53"/>
                  </a:cubicBezTo>
                  <a:cubicBezTo>
                    <a:pt x="263" y="35"/>
                    <a:pt x="263" y="18"/>
                    <a:pt x="263" y="0"/>
                  </a:cubicBezTo>
                  <a:close/>
                  <a:moveTo>
                    <a:pt x="293" y="82"/>
                  </a:moveTo>
                  <a:cubicBezTo>
                    <a:pt x="201" y="91"/>
                    <a:pt x="118" y="158"/>
                    <a:pt x="90" y="247"/>
                  </a:cubicBezTo>
                  <a:cubicBezTo>
                    <a:pt x="71" y="308"/>
                    <a:pt x="76" y="377"/>
                    <a:pt x="107" y="433"/>
                  </a:cubicBezTo>
                  <a:cubicBezTo>
                    <a:pt x="133" y="483"/>
                    <a:pt x="178" y="524"/>
                    <a:pt x="232" y="544"/>
                  </a:cubicBezTo>
                  <a:cubicBezTo>
                    <a:pt x="288" y="566"/>
                    <a:pt x="352" y="566"/>
                    <a:pt x="408" y="544"/>
                  </a:cubicBezTo>
                  <a:cubicBezTo>
                    <a:pt x="461" y="523"/>
                    <a:pt x="505" y="482"/>
                    <a:pt x="532" y="432"/>
                  </a:cubicBezTo>
                  <a:cubicBezTo>
                    <a:pt x="559" y="380"/>
                    <a:pt x="566" y="317"/>
                    <a:pt x="551" y="260"/>
                  </a:cubicBezTo>
                  <a:cubicBezTo>
                    <a:pt x="536" y="202"/>
                    <a:pt x="499" y="151"/>
                    <a:pt x="449" y="119"/>
                  </a:cubicBezTo>
                  <a:cubicBezTo>
                    <a:pt x="403" y="89"/>
                    <a:pt x="347" y="76"/>
                    <a:pt x="293" y="82"/>
                  </a:cubicBezTo>
                  <a:close/>
                </a:path>
              </a:pathLst>
            </a:custGeom>
            <a:grpFill/>
            <a:ln w="9525">
              <a:no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4" name="Freeform 19"/>
            <p:cNvSpPr>
              <a:spLocks noChangeArrowheads="1"/>
            </p:cNvSpPr>
            <p:nvPr/>
          </p:nvSpPr>
          <p:spPr bwMode="auto">
            <a:xfrm>
              <a:off x="501567" y="505246"/>
              <a:ext cx="855975" cy="853523"/>
            </a:xfrm>
            <a:custGeom>
              <a:avLst/>
              <a:gdLst>
                <a:gd name="T0" fmla="*/ 352460 w 442"/>
                <a:gd name="T1" fmla="*/ 17419 h 441"/>
                <a:gd name="T2" fmla="*/ 642950 w 442"/>
                <a:gd name="T3" fmla="*/ 69675 h 441"/>
                <a:gd name="T4" fmla="*/ 836609 w 442"/>
                <a:gd name="T5" fmla="*/ 354183 h 441"/>
                <a:gd name="T6" fmla="*/ 778511 w 442"/>
                <a:gd name="T7" fmla="*/ 650303 h 441"/>
                <a:gd name="T8" fmla="*/ 474466 w 442"/>
                <a:gd name="T9" fmla="*/ 841910 h 441"/>
                <a:gd name="T10" fmla="*/ 183977 w 442"/>
                <a:gd name="T11" fmla="*/ 766429 h 441"/>
                <a:gd name="T12" fmla="*/ 11620 w 442"/>
                <a:gd name="T13" fmla="*/ 478050 h 441"/>
                <a:gd name="T14" fmla="*/ 81337 w 442"/>
                <a:gd name="T15" fmla="*/ 193543 h 441"/>
                <a:gd name="T16" fmla="*/ 352460 w 442"/>
                <a:gd name="T17" fmla="*/ 17419 h 4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2"/>
                <a:gd name="T28" fmla="*/ 0 h 441"/>
                <a:gd name="T29" fmla="*/ 442 w 442"/>
                <a:gd name="T30" fmla="*/ 441 h 4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2" h="441">
                  <a:moveTo>
                    <a:pt x="182" y="9"/>
                  </a:moveTo>
                  <a:cubicBezTo>
                    <a:pt x="233" y="0"/>
                    <a:pt x="287" y="9"/>
                    <a:pt x="332" y="36"/>
                  </a:cubicBezTo>
                  <a:cubicBezTo>
                    <a:pt x="384" y="68"/>
                    <a:pt x="422" y="122"/>
                    <a:pt x="432" y="183"/>
                  </a:cubicBezTo>
                  <a:cubicBezTo>
                    <a:pt x="442" y="235"/>
                    <a:pt x="431" y="291"/>
                    <a:pt x="402" y="336"/>
                  </a:cubicBezTo>
                  <a:cubicBezTo>
                    <a:pt x="368" y="391"/>
                    <a:pt x="309" y="428"/>
                    <a:pt x="245" y="435"/>
                  </a:cubicBezTo>
                  <a:cubicBezTo>
                    <a:pt x="193" y="441"/>
                    <a:pt x="138" y="427"/>
                    <a:pt x="95" y="396"/>
                  </a:cubicBezTo>
                  <a:cubicBezTo>
                    <a:pt x="47" y="362"/>
                    <a:pt x="13" y="307"/>
                    <a:pt x="6" y="247"/>
                  </a:cubicBezTo>
                  <a:cubicBezTo>
                    <a:pt x="0" y="196"/>
                    <a:pt x="13" y="142"/>
                    <a:pt x="42" y="100"/>
                  </a:cubicBezTo>
                  <a:cubicBezTo>
                    <a:pt x="74" y="52"/>
                    <a:pt x="126" y="19"/>
                    <a:pt x="182" y="9"/>
                  </a:cubicBezTo>
                  <a:close/>
                </a:path>
              </a:pathLst>
            </a:custGeom>
            <a:grpFill/>
            <a:ln w="9525">
              <a:noFill/>
              <a:miter lim="800000"/>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400" b="0" i="0" u="none" strike="noStrike" kern="0" cap="none" spc="0" normalizeH="0" baseline="0" noProof="0">
                  <a:ln>
                    <a:noFill/>
                  </a:ln>
                  <a:solidFill>
                    <a:srgbClr val="FFFFFF"/>
                  </a:solidFill>
                  <a:effectLst/>
                  <a:uLnTx/>
                  <a:uFillTx/>
                </a:rPr>
                <a:t>4</a:t>
              </a:r>
              <a:endParaRPr kumimoji="0" lang="zh-CN" altLang="en-US" sz="4400" b="0" i="0" u="none" strike="noStrike" kern="0" cap="none" spc="0" normalizeH="0" baseline="0" noProof="0">
                <a:ln>
                  <a:noFill/>
                </a:ln>
                <a:solidFill>
                  <a:srgbClr val="FFFFFF"/>
                </a:solidFill>
                <a:effectLst/>
                <a:uLnTx/>
                <a:uFillTx/>
              </a:endParaRPr>
            </a:p>
          </p:txBody>
        </p:sp>
        <p:sp>
          <p:nvSpPr>
            <p:cNvPr id="55" name="Freeform 24"/>
            <p:cNvSpPr>
              <a:spLocks noEditPoints="1"/>
            </p:cNvSpPr>
            <p:nvPr/>
          </p:nvSpPr>
          <p:spPr bwMode="auto">
            <a:xfrm>
              <a:off x="0" y="0"/>
              <a:ext cx="1890994" cy="1857884"/>
            </a:xfrm>
            <a:custGeom>
              <a:avLst/>
              <a:gdLst>
                <a:gd name="T0" fmla="*/ 0 w 977"/>
                <a:gd name="T1" fmla="*/ 2 h 960"/>
                <a:gd name="T2" fmla="*/ 412 w 977"/>
                <a:gd name="T3" fmla="*/ 2 h 960"/>
                <a:gd name="T4" fmla="*/ 560 w 977"/>
                <a:gd name="T5" fmla="*/ 9 h 960"/>
                <a:gd name="T6" fmla="*/ 864 w 977"/>
                <a:gd name="T7" fmla="*/ 196 h 960"/>
                <a:gd name="T8" fmla="*/ 946 w 977"/>
                <a:gd name="T9" fmla="*/ 584 h 960"/>
                <a:gd name="T10" fmla="*/ 721 w 977"/>
                <a:gd name="T11" fmla="*/ 894 h 960"/>
                <a:gd name="T12" fmla="*/ 479 w 977"/>
                <a:gd name="T13" fmla="*/ 960 h 960"/>
                <a:gd name="T14" fmla="*/ 477 w 977"/>
                <a:gd name="T15" fmla="*/ 960 h 960"/>
                <a:gd name="T16" fmla="*/ 305 w 977"/>
                <a:gd name="T17" fmla="*/ 927 h 960"/>
                <a:gd name="T18" fmla="*/ 92 w 977"/>
                <a:gd name="T19" fmla="*/ 764 h 960"/>
                <a:gd name="T20" fmla="*/ 0 w 977"/>
                <a:gd name="T21" fmla="*/ 484 h 960"/>
                <a:gd name="T22" fmla="*/ 0 w 977"/>
                <a:gd name="T23" fmla="*/ 2 h 960"/>
                <a:gd name="T24" fmla="*/ 422 w 977"/>
                <a:gd name="T25" fmla="*/ 103 h 960"/>
                <a:gd name="T26" fmla="*/ 158 w 977"/>
                <a:gd name="T27" fmla="*/ 274 h 960"/>
                <a:gd name="T28" fmla="*/ 100 w 977"/>
                <a:gd name="T29" fmla="*/ 524 h 960"/>
                <a:gd name="T30" fmla="*/ 224 w 977"/>
                <a:gd name="T31" fmla="*/ 764 h 960"/>
                <a:gd name="T32" fmla="*/ 448 w 977"/>
                <a:gd name="T33" fmla="*/ 861 h 960"/>
                <a:gd name="T34" fmla="*/ 683 w 977"/>
                <a:gd name="T35" fmla="*/ 803 h 960"/>
                <a:gd name="T36" fmla="*/ 838 w 977"/>
                <a:gd name="T37" fmla="*/ 610 h 960"/>
                <a:gd name="T38" fmla="*/ 844 w 977"/>
                <a:gd name="T39" fmla="*/ 368 h 960"/>
                <a:gd name="T40" fmla="*/ 665 w 977"/>
                <a:gd name="T41" fmla="*/ 147 h 960"/>
                <a:gd name="T42" fmla="*/ 422 w 977"/>
                <a:gd name="T43" fmla="*/ 10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7" h="960">
                  <a:moveTo>
                    <a:pt x="0" y="2"/>
                  </a:moveTo>
                  <a:cubicBezTo>
                    <a:pt x="137" y="2"/>
                    <a:pt x="275" y="2"/>
                    <a:pt x="412" y="2"/>
                  </a:cubicBezTo>
                  <a:cubicBezTo>
                    <a:pt x="462" y="2"/>
                    <a:pt x="511" y="0"/>
                    <a:pt x="560" y="9"/>
                  </a:cubicBezTo>
                  <a:cubicBezTo>
                    <a:pt x="680" y="29"/>
                    <a:pt x="791" y="98"/>
                    <a:pt x="864" y="196"/>
                  </a:cubicBezTo>
                  <a:cubicBezTo>
                    <a:pt x="946" y="305"/>
                    <a:pt x="977" y="451"/>
                    <a:pt x="946" y="584"/>
                  </a:cubicBezTo>
                  <a:cubicBezTo>
                    <a:pt x="919" y="713"/>
                    <a:pt x="835" y="828"/>
                    <a:pt x="721" y="894"/>
                  </a:cubicBezTo>
                  <a:cubicBezTo>
                    <a:pt x="648" y="937"/>
                    <a:pt x="564" y="959"/>
                    <a:pt x="479" y="960"/>
                  </a:cubicBezTo>
                  <a:cubicBezTo>
                    <a:pt x="477" y="960"/>
                    <a:pt x="477" y="960"/>
                    <a:pt x="477" y="960"/>
                  </a:cubicBezTo>
                  <a:cubicBezTo>
                    <a:pt x="419" y="959"/>
                    <a:pt x="360" y="949"/>
                    <a:pt x="305" y="927"/>
                  </a:cubicBezTo>
                  <a:cubicBezTo>
                    <a:pt x="221" y="895"/>
                    <a:pt x="146" y="837"/>
                    <a:pt x="92" y="764"/>
                  </a:cubicBezTo>
                  <a:cubicBezTo>
                    <a:pt x="33" y="683"/>
                    <a:pt x="0" y="584"/>
                    <a:pt x="0" y="484"/>
                  </a:cubicBezTo>
                  <a:cubicBezTo>
                    <a:pt x="0" y="323"/>
                    <a:pt x="0" y="163"/>
                    <a:pt x="0" y="2"/>
                  </a:cubicBezTo>
                  <a:close/>
                  <a:moveTo>
                    <a:pt x="422" y="103"/>
                  </a:moveTo>
                  <a:cubicBezTo>
                    <a:pt x="315" y="118"/>
                    <a:pt x="216" y="183"/>
                    <a:pt x="158" y="274"/>
                  </a:cubicBezTo>
                  <a:cubicBezTo>
                    <a:pt x="110" y="347"/>
                    <a:pt x="89" y="437"/>
                    <a:pt x="100" y="524"/>
                  </a:cubicBezTo>
                  <a:cubicBezTo>
                    <a:pt x="109" y="616"/>
                    <a:pt x="155" y="703"/>
                    <a:pt x="224" y="764"/>
                  </a:cubicBezTo>
                  <a:cubicBezTo>
                    <a:pt x="285" y="820"/>
                    <a:pt x="365" y="855"/>
                    <a:pt x="448" y="861"/>
                  </a:cubicBezTo>
                  <a:cubicBezTo>
                    <a:pt x="530" y="868"/>
                    <a:pt x="614" y="847"/>
                    <a:pt x="683" y="803"/>
                  </a:cubicBezTo>
                  <a:cubicBezTo>
                    <a:pt x="754" y="758"/>
                    <a:pt x="810" y="689"/>
                    <a:pt x="838" y="610"/>
                  </a:cubicBezTo>
                  <a:cubicBezTo>
                    <a:pt x="866" y="533"/>
                    <a:pt x="868" y="446"/>
                    <a:pt x="844" y="368"/>
                  </a:cubicBezTo>
                  <a:cubicBezTo>
                    <a:pt x="815" y="275"/>
                    <a:pt x="750" y="194"/>
                    <a:pt x="665" y="147"/>
                  </a:cubicBezTo>
                  <a:cubicBezTo>
                    <a:pt x="592" y="106"/>
                    <a:pt x="505" y="91"/>
                    <a:pt x="422" y="103"/>
                  </a:cubicBezTo>
                  <a:close/>
                </a:path>
              </a:pathLst>
            </a:custGeom>
            <a:grpFill/>
            <a:ln w="25400" cap="flat" cmpd="sng">
              <a:no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56" name="Group 25"/>
          <p:cNvGrpSpPr/>
          <p:nvPr/>
        </p:nvGrpSpPr>
        <p:grpSpPr bwMode="auto">
          <a:xfrm>
            <a:off x="8142288" y="2447925"/>
            <a:ext cx="3432175" cy="1184275"/>
            <a:chOff x="0" y="0"/>
            <a:chExt cx="2674843" cy="1184196"/>
          </a:xfrm>
        </p:grpSpPr>
        <p:sp>
          <p:nvSpPr>
            <p:cNvPr id="57" name="文本框 33"/>
            <p:cNvSpPr txBox="1">
              <a:spLocks noChangeArrowheads="1"/>
            </p:cNvSpPr>
            <p:nvPr/>
          </p:nvSpPr>
          <p:spPr bwMode="auto">
            <a:xfrm>
              <a:off x="0" y="0"/>
              <a:ext cx="26748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en-US" sz="1400" b="1" i="0" u="none" strike="noStrike" kern="0" cap="none" spc="0" normalizeH="0" baseline="0" noProof="0">
                  <a:ln>
                    <a:noFill/>
                  </a:ln>
                  <a:solidFill>
                    <a:schemeClr val="bg1">
                      <a:lumMod val="50000"/>
                    </a:schemeClr>
                  </a:solidFill>
                  <a:effectLst/>
                  <a:uLnTx/>
                  <a:uFillTx/>
                  <a:latin typeface="微软雅黑" pitchFamily="34" charset="-122"/>
                  <a:ea typeface="微软雅黑" pitchFamily="34" charset="-122"/>
                </a:rPr>
                <a:t>More THAN TEMPLATE</a:t>
              </a:r>
              <a:endParaRPr kumimoji="0" lang="zh-CN" altLang="en-US" sz="1400" b="1" i="0" u="none" strike="noStrike" kern="0" cap="none" spc="0" normalizeH="0" baseline="0" noProof="0">
                <a:ln>
                  <a:noFill/>
                </a:ln>
                <a:solidFill>
                  <a:schemeClr val="bg1">
                    <a:lumMod val="50000"/>
                  </a:schemeClr>
                </a:solidFill>
                <a:effectLst/>
                <a:uLnTx/>
                <a:uFillTx/>
                <a:latin typeface="微软雅黑" pitchFamily="34" charset="-122"/>
                <a:ea typeface="微软雅黑" pitchFamily="34" charset="-122"/>
              </a:endParaRPr>
            </a:p>
          </p:txBody>
        </p:sp>
        <p:sp>
          <p:nvSpPr>
            <p:cNvPr id="58" name="文本框 14"/>
            <p:cNvSpPr txBox="1">
              <a:spLocks noChangeArrowheads="1"/>
            </p:cNvSpPr>
            <p:nvPr/>
          </p:nvSpPr>
          <p:spPr bwMode="auto">
            <a:xfrm>
              <a:off x="0" y="353199"/>
              <a:ext cx="26748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en-US" sz="1600" b="0" i="0" u="none" strike="noStrike" kern="0" cap="none" spc="0" normalizeH="0" baseline="0" noProof="0">
                  <a:ln>
                    <a:noFill/>
                  </a:ln>
                  <a:solidFill>
                    <a:schemeClr val="bg1">
                      <a:lumMod val="50000"/>
                    </a:schemeClr>
                  </a:solidFill>
                  <a:effectLst/>
                  <a:uLnTx/>
                  <a:uFillTx/>
                  <a:latin typeface="Adobe Gothic Std B" panose="020B0800000000000000" pitchFamily="34" charset="-128"/>
                  <a:ea typeface="冬青黑体简体中文 W3" panose="020B0300000000000000" pitchFamily="34" charset="-122"/>
                </a:rPr>
                <a:t>Lorem ipsum dolor sit amet, consectetur adipisicing elit, sed do eiusmod tempor</a:t>
              </a:r>
              <a:endParaRPr kumimoji="0" lang="zh-CN" altLang="en-US" sz="1600" b="0" i="0" u="none" strike="noStrike" kern="0" cap="none" spc="0" normalizeH="0" baseline="0" noProof="0">
                <a:ln>
                  <a:noFill/>
                </a:ln>
                <a:solidFill>
                  <a:schemeClr val="bg1">
                    <a:lumMod val="50000"/>
                  </a:schemeClr>
                </a:solidFill>
                <a:effectLst/>
                <a:uLnTx/>
                <a:uFillTx/>
                <a:latin typeface="Adobe Gothic Std B" panose="020B0800000000000000" pitchFamily="34" charset="-128"/>
                <a:ea typeface="冬青黑体简体中文 W3" panose="020B0300000000000000" pitchFamily="34" charset="-122"/>
              </a:endParaRPr>
            </a:p>
          </p:txBody>
        </p:sp>
      </p:grpSp>
      <p:grpSp>
        <p:nvGrpSpPr>
          <p:cNvPr id="59" name="Group 28"/>
          <p:cNvGrpSpPr/>
          <p:nvPr/>
        </p:nvGrpSpPr>
        <p:grpSpPr bwMode="auto">
          <a:xfrm>
            <a:off x="8142288" y="4406900"/>
            <a:ext cx="3432175" cy="1184275"/>
            <a:chOff x="0" y="0"/>
            <a:chExt cx="2674843" cy="1184196"/>
          </a:xfrm>
        </p:grpSpPr>
        <p:sp>
          <p:nvSpPr>
            <p:cNvPr id="60" name="文本框 33"/>
            <p:cNvSpPr txBox="1">
              <a:spLocks noChangeArrowheads="1"/>
            </p:cNvSpPr>
            <p:nvPr/>
          </p:nvSpPr>
          <p:spPr bwMode="auto">
            <a:xfrm>
              <a:off x="0" y="0"/>
              <a:ext cx="26748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en-US" sz="1400" b="1" i="0" u="none" strike="noStrike" kern="0" cap="none" spc="0" normalizeH="0" baseline="0" noProof="0">
                  <a:ln>
                    <a:noFill/>
                  </a:ln>
                  <a:solidFill>
                    <a:schemeClr val="bg1">
                      <a:lumMod val="50000"/>
                    </a:schemeClr>
                  </a:solidFill>
                  <a:effectLst/>
                  <a:uLnTx/>
                  <a:uFillTx/>
                  <a:latin typeface="微软雅黑" pitchFamily="34" charset="-122"/>
                  <a:ea typeface="微软雅黑" pitchFamily="34" charset="-122"/>
                </a:rPr>
                <a:t>More THAN TEMPLATE</a:t>
              </a:r>
              <a:endParaRPr kumimoji="0" lang="zh-CN" altLang="en-US" sz="1400" b="1" i="0" u="none" strike="noStrike" kern="0" cap="none" spc="0" normalizeH="0" baseline="0" noProof="0">
                <a:ln>
                  <a:noFill/>
                </a:ln>
                <a:solidFill>
                  <a:schemeClr val="bg1">
                    <a:lumMod val="50000"/>
                  </a:schemeClr>
                </a:solidFill>
                <a:effectLst/>
                <a:uLnTx/>
                <a:uFillTx/>
                <a:latin typeface="微软雅黑" pitchFamily="34" charset="-122"/>
                <a:ea typeface="微软雅黑" pitchFamily="34" charset="-122"/>
              </a:endParaRPr>
            </a:p>
          </p:txBody>
        </p:sp>
        <p:sp>
          <p:nvSpPr>
            <p:cNvPr id="61" name="文本框 14"/>
            <p:cNvSpPr txBox="1">
              <a:spLocks noChangeArrowheads="1"/>
            </p:cNvSpPr>
            <p:nvPr/>
          </p:nvSpPr>
          <p:spPr bwMode="auto">
            <a:xfrm>
              <a:off x="0" y="353199"/>
              <a:ext cx="26748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en-US" sz="1600" b="0" i="0" u="none" strike="noStrike" kern="0" cap="none" spc="0" normalizeH="0" baseline="0" noProof="0">
                  <a:ln>
                    <a:noFill/>
                  </a:ln>
                  <a:solidFill>
                    <a:schemeClr val="bg1">
                      <a:lumMod val="50000"/>
                    </a:schemeClr>
                  </a:solidFill>
                  <a:effectLst/>
                  <a:uLnTx/>
                  <a:uFillTx/>
                  <a:latin typeface="Adobe Gothic Std B" panose="020B0800000000000000" pitchFamily="34" charset="-128"/>
                  <a:ea typeface="冬青黑体简体中文 W3" panose="020B0300000000000000" pitchFamily="34" charset="-122"/>
                </a:rPr>
                <a:t>Lorem ipsum dolor sit amet, consectetur adipisicing elit, sed do eiusmod tempor</a:t>
              </a:r>
              <a:endParaRPr kumimoji="0" lang="zh-CN" altLang="en-US" sz="1600" b="0" i="0" u="none" strike="noStrike" kern="0" cap="none" spc="0" normalizeH="0" baseline="0" noProof="0">
                <a:ln>
                  <a:noFill/>
                </a:ln>
                <a:solidFill>
                  <a:schemeClr val="bg1">
                    <a:lumMod val="50000"/>
                  </a:schemeClr>
                </a:solidFill>
                <a:effectLst/>
                <a:uLnTx/>
                <a:uFillTx/>
                <a:latin typeface="Adobe Gothic Std B" panose="020B0800000000000000" pitchFamily="34" charset="-128"/>
                <a:ea typeface="冬青黑体简体中文 W3" panose="020B0300000000000000" pitchFamily="34" charset="-122"/>
              </a:endParaRPr>
            </a:p>
          </p:txBody>
        </p:sp>
      </p:grpSp>
      <p:grpSp>
        <p:nvGrpSpPr>
          <p:cNvPr id="62" name="Group 31"/>
          <p:cNvGrpSpPr/>
          <p:nvPr/>
        </p:nvGrpSpPr>
        <p:grpSpPr bwMode="auto">
          <a:xfrm>
            <a:off x="995363" y="2447925"/>
            <a:ext cx="3432175" cy="1184275"/>
            <a:chOff x="0" y="0"/>
            <a:chExt cx="2674843" cy="1184196"/>
          </a:xfrm>
        </p:grpSpPr>
        <p:sp>
          <p:nvSpPr>
            <p:cNvPr id="63" name="文本框 33"/>
            <p:cNvSpPr txBox="1">
              <a:spLocks noChangeArrowheads="1"/>
            </p:cNvSpPr>
            <p:nvPr/>
          </p:nvSpPr>
          <p:spPr bwMode="auto">
            <a:xfrm>
              <a:off x="0" y="0"/>
              <a:ext cx="26748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en-US" sz="1400" b="1" i="0" u="none" strike="noStrike" kern="0" cap="none" spc="0" normalizeH="0" baseline="0" noProof="0" dirty="0">
                  <a:ln>
                    <a:noFill/>
                  </a:ln>
                  <a:solidFill>
                    <a:schemeClr val="bg1">
                      <a:lumMod val="50000"/>
                    </a:schemeClr>
                  </a:solidFill>
                  <a:effectLst/>
                  <a:uLnTx/>
                  <a:uFillTx/>
                  <a:latin typeface="微软雅黑" pitchFamily="34" charset="-122"/>
                  <a:ea typeface="微软雅黑" pitchFamily="34" charset="-122"/>
                </a:rPr>
                <a:t>More THAN TEMPLATE</a:t>
              </a:r>
              <a:endParaRPr kumimoji="0" lang="zh-CN" altLang="en-US" sz="1400" b="1" i="0" u="none" strike="noStrike" kern="0" cap="none" spc="0" normalizeH="0" baseline="0" noProof="0" dirty="0">
                <a:ln>
                  <a:noFill/>
                </a:ln>
                <a:solidFill>
                  <a:schemeClr val="bg1">
                    <a:lumMod val="50000"/>
                  </a:schemeClr>
                </a:solidFill>
                <a:effectLst/>
                <a:uLnTx/>
                <a:uFillTx/>
                <a:latin typeface="微软雅黑" pitchFamily="34" charset="-122"/>
                <a:ea typeface="微软雅黑" pitchFamily="34" charset="-122"/>
              </a:endParaRPr>
            </a:p>
          </p:txBody>
        </p:sp>
        <p:sp>
          <p:nvSpPr>
            <p:cNvPr id="64" name="文本框 14"/>
            <p:cNvSpPr txBox="1">
              <a:spLocks noChangeArrowheads="1"/>
            </p:cNvSpPr>
            <p:nvPr/>
          </p:nvSpPr>
          <p:spPr bwMode="auto">
            <a:xfrm>
              <a:off x="0" y="353199"/>
              <a:ext cx="26748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en-US" sz="1600" b="0" i="0" u="none" strike="noStrike" kern="0" cap="none" spc="0" normalizeH="0" baseline="0" noProof="0">
                  <a:ln>
                    <a:noFill/>
                  </a:ln>
                  <a:solidFill>
                    <a:schemeClr val="bg1">
                      <a:lumMod val="50000"/>
                    </a:schemeClr>
                  </a:solidFill>
                  <a:effectLst/>
                  <a:uLnTx/>
                  <a:uFillTx/>
                  <a:latin typeface="Adobe Gothic Std B" panose="020B0800000000000000" pitchFamily="34" charset="-128"/>
                  <a:ea typeface="冬青黑体简体中文 W3" panose="020B0300000000000000" pitchFamily="34" charset="-122"/>
                </a:rPr>
                <a:t>Lorem ipsum dolor sit amet, consectetur adipisicing elit, sed do eiusmod tempor</a:t>
              </a:r>
              <a:endParaRPr kumimoji="0" lang="zh-CN" altLang="en-US" sz="1600" b="0" i="0" u="none" strike="noStrike" kern="0" cap="none" spc="0" normalizeH="0" baseline="0" noProof="0">
                <a:ln>
                  <a:noFill/>
                </a:ln>
                <a:solidFill>
                  <a:schemeClr val="bg1">
                    <a:lumMod val="50000"/>
                  </a:schemeClr>
                </a:solidFill>
                <a:effectLst/>
                <a:uLnTx/>
                <a:uFillTx/>
                <a:latin typeface="Adobe Gothic Std B" panose="020B0800000000000000" pitchFamily="34" charset="-128"/>
                <a:ea typeface="冬青黑体简体中文 W3" panose="020B0300000000000000" pitchFamily="34" charset="-122"/>
              </a:endParaRPr>
            </a:p>
          </p:txBody>
        </p:sp>
      </p:grpSp>
      <p:grpSp>
        <p:nvGrpSpPr>
          <p:cNvPr id="65" name="Group 34"/>
          <p:cNvGrpSpPr/>
          <p:nvPr/>
        </p:nvGrpSpPr>
        <p:grpSpPr bwMode="auto">
          <a:xfrm>
            <a:off x="995363" y="4406900"/>
            <a:ext cx="3432175" cy="1184275"/>
            <a:chOff x="0" y="0"/>
            <a:chExt cx="2674843" cy="1184196"/>
          </a:xfrm>
        </p:grpSpPr>
        <p:sp>
          <p:nvSpPr>
            <p:cNvPr id="66" name="文本框 33"/>
            <p:cNvSpPr txBox="1">
              <a:spLocks noChangeArrowheads="1"/>
            </p:cNvSpPr>
            <p:nvPr/>
          </p:nvSpPr>
          <p:spPr bwMode="auto">
            <a:xfrm>
              <a:off x="0" y="0"/>
              <a:ext cx="26748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en-US" sz="1400" b="1" i="0" u="none" strike="noStrike" kern="0" cap="none" spc="0" normalizeH="0" baseline="0" noProof="0">
                  <a:ln>
                    <a:noFill/>
                  </a:ln>
                  <a:solidFill>
                    <a:schemeClr val="bg1">
                      <a:lumMod val="50000"/>
                    </a:schemeClr>
                  </a:solidFill>
                  <a:effectLst/>
                  <a:uLnTx/>
                  <a:uFillTx/>
                  <a:latin typeface="微软雅黑" pitchFamily="34" charset="-122"/>
                  <a:ea typeface="微软雅黑" pitchFamily="34" charset="-122"/>
                </a:rPr>
                <a:t>More THAN TEMPLATE</a:t>
              </a:r>
              <a:endParaRPr kumimoji="0" lang="zh-CN" altLang="en-US" sz="1400" b="1" i="0" u="none" strike="noStrike" kern="0" cap="none" spc="0" normalizeH="0" baseline="0" noProof="0">
                <a:ln>
                  <a:noFill/>
                </a:ln>
                <a:solidFill>
                  <a:schemeClr val="bg1">
                    <a:lumMod val="50000"/>
                  </a:schemeClr>
                </a:solidFill>
                <a:effectLst/>
                <a:uLnTx/>
                <a:uFillTx/>
                <a:latin typeface="微软雅黑" pitchFamily="34" charset="-122"/>
                <a:ea typeface="微软雅黑" pitchFamily="34" charset="-122"/>
              </a:endParaRPr>
            </a:p>
          </p:txBody>
        </p:sp>
        <p:sp>
          <p:nvSpPr>
            <p:cNvPr id="67" name="文本框 14"/>
            <p:cNvSpPr txBox="1">
              <a:spLocks noChangeArrowheads="1"/>
            </p:cNvSpPr>
            <p:nvPr/>
          </p:nvSpPr>
          <p:spPr bwMode="auto">
            <a:xfrm>
              <a:off x="0" y="353199"/>
              <a:ext cx="26748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en-US" sz="1600" b="0" i="0" u="none" strike="noStrike" kern="0" cap="none" spc="0" normalizeH="0" baseline="0" noProof="0">
                  <a:ln>
                    <a:noFill/>
                  </a:ln>
                  <a:solidFill>
                    <a:schemeClr val="bg1">
                      <a:lumMod val="50000"/>
                    </a:schemeClr>
                  </a:solidFill>
                  <a:effectLst/>
                  <a:uLnTx/>
                  <a:uFillTx/>
                  <a:latin typeface="Adobe Gothic Std B" panose="020B0800000000000000" pitchFamily="34" charset="-128"/>
                  <a:ea typeface="冬青黑体简体中文 W3" panose="020B0300000000000000" pitchFamily="34" charset="-122"/>
                </a:rPr>
                <a:t>Lorem ipsum dolor sit amet, consectetur adipisicing elit, sed do eiusmod tempor</a:t>
              </a:r>
              <a:endParaRPr kumimoji="0" lang="zh-CN" altLang="en-US" sz="1600" b="0" i="0" u="none" strike="noStrike" kern="0" cap="none" spc="0" normalizeH="0" baseline="0" noProof="0">
                <a:ln>
                  <a:noFill/>
                </a:ln>
                <a:solidFill>
                  <a:schemeClr val="bg1">
                    <a:lumMod val="50000"/>
                  </a:schemeClr>
                </a:solidFill>
                <a:effectLst/>
                <a:uLnTx/>
                <a:uFillTx/>
                <a:latin typeface="Adobe Gothic Std B" panose="020B0800000000000000" pitchFamily="34" charset="-128"/>
                <a:ea typeface="冬青黑体简体中文 W3" panose="020B0300000000000000"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250"/>
                                        <p:tgtEl>
                                          <p:spTgt spid="40"/>
                                        </p:tgtEl>
                                      </p:cBhvr>
                                    </p:animEffect>
                                    <p:anim calcmode="lin" valueType="num">
                                      <p:cBhvr>
                                        <p:cTn id="12" dur="250" fill="hold"/>
                                        <p:tgtEl>
                                          <p:spTgt spid="40"/>
                                        </p:tgtEl>
                                        <p:attrNameLst>
                                          <p:attrName>ppt_x</p:attrName>
                                        </p:attrNameLst>
                                      </p:cBhvr>
                                      <p:tavLst>
                                        <p:tav tm="0">
                                          <p:val>
                                            <p:strVal val="#ppt_x"/>
                                          </p:val>
                                        </p:tav>
                                        <p:tav tm="100000">
                                          <p:val>
                                            <p:strVal val="#ppt_x"/>
                                          </p:val>
                                        </p:tav>
                                      </p:tavLst>
                                    </p:anim>
                                    <p:anim calcmode="lin" valueType="num">
                                      <p:cBhvr>
                                        <p:cTn id="13" dur="250" fill="hold"/>
                                        <p:tgtEl>
                                          <p:spTgt spid="4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250"/>
                                        <p:tgtEl>
                                          <p:spTgt spid="44"/>
                                        </p:tgtEl>
                                      </p:cBhvr>
                                    </p:animEffect>
                                    <p:anim calcmode="lin" valueType="num">
                                      <p:cBhvr>
                                        <p:cTn id="18" dur="250" fill="hold"/>
                                        <p:tgtEl>
                                          <p:spTgt spid="44"/>
                                        </p:tgtEl>
                                        <p:attrNameLst>
                                          <p:attrName>ppt_x</p:attrName>
                                        </p:attrNameLst>
                                      </p:cBhvr>
                                      <p:tavLst>
                                        <p:tav tm="0">
                                          <p:val>
                                            <p:strVal val="#ppt_x"/>
                                          </p:val>
                                        </p:tav>
                                        <p:tav tm="100000">
                                          <p:val>
                                            <p:strVal val="#ppt_x"/>
                                          </p:val>
                                        </p:tav>
                                      </p:tavLst>
                                    </p:anim>
                                    <p:anim calcmode="lin" valueType="num">
                                      <p:cBhvr>
                                        <p:cTn id="19" dur="250" fill="hold"/>
                                        <p:tgtEl>
                                          <p:spTgt spid="44"/>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250"/>
                                        <p:tgtEl>
                                          <p:spTgt spid="48"/>
                                        </p:tgtEl>
                                      </p:cBhvr>
                                    </p:animEffect>
                                    <p:anim calcmode="lin" valueType="num">
                                      <p:cBhvr>
                                        <p:cTn id="24" dur="250" fill="hold"/>
                                        <p:tgtEl>
                                          <p:spTgt spid="48"/>
                                        </p:tgtEl>
                                        <p:attrNameLst>
                                          <p:attrName>ppt_x</p:attrName>
                                        </p:attrNameLst>
                                      </p:cBhvr>
                                      <p:tavLst>
                                        <p:tav tm="0">
                                          <p:val>
                                            <p:strVal val="#ppt_x"/>
                                          </p:val>
                                        </p:tav>
                                        <p:tav tm="100000">
                                          <p:val>
                                            <p:strVal val="#ppt_x"/>
                                          </p:val>
                                        </p:tav>
                                      </p:tavLst>
                                    </p:anim>
                                    <p:anim calcmode="lin" valueType="num">
                                      <p:cBhvr>
                                        <p:cTn id="25" dur="250" fill="hold"/>
                                        <p:tgtEl>
                                          <p:spTgt spid="48"/>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250"/>
                                        <p:tgtEl>
                                          <p:spTgt spid="52"/>
                                        </p:tgtEl>
                                      </p:cBhvr>
                                    </p:animEffect>
                                    <p:anim calcmode="lin" valueType="num">
                                      <p:cBhvr>
                                        <p:cTn id="30" dur="250" fill="hold"/>
                                        <p:tgtEl>
                                          <p:spTgt spid="52"/>
                                        </p:tgtEl>
                                        <p:attrNameLst>
                                          <p:attrName>ppt_x</p:attrName>
                                        </p:attrNameLst>
                                      </p:cBhvr>
                                      <p:tavLst>
                                        <p:tav tm="0">
                                          <p:val>
                                            <p:strVal val="#ppt_x"/>
                                          </p:val>
                                        </p:tav>
                                        <p:tav tm="100000">
                                          <p:val>
                                            <p:strVal val="#ppt_x"/>
                                          </p:val>
                                        </p:tav>
                                      </p:tavLst>
                                    </p:anim>
                                    <p:anim calcmode="lin" valueType="num">
                                      <p:cBhvr>
                                        <p:cTn id="31" dur="250" fill="hold"/>
                                        <p:tgtEl>
                                          <p:spTgt spid="52"/>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42" presetClass="entr" presetSubtype="0" fill="hold"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250"/>
                                        <p:tgtEl>
                                          <p:spTgt spid="56"/>
                                        </p:tgtEl>
                                      </p:cBhvr>
                                    </p:animEffect>
                                    <p:anim calcmode="lin" valueType="num">
                                      <p:cBhvr>
                                        <p:cTn id="36" dur="250" fill="hold"/>
                                        <p:tgtEl>
                                          <p:spTgt spid="56"/>
                                        </p:tgtEl>
                                        <p:attrNameLst>
                                          <p:attrName>ppt_x</p:attrName>
                                        </p:attrNameLst>
                                      </p:cBhvr>
                                      <p:tavLst>
                                        <p:tav tm="0">
                                          <p:val>
                                            <p:strVal val="#ppt_x"/>
                                          </p:val>
                                        </p:tav>
                                        <p:tav tm="100000">
                                          <p:val>
                                            <p:strVal val="#ppt_x"/>
                                          </p:val>
                                        </p:tav>
                                      </p:tavLst>
                                    </p:anim>
                                    <p:anim calcmode="lin" valueType="num">
                                      <p:cBhvr>
                                        <p:cTn id="37" dur="250" fill="hold"/>
                                        <p:tgtEl>
                                          <p:spTgt spid="56"/>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nodeType="after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fade">
                                      <p:cBhvr>
                                        <p:cTn id="41" dur="250"/>
                                        <p:tgtEl>
                                          <p:spTgt spid="59"/>
                                        </p:tgtEl>
                                      </p:cBhvr>
                                    </p:animEffect>
                                    <p:anim calcmode="lin" valueType="num">
                                      <p:cBhvr>
                                        <p:cTn id="42" dur="250" fill="hold"/>
                                        <p:tgtEl>
                                          <p:spTgt spid="59"/>
                                        </p:tgtEl>
                                        <p:attrNameLst>
                                          <p:attrName>ppt_x</p:attrName>
                                        </p:attrNameLst>
                                      </p:cBhvr>
                                      <p:tavLst>
                                        <p:tav tm="0">
                                          <p:val>
                                            <p:strVal val="#ppt_x"/>
                                          </p:val>
                                        </p:tav>
                                        <p:tav tm="100000">
                                          <p:val>
                                            <p:strVal val="#ppt_x"/>
                                          </p:val>
                                        </p:tav>
                                      </p:tavLst>
                                    </p:anim>
                                    <p:anim calcmode="lin" valueType="num">
                                      <p:cBhvr>
                                        <p:cTn id="43" dur="250" fill="hold"/>
                                        <p:tgtEl>
                                          <p:spTgt spid="59"/>
                                        </p:tgtEl>
                                        <p:attrNameLst>
                                          <p:attrName>ppt_y</p:attrName>
                                        </p:attrNameLst>
                                      </p:cBhvr>
                                      <p:tavLst>
                                        <p:tav tm="0">
                                          <p:val>
                                            <p:strVal val="#ppt_y+.1"/>
                                          </p:val>
                                        </p:tav>
                                        <p:tav tm="100000">
                                          <p:val>
                                            <p:strVal val="#ppt_y"/>
                                          </p:val>
                                        </p:tav>
                                      </p:tavLst>
                                    </p:anim>
                                  </p:childTnLst>
                                </p:cTn>
                              </p:par>
                            </p:childTnLst>
                          </p:cTn>
                        </p:par>
                        <p:par>
                          <p:cTn id="44" fill="hold">
                            <p:stCondLst>
                              <p:cond delay="3500"/>
                            </p:stCondLst>
                            <p:childTnLst>
                              <p:par>
                                <p:cTn id="45" presetID="42" presetClass="entr" presetSubtype="0" fill="hold" nodeType="after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fade">
                                      <p:cBhvr>
                                        <p:cTn id="47" dur="250"/>
                                        <p:tgtEl>
                                          <p:spTgt spid="62"/>
                                        </p:tgtEl>
                                      </p:cBhvr>
                                    </p:animEffect>
                                    <p:anim calcmode="lin" valueType="num">
                                      <p:cBhvr>
                                        <p:cTn id="48" dur="250" fill="hold"/>
                                        <p:tgtEl>
                                          <p:spTgt spid="62"/>
                                        </p:tgtEl>
                                        <p:attrNameLst>
                                          <p:attrName>ppt_x</p:attrName>
                                        </p:attrNameLst>
                                      </p:cBhvr>
                                      <p:tavLst>
                                        <p:tav tm="0">
                                          <p:val>
                                            <p:strVal val="#ppt_x"/>
                                          </p:val>
                                        </p:tav>
                                        <p:tav tm="100000">
                                          <p:val>
                                            <p:strVal val="#ppt_x"/>
                                          </p:val>
                                        </p:tav>
                                      </p:tavLst>
                                    </p:anim>
                                    <p:anim calcmode="lin" valueType="num">
                                      <p:cBhvr>
                                        <p:cTn id="49" dur="250" fill="hold"/>
                                        <p:tgtEl>
                                          <p:spTgt spid="62"/>
                                        </p:tgtEl>
                                        <p:attrNameLst>
                                          <p:attrName>ppt_y</p:attrName>
                                        </p:attrNameLst>
                                      </p:cBhvr>
                                      <p:tavLst>
                                        <p:tav tm="0">
                                          <p:val>
                                            <p:strVal val="#ppt_y+.1"/>
                                          </p:val>
                                        </p:tav>
                                        <p:tav tm="100000">
                                          <p:val>
                                            <p:strVal val="#ppt_y"/>
                                          </p:val>
                                        </p:tav>
                                      </p:tavLst>
                                    </p:anim>
                                  </p:childTnLst>
                                </p:cTn>
                              </p:par>
                            </p:childTnLst>
                          </p:cTn>
                        </p:par>
                        <p:par>
                          <p:cTn id="50" fill="hold">
                            <p:stCondLst>
                              <p:cond delay="4000"/>
                            </p:stCondLst>
                            <p:childTnLst>
                              <p:par>
                                <p:cTn id="51" presetID="42" presetClass="entr" presetSubtype="0" fill="hold" nodeType="afterEffect">
                                  <p:stCondLst>
                                    <p:cond delay="0"/>
                                  </p:stCondLst>
                                  <p:childTnLst>
                                    <p:set>
                                      <p:cBhvr>
                                        <p:cTn id="52" dur="1" fill="hold">
                                          <p:stCondLst>
                                            <p:cond delay="0"/>
                                          </p:stCondLst>
                                        </p:cTn>
                                        <p:tgtEl>
                                          <p:spTgt spid="65"/>
                                        </p:tgtEl>
                                        <p:attrNameLst>
                                          <p:attrName>style.visibility</p:attrName>
                                        </p:attrNameLst>
                                      </p:cBhvr>
                                      <p:to>
                                        <p:strVal val="visible"/>
                                      </p:to>
                                    </p:set>
                                    <p:animEffect transition="in" filter="fade">
                                      <p:cBhvr>
                                        <p:cTn id="53" dur="250"/>
                                        <p:tgtEl>
                                          <p:spTgt spid="65"/>
                                        </p:tgtEl>
                                      </p:cBhvr>
                                    </p:animEffect>
                                    <p:anim calcmode="lin" valueType="num">
                                      <p:cBhvr>
                                        <p:cTn id="54" dur="250" fill="hold"/>
                                        <p:tgtEl>
                                          <p:spTgt spid="65"/>
                                        </p:tgtEl>
                                        <p:attrNameLst>
                                          <p:attrName>ppt_x</p:attrName>
                                        </p:attrNameLst>
                                      </p:cBhvr>
                                      <p:tavLst>
                                        <p:tav tm="0">
                                          <p:val>
                                            <p:strVal val="#ppt_x"/>
                                          </p:val>
                                        </p:tav>
                                        <p:tav tm="100000">
                                          <p:val>
                                            <p:strVal val="#ppt_x"/>
                                          </p:val>
                                        </p:tav>
                                      </p:tavLst>
                                    </p:anim>
                                    <p:anim calcmode="lin" valueType="num">
                                      <p:cBhvr>
                                        <p:cTn id="55" dur="25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378353"/>
            <a:ext cx="12190413" cy="656210"/>
            <a:chOff x="664516" y="670940"/>
            <a:chExt cx="12190413" cy="656210"/>
          </a:xfrm>
        </p:grpSpPr>
        <p:sp>
          <p:nvSpPr>
            <p:cNvPr id="8" name="TextBox 8"/>
            <p:cNvSpPr txBox="1">
              <a:spLocks noChangeArrowheads="1"/>
            </p:cNvSpPr>
            <p:nvPr/>
          </p:nvSpPr>
          <p:spPr bwMode="auto">
            <a:xfrm>
              <a:off x="1255238" y="670940"/>
              <a:ext cx="3255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dirty="0">
                  <a:solidFill>
                    <a:srgbClr val="646486"/>
                  </a:solidFill>
                  <a:latin typeface="微软雅黑" pitchFamily="34" charset="-122"/>
                  <a:ea typeface="微软雅黑" pitchFamily="34" charset="-122"/>
                  <a:sym typeface="Arial" pitchFamily="34" charset="0"/>
                </a:rPr>
                <a:t>Add title Description</a:t>
              </a:r>
            </a:p>
          </p:txBody>
        </p:sp>
        <p:cxnSp>
          <p:nvCxnSpPr>
            <p:cNvPr id="7" name="直接连接符 6"/>
            <p:cNvCxnSpPr/>
            <p:nvPr/>
          </p:nvCxnSpPr>
          <p:spPr>
            <a:xfrm>
              <a:off x="664516" y="1327150"/>
              <a:ext cx="12190413" cy="0"/>
            </a:xfrm>
            <a:prstGeom prst="line">
              <a:avLst/>
            </a:prstGeom>
            <a:ln>
              <a:solidFill>
                <a:srgbClr val="646486"/>
              </a:solidFill>
            </a:ln>
          </p:spPr>
          <p:style>
            <a:lnRef idx="1">
              <a:schemeClr val="accent1"/>
            </a:lnRef>
            <a:fillRef idx="0">
              <a:schemeClr val="accent1"/>
            </a:fillRef>
            <a:effectRef idx="0">
              <a:schemeClr val="accent1"/>
            </a:effectRef>
            <a:fontRef idx="minor">
              <a:schemeClr val="tx1"/>
            </a:fontRef>
          </p:style>
        </p:cxnSp>
      </p:grpSp>
      <p:sp>
        <p:nvSpPr>
          <p:cNvPr id="6" name="Freeform 8"/>
          <p:cNvSpPr/>
          <p:nvPr/>
        </p:nvSpPr>
        <p:spPr>
          <a:xfrm>
            <a:off x="4855081" y="2653644"/>
            <a:ext cx="2504140" cy="2504140"/>
          </a:xfrm>
          <a:custGeom>
            <a:avLst/>
            <a:gdLst>
              <a:gd name="connsiteX0" fmla="*/ 0 w 2504140"/>
              <a:gd name="connsiteY0" fmla="*/ 1252070 h 2504140"/>
              <a:gd name="connsiteX1" fmla="*/ 1252070 w 2504140"/>
              <a:gd name="connsiteY1" fmla="*/ 0 h 2504140"/>
              <a:gd name="connsiteX2" fmla="*/ 2504140 w 2504140"/>
              <a:gd name="connsiteY2" fmla="*/ 1252070 h 2504140"/>
              <a:gd name="connsiteX3" fmla="*/ 1252070 w 2504140"/>
              <a:gd name="connsiteY3" fmla="*/ 2504140 h 2504140"/>
              <a:gd name="connsiteX4" fmla="*/ 0 w 2504140"/>
              <a:gd name="connsiteY4" fmla="*/ 1252070 h 250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40" h="2504140">
                <a:moveTo>
                  <a:pt x="0" y="1252070"/>
                </a:moveTo>
                <a:cubicBezTo>
                  <a:pt x="0" y="560571"/>
                  <a:pt x="560571" y="0"/>
                  <a:pt x="1252070" y="0"/>
                </a:cubicBezTo>
                <a:cubicBezTo>
                  <a:pt x="1943569" y="0"/>
                  <a:pt x="2504140" y="560571"/>
                  <a:pt x="2504140" y="1252070"/>
                </a:cubicBezTo>
                <a:cubicBezTo>
                  <a:pt x="2504140" y="1943569"/>
                  <a:pt x="1943569" y="2504140"/>
                  <a:pt x="1252070" y="2504140"/>
                </a:cubicBezTo>
                <a:cubicBezTo>
                  <a:pt x="560571" y="2504140"/>
                  <a:pt x="0" y="1943569"/>
                  <a:pt x="0" y="1252070"/>
                </a:cubicBezTo>
                <a:close/>
              </a:path>
            </a:pathLst>
          </a:custGeom>
          <a:solidFill>
            <a:schemeClr val="bg1">
              <a:lumMod val="65000"/>
            </a:schemeClr>
          </a:solidFill>
          <a:ln w="3175"/>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437843" tIns="437843" rIns="437843" bIns="437843" numCol="1" spcCol="1270" anchor="ctr" anchorCtr="0">
            <a:noAutofit/>
          </a:bodyPr>
          <a:lstStyle/>
          <a:p>
            <a:pPr lvl="0" algn="ctr" defTabSz="2489200">
              <a:lnSpc>
                <a:spcPct val="90000"/>
              </a:lnSpc>
              <a:spcBef>
                <a:spcPct val="0"/>
              </a:spcBef>
              <a:spcAft>
                <a:spcPct val="35000"/>
              </a:spcAft>
            </a:pPr>
            <a:endParaRPr lang="en-US" sz="5600" kern="1200"/>
          </a:p>
        </p:txBody>
      </p:sp>
      <p:sp>
        <p:nvSpPr>
          <p:cNvPr id="9" name="Freeform 9"/>
          <p:cNvSpPr/>
          <p:nvPr/>
        </p:nvSpPr>
        <p:spPr>
          <a:xfrm>
            <a:off x="5481116" y="1648908"/>
            <a:ext cx="1252070" cy="1252070"/>
          </a:xfrm>
          <a:custGeom>
            <a:avLst/>
            <a:gdLst>
              <a:gd name="connsiteX0" fmla="*/ 0 w 1252070"/>
              <a:gd name="connsiteY0" fmla="*/ 626035 h 1252070"/>
              <a:gd name="connsiteX1" fmla="*/ 626035 w 1252070"/>
              <a:gd name="connsiteY1" fmla="*/ 0 h 1252070"/>
              <a:gd name="connsiteX2" fmla="*/ 1252070 w 1252070"/>
              <a:gd name="connsiteY2" fmla="*/ 626035 h 1252070"/>
              <a:gd name="connsiteX3" fmla="*/ 626035 w 1252070"/>
              <a:gd name="connsiteY3" fmla="*/ 1252070 h 1252070"/>
              <a:gd name="connsiteX4" fmla="*/ 0 w 1252070"/>
              <a:gd name="connsiteY4" fmla="*/ 626035 h 125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070" h="1252070">
                <a:moveTo>
                  <a:pt x="0" y="626035"/>
                </a:moveTo>
                <a:cubicBezTo>
                  <a:pt x="0" y="280285"/>
                  <a:pt x="280285" y="0"/>
                  <a:pt x="626035" y="0"/>
                </a:cubicBezTo>
                <a:cubicBezTo>
                  <a:pt x="971785" y="0"/>
                  <a:pt x="1252070" y="280285"/>
                  <a:pt x="1252070" y="626035"/>
                </a:cubicBezTo>
                <a:cubicBezTo>
                  <a:pt x="1252070" y="971785"/>
                  <a:pt x="971785" y="1252070"/>
                  <a:pt x="626035" y="1252070"/>
                </a:cubicBezTo>
                <a:cubicBezTo>
                  <a:pt x="280285" y="1252070"/>
                  <a:pt x="0" y="971785"/>
                  <a:pt x="0" y="626035"/>
                </a:cubicBezTo>
                <a:close/>
              </a:path>
            </a:pathLst>
          </a:custGeom>
          <a:solidFill>
            <a:srgbClr val="50BAC5"/>
          </a:solidFill>
          <a:ln w="3175"/>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18921" tIns="218921" rIns="218921" bIns="218921" numCol="1" spcCol="1270" anchor="ctr" anchorCtr="0">
            <a:noAutofit/>
          </a:bodyPr>
          <a:lstStyle/>
          <a:p>
            <a:pPr lvl="0" algn="ctr" defTabSz="1244600">
              <a:lnSpc>
                <a:spcPct val="90000"/>
              </a:lnSpc>
              <a:spcBef>
                <a:spcPct val="0"/>
              </a:spcBef>
              <a:spcAft>
                <a:spcPct val="35000"/>
              </a:spcAft>
            </a:pPr>
            <a:r>
              <a:rPr lang="zh-CN" altLang="en-US" sz="2800" dirty="0">
                <a:solidFill>
                  <a:schemeClr val="bg1"/>
                </a:solidFill>
                <a:latin typeface="微软雅黑" pitchFamily="34" charset="-122"/>
                <a:ea typeface="微软雅黑" pitchFamily="34" charset="-122"/>
              </a:rPr>
              <a:t>Title</a:t>
            </a:r>
            <a:endParaRPr lang="en-US" sz="2800" kern="1200" dirty="0">
              <a:solidFill>
                <a:schemeClr val="bg1"/>
              </a:solidFill>
              <a:latin typeface="微软雅黑" pitchFamily="34" charset="-122"/>
              <a:ea typeface="微软雅黑" pitchFamily="34" charset="-122"/>
            </a:endParaRPr>
          </a:p>
        </p:txBody>
      </p:sp>
      <p:sp>
        <p:nvSpPr>
          <p:cNvPr id="10" name="Freeform 10"/>
          <p:cNvSpPr/>
          <p:nvPr/>
        </p:nvSpPr>
        <p:spPr>
          <a:xfrm>
            <a:off x="7111888" y="3279679"/>
            <a:ext cx="1252070" cy="1252070"/>
          </a:xfrm>
          <a:custGeom>
            <a:avLst/>
            <a:gdLst>
              <a:gd name="connsiteX0" fmla="*/ 0 w 1252070"/>
              <a:gd name="connsiteY0" fmla="*/ 626035 h 1252070"/>
              <a:gd name="connsiteX1" fmla="*/ 626035 w 1252070"/>
              <a:gd name="connsiteY1" fmla="*/ 0 h 1252070"/>
              <a:gd name="connsiteX2" fmla="*/ 1252070 w 1252070"/>
              <a:gd name="connsiteY2" fmla="*/ 626035 h 1252070"/>
              <a:gd name="connsiteX3" fmla="*/ 626035 w 1252070"/>
              <a:gd name="connsiteY3" fmla="*/ 1252070 h 1252070"/>
              <a:gd name="connsiteX4" fmla="*/ 0 w 1252070"/>
              <a:gd name="connsiteY4" fmla="*/ 626035 h 125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070" h="1252070">
                <a:moveTo>
                  <a:pt x="0" y="626035"/>
                </a:moveTo>
                <a:cubicBezTo>
                  <a:pt x="0" y="280285"/>
                  <a:pt x="280285" y="0"/>
                  <a:pt x="626035" y="0"/>
                </a:cubicBezTo>
                <a:cubicBezTo>
                  <a:pt x="971785" y="0"/>
                  <a:pt x="1252070" y="280285"/>
                  <a:pt x="1252070" y="626035"/>
                </a:cubicBezTo>
                <a:cubicBezTo>
                  <a:pt x="1252070" y="971785"/>
                  <a:pt x="971785" y="1252070"/>
                  <a:pt x="626035" y="1252070"/>
                </a:cubicBezTo>
                <a:cubicBezTo>
                  <a:pt x="280285" y="1252070"/>
                  <a:pt x="0" y="971785"/>
                  <a:pt x="0" y="626035"/>
                </a:cubicBezTo>
                <a:close/>
              </a:path>
            </a:pathLst>
          </a:custGeom>
          <a:solidFill>
            <a:srgbClr val="646486"/>
          </a:solidFill>
          <a:ln w="3175"/>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18921" tIns="218921" rIns="218921" bIns="218921" numCol="1" spcCol="1270" anchor="ctr" anchorCtr="0">
            <a:noAutofit/>
          </a:bodyPr>
          <a:lstStyle/>
          <a:p>
            <a:pPr lvl="0" algn="ctr" defTabSz="1244600">
              <a:lnSpc>
                <a:spcPct val="90000"/>
              </a:lnSpc>
              <a:spcBef>
                <a:spcPct val="0"/>
              </a:spcBef>
              <a:spcAft>
                <a:spcPct val="35000"/>
              </a:spcAft>
            </a:pPr>
            <a:r>
              <a:rPr lang="zh-CN" altLang="en-US" sz="2800" dirty="0">
                <a:solidFill>
                  <a:schemeClr val="bg1"/>
                </a:solidFill>
                <a:latin typeface="微软雅黑" pitchFamily="34" charset="-122"/>
                <a:ea typeface="微软雅黑" pitchFamily="34" charset="-122"/>
              </a:rPr>
              <a:t>Title</a:t>
            </a:r>
            <a:endParaRPr lang="en-US" altLang="zh-CN" sz="2800" dirty="0">
              <a:solidFill>
                <a:schemeClr val="bg1"/>
              </a:solidFill>
              <a:latin typeface="微软雅黑" pitchFamily="34" charset="-122"/>
              <a:ea typeface="微软雅黑" pitchFamily="34" charset="-122"/>
            </a:endParaRPr>
          </a:p>
        </p:txBody>
      </p:sp>
      <p:sp>
        <p:nvSpPr>
          <p:cNvPr id="11" name="Freeform 11"/>
          <p:cNvSpPr/>
          <p:nvPr/>
        </p:nvSpPr>
        <p:spPr>
          <a:xfrm>
            <a:off x="5481116" y="4910451"/>
            <a:ext cx="1252070" cy="1252070"/>
          </a:xfrm>
          <a:custGeom>
            <a:avLst/>
            <a:gdLst>
              <a:gd name="connsiteX0" fmla="*/ 0 w 1252070"/>
              <a:gd name="connsiteY0" fmla="*/ 626035 h 1252070"/>
              <a:gd name="connsiteX1" fmla="*/ 626035 w 1252070"/>
              <a:gd name="connsiteY1" fmla="*/ 0 h 1252070"/>
              <a:gd name="connsiteX2" fmla="*/ 1252070 w 1252070"/>
              <a:gd name="connsiteY2" fmla="*/ 626035 h 1252070"/>
              <a:gd name="connsiteX3" fmla="*/ 626035 w 1252070"/>
              <a:gd name="connsiteY3" fmla="*/ 1252070 h 1252070"/>
              <a:gd name="connsiteX4" fmla="*/ 0 w 1252070"/>
              <a:gd name="connsiteY4" fmla="*/ 626035 h 125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070" h="1252070">
                <a:moveTo>
                  <a:pt x="0" y="626035"/>
                </a:moveTo>
                <a:cubicBezTo>
                  <a:pt x="0" y="280285"/>
                  <a:pt x="280285" y="0"/>
                  <a:pt x="626035" y="0"/>
                </a:cubicBezTo>
                <a:cubicBezTo>
                  <a:pt x="971785" y="0"/>
                  <a:pt x="1252070" y="280285"/>
                  <a:pt x="1252070" y="626035"/>
                </a:cubicBezTo>
                <a:cubicBezTo>
                  <a:pt x="1252070" y="971785"/>
                  <a:pt x="971785" y="1252070"/>
                  <a:pt x="626035" y="1252070"/>
                </a:cubicBezTo>
                <a:cubicBezTo>
                  <a:pt x="280285" y="1252070"/>
                  <a:pt x="0" y="971785"/>
                  <a:pt x="0" y="626035"/>
                </a:cubicBezTo>
                <a:close/>
              </a:path>
            </a:pathLst>
          </a:custGeom>
          <a:solidFill>
            <a:srgbClr val="50BAC5"/>
          </a:solidFill>
          <a:ln w="3175"/>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18921" tIns="218921" rIns="218921" bIns="218921" numCol="1" spcCol="1270" anchor="ctr" anchorCtr="0">
            <a:noAutofit/>
          </a:bodyPr>
          <a:lstStyle/>
          <a:p>
            <a:pPr lvl="0" algn="ctr" defTabSz="1244600">
              <a:lnSpc>
                <a:spcPct val="90000"/>
              </a:lnSpc>
              <a:spcBef>
                <a:spcPct val="0"/>
              </a:spcBef>
              <a:spcAft>
                <a:spcPct val="35000"/>
              </a:spcAft>
            </a:pPr>
            <a:r>
              <a:rPr lang="zh-CN" altLang="en-US" sz="2800" dirty="0">
                <a:solidFill>
                  <a:schemeClr val="bg1"/>
                </a:solidFill>
                <a:latin typeface="微软雅黑" pitchFamily="34" charset="-122"/>
                <a:ea typeface="微软雅黑" pitchFamily="34" charset="-122"/>
              </a:rPr>
              <a:t>Title</a:t>
            </a:r>
            <a:endParaRPr lang="en-US" altLang="zh-CN" sz="2800" dirty="0">
              <a:solidFill>
                <a:schemeClr val="bg1"/>
              </a:solidFill>
              <a:latin typeface="微软雅黑" pitchFamily="34" charset="-122"/>
              <a:ea typeface="微软雅黑" pitchFamily="34" charset="-122"/>
            </a:endParaRPr>
          </a:p>
        </p:txBody>
      </p:sp>
      <p:sp>
        <p:nvSpPr>
          <p:cNvPr id="12" name="Freeform 12"/>
          <p:cNvSpPr/>
          <p:nvPr/>
        </p:nvSpPr>
        <p:spPr>
          <a:xfrm>
            <a:off x="3850345" y="3279679"/>
            <a:ext cx="1252070" cy="1252070"/>
          </a:xfrm>
          <a:custGeom>
            <a:avLst/>
            <a:gdLst>
              <a:gd name="connsiteX0" fmla="*/ 0 w 1252070"/>
              <a:gd name="connsiteY0" fmla="*/ 626035 h 1252070"/>
              <a:gd name="connsiteX1" fmla="*/ 626035 w 1252070"/>
              <a:gd name="connsiteY1" fmla="*/ 0 h 1252070"/>
              <a:gd name="connsiteX2" fmla="*/ 1252070 w 1252070"/>
              <a:gd name="connsiteY2" fmla="*/ 626035 h 1252070"/>
              <a:gd name="connsiteX3" fmla="*/ 626035 w 1252070"/>
              <a:gd name="connsiteY3" fmla="*/ 1252070 h 1252070"/>
              <a:gd name="connsiteX4" fmla="*/ 0 w 1252070"/>
              <a:gd name="connsiteY4" fmla="*/ 626035 h 125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070" h="1252070">
                <a:moveTo>
                  <a:pt x="0" y="626035"/>
                </a:moveTo>
                <a:cubicBezTo>
                  <a:pt x="0" y="280285"/>
                  <a:pt x="280285" y="0"/>
                  <a:pt x="626035" y="0"/>
                </a:cubicBezTo>
                <a:cubicBezTo>
                  <a:pt x="971785" y="0"/>
                  <a:pt x="1252070" y="280285"/>
                  <a:pt x="1252070" y="626035"/>
                </a:cubicBezTo>
                <a:cubicBezTo>
                  <a:pt x="1252070" y="971785"/>
                  <a:pt x="971785" y="1252070"/>
                  <a:pt x="626035" y="1252070"/>
                </a:cubicBezTo>
                <a:cubicBezTo>
                  <a:pt x="280285" y="1252070"/>
                  <a:pt x="0" y="971785"/>
                  <a:pt x="0" y="626035"/>
                </a:cubicBezTo>
                <a:close/>
              </a:path>
            </a:pathLst>
          </a:custGeom>
          <a:solidFill>
            <a:srgbClr val="646486"/>
          </a:solidFill>
          <a:ln w="3175"/>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18921" tIns="218921" rIns="218921" bIns="218921" numCol="1" spcCol="1270" anchor="ctr" anchorCtr="0">
            <a:noAutofit/>
          </a:bodyPr>
          <a:lstStyle/>
          <a:p>
            <a:pPr lvl="0" algn="ctr" defTabSz="1244600">
              <a:lnSpc>
                <a:spcPct val="90000"/>
              </a:lnSpc>
              <a:spcBef>
                <a:spcPct val="0"/>
              </a:spcBef>
              <a:spcAft>
                <a:spcPct val="35000"/>
              </a:spcAft>
            </a:pPr>
            <a:r>
              <a:rPr lang="zh-CN" altLang="en-US" sz="2800" dirty="0">
                <a:solidFill>
                  <a:schemeClr val="bg1"/>
                </a:solidFill>
                <a:latin typeface="微软雅黑" pitchFamily="34" charset="-122"/>
                <a:ea typeface="微软雅黑" pitchFamily="34" charset="-122"/>
              </a:rPr>
              <a:t>Title</a:t>
            </a:r>
            <a:endParaRPr lang="en-US" altLang="zh-CN" sz="2800" dirty="0">
              <a:solidFill>
                <a:schemeClr val="bg1"/>
              </a:solidFill>
              <a:latin typeface="微软雅黑" pitchFamily="34" charset="-122"/>
              <a:ea typeface="微软雅黑" pitchFamily="34" charset="-122"/>
            </a:endParaRPr>
          </a:p>
        </p:txBody>
      </p:sp>
      <p:sp>
        <p:nvSpPr>
          <p:cNvPr id="13" name="TextBox 11"/>
          <p:cNvSpPr txBox="1"/>
          <p:nvPr/>
        </p:nvSpPr>
        <p:spPr>
          <a:xfrm>
            <a:off x="5122983" y="3259383"/>
            <a:ext cx="1968335" cy="1292662"/>
          </a:xfrm>
          <a:prstGeom prst="rect">
            <a:avLst/>
          </a:prstGeom>
          <a:noFill/>
          <a:ln w="3175">
            <a:noFill/>
          </a:ln>
        </p:spPr>
        <p:txBody>
          <a:bodyPr wrap="square" rtlCol="0">
            <a:spAutoFit/>
          </a:bodyP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EXCLUSIVE </a:t>
            </a:r>
          </a:p>
          <a:p>
            <a:pPr algn="ctr"/>
            <a:endPar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Sed ut perspiciatis unde omnis iste natus error sit voluptatem accusantium doloremque laudantium, Totam rem Aperiam,. </a:t>
            </a:r>
          </a:p>
        </p:txBody>
      </p:sp>
      <p:sp>
        <p:nvSpPr>
          <p:cNvPr id="14" name="Oval 18"/>
          <p:cNvSpPr/>
          <p:nvPr/>
        </p:nvSpPr>
        <p:spPr>
          <a:xfrm>
            <a:off x="961529" y="2642955"/>
            <a:ext cx="392048" cy="392048"/>
          </a:xfrm>
          <a:prstGeom prst="ellipse">
            <a:avLst/>
          </a:prstGeom>
          <a:solidFill>
            <a:srgbClr val="50B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FontAwesome" pitchFamily="2" charset="0"/>
              </a:rPr>
              <a:t>1</a:t>
            </a:r>
            <a:endParaRPr lang="en-US" sz="1400" dirty="0">
              <a:solidFill>
                <a:schemeClr val="bg1"/>
              </a:solidFill>
            </a:endParaRPr>
          </a:p>
        </p:txBody>
      </p:sp>
      <p:sp>
        <p:nvSpPr>
          <p:cNvPr id="15" name="TextBox 13"/>
          <p:cNvSpPr txBox="1"/>
          <p:nvPr/>
        </p:nvSpPr>
        <p:spPr>
          <a:xfrm>
            <a:off x="1506071" y="2561980"/>
            <a:ext cx="3031624" cy="646331"/>
          </a:xfrm>
          <a:prstGeom prst="rect">
            <a:avLst/>
          </a:prstGeom>
          <a:noFill/>
        </p:spPr>
        <p:txBody>
          <a:bodyPr wrap="square" rtlCol="0">
            <a:spAutoFit/>
          </a:bodyPr>
          <a:lstStyle/>
          <a:p>
            <a:r>
              <a:rPr lang="en-US" sz="12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Performance NAME</a:t>
            </a:r>
          </a:p>
          <a:p>
            <a:r>
              <a:rPr lang="en-US" sz="1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Lid est laborum dolo rumes fugats Untras. Etharums ser quidem rerum facilis</a:t>
            </a:r>
          </a:p>
        </p:txBody>
      </p:sp>
      <p:sp>
        <p:nvSpPr>
          <p:cNvPr id="16" name="Oval 20"/>
          <p:cNvSpPr/>
          <p:nvPr/>
        </p:nvSpPr>
        <p:spPr>
          <a:xfrm>
            <a:off x="961529" y="4615313"/>
            <a:ext cx="392048" cy="392048"/>
          </a:xfrm>
          <a:prstGeom prst="ellipse">
            <a:avLst/>
          </a:prstGeom>
          <a:solidFill>
            <a:srgbClr val="646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FontAwesome" pitchFamily="2" charset="0"/>
              </a:rPr>
              <a:t>3</a:t>
            </a:r>
            <a:endParaRPr lang="en-US" sz="1400" dirty="0">
              <a:solidFill>
                <a:schemeClr val="bg1"/>
              </a:solidFill>
            </a:endParaRPr>
          </a:p>
        </p:txBody>
      </p:sp>
      <p:sp>
        <p:nvSpPr>
          <p:cNvPr id="17" name="TextBox 15"/>
          <p:cNvSpPr txBox="1"/>
          <p:nvPr/>
        </p:nvSpPr>
        <p:spPr>
          <a:xfrm>
            <a:off x="1506071" y="4534338"/>
            <a:ext cx="3031624" cy="646331"/>
          </a:xfrm>
          <a:prstGeom prst="rect">
            <a:avLst/>
          </a:prstGeom>
          <a:noFill/>
        </p:spPr>
        <p:txBody>
          <a:bodyPr wrap="square" rtlCol="0">
            <a:spAutoFit/>
          </a:bodyPr>
          <a:lstStyle/>
          <a:p>
            <a:r>
              <a:rPr lang="en-US" sz="12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Performance NAME</a:t>
            </a:r>
          </a:p>
          <a:p>
            <a:r>
              <a:rPr lang="en-US" sz="1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Lid est laborum dolo rumes fugats Untras. Etharums ser quidem rerum facilis</a:t>
            </a:r>
          </a:p>
        </p:txBody>
      </p:sp>
      <p:sp>
        <p:nvSpPr>
          <p:cNvPr id="18" name="Oval 22"/>
          <p:cNvSpPr/>
          <p:nvPr/>
        </p:nvSpPr>
        <p:spPr>
          <a:xfrm>
            <a:off x="10892362" y="2642955"/>
            <a:ext cx="392048" cy="392048"/>
          </a:xfrm>
          <a:prstGeom prst="ellipse">
            <a:avLst/>
          </a:prstGeom>
          <a:solidFill>
            <a:srgbClr val="646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FontAwesome" pitchFamily="2" charset="0"/>
              </a:rPr>
              <a:t>2</a:t>
            </a:r>
            <a:endParaRPr lang="en-US" sz="1400" dirty="0">
              <a:solidFill>
                <a:schemeClr val="bg1"/>
              </a:solidFill>
            </a:endParaRPr>
          </a:p>
        </p:txBody>
      </p:sp>
      <p:sp>
        <p:nvSpPr>
          <p:cNvPr id="19" name="TextBox 17"/>
          <p:cNvSpPr txBox="1"/>
          <p:nvPr/>
        </p:nvSpPr>
        <p:spPr>
          <a:xfrm>
            <a:off x="7673205" y="2561980"/>
            <a:ext cx="3031624" cy="646331"/>
          </a:xfrm>
          <a:prstGeom prst="rect">
            <a:avLst/>
          </a:prstGeom>
          <a:noFill/>
        </p:spPr>
        <p:txBody>
          <a:bodyPr wrap="square" rtlCol="0">
            <a:spAutoFit/>
          </a:bodyPr>
          <a:lstStyle/>
          <a:p>
            <a:pPr algn="r"/>
            <a:r>
              <a:rPr lang="en-US" sz="12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Performance NAME</a:t>
            </a:r>
          </a:p>
          <a:p>
            <a:pPr algn="r"/>
            <a:r>
              <a:rPr lang="en-US" sz="1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Lid est laborum dolo rumes fugats Untras. Etharums ser quidem rerum facilis</a:t>
            </a:r>
          </a:p>
        </p:txBody>
      </p:sp>
      <p:sp>
        <p:nvSpPr>
          <p:cNvPr id="20" name="Oval 24"/>
          <p:cNvSpPr/>
          <p:nvPr/>
        </p:nvSpPr>
        <p:spPr>
          <a:xfrm>
            <a:off x="10892362" y="4630701"/>
            <a:ext cx="392048" cy="392048"/>
          </a:xfrm>
          <a:prstGeom prst="ellipse">
            <a:avLst/>
          </a:prstGeom>
          <a:solidFill>
            <a:srgbClr val="50B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FontAwesome" pitchFamily="2" charset="0"/>
              </a:rPr>
              <a:t>4</a:t>
            </a:r>
            <a:endParaRPr lang="en-US" sz="1400" dirty="0">
              <a:solidFill>
                <a:schemeClr val="bg1"/>
              </a:solidFill>
            </a:endParaRPr>
          </a:p>
        </p:txBody>
      </p:sp>
      <p:sp>
        <p:nvSpPr>
          <p:cNvPr id="21" name="TextBox 19"/>
          <p:cNvSpPr txBox="1"/>
          <p:nvPr/>
        </p:nvSpPr>
        <p:spPr>
          <a:xfrm>
            <a:off x="7673205" y="4549726"/>
            <a:ext cx="3031624" cy="646331"/>
          </a:xfrm>
          <a:prstGeom prst="rect">
            <a:avLst/>
          </a:prstGeom>
          <a:noFill/>
        </p:spPr>
        <p:txBody>
          <a:bodyPr wrap="square" rtlCol="0">
            <a:spAutoFit/>
          </a:bodyPr>
          <a:lstStyle/>
          <a:p>
            <a:pPr algn="r"/>
            <a:r>
              <a:rPr lang="en-US" sz="12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Performance NAME</a:t>
            </a:r>
          </a:p>
          <a:p>
            <a:pPr algn="r"/>
            <a:r>
              <a:rPr lang="en-US" sz="1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Lid est laborum dolo rumes fugats Untras. Etharums ser quidem rerum facilis</a:t>
            </a: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anim calcmode="lin" valueType="num">
                                      <p:cBhvr>
                                        <p:cTn id="12" dur="250" fill="hold"/>
                                        <p:tgtEl>
                                          <p:spTgt spid="6"/>
                                        </p:tgtEl>
                                        <p:attrNameLst>
                                          <p:attrName>ppt_x</p:attrName>
                                        </p:attrNameLst>
                                      </p:cBhvr>
                                      <p:tavLst>
                                        <p:tav tm="0">
                                          <p:val>
                                            <p:strVal val="#ppt_x"/>
                                          </p:val>
                                        </p:tav>
                                        <p:tav tm="100000">
                                          <p:val>
                                            <p:strVal val="#ppt_x"/>
                                          </p:val>
                                        </p:tav>
                                      </p:tavLst>
                                    </p:anim>
                                    <p:anim calcmode="lin" valueType="num">
                                      <p:cBhvr>
                                        <p:cTn id="13" dur="25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anim calcmode="lin" valueType="num">
                                      <p:cBhvr>
                                        <p:cTn id="18" dur="250" fill="hold"/>
                                        <p:tgtEl>
                                          <p:spTgt spid="9"/>
                                        </p:tgtEl>
                                        <p:attrNameLst>
                                          <p:attrName>ppt_x</p:attrName>
                                        </p:attrNameLst>
                                      </p:cBhvr>
                                      <p:tavLst>
                                        <p:tav tm="0">
                                          <p:val>
                                            <p:strVal val="#ppt_x"/>
                                          </p:val>
                                        </p:tav>
                                        <p:tav tm="100000">
                                          <p:val>
                                            <p:strVal val="#ppt_x"/>
                                          </p:val>
                                        </p:tav>
                                      </p:tavLst>
                                    </p:anim>
                                    <p:anim calcmode="lin" valueType="num">
                                      <p:cBhvr>
                                        <p:cTn id="19" dur="25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50"/>
                                        <p:tgtEl>
                                          <p:spTgt spid="10"/>
                                        </p:tgtEl>
                                      </p:cBhvr>
                                    </p:animEffect>
                                    <p:anim calcmode="lin" valueType="num">
                                      <p:cBhvr>
                                        <p:cTn id="24" dur="250" fill="hold"/>
                                        <p:tgtEl>
                                          <p:spTgt spid="10"/>
                                        </p:tgtEl>
                                        <p:attrNameLst>
                                          <p:attrName>ppt_x</p:attrName>
                                        </p:attrNameLst>
                                      </p:cBhvr>
                                      <p:tavLst>
                                        <p:tav tm="0">
                                          <p:val>
                                            <p:strVal val="#ppt_x"/>
                                          </p:val>
                                        </p:tav>
                                        <p:tav tm="100000">
                                          <p:val>
                                            <p:strVal val="#ppt_x"/>
                                          </p:val>
                                        </p:tav>
                                      </p:tavLst>
                                    </p:anim>
                                    <p:anim calcmode="lin" valueType="num">
                                      <p:cBhvr>
                                        <p:cTn id="25" dur="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50"/>
                                        <p:tgtEl>
                                          <p:spTgt spid="11"/>
                                        </p:tgtEl>
                                      </p:cBhvr>
                                    </p:animEffect>
                                    <p:anim calcmode="lin" valueType="num">
                                      <p:cBhvr>
                                        <p:cTn id="30" dur="250" fill="hold"/>
                                        <p:tgtEl>
                                          <p:spTgt spid="11"/>
                                        </p:tgtEl>
                                        <p:attrNameLst>
                                          <p:attrName>ppt_x</p:attrName>
                                        </p:attrNameLst>
                                      </p:cBhvr>
                                      <p:tavLst>
                                        <p:tav tm="0">
                                          <p:val>
                                            <p:strVal val="#ppt_x"/>
                                          </p:val>
                                        </p:tav>
                                        <p:tav tm="100000">
                                          <p:val>
                                            <p:strVal val="#ppt_x"/>
                                          </p:val>
                                        </p:tav>
                                      </p:tavLst>
                                    </p:anim>
                                    <p:anim calcmode="lin" valueType="num">
                                      <p:cBhvr>
                                        <p:cTn id="31" dur="250" fill="hold"/>
                                        <p:tgtEl>
                                          <p:spTgt spid="11"/>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42"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50"/>
                                        <p:tgtEl>
                                          <p:spTgt spid="12"/>
                                        </p:tgtEl>
                                      </p:cBhvr>
                                    </p:animEffect>
                                    <p:anim calcmode="lin" valueType="num">
                                      <p:cBhvr>
                                        <p:cTn id="36" dur="250" fill="hold"/>
                                        <p:tgtEl>
                                          <p:spTgt spid="12"/>
                                        </p:tgtEl>
                                        <p:attrNameLst>
                                          <p:attrName>ppt_x</p:attrName>
                                        </p:attrNameLst>
                                      </p:cBhvr>
                                      <p:tavLst>
                                        <p:tav tm="0">
                                          <p:val>
                                            <p:strVal val="#ppt_x"/>
                                          </p:val>
                                        </p:tav>
                                        <p:tav tm="100000">
                                          <p:val>
                                            <p:strVal val="#ppt_x"/>
                                          </p:val>
                                        </p:tav>
                                      </p:tavLst>
                                    </p:anim>
                                    <p:anim calcmode="lin" valueType="num">
                                      <p:cBhvr>
                                        <p:cTn id="37" dur="250" fill="hold"/>
                                        <p:tgtEl>
                                          <p:spTgt spid="12"/>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250"/>
                                        <p:tgtEl>
                                          <p:spTgt spid="13"/>
                                        </p:tgtEl>
                                      </p:cBhvr>
                                    </p:animEffect>
                                    <p:anim calcmode="lin" valueType="num">
                                      <p:cBhvr>
                                        <p:cTn id="42" dur="250" fill="hold"/>
                                        <p:tgtEl>
                                          <p:spTgt spid="13"/>
                                        </p:tgtEl>
                                        <p:attrNameLst>
                                          <p:attrName>ppt_x</p:attrName>
                                        </p:attrNameLst>
                                      </p:cBhvr>
                                      <p:tavLst>
                                        <p:tav tm="0">
                                          <p:val>
                                            <p:strVal val="#ppt_x"/>
                                          </p:val>
                                        </p:tav>
                                        <p:tav tm="100000">
                                          <p:val>
                                            <p:strVal val="#ppt_x"/>
                                          </p:val>
                                        </p:tav>
                                      </p:tavLst>
                                    </p:anim>
                                    <p:anim calcmode="lin" valueType="num">
                                      <p:cBhvr>
                                        <p:cTn id="43" dur="250" fill="hold"/>
                                        <p:tgtEl>
                                          <p:spTgt spid="13"/>
                                        </p:tgtEl>
                                        <p:attrNameLst>
                                          <p:attrName>ppt_y</p:attrName>
                                        </p:attrNameLst>
                                      </p:cBhvr>
                                      <p:tavLst>
                                        <p:tav tm="0">
                                          <p:val>
                                            <p:strVal val="#ppt_y+.1"/>
                                          </p:val>
                                        </p:tav>
                                        <p:tav tm="100000">
                                          <p:val>
                                            <p:strVal val="#ppt_y"/>
                                          </p:val>
                                        </p:tav>
                                      </p:tavLst>
                                    </p:anim>
                                  </p:childTnLst>
                                </p:cTn>
                              </p:par>
                            </p:childTnLst>
                          </p:cTn>
                        </p:par>
                        <p:par>
                          <p:cTn id="44" fill="hold">
                            <p:stCondLst>
                              <p:cond delay="3500"/>
                            </p:stCondLst>
                            <p:childTnLst>
                              <p:par>
                                <p:cTn id="45" presetID="42"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250"/>
                                        <p:tgtEl>
                                          <p:spTgt spid="14"/>
                                        </p:tgtEl>
                                      </p:cBhvr>
                                    </p:animEffect>
                                    <p:anim calcmode="lin" valueType="num">
                                      <p:cBhvr>
                                        <p:cTn id="48" dur="250" fill="hold"/>
                                        <p:tgtEl>
                                          <p:spTgt spid="14"/>
                                        </p:tgtEl>
                                        <p:attrNameLst>
                                          <p:attrName>ppt_x</p:attrName>
                                        </p:attrNameLst>
                                      </p:cBhvr>
                                      <p:tavLst>
                                        <p:tav tm="0">
                                          <p:val>
                                            <p:strVal val="#ppt_x"/>
                                          </p:val>
                                        </p:tav>
                                        <p:tav tm="100000">
                                          <p:val>
                                            <p:strVal val="#ppt_x"/>
                                          </p:val>
                                        </p:tav>
                                      </p:tavLst>
                                    </p:anim>
                                    <p:anim calcmode="lin" valueType="num">
                                      <p:cBhvr>
                                        <p:cTn id="49" dur="250" fill="hold"/>
                                        <p:tgtEl>
                                          <p:spTgt spid="14"/>
                                        </p:tgtEl>
                                        <p:attrNameLst>
                                          <p:attrName>ppt_y</p:attrName>
                                        </p:attrNameLst>
                                      </p:cBhvr>
                                      <p:tavLst>
                                        <p:tav tm="0">
                                          <p:val>
                                            <p:strVal val="#ppt_y+.1"/>
                                          </p:val>
                                        </p:tav>
                                        <p:tav tm="100000">
                                          <p:val>
                                            <p:strVal val="#ppt_y"/>
                                          </p:val>
                                        </p:tav>
                                      </p:tavLst>
                                    </p:anim>
                                  </p:childTnLst>
                                </p:cTn>
                              </p:par>
                            </p:childTnLst>
                          </p:cTn>
                        </p:par>
                        <p:par>
                          <p:cTn id="50" fill="hold">
                            <p:stCondLst>
                              <p:cond delay="4000"/>
                            </p:stCondLst>
                            <p:childTnLst>
                              <p:par>
                                <p:cTn id="51" presetID="42" presetClass="entr" presetSubtype="0"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250"/>
                                        <p:tgtEl>
                                          <p:spTgt spid="15"/>
                                        </p:tgtEl>
                                      </p:cBhvr>
                                    </p:animEffect>
                                    <p:anim calcmode="lin" valueType="num">
                                      <p:cBhvr>
                                        <p:cTn id="54" dur="250" fill="hold"/>
                                        <p:tgtEl>
                                          <p:spTgt spid="15"/>
                                        </p:tgtEl>
                                        <p:attrNameLst>
                                          <p:attrName>ppt_x</p:attrName>
                                        </p:attrNameLst>
                                      </p:cBhvr>
                                      <p:tavLst>
                                        <p:tav tm="0">
                                          <p:val>
                                            <p:strVal val="#ppt_x"/>
                                          </p:val>
                                        </p:tav>
                                        <p:tav tm="100000">
                                          <p:val>
                                            <p:strVal val="#ppt_x"/>
                                          </p:val>
                                        </p:tav>
                                      </p:tavLst>
                                    </p:anim>
                                    <p:anim calcmode="lin" valueType="num">
                                      <p:cBhvr>
                                        <p:cTn id="55" dur="250" fill="hold"/>
                                        <p:tgtEl>
                                          <p:spTgt spid="15"/>
                                        </p:tgtEl>
                                        <p:attrNameLst>
                                          <p:attrName>ppt_y</p:attrName>
                                        </p:attrNameLst>
                                      </p:cBhvr>
                                      <p:tavLst>
                                        <p:tav tm="0">
                                          <p:val>
                                            <p:strVal val="#ppt_y+.1"/>
                                          </p:val>
                                        </p:tav>
                                        <p:tav tm="100000">
                                          <p:val>
                                            <p:strVal val="#ppt_y"/>
                                          </p:val>
                                        </p:tav>
                                      </p:tavLst>
                                    </p:anim>
                                  </p:childTnLst>
                                </p:cTn>
                              </p:par>
                            </p:childTnLst>
                          </p:cTn>
                        </p:par>
                        <p:par>
                          <p:cTn id="56" fill="hold">
                            <p:stCondLst>
                              <p:cond delay="4500"/>
                            </p:stCondLst>
                            <p:childTnLst>
                              <p:par>
                                <p:cTn id="57" presetID="42" presetClass="entr" presetSubtype="0"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250"/>
                                        <p:tgtEl>
                                          <p:spTgt spid="16"/>
                                        </p:tgtEl>
                                      </p:cBhvr>
                                    </p:animEffect>
                                    <p:anim calcmode="lin" valueType="num">
                                      <p:cBhvr>
                                        <p:cTn id="60" dur="250" fill="hold"/>
                                        <p:tgtEl>
                                          <p:spTgt spid="16"/>
                                        </p:tgtEl>
                                        <p:attrNameLst>
                                          <p:attrName>ppt_x</p:attrName>
                                        </p:attrNameLst>
                                      </p:cBhvr>
                                      <p:tavLst>
                                        <p:tav tm="0">
                                          <p:val>
                                            <p:strVal val="#ppt_x"/>
                                          </p:val>
                                        </p:tav>
                                        <p:tav tm="100000">
                                          <p:val>
                                            <p:strVal val="#ppt_x"/>
                                          </p:val>
                                        </p:tav>
                                      </p:tavLst>
                                    </p:anim>
                                    <p:anim calcmode="lin" valueType="num">
                                      <p:cBhvr>
                                        <p:cTn id="61" dur="250" fill="hold"/>
                                        <p:tgtEl>
                                          <p:spTgt spid="16"/>
                                        </p:tgtEl>
                                        <p:attrNameLst>
                                          <p:attrName>ppt_y</p:attrName>
                                        </p:attrNameLst>
                                      </p:cBhvr>
                                      <p:tavLst>
                                        <p:tav tm="0">
                                          <p:val>
                                            <p:strVal val="#ppt_y+.1"/>
                                          </p:val>
                                        </p:tav>
                                        <p:tav tm="100000">
                                          <p:val>
                                            <p:strVal val="#ppt_y"/>
                                          </p:val>
                                        </p:tav>
                                      </p:tavLst>
                                    </p:anim>
                                  </p:childTnLst>
                                </p:cTn>
                              </p:par>
                            </p:childTnLst>
                          </p:cTn>
                        </p:par>
                        <p:par>
                          <p:cTn id="62" fill="hold">
                            <p:stCondLst>
                              <p:cond delay="5000"/>
                            </p:stCondLst>
                            <p:childTnLst>
                              <p:par>
                                <p:cTn id="63" presetID="42" presetClass="entr" presetSubtype="0" fill="hold" grpId="0" nodeType="after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250"/>
                                        <p:tgtEl>
                                          <p:spTgt spid="17"/>
                                        </p:tgtEl>
                                      </p:cBhvr>
                                    </p:animEffect>
                                    <p:anim calcmode="lin" valueType="num">
                                      <p:cBhvr>
                                        <p:cTn id="66" dur="250" fill="hold"/>
                                        <p:tgtEl>
                                          <p:spTgt spid="17"/>
                                        </p:tgtEl>
                                        <p:attrNameLst>
                                          <p:attrName>ppt_x</p:attrName>
                                        </p:attrNameLst>
                                      </p:cBhvr>
                                      <p:tavLst>
                                        <p:tav tm="0">
                                          <p:val>
                                            <p:strVal val="#ppt_x"/>
                                          </p:val>
                                        </p:tav>
                                        <p:tav tm="100000">
                                          <p:val>
                                            <p:strVal val="#ppt_x"/>
                                          </p:val>
                                        </p:tav>
                                      </p:tavLst>
                                    </p:anim>
                                    <p:anim calcmode="lin" valueType="num">
                                      <p:cBhvr>
                                        <p:cTn id="67" dur="250" fill="hold"/>
                                        <p:tgtEl>
                                          <p:spTgt spid="17"/>
                                        </p:tgtEl>
                                        <p:attrNameLst>
                                          <p:attrName>ppt_y</p:attrName>
                                        </p:attrNameLst>
                                      </p:cBhvr>
                                      <p:tavLst>
                                        <p:tav tm="0">
                                          <p:val>
                                            <p:strVal val="#ppt_y+.1"/>
                                          </p:val>
                                        </p:tav>
                                        <p:tav tm="100000">
                                          <p:val>
                                            <p:strVal val="#ppt_y"/>
                                          </p:val>
                                        </p:tav>
                                      </p:tavLst>
                                    </p:anim>
                                  </p:childTnLst>
                                </p:cTn>
                              </p:par>
                            </p:childTnLst>
                          </p:cTn>
                        </p:par>
                        <p:par>
                          <p:cTn id="68" fill="hold">
                            <p:stCondLst>
                              <p:cond delay="5500"/>
                            </p:stCondLst>
                            <p:childTnLst>
                              <p:par>
                                <p:cTn id="69" presetID="42" presetClass="entr" presetSubtype="0"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250"/>
                                        <p:tgtEl>
                                          <p:spTgt spid="18"/>
                                        </p:tgtEl>
                                      </p:cBhvr>
                                    </p:animEffect>
                                    <p:anim calcmode="lin" valueType="num">
                                      <p:cBhvr>
                                        <p:cTn id="72" dur="250" fill="hold"/>
                                        <p:tgtEl>
                                          <p:spTgt spid="18"/>
                                        </p:tgtEl>
                                        <p:attrNameLst>
                                          <p:attrName>ppt_x</p:attrName>
                                        </p:attrNameLst>
                                      </p:cBhvr>
                                      <p:tavLst>
                                        <p:tav tm="0">
                                          <p:val>
                                            <p:strVal val="#ppt_x"/>
                                          </p:val>
                                        </p:tav>
                                        <p:tav tm="100000">
                                          <p:val>
                                            <p:strVal val="#ppt_x"/>
                                          </p:val>
                                        </p:tav>
                                      </p:tavLst>
                                    </p:anim>
                                    <p:anim calcmode="lin" valueType="num">
                                      <p:cBhvr>
                                        <p:cTn id="73" dur="250" fill="hold"/>
                                        <p:tgtEl>
                                          <p:spTgt spid="18"/>
                                        </p:tgtEl>
                                        <p:attrNameLst>
                                          <p:attrName>ppt_y</p:attrName>
                                        </p:attrNameLst>
                                      </p:cBhvr>
                                      <p:tavLst>
                                        <p:tav tm="0">
                                          <p:val>
                                            <p:strVal val="#ppt_y+.1"/>
                                          </p:val>
                                        </p:tav>
                                        <p:tav tm="100000">
                                          <p:val>
                                            <p:strVal val="#ppt_y"/>
                                          </p:val>
                                        </p:tav>
                                      </p:tavLst>
                                    </p:anim>
                                  </p:childTnLst>
                                </p:cTn>
                              </p:par>
                            </p:childTnLst>
                          </p:cTn>
                        </p:par>
                        <p:par>
                          <p:cTn id="74" fill="hold">
                            <p:stCondLst>
                              <p:cond delay="6000"/>
                            </p:stCondLst>
                            <p:childTnLst>
                              <p:par>
                                <p:cTn id="75" presetID="42" presetClass="entr" presetSubtype="0" fill="hold" grpId="0" nodeType="after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250"/>
                                        <p:tgtEl>
                                          <p:spTgt spid="19"/>
                                        </p:tgtEl>
                                      </p:cBhvr>
                                    </p:animEffect>
                                    <p:anim calcmode="lin" valueType="num">
                                      <p:cBhvr>
                                        <p:cTn id="78" dur="250" fill="hold"/>
                                        <p:tgtEl>
                                          <p:spTgt spid="19"/>
                                        </p:tgtEl>
                                        <p:attrNameLst>
                                          <p:attrName>ppt_x</p:attrName>
                                        </p:attrNameLst>
                                      </p:cBhvr>
                                      <p:tavLst>
                                        <p:tav tm="0">
                                          <p:val>
                                            <p:strVal val="#ppt_x"/>
                                          </p:val>
                                        </p:tav>
                                        <p:tav tm="100000">
                                          <p:val>
                                            <p:strVal val="#ppt_x"/>
                                          </p:val>
                                        </p:tav>
                                      </p:tavLst>
                                    </p:anim>
                                    <p:anim calcmode="lin" valueType="num">
                                      <p:cBhvr>
                                        <p:cTn id="79" dur="250" fill="hold"/>
                                        <p:tgtEl>
                                          <p:spTgt spid="19"/>
                                        </p:tgtEl>
                                        <p:attrNameLst>
                                          <p:attrName>ppt_y</p:attrName>
                                        </p:attrNameLst>
                                      </p:cBhvr>
                                      <p:tavLst>
                                        <p:tav tm="0">
                                          <p:val>
                                            <p:strVal val="#ppt_y+.1"/>
                                          </p:val>
                                        </p:tav>
                                        <p:tav tm="100000">
                                          <p:val>
                                            <p:strVal val="#ppt_y"/>
                                          </p:val>
                                        </p:tav>
                                      </p:tavLst>
                                    </p:anim>
                                  </p:childTnLst>
                                </p:cTn>
                              </p:par>
                            </p:childTnLst>
                          </p:cTn>
                        </p:par>
                        <p:par>
                          <p:cTn id="80" fill="hold">
                            <p:stCondLst>
                              <p:cond delay="6500"/>
                            </p:stCondLst>
                            <p:childTnLst>
                              <p:par>
                                <p:cTn id="81" presetID="42" presetClass="entr" presetSubtype="0" fill="hold" grpId="0" nodeType="after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250"/>
                                        <p:tgtEl>
                                          <p:spTgt spid="20"/>
                                        </p:tgtEl>
                                      </p:cBhvr>
                                    </p:animEffect>
                                    <p:anim calcmode="lin" valueType="num">
                                      <p:cBhvr>
                                        <p:cTn id="84" dur="250" fill="hold"/>
                                        <p:tgtEl>
                                          <p:spTgt spid="20"/>
                                        </p:tgtEl>
                                        <p:attrNameLst>
                                          <p:attrName>ppt_x</p:attrName>
                                        </p:attrNameLst>
                                      </p:cBhvr>
                                      <p:tavLst>
                                        <p:tav tm="0">
                                          <p:val>
                                            <p:strVal val="#ppt_x"/>
                                          </p:val>
                                        </p:tav>
                                        <p:tav tm="100000">
                                          <p:val>
                                            <p:strVal val="#ppt_x"/>
                                          </p:val>
                                        </p:tav>
                                      </p:tavLst>
                                    </p:anim>
                                    <p:anim calcmode="lin" valueType="num">
                                      <p:cBhvr>
                                        <p:cTn id="85" dur="250" fill="hold"/>
                                        <p:tgtEl>
                                          <p:spTgt spid="20"/>
                                        </p:tgtEl>
                                        <p:attrNameLst>
                                          <p:attrName>ppt_y</p:attrName>
                                        </p:attrNameLst>
                                      </p:cBhvr>
                                      <p:tavLst>
                                        <p:tav tm="0">
                                          <p:val>
                                            <p:strVal val="#ppt_y+.1"/>
                                          </p:val>
                                        </p:tav>
                                        <p:tav tm="100000">
                                          <p:val>
                                            <p:strVal val="#ppt_y"/>
                                          </p:val>
                                        </p:tav>
                                      </p:tavLst>
                                    </p:anim>
                                  </p:childTnLst>
                                </p:cTn>
                              </p:par>
                            </p:childTnLst>
                          </p:cTn>
                        </p:par>
                        <p:par>
                          <p:cTn id="86" fill="hold">
                            <p:stCondLst>
                              <p:cond delay="7000"/>
                            </p:stCondLst>
                            <p:childTnLst>
                              <p:par>
                                <p:cTn id="87" presetID="42" presetClass="entr" presetSubtype="0" fill="hold" grpId="0" nodeType="after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fade">
                                      <p:cBhvr>
                                        <p:cTn id="89" dur="250"/>
                                        <p:tgtEl>
                                          <p:spTgt spid="21"/>
                                        </p:tgtEl>
                                      </p:cBhvr>
                                    </p:animEffect>
                                    <p:anim calcmode="lin" valueType="num">
                                      <p:cBhvr>
                                        <p:cTn id="90" dur="250" fill="hold"/>
                                        <p:tgtEl>
                                          <p:spTgt spid="21"/>
                                        </p:tgtEl>
                                        <p:attrNameLst>
                                          <p:attrName>ppt_x</p:attrName>
                                        </p:attrNameLst>
                                      </p:cBhvr>
                                      <p:tavLst>
                                        <p:tav tm="0">
                                          <p:val>
                                            <p:strVal val="#ppt_x"/>
                                          </p:val>
                                        </p:tav>
                                        <p:tav tm="100000">
                                          <p:val>
                                            <p:strVal val="#ppt_x"/>
                                          </p:val>
                                        </p:tav>
                                      </p:tavLst>
                                    </p:anim>
                                    <p:anim calcmode="lin" valueType="num">
                                      <p:cBhvr>
                                        <p:cTn id="91" dur="25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3" grpId="0"/>
      <p:bldP spid="14" grpId="0" animBg="1"/>
      <p:bldP spid="15" grpId="0"/>
      <p:bldP spid="16" grpId="0" animBg="1"/>
      <p:bldP spid="17" grpId="0"/>
      <p:bldP spid="18" grpId="0" animBg="1"/>
      <p:bldP spid="19" grpId="0"/>
      <p:bldP spid="20" grpId="0" animBg="1"/>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378353"/>
            <a:ext cx="12190413" cy="656210"/>
            <a:chOff x="664516" y="670940"/>
            <a:chExt cx="12190413" cy="656210"/>
          </a:xfrm>
        </p:grpSpPr>
        <p:sp>
          <p:nvSpPr>
            <p:cNvPr id="8" name="TextBox 8"/>
            <p:cNvSpPr txBox="1">
              <a:spLocks noChangeArrowheads="1"/>
            </p:cNvSpPr>
            <p:nvPr/>
          </p:nvSpPr>
          <p:spPr bwMode="auto">
            <a:xfrm>
              <a:off x="1255238" y="670940"/>
              <a:ext cx="3255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dirty="0">
                  <a:solidFill>
                    <a:srgbClr val="646486"/>
                  </a:solidFill>
                  <a:latin typeface="微软雅黑" pitchFamily="34" charset="-122"/>
                  <a:ea typeface="微软雅黑" pitchFamily="34" charset="-122"/>
                  <a:sym typeface="Arial" pitchFamily="34" charset="0"/>
                </a:rPr>
                <a:t>Add title Description</a:t>
              </a:r>
            </a:p>
          </p:txBody>
        </p:sp>
        <p:cxnSp>
          <p:nvCxnSpPr>
            <p:cNvPr id="7" name="直接连接符 6"/>
            <p:cNvCxnSpPr/>
            <p:nvPr/>
          </p:nvCxnSpPr>
          <p:spPr>
            <a:xfrm>
              <a:off x="664516" y="1327150"/>
              <a:ext cx="12190413" cy="0"/>
            </a:xfrm>
            <a:prstGeom prst="line">
              <a:avLst/>
            </a:prstGeom>
            <a:ln>
              <a:solidFill>
                <a:srgbClr val="646486"/>
              </a:solidFill>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1017625" y="2388054"/>
            <a:ext cx="10351841" cy="2819523"/>
            <a:chOff x="692518" y="1677882"/>
            <a:chExt cx="7963040" cy="2168887"/>
          </a:xfrm>
        </p:grpSpPr>
        <p:grpSp>
          <p:nvGrpSpPr>
            <p:cNvPr id="9" name="组合 8"/>
            <p:cNvGrpSpPr/>
            <p:nvPr/>
          </p:nvGrpSpPr>
          <p:grpSpPr>
            <a:xfrm>
              <a:off x="4924124" y="1677882"/>
              <a:ext cx="1152128" cy="1152128"/>
              <a:chOff x="4572000" y="1995686"/>
              <a:chExt cx="1152128" cy="1152128"/>
            </a:xfrm>
          </p:grpSpPr>
          <p:sp>
            <p:nvSpPr>
              <p:cNvPr id="27" name="椭圆 4"/>
              <p:cNvSpPr/>
              <p:nvPr/>
            </p:nvSpPr>
            <p:spPr>
              <a:xfrm>
                <a:off x="4572000" y="1995686"/>
                <a:ext cx="1152128" cy="1152128"/>
              </a:xfrm>
              <a:custGeom>
                <a:avLst/>
                <a:gdLst/>
                <a:ahLst/>
                <a:cxnLst/>
                <a:rect l="l" t="t" r="r" b="b"/>
                <a:pathLst>
                  <a:path w="1152128" h="1152128">
                    <a:moveTo>
                      <a:pt x="576064" y="0"/>
                    </a:moveTo>
                    <a:lnTo>
                      <a:pt x="1152128" y="0"/>
                    </a:lnTo>
                    <a:lnTo>
                      <a:pt x="1152128" y="576064"/>
                    </a:lnTo>
                    <a:cubicBezTo>
                      <a:pt x="1152128" y="894215"/>
                      <a:pt x="894215" y="1152128"/>
                      <a:pt x="576064" y="1152128"/>
                    </a:cubicBezTo>
                    <a:cubicBezTo>
                      <a:pt x="257913" y="1152128"/>
                      <a:pt x="0" y="894215"/>
                      <a:pt x="0" y="576064"/>
                    </a:cubicBezTo>
                    <a:cubicBezTo>
                      <a:pt x="0" y="257913"/>
                      <a:pt x="257913" y="0"/>
                      <a:pt x="576064" y="0"/>
                    </a:cubicBezTo>
                    <a:close/>
                  </a:path>
                </a:pathLst>
              </a:custGeom>
              <a:solidFill>
                <a:srgbClr val="646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9726" y="2277014"/>
                <a:ext cx="596675" cy="596675"/>
              </a:xfrm>
              <a:prstGeom prst="rect">
                <a:avLst/>
              </a:prstGeom>
            </p:spPr>
          </p:pic>
        </p:grpSp>
        <p:grpSp>
          <p:nvGrpSpPr>
            <p:cNvPr id="10" name="组合 9"/>
            <p:cNvGrpSpPr/>
            <p:nvPr/>
          </p:nvGrpSpPr>
          <p:grpSpPr>
            <a:xfrm>
              <a:off x="6890593" y="1677882"/>
              <a:ext cx="1152128" cy="1152128"/>
              <a:chOff x="6084168" y="1995686"/>
              <a:chExt cx="1152128" cy="1152128"/>
            </a:xfrm>
          </p:grpSpPr>
          <p:sp>
            <p:nvSpPr>
              <p:cNvPr id="25" name="椭圆 4"/>
              <p:cNvSpPr/>
              <p:nvPr/>
            </p:nvSpPr>
            <p:spPr>
              <a:xfrm>
                <a:off x="6084168" y="1995686"/>
                <a:ext cx="1152128" cy="1152128"/>
              </a:xfrm>
              <a:custGeom>
                <a:avLst/>
                <a:gdLst/>
                <a:ahLst/>
                <a:cxnLst/>
                <a:rect l="l" t="t" r="r" b="b"/>
                <a:pathLst>
                  <a:path w="1152128" h="1152128">
                    <a:moveTo>
                      <a:pt x="576064" y="0"/>
                    </a:moveTo>
                    <a:lnTo>
                      <a:pt x="1152128" y="0"/>
                    </a:lnTo>
                    <a:lnTo>
                      <a:pt x="1152128" y="576064"/>
                    </a:lnTo>
                    <a:cubicBezTo>
                      <a:pt x="1152128" y="894215"/>
                      <a:pt x="894215" y="1152128"/>
                      <a:pt x="576064" y="1152128"/>
                    </a:cubicBezTo>
                    <a:cubicBezTo>
                      <a:pt x="257913" y="1152128"/>
                      <a:pt x="0" y="894215"/>
                      <a:pt x="0" y="576064"/>
                    </a:cubicBezTo>
                    <a:cubicBezTo>
                      <a:pt x="0" y="257913"/>
                      <a:pt x="257913" y="0"/>
                      <a:pt x="576064" y="0"/>
                    </a:cubicBezTo>
                    <a:close/>
                  </a:path>
                </a:pathLst>
              </a:custGeom>
              <a:solidFill>
                <a:srgbClr val="50B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7126" y="2247064"/>
                <a:ext cx="589829" cy="589829"/>
              </a:xfrm>
              <a:prstGeom prst="rect">
                <a:avLst/>
              </a:prstGeom>
            </p:spPr>
          </p:pic>
        </p:grpSp>
        <p:grpSp>
          <p:nvGrpSpPr>
            <p:cNvPr id="11" name="组合 10"/>
            <p:cNvGrpSpPr/>
            <p:nvPr/>
          </p:nvGrpSpPr>
          <p:grpSpPr>
            <a:xfrm>
              <a:off x="2957654" y="1677882"/>
              <a:ext cx="1152128" cy="1152128"/>
              <a:chOff x="2915816" y="1995686"/>
              <a:chExt cx="1152128" cy="1152128"/>
            </a:xfrm>
          </p:grpSpPr>
          <p:sp>
            <p:nvSpPr>
              <p:cNvPr id="23" name="椭圆 4"/>
              <p:cNvSpPr/>
              <p:nvPr/>
            </p:nvSpPr>
            <p:spPr>
              <a:xfrm>
                <a:off x="2915816" y="1995686"/>
                <a:ext cx="1152128" cy="1152128"/>
              </a:xfrm>
              <a:custGeom>
                <a:avLst/>
                <a:gdLst/>
                <a:ahLst/>
                <a:cxnLst/>
                <a:rect l="l" t="t" r="r" b="b"/>
                <a:pathLst>
                  <a:path w="1152128" h="1152128">
                    <a:moveTo>
                      <a:pt x="576064" y="0"/>
                    </a:moveTo>
                    <a:lnTo>
                      <a:pt x="1152128" y="0"/>
                    </a:lnTo>
                    <a:lnTo>
                      <a:pt x="1152128" y="576064"/>
                    </a:lnTo>
                    <a:cubicBezTo>
                      <a:pt x="1152128" y="894215"/>
                      <a:pt x="894215" y="1152128"/>
                      <a:pt x="576064" y="1152128"/>
                    </a:cubicBezTo>
                    <a:cubicBezTo>
                      <a:pt x="257913" y="1152128"/>
                      <a:pt x="0" y="894215"/>
                      <a:pt x="0" y="576064"/>
                    </a:cubicBezTo>
                    <a:cubicBezTo>
                      <a:pt x="0" y="257913"/>
                      <a:pt x="257913" y="0"/>
                      <a:pt x="576064" y="0"/>
                    </a:cubicBezTo>
                    <a:close/>
                  </a:path>
                </a:pathLst>
              </a:custGeom>
              <a:solidFill>
                <a:srgbClr val="50B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3139" y="2277014"/>
                <a:ext cx="529930" cy="529930"/>
              </a:xfrm>
              <a:prstGeom prst="rect">
                <a:avLst/>
              </a:prstGeom>
            </p:spPr>
          </p:pic>
        </p:grpSp>
        <p:grpSp>
          <p:nvGrpSpPr>
            <p:cNvPr id="12" name="组合 11"/>
            <p:cNvGrpSpPr/>
            <p:nvPr/>
          </p:nvGrpSpPr>
          <p:grpSpPr>
            <a:xfrm>
              <a:off x="991184" y="1677882"/>
              <a:ext cx="1152128" cy="1152128"/>
              <a:chOff x="1475656" y="1995686"/>
              <a:chExt cx="1152128" cy="1152128"/>
            </a:xfrm>
          </p:grpSpPr>
          <p:sp>
            <p:nvSpPr>
              <p:cNvPr id="21" name="椭圆 4"/>
              <p:cNvSpPr/>
              <p:nvPr/>
            </p:nvSpPr>
            <p:spPr>
              <a:xfrm>
                <a:off x="1475656" y="1995686"/>
                <a:ext cx="1152128" cy="1152128"/>
              </a:xfrm>
              <a:custGeom>
                <a:avLst/>
                <a:gdLst/>
                <a:ahLst/>
                <a:cxnLst/>
                <a:rect l="l" t="t" r="r" b="b"/>
                <a:pathLst>
                  <a:path w="1152128" h="1152128">
                    <a:moveTo>
                      <a:pt x="576064" y="0"/>
                    </a:moveTo>
                    <a:lnTo>
                      <a:pt x="1152128" y="0"/>
                    </a:lnTo>
                    <a:lnTo>
                      <a:pt x="1152128" y="576064"/>
                    </a:lnTo>
                    <a:cubicBezTo>
                      <a:pt x="1152128" y="894215"/>
                      <a:pt x="894215" y="1152128"/>
                      <a:pt x="576064" y="1152128"/>
                    </a:cubicBezTo>
                    <a:cubicBezTo>
                      <a:pt x="257913" y="1152128"/>
                      <a:pt x="0" y="894215"/>
                      <a:pt x="0" y="576064"/>
                    </a:cubicBezTo>
                    <a:cubicBezTo>
                      <a:pt x="0" y="257913"/>
                      <a:pt x="257913" y="0"/>
                      <a:pt x="576064" y="0"/>
                    </a:cubicBezTo>
                    <a:close/>
                  </a:path>
                </a:pathLst>
              </a:custGeom>
              <a:solidFill>
                <a:srgbClr val="646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6985" y="2277014"/>
                <a:ext cx="589470" cy="589470"/>
              </a:xfrm>
              <a:prstGeom prst="rect">
                <a:avLst/>
              </a:prstGeom>
            </p:spPr>
          </p:pic>
        </p:grpSp>
        <p:sp>
          <p:nvSpPr>
            <p:cNvPr id="13" name="TextBox 18"/>
            <p:cNvSpPr txBox="1"/>
            <p:nvPr/>
          </p:nvSpPr>
          <p:spPr>
            <a:xfrm>
              <a:off x="692518" y="3396937"/>
              <a:ext cx="1719242" cy="449832"/>
            </a:xfrm>
            <a:prstGeom prst="rect">
              <a:avLst/>
            </a:prstGeom>
            <a:noFill/>
          </p:spPr>
          <p:txBody>
            <a:bodyPr wrap="square" rtlCol="0">
              <a:spAutoFit/>
            </a:bodyPr>
            <a:lstStyle/>
            <a:p>
              <a:pPr algn="ctr"/>
              <a:r>
                <a:rPr lang="en-US" altLang="zh-CN" sz="1600" dirty="0">
                  <a:solidFill>
                    <a:schemeClr val="bg1">
                      <a:lumMod val="50000"/>
                    </a:schemeClr>
                  </a:solidFill>
                </a:rPr>
                <a:t>Know a lot of sense, but still had bad in this life</a:t>
              </a:r>
              <a:endParaRPr lang="zh-CN" altLang="en-US" sz="1600" dirty="0">
                <a:solidFill>
                  <a:schemeClr val="bg1">
                    <a:lumMod val="50000"/>
                  </a:schemeClr>
                </a:solidFill>
              </a:endParaRPr>
            </a:p>
          </p:txBody>
        </p:sp>
        <p:sp>
          <p:nvSpPr>
            <p:cNvPr id="14" name="TextBox 19"/>
            <p:cNvSpPr txBox="1"/>
            <p:nvPr/>
          </p:nvSpPr>
          <p:spPr>
            <a:xfrm>
              <a:off x="704466" y="3092168"/>
              <a:ext cx="2067334" cy="284105"/>
            </a:xfrm>
            <a:prstGeom prst="rect">
              <a:avLst/>
            </a:prstGeom>
            <a:noFill/>
          </p:spPr>
          <p:txBody>
            <a:bodyPr wrap="square" rtlCol="0">
              <a:spAutoFit/>
            </a:bodyPr>
            <a:lstStyle/>
            <a:p>
              <a:r>
                <a:rPr lang="en-US" altLang="zh-CN" b="1" dirty="0">
                  <a:solidFill>
                    <a:schemeClr val="bg1">
                      <a:lumMod val="50000"/>
                    </a:schemeClr>
                  </a:solidFill>
                  <a:latin typeface="微软雅黑" pitchFamily="34" charset="-122"/>
                  <a:ea typeface="微软雅黑" pitchFamily="34" charset="-122"/>
                </a:rPr>
                <a:t>Add your title</a:t>
              </a:r>
              <a:endParaRPr lang="zh-CN" altLang="en-US" b="1" dirty="0">
                <a:solidFill>
                  <a:schemeClr val="bg1">
                    <a:lumMod val="50000"/>
                  </a:schemeClr>
                </a:solidFill>
                <a:latin typeface="微软雅黑" pitchFamily="34" charset="-122"/>
                <a:ea typeface="微软雅黑" pitchFamily="34" charset="-122"/>
              </a:endParaRPr>
            </a:p>
          </p:txBody>
        </p:sp>
        <p:sp>
          <p:nvSpPr>
            <p:cNvPr id="15" name="TextBox 20"/>
            <p:cNvSpPr txBox="1"/>
            <p:nvPr/>
          </p:nvSpPr>
          <p:spPr>
            <a:xfrm>
              <a:off x="4652958" y="3396937"/>
              <a:ext cx="1719242" cy="449832"/>
            </a:xfrm>
            <a:prstGeom prst="rect">
              <a:avLst/>
            </a:prstGeom>
            <a:noFill/>
          </p:spPr>
          <p:txBody>
            <a:bodyPr wrap="square" rtlCol="0">
              <a:spAutoFit/>
            </a:bodyPr>
            <a:lstStyle/>
            <a:p>
              <a:pPr algn="ctr"/>
              <a:r>
                <a:rPr lang="en-US" altLang="zh-CN" sz="1600" dirty="0">
                  <a:solidFill>
                    <a:schemeClr val="bg1">
                      <a:lumMod val="50000"/>
                    </a:schemeClr>
                  </a:solidFill>
                </a:rPr>
                <a:t>Know a lot of sense, but still had bad in this life</a:t>
              </a:r>
              <a:endParaRPr lang="zh-CN" altLang="en-US" sz="1600" dirty="0">
                <a:solidFill>
                  <a:schemeClr val="bg1">
                    <a:lumMod val="50000"/>
                  </a:schemeClr>
                </a:solidFill>
              </a:endParaRPr>
            </a:p>
          </p:txBody>
        </p:sp>
        <p:sp>
          <p:nvSpPr>
            <p:cNvPr id="16" name="TextBox 21"/>
            <p:cNvSpPr txBox="1"/>
            <p:nvPr/>
          </p:nvSpPr>
          <p:spPr>
            <a:xfrm>
              <a:off x="4664906" y="3092168"/>
              <a:ext cx="2067334" cy="284105"/>
            </a:xfrm>
            <a:prstGeom prst="rect">
              <a:avLst/>
            </a:prstGeom>
            <a:noFill/>
          </p:spPr>
          <p:txBody>
            <a:bodyPr wrap="square" rtlCol="0">
              <a:spAutoFit/>
            </a:bodyPr>
            <a:lstStyle/>
            <a:p>
              <a:r>
                <a:rPr lang="en-US" altLang="zh-CN" b="1" dirty="0">
                  <a:solidFill>
                    <a:schemeClr val="bg1">
                      <a:lumMod val="50000"/>
                    </a:schemeClr>
                  </a:solidFill>
                  <a:latin typeface="微软雅黑" pitchFamily="34" charset="-122"/>
                  <a:ea typeface="微软雅黑" pitchFamily="34" charset="-122"/>
                </a:rPr>
                <a:t>Add your title</a:t>
              </a:r>
              <a:endParaRPr lang="zh-CN" altLang="en-US" b="1" dirty="0">
                <a:solidFill>
                  <a:schemeClr val="bg1">
                    <a:lumMod val="50000"/>
                  </a:schemeClr>
                </a:solidFill>
                <a:latin typeface="微软雅黑" pitchFamily="34" charset="-122"/>
                <a:ea typeface="微软雅黑" pitchFamily="34" charset="-122"/>
              </a:endParaRPr>
            </a:p>
          </p:txBody>
        </p:sp>
        <p:sp>
          <p:nvSpPr>
            <p:cNvPr id="17" name="TextBox 22"/>
            <p:cNvSpPr txBox="1"/>
            <p:nvPr/>
          </p:nvSpPr>
          <p:spPr>
            <a:xfrm>
              <a:off x="2636734" y="3396937"/>
              <a:ext cx="1719242" cy="449832"/>
            </a:xfrm>
            <a:prstGeom prst="rect">
              <a:avLst/>
            </a:prstGeom>
            <a:noFill/>
          </p:spPr>
          <p:txBody>
            <a:bodyPr wrap="square" rtlCol="0">
              <a:spAutoFit/>
            </a:bodyPr>
            <a:lstStyle/>
            <a:p>
              <a:pPr algn="ctr"/>
              <a:r>
                <a:rPr lang="en-US" altLang="zh-CN" sz="1600" dirty="0">
                  <a:solidFill>
                    <a:schemeClr val="bg1">
                      <a:lumMod val="50000"/>
                    </a:schemeClr>
                  </a:solidFill>
                </a:rPr>
                <a:t>Know a lot of sense, but still had bad in this life</a:t>
              </a:r>
              <a:endParaRPr lang="zh-CN" altLang="en-US" sz="1600" dirty="0">
                <a:solidFill>
                  <a:schemeClr val="bg1">
                    <a:lumMod val="50000"/>
                  </a:schemeClr>
                </a:solidFill>
              </a:endParaRPr>
            </a:p>
          </p:txBody>
        </p:sp>
        <p:sp>
          <p:nvSpPr>
            <p:cNvPr id="18" name="TextBox 23"/>
            <p:cNvSpPr txBox="1"/>
            <p:nvPr/>
          </p:nvSpPr>
          <p:spPr>
            <a:xfrm>
              <a:off x="2648682" y="3092168"/>
              <a:ext cx="2067334" cy="284105"/>
            </a:xfrm>
            <a:prstGeom prst="rect">
              <a:avLst/>
            </a:prstGeom>
            <a:noFill/>
          </p:spPr>
          <p:txBody>
            <a:bodyPr wrap="square" rtlCol="0">
              <a:spAutoFit/>
            </a:bodyPr>
            <a:lstStyle/>
            <a:p>
              <a:r>
                <a:rPr lang="en-US" altLang="zh-CN" b="1" dirty="0">
                  <a:solidFill>
                    <a:schemeClr val="bg1">
                      <a:lumMod val="50000"/>
                    </a:schemeClr>
                  </a:solidFill>
                  <a:latin typeface="微软雅黑" pitchFamily="34" charset="-122"/>
                  <a:ea typeface="微软雅黑" pitchFamily="34" charset="-122"/>
                </a:rPr>
                <a:t>Add your title</a:t>
              </a:r>
              <a:endParaRPr lang="zh-CN" altLang="en-US" b="1" dirty="0">
                <a:solidFill>
                  <a:schemeClr val="bg1">
                    <a:lumMod val="50000"/>
                  </a:schemeClr>
                </a:solidFill>
                <a:latin typeface="微软雅黑" pitchFamily="34" charset="-122"/>
                <a:ea typeface="微软雅黑" pitchFamily="34" charset="-122"/>
              </a:endParaRPr>
            </a:p>
          </p:txBody>
        </p:sp>
        <p:sp>
          <p:nvSpPr>
            <p:cNvPr id="19" name="TextBox 24"/>
            <p:cNvSpPr txBox="1"/>
            <p:nvPr/>
          </p:nvSpPr>
          <p:spPr>
            <a:xfrm>
              <a:off x="6576276" y="3396937"/>
              <a:ext cx="1719242" cy="449832"/>
            </a:xfrm>
            <a:prstGeom prst="rect">
              <a:avLst/>
            </a:prstGeom>
            <a:noFill/>
          </p:spPr>
          <p:txBody>
            <a:bodyPr wrap="square" rtlCol="0">
              <a:spAutoFit/>
            </a:bodyPr>
            <a:lstStyle/>
            <a:p>
              <a:pPr algn="ctr"/>
              <a:r>
                <a:rPr lang="en-US" altLang="zh-CN" sz="1600" dirty="0">
                  <a:solidFill>
                    <a:schemeClr val="bg1">
                      <a:lumMod val="50000"/>
                    </a:schemeClr>
                  </a:solidFill>
                </a:rPr>
                <a:t>Know a lot of sense, but still had bad in this life</a:t>
              </a:r>
              <a:endParaRPr lang="zh-CN" altLang="en-US" sz="1600" dirty="0">
                <a:solidFill>
                  <a:schemeClr val="bg1">
                    <a:lumMod val="50000"/>
                  </a:schemeClr>
                </a:solidFill>
              </a:endParaRPr>
            </a:p>
          </p:txBody>
        </p:sp>
        <p:sp>
          <p:nvSpPr>
            <p:cNvPr id="20" name="TextBox 25"/>
            <p:cNvSpPr txBox="1"/>
            <p:nvPr/>
          </p:nvSpPr>
          <p:spPr>
            <a:xfrm>
              <a:off x="6588224" y="3092168"/>
              <a:ext cx="2067334" cy="284105"/>
            </a:xfrm>
            <a:prstGeom prst="rect">
              <a:avLst/>
            </a:prstGeom>
            <a:noFill/>
          </p:spPr>
          <p:txBody>
            <a:bodyPr wrap="square" rtlCol="0">
              <a:spAutoFit/>
            </a:bodyPr>
            <a:lstStyle/>
            <a:p>
              <a:r>
                <a:rPr lang="en-US" altLang="zh-CN" b="1" dirty="0">
                  <a:solidFill>
                    <a:schemeClr val="bg1">
                      <a:lumMod val="50000"/>
                    </a:schemeClr>
                  </a:solidFill>
                  <a:latin typeface="微软雅黑" pitchFamily="34" charset="-122"/>
                  <a:ea typeface="微软雅黑" pitchFamily="34" charset="-122"/>
                </a:rPr>
                <a:t>Add your title</a:t>
              </a:r>
              <a:endParaRPr lang="zh-CN" altLang="en-US" b="1" dirty="0">
                <a:solidFill>
                  <a:schemeClr val="bg1">
                    <a:lumMod val="50000"/>
                  </a:schemeClr>
                </a:solidFill>
                <a:latin typeface="微软雅黑" pitchFamily="34" charset="-122"/>
                <a:ea typeface="微软雅黑"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3" name="组合 2"/>
          <p:cNvGrpSpPr/>
          <p:nvPr/>
        </p:nvGrpSpPr>
        <p:grpSpPr>
          <a:xfrm>
            <a:off x="5102648" y="1704074"/>
            <a:ext cx="5121215" cy="732230"/>
            <a:chOff x="1491415" y="2381173"/>
            <a:chExt cx="5121215" cy="732230"/>
          </a:xfrm>
        </p:grpSpPr>
        <p:sp>
          <p:nvSpPr>
            <p:cNvPr id="4" name="_14"/>
            <p:cNvSpPr txBox="1">
              <a:spLocks noChangeArrowheads="1"/>
            </p:cNvSpPr>
            <p:nvPr/>
          </p:nvSpPr>
          <p:spPr bwMode="auto">
            <a:xfrm>
              <a:off x="1491415" y="2381173"/>
              <a:ext cx="1123680" cy="732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2800" b="1" spc="600" dirty="0">
                  <a:solidFill>
                    <a:srgbClr val="646486"/>
                  </a:solidFill>
                  <a:latin typeface="微软雅黑" pitchFamily="34" charset="-122"/>
                  <a:ea typeface="微软雅黑" pitchFamily="34" charset="-122"/>
                </a:rPr>
                <a:t>01</a:t>
              </a:r>
              <a:endParaRPr lang="zh-CN" altLang="zh-CN" sz="2800" b="1" spc="600" dirty="0">
                <a:solidFill>
                  <a:srgbClr val="646486"/>
                </a:solidFill>
                <a:latin typeface="微软雅黑" pitchFamily="34" charset="-122"/>
                <a:ea typeface="微软雅黑" pitchFamily="34" charset="-122"/>
              </a:endParaRPr>
            </a:p>
          </p:txBody>
        </p:sp>
        <p:sp>
          <p:nvSpPr>
            <p:cNvPr id="5" name="矩形 4"/>
            <p:cNvSpPr/>
            <p:nvPr/>
          </p:nvSpPr>
          <p:spPr bwMode="auto">
            <a:xfrm>
              <a:off x="2691515" y="2450170"/>
              <a:ext cx="3921115"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zh-CN" altLang="en-US" dirty="0">
                  <a:solidFill>
                    <a:srgbClr val="646486"/>
                  </a:solidFill>
                  <a:latin typeface="微软雅黑" pitchFamily="34" charset="-122"/>
                  <a:ea typeface="微软雅黑" pitchFamily="34" charset="-122"/>
                </a:rPr>
                <a:t>Click here to add a text template</a:t>
              </a:r>
            </a:p>
          </p:txBody>
        </p:sp>
      </p:grpSp>
      <p:grpSp>
        <p:nvGrpSpPr>
          <p:cNvPr id="6" name="组合 5"/>
          <p:cNvGrpSpPr/>
          <p:nvPr/>
        </p:nvGrpSpPr>
        <p:grpSpPr>
          <a:xfrm>
            <a:off x="5102648" y="2625202"/>
            <a:ext cx="5121215" cy="732230"/>
            <a:chOff x="1491415" y="2381173"/>
            <a:chExt cx="5121215" cy="732230"/>
          </a:xfrm>
        </p:grpSpPr>
        <p:sp>
          <p:nvSpPr>
            <p:cNvPr id="7" name="_14"/>
            <p:cNvSpPr txBox="1">
              <a:spLocks noChangeArrowheads="1"/>
            </p:cNvSpPr>
            <p:nvPr/>
          </p:nvSpPr>
          <p:spPr bwMode="auto">
            <a:xfrm>
              <a:off x="1491415" y="2381173"/>
              <a:ext cx="1123680" cy="732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2800" b="1" spc="600" dirty="0">
                  <a:solidFill>
                    <a:srgbClr val="50BAC5"/>
                  </a:solidFill>
                  <a:latin typeface="微软雅黑" pitchFamily="34" charset="-122"/>
                  <a:ea typeface="微软雅黑" pitchFamily="34" charset="-122"/>
                </a:rPr>
                <a:t>02</a:t>
              </a:r>
              <a:endParaRPr lang="zh-CN" altLang="zh-CN" sz="2800" b="1" spc="600" dirty="0">
                <a:solidFill>
                  <a:srgbClr val="50BAC5"/>
                </a:solidFill>
                <a:latin typeface="微软雅黑" pitchFamily="34" charset="-122"/>
                <a:ea typeface="微软雅黑" pitchFamily="34" charset="-122"/>
              </a:endParaRPr>
            </a:p>
          </p:txBody>
        </p:sp>
        <p:sp>
          <p:nvSpPr>
            <p:cNvPr id="8" name="矩形 7"/>
            <p:cNvSpPr/>
            <p:nvPr/>
          </p:nvSpPr>
          <p:spPr bwMode="auto">
            <a:xfrm>
              <a:off x="2691516" y="2450170"/>
              <a:ext cx="3921114"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zh-CN" altLang="en-US" dirty="0">
                  <a:solidFill>
                    <a:srgbClr val="50BAC5"/>
                  </a:solidFill>
                  <a:latin typeface="微软雅黑" pitchFamily="34" charset="-122"/>
                  <a:ea typeface="微软雅黑" pitchFamily="34" charset="-122"/>
                </a:rPr>
                <a:t>Click here to add a text template</a:t>
              </a:r>
            </a:p>
          </p:txBody>
        </p:sp>
      </p:grpSp>
      <p:grpSp>
        <p:nvGrpSpPr>
          <p:cNvPr id="9" name="组合 8"/>
          <p:cNvGrpSpPr/>
          <p:nvPr/>
        </p:nvGrpSpPr>
        <p:grpSpPr>
          <a:xfrm>
            <a:off x="5102648" y="3546330"/>
            <a:ext cx="5225717" cy="732230"/>
            <a:chOff x="1491415" y="2381173"/>
            <a:chExt cx="5225717" cy="732230"/>
          </a:xfrm>
        </p:grpSpPr>
        <p:sp>
          <p:nvSpPr>
            <p:cNvPr id="10" name="_14"/>
            <p:cNvSpPr txBox="1">
              <a:spLocks noChangeArrowheads="1"/>
            </p:cNvSpPr>
            <p:nvPr/>
          </p:nvSpPr>
          <p:spPr bwMode="auto">
            <a:xfrm>
              <a:off x="1491415" y="2381173"/>
              <a:ext cx="1123680" cy="732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2800" b="1" spc="600" dirty="0">
                  <a:solidFill>
                    <a:srgbClr val="646486"/>
                  </a:solidFill>
                  <a:latin typeface="微软雅黑" pitchFamily="34" charset="-122"/>
                  <a:ea typeface="微软雅黑" pitchFamily="34" charset="-122"/>
                </a:rPr>
                <a:t>03</a:t>
              </a:r>
              <a:endParaRPr lang="zh-CN" altLang="zh-CN" sz="2800" b="1" spc="600" dirty="0">
                <a:solidFill>
                  <a:srgbClr val="646486"/>
                </a:solidFill>
                <a:latin typeface="微软雅黑" pitchFamily="34" charset="-122"/>
                <a:ea typeface="微软雅黑" pitchFamily="34" charset="-122"/>
              </a:endParaRPr>
            </a:p>
          </p:txBody>
        </p:sp>
        <p:sp>
          <p:nvSpPr>
            <p:cNvPr id="11" name="矩形 10"/>
            <p:cNvSpPr/>
            <p:nvPr/>
          </p:nvSpPr>
          <p:spPr bwMode="auto">
            <a:xfrm>
              <a:off x="2691515" y="2450170"/>
              <a:ext cx="4025617"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zh-CN" altLang="en-US" dirty="0">
                  <a:solidFill>
                    <a:srgbClr val="646486"/>
                  </a:solidFill>
                  <a:latin typeface="微软雅黑" pitchFamily="34" charset="-122"/>
                  <a:ea typeface="微软雅黑" pitchFamily="34" charset="-122"/>
                </a:rPr>
                <a:t>Click here to add a text template</a:t>
              </a:r>
            </a:p>
          </p:txBody>
        </p:sp>
      </p:grpSp>
      <p:grpSp>
        <p:nvGrpSpPr>
          <p:cNvPr id="12" name="组合 11"/>
          <p:cNvGrpSpPr/>
          <p:nvPr/>
        </p:nvGrpSpPr>
        <p:grpSpPr>
          <a:xfrm>
            <a:off x="5102648" y="4467458"/>
            <a:ext cx="5121215" cy="732230"/>
            <a:chOff x="1491415" y="2381173"/>
            <a:chExt cx="5121215" cy="732230"/>
          </a:xfrm>
        </p:grpSpPr>
        <p:sp>
          <p:nvSpPr>
            <p:cNvPr id="13" name="_14"/>
            <p:cNvSpPr txBox="1">
              <a:spLocks noChangeArrowheads="1"/>
            </p:cNvSpPr>
            <p:nvPr/>
          </p:nvSpPr>
          <p:spPr bwMode="auto">
            <a:xfrm>
              <a:off x="1491415" y="2381173"/>
              <a:ext cx="1123680" cy="732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2800" b="1" spc="600" dirty="0">
                  <a:solidFill>
                    <a:srgbClr val="50BAC5"/>
                  </a:solidFill>
                  <a:latin typeface="微软雅黑" pitchFamily="34" charset="-122"/>
                  <a:ea typeface="微软雅黑" pitchFamily="34" charset="-122"/>
                </a:rPr>
                <a:t>04</a:t>
              </a:r>
              <a:endParaRPr lang="zh-CN" altLang="zh-CN" sz="2800" b="1" spc="600" dirty="0">
                <a:solidFill>
                  <a:srgbClr val="50BAC5"/>
                </a:solidFill>
                <a:latin typeface="微软雅黑" pitchFamily="34" charset="-122"/>
                <a:ea typeface="微软雅黑" pitchFamily="34" charset="-122"/>
              </a:endParaRPr>
            </a:p>
          </p:txBody>
        </p:sp>
        <p:sp>
          <p:nvSpPr>
            <p:cNvPr id="14" name="矩形 13"/>
            <p:cNvSpPr/>
            <p:nvPr/>
          </p:nvSpPr>
          <p:spPr bwMode="auto">
            <a:xfrm>
              <a:off x="2691516" y="2450170"/>
              <a:ext cx="3921114"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zh-CN" altLang="en-US" dirty="0">
                  <a:solidFill>
                    <a:srgbClr val="50BAC5"/>
                  </a:solidFill>
                  <a:latin typeface="微软雅黑" pitchFamily="34" charset="-122"/>
                  <a:ea typeface="微软雅黑" pitchFamily="34" charset="-122"/>
                </a:rPr>
                <a:t>Click here to add a text template</a:t>
              </a:r>
            </a:p>
          </p:txBody>
        </p:sp>
      </p:grpSp>
      <p:sp>
        <p:nvSpPr>
          <p:cNvPr id="15" name="矩形 14"/>
          <p:cNvSpPr/>
          <p:nvPr/>
        </p:nvSpPr>
        <p:spPr>
          <a:xfrm>
            <a:off x="2264229" y="2854450"/>
            <a:ext cx="2862099" cy="1004381"/>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zh-CN" altLang="en-US" sz="4000" b="1" dirty="0">
                <a:solidFill>
                  <a:srgbClr val="646486"/>
                </a:solidFill>
                <a:latin typeface="微软雅黑" pitchFamily="34" charset="-122"/>
                <a:ea typeface="微软雅黑" pitchFamily="34" charset="-122"/>
              </a:rPr>
              <a:t>Directory</a:t>
            </a:r>
            <a:r>
              <a:rPr kumimoji="1" lang="en-US" altLang="zh-CN" sz="3200" b="1" dirty="0">
                <a:solidFill>
                  <a:srgbClr val="646486"/>
                </a:solidFill>
                <a:latin typeface="微软雅黑" pitchFamily="34" charset="-122"/>
                <a:ea typeface="微软雅黑" pitchFamily="34" charset="-122"/>
              </a:rPr>
              <a:t>/</a:t>
            </a:r>
          </a:p>
          <a:p>
            <a:pPr lvl="0" algn="ctr"/>
            <a:r>
              <a:rPr lang="en-US" altLang="zh-CN" sz="1400" dirty="0">
                <a:solidFill>
                  <a:srgbClr val="646486"/>
                </a:solidFill>
                <a:latin typeface="微软雅黑" pitchFamily="34" charset="-122"/>
                <a:ea typeface="微软雅黑" pitchFamily="34" charset="-122"/>
              </a:rPr>
              <a:t>DIRECTORY</a:t>
            </a:r>
            <a:endParaRPr lang="zh-CN" altLang="en-US" sz="1400" dirty="0">
              <a:solidFill>
                <a:srgbClr val="646486"/>
              </a:solidFill>
              <a:latin typeface="微软雅黑" pitchFamily="34" charset="-122"/>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750"/>
                                        <p:tgtEl>
                                          <p:spTgt spid="25"/>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750"/>
                                        <p:tgtEl>
                                          <p:spTgt spid="15"/>
                                        </p:tgtEl>
                                      </p:cBhvr>
                                    </p:animEffect>
                                    <p:anim calcmode="lin" valueType="num">
                                      <p:cBhvr>
                                        <p:cTn id="12" dur="750" fill="hold"/>
                                        <p:tgtEl>
                                          <p:spTgt spid="15"/>
                                        </p:tgtEl>
                                        <p:attrNameLst>
                                          <p:attrName>ppt_x</p:attrName>
                                        </p:attrNameLst>
                                      </p:cBhvr>
                                      <p:tavLst>
                                        <p:tav tm="0">
                                          <p:val>
                                            <p:strVal val="#ppt_x"/>
                                          </p:val>
                                        </p:tav>
                                        <p:tav tm="100000">
                                          <p:val>
                                            <p:strVal val="#ppt_x"/>
                                          </p:val>
                                        </p:tav>
                                      </p:tavLst>
                                    </p:anim>
                                    <p:anim calcmode="lin" valueType="num">
                                      <p:cBhvr>
                                        <p:cTn id="13" dur="75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3000"/>
                            </p:stCondLst>
                            <p:childTnLst>
                              <p:par>
                                <p:cTn id="23" presetID="22" presetClass="entr" presetSubtype="8"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3500"/>
                            </p:stCondLst>
                            <p:childTnLst>
                              <p:par>
                                <p:cTn id="27" presetID="22" presetClass="entr" presetSubtype="8"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22" name="矩形 21"/>
          <p:cNvSpPr/>
          <p:nvPr/>
        </p:nvSpPr>
        <p:spPr>
          <a:xfrm>
            <a:off x="4847980" y="1702566"/>
            <a:ext cx="2494452" cy="1001404"/>
          </a:xfrm>
          <a:prstGeom prst="rect">
            <a:avLst/>
          </a:prstGeom>
          <a:solidFill>
            <a:srgbClr val="64648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3600" dirty="0">
                <a:solidFill>
                  <a:schemeClr val="bg1"/>
                </a:solidFill>
                <a:latin typeface="微软雅黑" pitchFamily="34" charset="-122"/>
                <a:ea typeface="微软雅黑" pitchFamily="34" charset="-122"/>
              </a:rPr>
              <a:t>04</a:t>
            </a:r>
            <a:endParaRPr lang="zh-CN" altLang="en-US" sz="1200" dirty="0">
              <a:solidFill>
                <a:schemeClr val="bg1"/>
              </a:solidFill>
              <a:latin typeface="微软雅黑" pitchFamily="34" charset="-122"/>
              <a:ea typeface="微软雅黑" pitchFamily="34" charset="-122"/>
            </a:endParaRPr>
          </a:p>
        </p:txBody>
      </p:sp>
      <p:grpSp>
        <p:nvGrpSpPr>
          <p:cNvPr id="9" name="组合 8"/>
          <p:cNvGrpSpPr/>
          <p:nvPr/>
        </p:nvGrpSpPr>
        <p:grpSpPr>
          <a:xfrm>
            <a:off x="3315204" y="3137571"/>
            <a:ext cx="5724644" cy="1593335"/>
            <a:chOff x="111180" y="3071916"/>
            <a:chExt cx="5724644" cy="1593335"/>
          </a:xfrm>
        </p:grpSpPr>
        <p:sp>
          <p:nvSpPr>
            <p:cNvPr id="10" name="文本框 10"/>
            <p:cNvSpPr txBox="1"/>
            <p:nvPr/>
          </p:nvSpPr>
          <p:spPr>
            <a:xfrm>
              <a:off x="1310963" y="4203586"/>
              <a:ext cx="3325077" cy="461665"/>
            </a:xfrm>
            <a:prstGeom prst="rect">
              <a:avLst/>
            </a:prstGeom>
            <a:noFill/>
          </p:spPr>
          <p:txBody>
            <a:bodyPr wrap="none" rtlCol="0">
              <a:spAutoFit/>
            </a:bodyPr>
            <a:lstStyle/>
            <a:p>
              <a:pPr algn="ctr"/>
              <a:r>
                <a:rPr lang="en-US" altLang="zh-CN" sz="2400" cap="all" dirty="0">
                  <a:solidFill>
                    <a:srgbClr val="646486"/>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The Scenery DESIGN</a:t>
              </a:r>
              <a:endParaRPr lang="zh-CN" altLang="en-US" sz="2400" cap="all" dirty="0">
                <a:solidFill>
                  <a:srgbClr val="646486"/>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11" name="文本框 12"/>
            <p:cNvSpPr txBox="1"/>
            <p:nvPr/>
          </p:nvSpPr>
          <p:spPr>
            <a:xfrm>
              <a:off x="111180" y="3071916"/>
              <a:ext cx="5724644" cy="923330"/>
            </a:xfrm>
            <a:prstGeom prst="rect">
              <a:avLst/>
            </a:prstGeom>
            <a:noFill/>
          </p:spPr>
          <p:txBody>
            <a:bodyPr wrap="none" rtlCol="0">
              <a:spAutoFit/>
            </a:bodyPr>
            <a:lstStyle/>
            <a:p>
              <a:pPr algn="ctr"/>
              <a:r>
                <a:rPr lang="zh-CN" altLang="en-US" sz="5400" dirty="0">
                  <a:solidFill>
                    <a:srgbClr val="50BAC5"/>
                  </a:solidFill>
                  <a:latin typeface="微软雅黑" pitchFamily="34" charset="-122"/>
                  <a:ea typeface="微软雅黑" pitchFamily="34" charset="-122"/>
                  <a:cs typeface="Microsoft JhengHei Light" panose="020B0304030504040204" pitchFamily="34" charset="-122"/>
                </a:rPr>
                <a:t>Click to add your title</a:t>
              </a:r>
            </a:p>
          </p:txBody>
        </p:sp>
        <p:sp>
          <p:nvSpPr>
            <p:cNvPr id="12" name="矩形 11"/>
            <p:cNvSpPr/>
            <p:nvPr/>
          </p:nvSpPr>
          <p:spPr>
            <a:xfrm>
              <a:off x="1353501" y="4089292"/>
              <a:ext cx="3240000" cy="18000"/>
            </a:xfrm>
            <a:prstGeom prst="rect">
              <a:avLst/>
            </a:prstGeom>
            <a:solidFill>
              <a:srgbClr val="64648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rgbClr val="3B7E87"/>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750"/>
                                        <p:tgtEl>
                                          <p:spTgt spid="1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750"/>
                                        <p:tgtEl>
                                          <p:spTgt spid="22"/>
                                        </p:tgtEl>
                                      </p:cBhvr>
                                    </p:animEffect>
                                    <p:anim calcmode="lin" valueType="num">
                                      <p:cBhvr>
                                        <p:cTn id="12" dur="750" fill="hold"/>
                                        <p:tgtEl>
                                          <p:spTgt spid="22"/>
                                        </p:tgtEl>
                                        <p:attrNameLst>
                                          <p:attrName>ppt_x</p:attrName>
                                        </p:attrNameLst>
                                      </p:cBhvr>
                                      <p:tavLst>
                                        <p:tav tm="0">
                                          <p:val>
                                            <p:strVal val="#ppt_x"/>
                                          </p:val>
                                        </p:tav>
                                        <p:tav tm="100000">
                                          <p:val>
                                            <p:strVal val="#ppt_x"/>
                                          </p:val>
                                        </p:tav>
                                      </p:tavLst>
                                    </p:anim>
                                    <p:anim calcmode="lin" valueType="num">
                                      <p:cBhvr>
                                        <p:cTn id="13" dur="75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378353"/>
            <a:ext cx="12190413" cy="656210"/>
            <a:chOff x="664516" y="670940"/>
            <a:chExt cx="12190413" cy="656210"/>
          </a:xfrm>
        </p:grpSpPr>
        <p:sp>
          <p:nvSpPr>
            <p:cNvPr id="8" name="TextBox 8"/>
            <p:cNvSpPr txBox="1">
              <a:spLocks noChangeArrowheads="1"/>
            </p:cNvSpPr>
            <p:nvPr/>
          </p:nvSpPr>
          <p:spPr bwMode="auto">
            <a:xfrm>
              <a:off x="1255238" y="670940"/>
              <a:ext cx="3255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dirty="0">
                  <a:solidFill>
                    <a:srgbClr val="646486"/>
                  </a:solidFill>
                  <a:latin typeface="微软雅黑" pitchFamily="34" charset="-122"/>
                  <a:ea typeface="微软雅黑" pitchFamily="34" charset="-122"/>
                  <a:sym typeface="Arial" pitchFamily="34" charset="0"/>
                </a:rPr>
                <a:t>Add title Description</a:t>
              </a:r>
            </a:p>
          </p:txBody>
        </p:sp>
        <p:cxnSp>
          <p:nvCxnSpPr>
            <p:cNvPr id="7" name="直接连接符 6"/>
            <p:cNvCxnSpPr/>
            <p:nvPr/>
          </p:nvCxnSpPr>
          <p:spPr>
            <a:xfrm>
              <a:off x="664516" y="1327150"/>
              <a:ext cx="12190413" cy="0"/>
            </a:xfrm>
            <a:prstGeom prst="line">
              <a:avLst/>
            </a:prstGeom>
            <a:ln>
              <a:solidFill>
                <a:srgbClr val="646486"/>
              </a:solidFill>
            </a:ln>
          </p:spPr>
          <p:style>
            <a:lnRef idx="1">
              <a:schemeClr val="accent1"/>
            </a:lnRef>
            <a:fillRef idx="0">
              <a:schemeClr val="accent1"/>
            </a:fillRef>
            <a:effectRef idx="0">
              <a:schemeClr val="accent1"/>
            </a:effectRef>
            <a:fontRef idx="minor">
              <a:schemeClr val="tx1"/>
            </a:fontRef>
          </p:style>
        </p:cxnSp>
      </p:grpSp>
      <p:sp>
        <p:nvSpPr>
          <p:cNvPr id="34" name="矩形 33"/>
          <p:cNvSpPr/>
          <p:nvPr/>
        </p:nvSpPr>
        <p:spPr>
          <a:xfrm>
            <a:off x="1027139" y="1920749"/>
            <a:ext cx="3969489" cy="4301886"/>
          </a:xfrm>
          <a:prstGeom prst="rect">
            <a:avLst/>
          </a:prstGeom>
          <a:blipFill dpi="0" rotWithShape="1">
            <a:blip r:embed="rId3">
              <a:extLst>
                <a:ext uri="{BEBA8EAE-BF5A-486C-A8C5-ECC9F3942E4B}">
                  <a14:imgProps xmlns:a14="http://schemas.microsoft.com/office/drawing/2010/main">
                    <a14:imgLayer r:embed="rId4">
                      <a14:imgEffect>
                        <a14:saturation sat="0"/>
                      </a14:imgEffect>
                    </a14:imgLayer>
                  </a14:imgProps>
                </a:ext>
              </a:extLst>
            </a:blip>
            <a:srcRect/>
            <a:tile tx="0" ty="0" sx="25000" sy="25000" flip="none" algn="ctr"/>
          </a:blipFill>
          <a:ln w="25400" cap="flat" cmpd="sng" algn="ctr">
            <a:noFill/>
            <a:prstDash val="solid"/>
            <a:miter lim="800000"/>
          </a:ln>
          <a:effectLst/>
        </p:spPr>
        <p:txBody>
          <a:bodyPr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grpSp>
        <p:nvGrpSpPr>
          <p:cNvPr id="35" name="组合 34"/>
          <p:cNvGrpSpPr/>
          <p:nvPr/>
        </p:nvGrpSpPr>
        <p:grpSpPr>
          <a:xfrm>
            <a:off x="5556610" y="2881350"/>
            <a:ext cx="3090529" cy="584775"/>
            <a:chOff x="5585638" y="2187329"/>
            <a:chExt cx="3090529" cy="584775"/>
          </a:xfrm>
        </p:grpSpPr>
        <p:sp>
          <p:nvSpPr>
            <p:cNvPr id="36" name="剪去对角的矩形 14"/>
            <p:cNvSpPr/>
            <p:nvPr/>
          </p:nvSpPr>
          <p:spPr>
            <a:xfrm>
              <a:off x="5585638" y="2225748"/>
              <a:ext cx="3090529" cy="538717"/>
            </a:xfrm>
            <a:prstGeom prst="snip2DiagRect">
              <a:avLst/>
            </a:prstGeom>
            <a:solidFill>
              <a:srgbClr val="646486"/>
            </a:solidFill>
            <a:ln w="25400" cap="flat" cmpd="sng" algn="ctr">
              <a:noFill/>
              <a:prstDash val="solid"/>
              <a:miter lim="800000"/>
            </a:ln>
            <a:effectLst/>
          </p:spPr>
          <p:txBody>
            <a:bodyPr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bg1"/>
                </a:solidFill>
                <a:effectLst/>
                <a:uLnTx/>
                <a:uFillTx/>
                <a:latin typeface="Calibri"/>
                <a:ea typeface="宋体"/>
                <a:cs typeface="+mn-cs"/>
              </a:endParaRPr>
            </a:p>
          </p:txBody>
        </p:sp>
        <p:sp>
          <p:nvSpPr>
            <p:cNvPr id="37" name="文本框 19"/>
            <p:cNvSpPr txBox="1"/>
            <p:nvPr/>
          </p:nvSpPr>
          <p:spPr>
            <a:xfrm>
              <a:off x="6018029" y="2187329"/>
              <a:ext cx="2225748" cy="584775"/>
            </a:xfrm>
            <a:prstGeom prst="rect">
              <a:avLst/>
            </a:prstGeom>
            <a:noFill/>
          </p:spPr>
          <p:txBody>
            <a:bodyPr wrap="square" rtlCol="0">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3200" b="0" i="0" u="none" strike="noStrike" kern="0" cap="none" spc="0" normalizeH="0" baseline="0" noProof="0" dirty="0">
                  <a:ln>
                    <a:noFill/>
                  </a:ln>
                  <a:solidFill>
                    <a:schemeClr val="bg1"/>
                  </a:solidFill>
                  <a:effectLst/>
                  <a:uLnTx/>
                  <a:uFillTx/>
                </a:rPr>
                <a:t>About US</a:t>
              </a:r>
              <a:endParaRPr kumimoji="0" lang="zh-CN" altLang="en-US" sz="3200" b="0" i="0" u="none" strike="noStrike" kern="0" cap="none" spc="0" normalizeH="0" baseline="0" noProof="0" dirty="0">
                <a:ln>
                  <a:noFill/>
                </a:ln>
                <a:solidFill>
                  <a:schemeClr val="bg1"/>
                </a:solidFill>
                <a:effectLst/>
                <a:uLnTx/>
                <a:uFillTx/>
              </a:endParaRPr>
            </a:p>
          </p:txBody>
        </p:sp>
      </p:grpSp>
      <p:sp>
        <p:nvSpPr>
          <p:cNvPr id="38" name="文本框 20"/>
          <p:cNvSpPr txBox="1"/>
          <p:nvPr/>
        </p:nvSpPr>
        <p:spPr>
          <a:xfrm>
            <a:off x="5429018" y="3792395"/>
            <a:ext cx="6436241" cy="379656"/>
          </a:xfrm>
          <a:prstGeom prst="rect">
            <a:avLst/>
          </a:prstGeom>
          <a:noFill/>
        </p:spPr>
        <p:txBody>
          <a:bodyPr wrap="square" rtlCol="0">
            <a:spAutoFit/>
          </a:bodyPr>
          <a:lstStyle/>
          <a:p>
            <a:pPr marL="381000" marR="0" lvl="0" indent="-381000" defTabSz="913765" eaLnBrk="1" fontAlgn="auto" latinLnBrk="0" hangingPunct="1">
              <a:lnSpc>
                <a:spcPct val="100000"/>
              </a:lnSpc>
              <a:spcBef>
                <a:spcPts val="0"/>
              </a:spcBef>
              <a:spcAft>
                <a:spcPts val="0"/>
              </a:spcAft>
              <a:buClrTx/>
              <a:buSzTx/>
              <a:buFont typeface="Wingdings" pitchFamily="2" charset="2"/>
              <a:buChar char="n"/>
              <a:defRPr/>
            </a:pPr>
            <a:r>
              <a:rPr kumimoji="0" lang="en-US" altLang="zh-CN" sz="1865" b="0" i="0" u="none" strike="noStrike" kern="0" cap="none" spc="0" normalizeH="0" baseline="0" noProof="0">
                <a:ln>
                  <a:noFill/>
                </a:ln>
                <a:solidFill>
                  <a:schemeClr val="bg1">
                    <a:lumMod val="50000"/>
                  </a:schemeClr>
                </a:solidFill>
                <a:effectLst/>
                <a:uLnTx/>
                <a:uFillTx/>
              </a:rPr>
              <a:t>We are the best team</a:t>
            </a:r>
            <a:r>
              <a:rPr kumimoji="0" lang="zh-CN" altLang="en-US" sz="1865" b="0" i="0" u="none" strike="noStrike" kern="0" cap="none" spc="0" normalizeH="0" baseline="0" noProof="0">
                <a:ln>
                  <a:noFill/>
                </a:ln>
                <a:solidFill>
                  <a:schemeClr val="bg1">
                    <a:lumMod val="50000"/>
                  </a:schemeClr>
                </a:solidFill>
                <a:effectLst/>
                <a:uLnTx/>
                <a:uFillTx/>
              </a:rPr>
              <a:t> </a:t>
            </a:r>
            <a:r>
              <a:rPr kumimoji="0" lang="en-US" altLang="zh-CN" sz="1865" b="0" i="0" u="none" strike="noStrike" kern="0" cap="none" spc="0" normalizeH="0" baseline="0" noProof="0">
                <a:ln>
                  <a:noFill/>
                </a:ln>
                <a:solidFill>
                  <a:schemeClr val="bg1">
                    <a:lumMod val="50000"/>
                  </a:schemeClr>
                </a:solidFill>
                <a:effectLst/>
                <a:uLnTx/>
                <a:uFillTx/>
              </a:rPr>
              <a:t>Nothing</a:t>
            </a:r>
            <a:r>
              <a:rPr kumimoji="0" lang="zh-CN" altLang="en-US" sz="1865" b="0" i="0" u="none" strike="noStrike" kern="0" cap="none" spc="0" normalizeH="0" baseline="0" noProof="0">
                <a:ln>
                  <a:noFill/>
                </a:ln>
                <a:solidFill>
                  <a:schemeClr val="bg1">
                    <a:lumMod val="50000"/>
                  </a:schemeClr>
                </a:solidFill>
                <a:effectLst/>
                <a:uLnTx/>
                <a:uFillTx/>
              </a:rPr>
              <a:t> </a:t>
            </a:r>
            <a:r>
              <a:rPr kumimoji="0" lang="en-US" altLang="zh-CN" sz="1865" b="0" i="0" u="none" strike="noStrike" kern="0" cap="none" spc="0" normalizeH="0" baseline="0" noProof="0">
                <a:ln>
                  <a:noFill/>
                </a:ln>
                <a:solidFill>
                  <a:schemeClr val="bg1">
                    <a:lumMod val="50000"/>
                  </a:schemeClr>
                </a:solidFill>
                <a:effectLst/>
                <a:uLnTx/>
                <a:uFillTx/>
              </a:rPr>
              <a:t>Can change</a:t>
            </a:r>
            <a:endParaRPr kumimoji="0" lang="zh-CN" altLang="en-US" sz="1865" b="0" i="0" u="none" strike="noStrike" kern="0" cap="none" spc="0" normalizeH="0" baseline="0" noProof="0">
              <a:ln>
                <a:noFill/>
              </a:ln>
              <a:solidFill>
                <a:schemeClr val="bg1">
                  <a:lumMod val="50000"/>
                </a:schemeClr>
              </a:solidFill>
              <a:effectLst/>
              <a:uLnTx/>
              <a:uFillTx/>
            </a:endParaRPr>
          </a:p>
        </p:txBody>
      </p:sp>
      <p:sp>
        <p:nvSpPr>
          <p:cNvPr id="39" name="文本框 21"/>
          <p:cNvSpPr txBox="1"/>
          <p:nvPr/>
        </p:nvSpPr>
        <p:spPr>
          <a:xfrm>
            <a:off x="5429018" y="4498255"/>
            <a:ext cx="6436241" cy="379656"/>
          </a:xfrm>
          <a:prstGeom prst="rect">
            <a:avLst/>
          </a:prstGeom>
          <a:noFill/>
        </p:spPr>
        <p:txBody>
          <a:bodyPr wrap="square" rtlCol="0">
            <a:spAutoFit/>
          </a:bodyPr>
          <a:lstStyle/>
          <a:p>
            <a:pPr marL="381000" marR="0" lvl="0" indent="-381000" defTabSz="913765" eaLnBrk="1" fontAlgn="auto" latinLnBrk="0" hangingPunct="1">
              <a:lnSpc>
                <a:spcPct val="100000"/>
              </a:lnSpc>
              <a:spcBef>
                <a:spcPts val="0"/>
              </a:spcBef>
              <a:spcAft>
                <a:spcPts val="0"/>
              </a:spcAft>
              <a:buClrTx/>
              <a:buSzTx/>
              <a:buFont typeface="Wingdings" pitchFamily="2" charset="2"/>
              <a:buChar char="n"/>
              <a:defRPr/>
            </a:pPr>
            <a:r>
              <a:rPr kumimoji="0" lang="en-US" altLang="zh-CN" sz="1865" b="0" i="0" u="none" strike="noStrike" kern="0" cap="none" spc="0" normalizeH="0" baseline="0" noProof="0">
                <a:ln>
                  <a:noFill/>
                </a:ln>
                <a:solidFill>
                  <a:schemeClr val="bg1">
                    <a:lumMod val="50000"/>
                  </a:schemeClr>
                </a:solidFill>
                <a:effectLst/>
                <a:uLnTx/>
                <a:uFillTx/>
              </a:rPr>
              <a:t>We are the best team</a:t>
            </a:r>
            <a:r>
              <a:rPr kumimoji="0" lang="zh-CN" altLang="en-US" sz="1865" b="0" i="0" u="none" strike="noStrike" kern="0" cap="none" spc="0" normalizeH="0" baseline="0" noProof="0">
                <a:ln>
                  <a:noFill/>
                </a:ln>
                <a:solidFill>
                  <a:schemeClr val="bg1">
                    <a:lumMod val="50000"/>
                  </a:schemeClr>
                </a:solidFill>
                <a:effectLst/>
                <a:uLnTx/>
                <a:uFillTx/>
              </a:rPr>
              <a:t> </a:t>
            </a:r>
            <a:r>
              <a:rPr kumimoji="0" lang="en-US" altLang="zh-CN" sz="1865" b="0" i="0" u="none" strike="noStrike" kern="0" cap="none" spc="0" normalizeH="0" baseline="0" noProof="0">
                <a:ln>
                  <a:noFill/>
                </a:ln>
                <a:solidFill>
                  <a:schemeClr val="bg1">
                    <a:lumMod val="50000"/>
                  </a:schemeClr>
                </a:solidFill>
                <a:effectLst/>
                <a:uLnTx/>
                <a:uFillTx/>
              </a:rPr>
              <a:t>Nothing</a:t>
            </a:r>
            <a:r>
              <a:rPr kumimoji="0" lang="zh-CN" altLang="en-US" sz="1865" b="0" i="0" u="none" strike="noStrike" kern="0" cap="none" spc="0" normalizeH="0" baseline="0" noProof="0">
                <a:ln>
                  <a:noFill/>
                </a:ln>
                <a:solidFill>
                  <a:schemeClr val="bg1">
                    <a:lumMod val="50000"/>
                  </a:schemeClr>
                </a:solidFill>
                <a:effectLst/>
                <a:uLnTx/>
                <a:uFillTx/>
              </a:rPr>
              <a:t> </a:t>
            </a:r>
            <a:r>
              <a:rPr kumimoji="0" lang="en-US" altLang="zh-CN" sz="1865" b="0" i="0" u="none" strike="noStrike" kern="0" cap="none" spc="0" normalizeH="0" baseline="0" noProof="0">
                <a:ln>
                  <a:noFill/>
                </a:ln>
                <a:solidFill>
                  <a:schemeClr val="bg1">
                    <a:lumMod val="50000"/>
                  </a:schemeClr>
                </a:solidFill>
                <a:effectLst/>
                <a:uLnTx/>
                <a:uFillTx/>
              </a:rPr>
              <a:t>Can change</a:t>
            </a:r>
            <a:endParaRPr kumimoji="0" lang="zh-CN" altLang="en-US" sz="1865" b="0" i="0" u="none" strike="noStrike" kern="0" cap="none" spc="0" normalizeH="0" baseline="0" noProof="0">
              <a:ln>
                <a:noFill/>
              </a:ln>
              <a:solidFill>
                <a:schemeClr val="bg1">
                  <a:lumMod val="50000"/>
                </a:schemeClr>
              </a:solidFill>
              <a:effectLst/>
              <a:uLnTx/>
              <a:uFillTx/>
            </a:endParaRPr>
          </a:p>
        </p:txBody>
      </p:sp>
      <p:sp>
        <p:nvSpPr>
          <p:cNvPr id="40" name="文本框 22"/>
          <p:cNvSpPr txBox="1"/>
          <p:nvPr/>
        </p:nvSpPr>
        <p:spPr>
          <a:xfrm>
            <a:off x="5429018" y="5204115"/>
            <a:ext cx="6436241" cy="379656"/>
          </a:xfrm>
          <a:prstGeom prst="rect">
            <a:avLst/>
          </a:prstGeom>
          <a:noFill/>
        </p:spPr>
        <p:txBody>
          <a:bodyPr wrap="square" rtlCol="0">
            <a:spAutoFit/>
          </a:bodyPr>
          <a:lstStyle/>
          <a:p>
            <a:pPr marL="381000" marR="0" lvl="0" indent="-381000" defTabSz="913765" eaLnBrk="1" fontAlgn="auto" latinLnBrk="0" hangingPunct="1">
              <a:lnSpc>
                <a:spcPct val="100000"/>
              </a:lnSpc>
              <a:spcBef>
                <a:spcPts val="0"/>
              </a:spcBef>
              <a:spcAft>
                <a:spcPts val="0"/>
              </a:spcAft>
              <a:buClrTx/>
              <a:buSzTx/>
              <a:buFont typeface="Wingdings" pitchFamily="2" charset="2"/>
              <a:buChar char="n"/>
              <a:defRPr/>
            </a:pPr>
            <a:r>
              <a:rPr kumimoji="0" lang="en-US" altLang="zh-CN" sz="1865" b="0" i="0" u="none" strike="noStrike" kern="0" cap="none" spc="0" normalizeH="0" baseline="0" noProof="0">
                <a:ln>
                  <a:noFill/>
                </a:ln>
                <a:solidFill>
                  <a:schemeClr val="bg1">
                    <a:lumMod val="50000"/>
                  </a:schemeClr>
                </a:solidFill>
                <a:effectLst/>
                <a:uLnTx/>
                <a:uFillTx/>
              </a:rPr>
              <a:t>We are the best team</a:t>
            </a:r>
            <a:r>
              <a:rPr kumimoji="0" lang="zh-CN" altLang="en-US" sz="1865" b="0" i="0" u="none" strike="noStrike" kern="0" cap="none" spc="0" normalizeH="0" baseline="0" noProof="0">
                <a:ln>
                  <a:noFill/>
                </a:ln>
                <a:solidFill>
                  <a:schemeClr val="bg1">
                    <a:lumMod val="50000"/>
                  </a:schemeClr>
                </a:solidFill>
                <a:effectLst/>
                <a:uLnTx/>
                <a:uFillTx/>
              </a:rPr>
              <a:t> </a:t>
            </a:r>
            <a:r>
              <a:rPr kumimoji="0" lang="en-US" altLang="zh-CN" sz="1865" b="0" i="0" u="none" strike="noStrike" kern="0" cap="none" spc="0" normalizeH="0" baseline="0" noProof="0">
                <a:ln>
                  <a:noFill/>
                </a:ln>
                <a:solidFill>
                  <a:schemeClr val="bg1">
                    <a:lumMod val="50000"/>
                  </a:schemeClr>
                </a:solidFill>
                <a:effectLst/>
                <a:uLnTx/>
                <a:uFillTx/>
              </a:rPr>
              <a:t>Nothing</a:t>
            </a:r>
            <a:r>
              <a:rPr kumimoji="0" lang="zh-CN" altLang="en-US" sz="1865" b="0" i="0" u="none" strike="noStrike" kern="0" cap="none" spc="0" normalizeH="0" baseline="0" noProof="0">
                <a:ln>
                  <a:noFill/>
                </a:ln>
                <a:solidFill>
                  <a:schemeClr val="bg1">
                    <a:lumMod val="50000"/>
                  </a:schemeClr>
                </a:solidFill>
                <a:effectLst/>
                <a:uLnTx/>
                <a:uFillTx/>
              </a:rPr>
              <a:t> </a:t>
            </a:r>
            <a:r>
              <a:rPr kumimoji="0" lang="en-US" altLang="zh-CN" sz="1865" b="0" i="0" u="none" strike="noStrike" kern="0" cap="none" spc="0" normalizeH="0" baseline="0" noProof="0">
                <a:ln>
                  <a:noFill/>
                </a:ln>
                <a:solidFill>
                  <a:schemeClr val="bg1">
                    <a:lumMod val="50000"/>
                  </a:schemeClr>
                </a:solidFill>
                <a:effectLst/>
                <a:uLnTx/>
                <a:uFillTx/>
              </a:rPr>
              <a:t>Can change</a:t>
            </a:r>
            <a:endParaRPr kumimoji="0" lang="zh-CN" altLang="en-US" sz="1865" b="0" i="0" u="none" strike="noStrike" kern="0" cap="none" spc="0" normalizeH="0" baseline="0" noProof="0">
              <a:ln>
                <a:noFill/>
              </a:ln>
              <a:solidFill>
                <a:schemeClr val="bg1">
                  <a:lumMod val="50000"/>
                </a:schemeClr>
              </a:solidFill>
              <a:effectLst/>
              <a:uLnTx/>
              <a:uFillTx/>
            </a:endParaRP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250"/>
                                        <p:tgtEl>
                                          <p:spTgt spid="34"/>
                                        </p:tgtEl>
                                      </p:cBhvr>
                                    </p:animEffect>
                                    <p:anim calcmode="lin" valueType="num">
                                      <p:cBhvr>
                                        <p:cTn id="12" dur="250" fill="hold"/>
                                        <p:tgtEl>
                                          <p:spTgt spid="34"/>
                                        </p:tgtEl>
                                        <p:attrNameLst>
                                          <p:attrName>ppt_x</p:attrName>
                                        </p:attrNameLst>
                                      </p:cBhvr>
                                      <p:tavLst>
                                        <p:tav tm="0">
                                          <p:val>
                                            <p:strVal val="#ppt_x"/>
                                          </p:val>
                                        </p:tav>
                                        <p:tav tm="100000">
                                          <p:val>
                                            <p:strVal val="#ppt_x"/>
                                          </p:val>
                                        </p:tav>
                                      </p:tavLst>
                                    </p:anim>
                                    <p:anim calcmode="lin" valueType="num">
                                      <p:cBhvr>
                                        <p:cTn id="13" dur="250" fill="hold"/>
                                        <p:tgtEl>
                                          <p:spTgt spid="3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250"/>
                                        <p:tgtEl>
                                          <p:spTgt spid="35"/>
                                        </p:tgtEl>
                                      </p:cBhvr>
                                    </p:animEffect>
                                    <p:anim calcmode="lin" valueType="num">
                                      <p:cBhvr>
                                        <p:cTn id="18" dur="250" fill="hold"/>
                                        <p:tgtEl>
                                          <p:spTgt spid="35"/>
                                        </p:tgtEl>
                                        <p:attrNameLst>
                                          <p:attrName>ppt_x</p:attrName>
                                        </p:attrNameLst>
                                      </p:cBhvr>
                                      <p:tavLst>
                                        <p:tav tm="0">
                                          <p:val>
                                            <p:strVal val="#ppt_x"/>
                                          </p:val>
                                        </p:tav>
                                        <p:tav tm="100000">
                                          <p:val>
                                            <p:strVal val="#ppt_x"/>
                                          </p:val>
                                        </p:tav>
                                      </p:tavLst>
                                    </p:anim>
                                    <p:anim calcmode="lin" valueType="num">
                                      <p:cBhvr>
                                        <p:cTn id="19" dur="250" fill="hold"/>
                                        <p:tgtEl>
                                          <p:spTgt spid="35"/>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250"/>
                                        <p:tgtEl>
                                          <p:spTgt spid="38"/>
                                        </p:tgtEl>
                                      </p:cBhvr>
                                    </p:animEffect>
                                    <p:anim calcmode="lin" valueType="num">
                                      <p:cBhvr>
                                        <p:cTn id="24" dur="250" fill="hold"/>
                                        <p:tgtEl>
                                          <p:spTgt spid="38"/>
                                        </p:tgtEl>
                                        <p:attrNameLst>
                                          <p:attrName>ppt_x</p:attrName>
                                        </p:attrNameLst>
                                      </p:cBhvr>
                                      <p:tavLst>
                                        <p:tav tm="0">
                                          <p:val>
                                            <p:strVal val="#ppt_x"/>
                                          </p:val>
                                        </p:tav>
                                        <p:tav tm="100000">
                                          <p:val>
                                            <p:strVal val="#ppt_x"/>
                                          </p:val>
                                        </p:tav>
                                      </p:tavLst>
                                    </p:anim>
                                    <p:anim calcmode="lin" valueType="num">
                                      <p:cBhvr>
                                        <p:cTn id="25" dur="250" fill="hold"/>
                                        <p:tgtEl>
                                          <p:spTgt spid="38"/>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250"/>
                                        <p:tgtEl>
                                          <p:spTgt spid="39"/>
                                        </p:tgtEl>
                                      </p:cBhvr>
                                    </p:animEffect>
                                    <p:anim calcmode="lin" valueType="num">
                                      <p:cBhvr>
                                        <p:cTn id="30" dur="250" fill="hold"/>
                                        <p:tgtEl>
                                          <p:spTgt spid="39"/>
                                        </p:tgtEl>
                                        <p:attrNameLst>
                                          <p:attrName>ppt_x</p:attrName>
                                        </p:attrNameLst>
                                      </p:cBhvr>
                                      <p:tavLst>
                                        <p:tav tm="0">
                                          <p:val>
                                            <p:strVal val="#ppt_x"/>
                                          </p:val>
                                        </p:tav>
                                        <p:tav tm="100000">
                                          <p:val>
                                            <p:strVal val="#ppt_x"/>
                                          </p:val>
                                        </p:tav>
                                      </p:tavLst>
                                    </p:anim>
                                    <p:anim calcmode="lin" valueType="num">
                                      <p:cBhvr>
                                        <p:cTn id="31" dur="250" fill="hold"/>
                                        <p:tgtEl>
                                          <p:spTgt spid="39"/>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42" presetClass="entr" presetSubtype="0"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250"/>
                                        <p:tgtEl>
                                          <p:spTgt spid="40"/>
                                        </p:tgtEl>
                                      </p:cBhvr>
                                    </p:animEffect>
                                    <p:anim calcmode="lin" valueType="num">
                                      <p:cBhvr>
                                        <p:cTn id="36" dur="250" fill="hold"/>
                                        <p:tgtEl>
                                          <p:spTgt spid="40"/>
                                        </p:tgtEl>
                                        <p:attrNameLst>
                                          <p:attrName>ppt_x</p:attrName>
                                        </p:attrNameLst>
                                      </p:cBhvr>
                                      <p:tavLst>
                                        <p:tav tm="0">
                                          <p:val>
                                            <p:strVal val="#ppt_x"/>
                                          </p:val>
                                        </p:tav>
                                        <p:tav tm="100000">
                                          <p:val>
                                            <p:strVal val="#ppt_x"/>
                                          </p:val>
                                        </p:tav>
                                      </p:tavLst>
                                    </p:anim>
                                    <p:anim calcmode="lin" valueType="num">
                                      <p:cBhvr>
                                        <p:cTn id="37" dur="25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8" grpId="0"/>
      <p:bldP spid="39" grpId="0"/>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378353"/>
            <a:ext cx="12190413" cy="656210"/>
            <a:chOff x="664516" y="670940"/>
            <a:chExt cx="12190413" cy="656210"/>
          </a:xfrm>
        </p:grpSpPr>
        <p:sp>
          <p:nvSpPr>
            <p:cNvPr id="8" name="TextBox 8"/>
            <p:cNvSpPr txBox="1">
              <a:spLocks noChangeArrowheads="1"/>
            </p:cNvSpPr>
            <p:nvPr/>
          </p:nvSpPr>
          <p:spPr bwMode="auto">
            <a:xfrm>
              <a:off x="1255238" y="670940"/>
              <a:ext cx="3255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dirty="0">
                  <a:solidFill>
                    <a:srgbClr val="646486"/>
                  </a:solidFill>
                  <a:latin typeface="微软雅黑" pitchFamily="34" charset="-122"/>
                  <a:ea typeface="微软雅黑" pitchFamily="34" charset="-122"/>
                  <a:sym typeface="Arial" pitchFamily="34" charset="0"/>
                </a:rPr>
                <a:t>Add title Description</a:t>
              </a:r>
            </a:p>
          </p:txBody>
        </p:sp>
        <p:cxnSp>
          <p:nvCxnSpPr>
            <p:cNvPr id="7" name="直接连接符 6"/>
            <p:cNvCxnSpPr/>
            <p:nvPr/>
          </p:nvCxnSpPr>
          <p:spPr>
            <a:xfrm>
              <a:off x="664516" y="1327150"/>
              <a:ext cx="12190413" cy="0"/>
            </a:xfrm>
            <a:prstGeom prst="line">
              <a:avLst/>
            </a:prstGeom>
            <a:ln>
              <a:solidFill>
                <a:srgbClr val="646486"/>
              </a:solidFill>
            </a:ln>
          </p:spPr>
          <p:style>
            <a:lnRef idx="1">
              <a:schemeClr val="accent1"/>
            </a:lnRef>
            <a:fillRef idx="0">
              <a:schemeClr val="accent1"/>
            </a:fillRef>
            <a:effectRef idx="0">
              <a:schemeClr val="accent1"/>
            </a:effectRef>
            <a:fontRef idx="minor">
              <a:schemeClr val="tx1"/>
            </a:fontRef>
          </p:style>
        </p:cxnSp>
      </p:grpSp>
      <p:sp>
        <p:nvSpPr>
          <p:cNvPr id="6" name="Oval 6"/>
          <p:cNvSpPr/>
          <p:nvPr/>
        </p:nvSpPr>
        <p:spPr>
          <a:xfrm>
            <a:off x="1054033" y="2230114"/>
            <a:ext cx="1254642" cy="1254642"/>
          </a:xfrm>
          <a:prstGeom prst="ellipse">
            <a:avLst/>
          </a:prstGeom>
          <a:solidFill>
            <a:srgbClr val="646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imple-Line-Icons" panose="02000503000000000000" pitchFamily="2" charset="2"/>
              </a:rPr>
              <a:t></a:t>
            </a:r>
          </a:p>
          <a:p>
            <a:pPr algn="ctr"/>
            <a:endParaRPr lang="en-US" sz="1200" dirty="0">
              <a:solidFill>
                <a:schemeClr val="bg1"/>
              </a:solidFill>
              <a:latin typeface="Abel" panose="02000506030000020004" pitchFamily="2" charset="0"/>
            </a:endParaRPr>
          </a:p>
          <a:p>
            <a:pPr algn="ctr"/>
            <a:r>
              <a:rPr lang="en-US" sz="1200" dirty="0">
                <a:solidFill>
                  <a:schemeClr val="bg1"/>
                </a:solidFill>
                <a:latin typeface="Abel" panose="02000506030000020004" pitchFamily="2" charset="0"/>
              </a:rPr>
              <a:t>Business PLAN</a:t>
            </a:r>
          </a:p>
        </p:txBody>
      </p:sp>
      <p:sp>
        <p:nvSpPr>
          <p:cNvPr id="9" name="Oval 7"/>
          <p:cNvSpPr/>
          <p:nvPr/>
        </p:nvSpPr>
        <p:spPr>
          <a:xfrm>
            <a:off x="995554" y="2171635"/>
            <a:ext cx="1371600" cy="1371600"/>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8"/>
          <p:cNvSpPr/>
          <p:nvPr/>
        </p:nvSpPr>
        <p:spPr>
          <a:xfrm>
            <a:off x="1814262" y="3290712"/>
            <a:ext cx="388088" cy="388088"/>
          </a:xfrm>
          <a:prstGeom prst="ellipse">
            <a:avLst/>
          </a:prstGeom>
          <a:solidFill>
            <a:srgbClr val="646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lumMod val="95000"/>
                  </a:schemeClr>
                </a:solidFill>
                <a:latin typeface="Abel" panose="02000506030000020004" pitchFamily="2" charset="0"/>
              </a:rPr>
              <a:t>1</a:t>
            </a:r>
          </a:p>
        </p:txBody>
      </p:sp>
      <p:sp>
        <p:nvSpPr>
          <p:cNvPr id="11" name="TextBox 9"/>
          <p:cNvSpPr txBox="1"/>
          <p:nvPr/>
        </p:nvSpPr>
        <p:spPr>
          <a:xfrm>
            <a:off x="2297668" y="3346256"/>
            <a:ext cx="1755609" cy="246221"/>
          </a:xfrm>
          <a:prstGeom prst="rect">
            <a:avLst/>
          </a:prstGeom>
          <a:noFill/>
        </p:spPr>
        <p:txBody>
          <a:bodyPr wrap="none" rtlCol="0">
            <a:spAutoFit/>
          </a:bodyPr>
          <a:lstStyle/>
          <a:p>
            <a:r>
              <a:rPr lang="en-US" sz="10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Business PLAN Sections</a:t>
            </a:r>
          </a:p>
        </p:txBody>
      </p:sp>
      <p:sp>
        <p:nvSpPr>
          <p:cNvPr id="12" name="TextBox 10"/>
          <p:cNvSpPr txBox="1"/>
          <p:nvPr/>
        </p:nvSpPr>
        <p:spPr>
          <a:xfrm>
            <a:off x="2425633" y="2626602"/>
            <a:ext cx="3175591" cy="400110"/>
          </a:xfrm>
          <a:prstGeom prst="rect">
            <a:avLst/>
          </a:prstGeom>
          <a:noFill/>
        </p:spPr>
        <p:txBody>
          <a:bodyPr wrap="square" rtlCol="0">
            <a:spAutoFit/>
          </a:bodyPr>
          <a:lstStyle/>
          <a:p>
            <a:r>
              <a:rPr lang="en-US" sz="10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Lid est laborum dolo rumes fugats Untras. Etharums ser quidem rerum facilis</a:t>
            </a:r>
          </a:p>
        </p:txBody>
      </p:sp>
      <p:sp>
        <p:nvSpPr>
          <p:cNvPr id="13" name="Oval 11"/>
          <p:cNvSpPr/>
          <p:nvPr/>
        </p:nvSpPr>
        <p:spPr>
          <a:xfrm>
            <a:off x="2654795" y="4326437"/>
            <a:ext cx="1371601" cy="1254642"/>
          </a:xfrm>
          <a:prstGeom prst="ellipse">
            <a:avLst/>
          </a:prstGeom>
          <a:solidFill>
            <a:srgbClr val="50B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imple-Line-Icons" panose="02000503000000000000" pitchFamily="2" charset="2"/>
              </a:rPr>
              <a:t>HSBC</a:t>
            </a:r>
          </a:p>
          <a:p>
            <a:pPr algn="ctr"/>
            <a:endParaRPr lang="en-US" sz="1200" dirty="0">
              <a:solidFill>
                <a:schemeClr val="bg1"/>
              </a:solidFill>
              <a:latin typeface="Abel" panose="02000506030000020004" pitchFamily="2" charset="0"/>
            </a:endParaRPr>
          </a:p>
          <a:p>
            <a:pPr algn="ctr"/>
            <a:r>
              <a:rPr lang="en-US" sz="1200" dirty="0">
                <a:solidFill>
                  <a:schemeClr val="bg1"/>
                </a:solidFill>
                <a:latin typeface="Abel" panose="02000506030000020004" pitchFamily="2" charset="0"/>
              </a:rPr>
              <a:t>MARKETING</a:t>
            </a:r>
          </a:p>
        </p:txBody>
      </p:sp>
      <p:sp>
        <p:nvSpPr>
          <p:cNvPr id="14" name="Oval 12"/>
          <p:cNvSpPr/>
          <p:nvPr/>
        </p:nvSpPr>
        <p:spPr>
          <a:xfrm>
            <a:off x="2643976" y="4301691"/>
            <a:ext cx="1371600" cy="1371600"/>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3"/>
          <p:cNvSpPr/>
          <p:nvPr/>
        </p:nvSpPr>
        <p:spPr>
          <a:xfrm>
            <a:off x="3462684" y="5420768"/>
            <a:ext cx="388088" cy="388088"/>
          </a:xfrm>
          <a:prstGeom prst="ellipse">
            <a:avLst/>
          </a:prstGeom>
          <a:solidFill>
            <a:srgbClr val="50B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lumMod val="95000"/>
                  </a:schemeClr>
                </a:solidFill>
                <a:latin typeface="Abel" panose="02000506030000020004" pitchFamily="2" charset="0"/>
              </a:rPr>
              <a:t>3</a:t>
            </a:r>
          </a:p>
        </p:txBody>
      </p:sp>
      <p:sp>
        <p:nvSpPr>
          <p:cNvPr id="16" name="TextBox 14"/>
          <p:cNvSpPr txBox="1"/>
          <p:nvPr/>
        </p:nvSpPr>
        <p:spPr>
          <a:xfrm>
            <a:off x="3946090" y="5476312"/>
            <a:ext cx="1755609" cy="246221"/>
          </a:xfrm>
          <a:prstGeom prst="rect">
            <a:avLst/>
          </a:prstGeom>
          <a:noFill/>
        </p:spPr>
        <p:txBody>
          <a:bodyPr wrap="none" rtlCol="0">
            <a:spAutoFit/>
          </a:bodyPr>
          <a:lstStyle/>
          <a:p>
            <a:r>
              <a:rPr lang="en-US" sz="10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Business PLAN Sections</a:t>
            </a:r>
          </a:p>
        </p:txBody>
      </p:sp>
      <p:sp>
        <p:nvSpPr>
          <p:cNvPr id="17" name="TextBox 15"/>
          <p:cNvSpPr txBox="1"/>
          <p:nvPr/>
        </p:nvSpPr>
        <p:spPr>
          <a:xfrm>
            <a:off x="4074055" y="4756658"/>
            <a:ext cx="3175591" cy="400110"/>
          </a:xfrm>
          <a:prstGeom prst="rect">
            <a:avLst/>
          </a:prstGeom>
          <a:noFill/>
        </p:spPr>
        <p:txBody>
          <a:bodyPr wrap="square" rtlCol="0">
            <a:spAutoFit/>
          </a:bodyPr>
          <a:lstStyle/>
          <a:p>
            <a:r>
              <a:rPr lang="en-US" sz="10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Lid est laborum dolo rumes fugats Untras. Etharums ser quidem rerum facilis</a:t>
            </a:r>
          </a:p>
        </p:txBody>
      </p:sp>
      <p:sp>
        <p:nvSpPr>
          <p:cNvPr id="18" name="Oval 16"/>
          <p:cNvSpPr/>
          <p:nvPr/>
        </p:nvSpPr>
        <p:spPr>
          <a:xfrm>
            <a:off x="5460605" y="2230114"/>
            <a:ext cx="1254642" cy="1254642"/>
          </a:xfrm>
          <a:prstGeom prst="ellipse">
            <a:avLst/>
          </a:prstGeom>
          <a:solidFill>
            <a:srgbClr val="646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Simple-Line-Icons" panose="02000503000000000000" pitchFamily="2" charset="2"/>
              </a:rPr>
              <a:t></a:t>
            </a:r>
          </a:p>
          <a:p>
            <a:pPr algn="ctr"/>
            <a:endParaRPr lang="en-US" sz="1200">
              <a:solidFill>
                <a:schemeClr val="bg1"/>
              </a:solidFill>
              <a:latin typeface="Abel" panose="02000506030000020004" pitchFamily="2" charset="0"/>
            </a:endParaRPr>
          </a:p>
          <a:p>
            <a:pPr algn="ctr"/>
            <a:r>
              <a:rPr lang="en-US" sz="1200">
                <a:solidFill>
                  <a:schemeClr val="bg1"/>
                </a:solidFill>
                <a:latin typeface="Abel" panose="02000506030000020004" pitchFamily="2" charset="0"/>
              </a:rPr>
              <a:t>CORPORATE DESIGN</a:t>
            </a:r>
          </a:p>
        </p:txBody>
      </p:sp>
      <p:sp>
        <p:nvSpPr>
          <p:cNvPr id="19" name="Oval 17"/>
          <p:cNvSpPr/>
          <p:nvPr/>
        </p:nvSpPr>
        <p:spPr>
          <a:xfrm>
            <a:off x="5402126" y="2171635"/>
            <a:ext cx="1371600" cy="1371600"/>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8"/>
          <p:cNvSpPr/>
          <p:nvPr/>
        </p:nvSpPr>
        <p:spPr>
          <a:xfrm>
            <a:off x="6220834" y="3290712"/>
            <a:ext cx="388088" cy="388088"/>
          </a:xfrm>
          <a:prstGeom prst="ellipse">
            <a:avLst/>
          </a:prstGeom>
          <a:solidFill>
            <a:srgbClr val="646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lumMod val="95000"/>
                  </a:schemeClr>
                </a:solidFill>
                <a:latin typeface="Abel" panose="02000506030000020004" pitchFamily="2" charset="0"/>
              </a:rPr>
              <a:t>2</a:t>
            </a:r>
          </a:p>
        </p:txBody>
      </p:sp>
      <p:sp>
        <p:nvSpPr>
          <p:cNvPr id="21" name="TextBox 19"/>
          <p:cNvSpPr txBox="1"/>
          <p:nvPr/>
        </p:nvSpPr>
        <p:spPr>
          <a:xfrm>
            <a:off x="6704240" y="3346256"/>
            <a:ext cx="1571264" cy="246221"/>
          </a:xfrm>
          <a:prstGeom prst="rect">
            <a:avLst/>
          </a:prstGeom>
          <a:noFill/>
        </p:spPr>
        <p:txBody>
          <a:bodyPr wrap="none" rtlCol="0">
            <a:spAutoFit/>
          </a:bodyPr>
          <a:lstStyle/>
          <a:p>
            <a:r>
              <a:rPr lang="en-US" sz="10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CORPORATE IDENTITY</a:t>
            </a:r>
          </a:p>
        </p:txBody>
      </p:sp>
      <p:sp>
        <p:nvSpPr>
          <p:cNvPr id="22" name="TextBox 20"/>
          <p:cNvSpPr txBox="1"/>
          <p:nvPr/>
        </p:nvSpPr>
        <p:spPr>
          <a:xfrm>
            <a:off x="6832205" y="2626602"/>
            <a:ext cx="3175591" cy="400110"/>
          </a:xfrm>
          <a:prstGeom prst="rect">
            <a:avLst/>
          </a:prstGeom>
          <a:noFill/>
        </p:spPr>
        <p:txBody>
          <a:bodyPr wrap="square" rtlCol="0">
            <a:spAutoFit/>
          </a:bodyPr>
          <a:lstStyle/>
          <a:p>
            <a:r>
              <a:rPr lang="en-US" sz="10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Lid est laborum dolo rumes fugats Untras. Etharums ser quidem rerum facilis</a:t>
            </a:r>
          </a:p>
        </p:txBody>
      </p:sp>
      <p:sp>
        <p:nvSpPr>
          <p:cNvPr id="23" name="Oval 21"/>
          <p:cNvSpPr/>
          <p:nvPr/>
        </p:nvSpPr>
        <p:spPr>
          <a:xfrm>
            <a:off x="7366604" y="4360170"/>
            <a:ext cx="1254642" cy="1254642"/>
          </a:xfrm>
          <a:prstGeom prst="ellipse">
            <a:avLst/>
          </a:prstGeom>
          <a:solidFill>
            <a:srgbClr val="50B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Simple-Line-Icons" panose="02000503000000000000" pitchFamily="2" charset="2"/>
              </a:rPr>
              <a:t></a:t>
            </a:r>
          </a:p>
          <a:p>
            <a:pPr algn="ctr"/>
            <a:endParaRPr lang="en-US" sz="1200">
              <a:solidFill>
                <a:schemeClr val="bg1"/>
              </a:solidFill>
              <a:latin typeface="Abel" panose="02000506030000020004" pitchFamily="2" charset="0"/>
            </a:endParaRPr>
          </a:p>
          <a:p>
            <a:pPr algn="ctr"/>
            <a:r>
              <a:rPr lang="en-US" sz="1200">
                <a:solidFill>
                  <a:schemeClr val="bg1"/>
                </a:solidFill>
                <a:latin typeface="Abel" panose="02000506030000020004" pitchFamily="2" charset="0"/>
              </a:rPr>
              <a:t>Business PLAN</a:t>
            </a:r>
          </a:p>
        </p:txBody>
      </p:sp>
      <p:sp>
        <p:nvSpPr>
          <p:cNvPr id="24" name="Oval 22"/>
          <p:cNvSpPr/>
          <p:nvPr/>
        </p:nvSpPr>
        <p:spPr>
          <a:xfrm>
            <a:off x="7308125" y="4301691"/>
            <a:ext cx="1371600" cy="1371600"/>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3"/>
          <p:cNvSpPr/>
          <p:nvPr/>
        </p:nvSpPr>
        <p:spPr>
          <a:xfrm>
            <a:off x="8126833" y="5420768"/>
            <a:ext cx="388088" cy="388088"/>
          </a:xfrm>
          <a:prstGeom prst="ellipse">
            <a:avLst/>
          </a:prstGeom>
          <a:solidFill>
            <a:srgbClr val="50B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lumMod val="95000"/>
                  </a:schemeClr>
                </a:solidFill>
                <a:latin typeface="Abel" panose="02000506030000020004" pitchFamily="2" charset="0"/>
              </a:rPr>
              <a:t>4</a:t>
            </a:r>
          </a:p>
        </p:txBody>
      </p:sp>
      <p:sp>
        <p:nvSpPr>
          <p:cNvPr id="26" name="TextBox 24"/>
          <p:cNvSpPr txBox="1"/>
          <p:nvPr/>
        </p:nvSpPr>
        <p:spPr>
          <a:xfrm>
            <a:off x="8610239" y="5476312"/>
            <a:ext cx="1755609" cy="246221"/>
          </a:xfrm>
          <a:prstGeom prst="rect">
            <a:avLst/>
          </a:prstGeom>
          <a:noFill/>
        </p:spPr>
        <p:txBody>
          <a:bodyPr wrap="none" rtlCol="0">
            <a:spAutoFit/>
          </a:bodyPr>
          <a:lstStyle/>
          <a:p>
            <a:r>
              <a:rPr lang="en-US" sz="10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Business PLAN Sections</a:t>
            </a:r>
          </a:p>
        </p:txBody>
      </p:sp>
      <p:sp>
        <p:nvSpPr>
          <p:cNvPr id="27" name="TextBox 25"/>
          <p:cNvSpPr txBox="1"/>
          <p:nvPr/>
        </p:nvSpPr>
        <p:spPr>
          <a:xfrm>
            <a:off x="8738205" y="4756658"/>
            <a:ext cx="2772950" cy="400110"/>
          </a:xfrm>
          <a:prstGeom prst="rect">
            <a:avLst/>
          </a:prstGeom>
          <a:noFill/>
        </p:spPr>
        <p:txBody>
          <a:bodyPr wrap="square" rtlCol="0">
            <a:spAutoFit/>
          </a:bodyPr>
          <a:lstStyle/>
          <a:p>
            <a:r>
              <a:rPr lang="en-US" sz="10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Lid est laborum dolo rumes fugats Untras. Etharums ser quidem rerum facilis</a:t>
            </a:r>
          </a:p>
        </p:txBody>
      </p:sp>
      <p:cxnSp>
        <p:nvCxnSpPr>
          <p:cNvPr id="28" name="Straight Arrow Connector 26"/>
          <p:cNvCxnSpPr>
            <a:stCxn id="10" idx="5"/>
            <a:endCxn id="14" idx="1"/>
          </p:cNvCxnSpPr>
          <p:nvPr/>
        </p:nvCxnSpPr>
        <p:spPr>
          <a:xfrm>
            <a:off x="2145516" y="3621966"/>
            <a:ext cx="699326" cy="880591"/>
          </a:xfrm>
          <a:prstGeom prst="straightConnector1">
            <a:avLst/>
          </a:prstGeom>
          <a:ln>
            <a:solidFill>
              <a:srgbClr val="7F8C8D"/>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7"/>
          <p:cNvCxnSpPr>
            <a:stCxn id="14" idx="7"/>
            <a:endCxn id="19" idx="3"/>
          </p:cNvCxnSpPr>
          <p:nvPr/>
        </p:nvCxnSpPr>
        <p:spPr>
          <a:xfrm flipV="1">
            <a:off x="3814710" y="3342369"/>
            <a:ext cx="1788282" cy="1160188"/>
          </a:xfrm>
          <a:prstGeom prst="straightConnector1">
            <a:avLst/>
          </a:prstGeom>
          <a:ln>
            <a:solidFill>
              <a:srgbClr val="7F8C8D"/>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8"/>
          <p:cNvCxnSpPr>
            <a:stCxn id="20" idx="5"/>
            <a:endCxn id="24" idx="1"/>
          </p:cNvCxnSpPr>
          <p:nvPr/>
        </p:nvCxnSpPr>
        <p:spPr>
          <a:xfrm>
            <a:off x="6552088" y="3621966"/>
            <a:ext cx="956903" cy="880591"/>
          </a:xfrm>
          <a:prstGeom prst="straightConnector1">
            <a:avLst/>
          </a:prstGeom>
          <a:ln>
            <a:solidFill>
              <a:srgbClr val="7F8C8D"/>
            </a:solidFill>
            <a:prstDash val="dash"/>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1000"/>
                                        <p:tgtEl>
                                          <p:spTgt spid="18"/>
                                        </p:tgtEl>
                                      </p:cBhvr>
                                    </p:animEffect>
                                    <p:anim calcmode="lin" valueType="num">
                                      <p:cBhvr>
                                        <p:cTn id="62" dur="1000" fill="hold"/>
                                        <p:tgtEl>
                                          <p:spTgt spid="18"/>
                                        </p:tgtEl>
                                        <p:attrNameLst>
                                          <p:attrName>ppt_x</p:attrName>
                                        </p:attrNameLst>
                                      </p:cBhvr>
                                      <p:tavLst>
                                        <p:tav tm="0">
                                          <p:val>
                                            <p:strVal val="#ppt_x"/>
                                          </p:val>
                                        </p:tav>
                                        <p:tav tm="100000">
                                          <p:val>
                                            <p:strVal val="#ppt_x"/>
                                          </p:val>
                                        </p:tav>
                                      </p:tavLst>
                                    </p:anim>
                                    <p:anim calcmode="lin" valueType="num">
                                      <p:cBhvr>
                                        <p:cTn id="63" dur="1000" fill="hold"/>
                                        <p:tgtEl>
                                          <p:spTgt spid="18"/>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1000"/>
                                        <p:tgtEl>
                                          <p:spTgt spid="19"/>
                                        </p:tgtEl>
                                      </p:cBhvr>
                                    </p:animEffect>
                                    <p:anim calcmode="lin" valueType="num">
                                      <p:cBhvr>
                                        <p:cTn id="67" dur="1000" fill="hold"/>
                                        <p:tgtEl>
                                          <p:spTgt spid="19"/>
                                        </p:tgtEl>
                                        <p:attrNameLst>
                                          <p:attrName>ppt_x</p:attrName>
                                        </p:attrNameLst>
                                      </p:cBhvr>
                                      <p:tavLst>
                                        <p:tav tm="0">
                                          <p:val>
                                            <p:strVal val="#ppt_x"/>
                                          </p:val>
                                        </p:tav>
                                        <p:tav tm="100000">
                                          <p:val>
                                            <p:strVal val="#ppt_x"/>
                                          </p:val>
                                        </p:tav>
                                      </p:tavLst>
                                    </p:anim>
                                    <p:anim calcmode="lin" valueType="num">
                                      <p:cBhvr>
                                        <p:cTn id="68" dur="1000" fill="hold"/>
                                        <p:tgtEl>
                                          <p:spTgt spid="19"/>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1000"/>
                                        <p:tgtEl>
                                          <p:spTgt spid="20"/>
                                        </p:tgtEl>
                                      </p:cBhvr>
                                    </p:animEffect>
                                    <p:anim calcmode="lin" valueType="num">
                                      <p:cBhvr>
                                        <p:cTn id="72" dur="1000" fill="hold"/>
                                        <p:tgtEl>
                                          <p:spTgt spid="20"/>
                                        </p:tgtEl>
                                        <p:attrNameLst>
                                          <p:attrName>ppt_x</p:attrName>
                                        </p:attrNameLst>
                                      </p:cBhvr>
                                      <p:tavLst>
                                        <p:tav tm="0">
                                          <p:val>
                                            <p:strVal val="#ppt_x"/>
                                          </p:val>
                                        </p:tav>
                                        <p:tav tm="100000">
                                          <p:val>
                                            <p:strVal val="#ppt_x"/>
                                          </p:val>
                                        </p:tav>
                                      </p:tavLst>
                                    </p:anim>
                                    <p:anim calcmode="lin" valueType="num">
                                      <p:cBhvr>
                                        <p:cTn id="73" dur="1000" fill="hold"/>
                                        <p:tgtEl>
                                          <p:spTgt spid="20"/>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1000"/>
                                        <p:tgtEl>
                                          <p:spTgt spid="21"/>
                                        </p:tgtEl>
                                      </p:cBhvr>
                                    </p:animEffect>
                                    <p:anim calcmode="lin" valueType="num">
                                      <p:cBhvr>
                                        <p:cTn id="77" dur="1000" fill="hold"/>
                                        <p:tgtEl>
                                          <p:spTgt spid="21"/>
                                        </p:tgtEl>
                                        <p:attrNameLst>
                                          <p:attrName>ppt_x</p:attrName>
                                        </p:attrNameLst>
                                      </p:cBhvr>
                                      <p:tavLst>
                                        <p:tav tm="0">
                                          <p:val>
                                            <p:strVal val="#ppt_x"/>
                                          </p:val>
                                        </p:tav>
                                        <p:tav tm="100000">
                                          <p:val>
                                            <p:strVal val="#ppt_x"/>
                                          </p:val>
                                        </p:tav>
                                      </p:tavLst>
                                    </p:anim>
                                    <p:anim calcmode="lin" valueType="num">
                                      <p:cBhvr>
                                        <p:cTn id="78" dur="1000" fill="hold"/>
                                        <p:tgtEl>
                                          <p:spTgt spid="21"/>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1000"/>
                                        <p:tgtEl>
                                          <p:spTgt spid="22"/>
                                        </p:tgtEl>
                                      </p:cBhvr>
                                    </p:animEffect>
                                    <p:anim calcmode="lin" valueType="num">
                                      <p:cBhvr>
                                        <p:cTn id="82" dur="1000" fill="hold"/>
                                        <p:tgtEl>
                                          <p:spTgt spid="22"/>
                                        </p:tgtEl>
                                        <p:attrNameLst>
                                          <p:attrName>ppt_x</p:attrName>
                                        </p:attrNameLst>
                                      </p:cBhvr>
                                      <p:tavLst>
                                        <p:tav tm="0">
                                          <p:val>
                                            <p:strVal val="#ppt_x"/>
                                          </p:val>
                                        </p:tav>
                                        <p:tav tm="100000">
                                          <p:val>
                                            <p:strVal val="#ppt_x"/>
                                          </p:val>
                                        </p:tav>
                                      </p:tavLst>
                                    </p:anim>
                                    <p:anim calcmode="lin" valueType="num">
                                      <p:cBhvr>
                                        <p:cTn id="83" dur="1000" fill="hold"/>
                                        <p:tgtEl>
                                          <p:spTgt spid="22"/>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fade">
                                      <p:cBhvr>
                                        <p:cTn id="86" dur="1000"/>
                                        <p:tgtEl>
                                          <p:spTgt spid="23"/>
                                        </p:tgtEl>
                                      </p:cBhvr>
                                    </p:animEffect>
                                    <p:anim calcmode="lin" valueType="num">
                                      <p:cBhvr>
                                        <p:cTn id="87" dur="1000" fill="hold"/>
                                        <p:tgtEl>
                                          <p:spTgt spid="23"/>
                                        </p:tgtEl>
                                        <p:attrNameLst>
                                          <p:attrName>ppt_x</p:attrName>
                                        </p:attrNameLst>
                                      </p:cBhvr>
                                      <p:tavLst>
                                        <p:tav tm="0">
                                          <p:val>
                                            <p:strVal val="#ppt_x"/>
                                          </p:val>
                                        </p:tav>
                                        <p:tav tm="100000">
                                          <p:val>
                                            <p:strVal val="#ppt_x"/>
                                          </p:val>
                                        </p:tav>
                                      </p:tavLst>
                                    </p:anim>
                                    <p:anim calcmode="lin" valueType="num">
                                      <p:cBhvr>
                                        <p:cTn id="88" dur="1000" fill="hold"/>
                                        <p:tgtEl>
                                          <p:spTgt spid="23"/>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fade">
                                      <p:cBhvr>
                                        <p:cTn id="91" dur="1000"/>
                                        <p:tgtEl>
                                          <p:spTgt spid="24"/>
                                        </p:tgtEl>
                                      </p:cBhvr>
                                    </p:animEffect>
                                    <p:anim calcmode="lin" valueType="num">
                                      <p:cBhvr>
                                        <p:cTn id="92" dur="1000" fill="hold"/>
                                        <p:tgtEl>
                                          <p:spTgt spid="24"/>
                                        </p:tgtEl>
                                        <p:attrNameLst>
                                          <p:attrName>ppt_x</p:attrName>
                                        </p:attrNameLst>
                                      </p:cBhvr>
                                      <p:tavLst>
                                        <p:tav tm="0">
                                          <p:val>
                                            <p:strVal val="#ppt_x"/>
                                          </p:val>
                                        </p:tav>
                                        <p:tav tm="100000">
                                          <p:val>
                                            <p:strVal val="#ppt_x"/>
                                          </p:val>
                                        </p:tav>
                                      </p:tavLst>
                                    </p:anim>
                                    <p:anim calcmode="lin" valueType="num">
                                      <p:cBhvr>
                                        <p:cTn id="93" dur="1000" fill="hold"/>
                                        <p:tgtEl>
                                          <p:spTgt spid="24"/>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fade">
                                      <p:cBhvr>
                                        <p:cTn id="96" dur="1000"/>
                                        <p:tgtEl>
                                          <p:spTgt spid="25"/>
                                        </p:tgtEl>
                                      </p:cBhvr>
                                    </p:animEffect>
                                    <p:anim calcmode="lin" valueType="num">
                                      <p:cBhvr>
                                        <p:cTn id="97" dur="1000" fill="hold"/>
                                        <p:tgtEl>
                                          <p:spTgt spid="25"/>
                                        </p:tgtEl>
                                        <p:attrNameLst>
                                          <p:attrName>ppt_x</p:attrName>
                                        </p:attrNameLst>
                                      </p:cBhvr>
                                      <p:tavLst>
                                        <p:tav tm="0">
                                          <p:val>
                                            <p:strVal val="#ppt_x"/>
                                          </p:val>
                                        </p:tav>
                                        <p:tav tm="100000">
                                          <p:val>
                                            <p:strVal val="#ppt_x"/>
                                          </p:val>
                                        </p:tav>
                                      </p:tavLst>
                                    </p:anim>
                                    <p:anim calcmode="lin" valueType="num">
                                      <p:cBhvr>
                                        <p:cTn id="98" dur="1000" fill="hold"/>
                                        <p:tgtEl>
                                          <p:spTgt spid="25"/>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26"/>
                                        </p:tgtEl>
                                        <p:attrNameLst>
                                          <p:attrName>style.visibility</p:attrName>
                                        </p:attrNameLst>
                                      </p:cBhvr>
                                      <p:to>
                                        <p:strVal val="visible"/>
                                      </p:to>
                                    </p:set>
                                    <p:animEffect transition="in" filter="fade">
                                      <p:cBhvr>
                                        <p:cTn id="101" dur="1000"/>
                                        <p:tgtEl>
                                          <p:spTgt spid="26"/>
                                        </p:tgtEl>
                                      </p:cBhvr>
                                    </p:animEffect>
                                    <p:anim calcmode="lin" valueType="num">
                                      <p:cBhvr>
                                        <p:cTn id="102" dur="1000" fill="hold"/>
                                        <p:tgtEl>
                                          <p:spTgt spid="26"/>
                                        </p:tgtEl>
                                        <p:attrNameLst>
                                          <p:attrName>ppt_x</p:attrName>
                                        </p:attrNameLst>
                                      </p:cBhvr>
                                      <p:tavLst>
                                        <p:tav tm="0">
                                          <p:val>
                                            <p:strVal val="#ppt_x"/>
                                          </p:val>
                                        </p:tav>
                                        <p:tav tm="100000">
                                          <p:val>
                                            <p:strVal val="#ppt_x"/>
                                          </p:val>
                                        </p:tav>
                                      </p:tavLst>
                                    </p:anim>
                                    <p:anim calcmode="lin" valueType="num">
                                      <p:cBhvr>
                                        <p:cTn id="103" dur="1000" fill="hold"/>
                                        <p:tgtEl>
                                          <p:spTgt spid="26"/>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27"/>
                                        </p:tgtEl>
                                        <p:attrNameLst>
                                          <p:attrName>style.visibility</p:attrName>
                                        </p:attrNameLst>
                                      </p:cBhvr>
                                      <p:to>
                                        <p:strVal val="visible"/>
                                      </p:to>
                                    </p:set>
                                    <p:animEffect transition="in" filter="fade">
                                      <p:cBhvr>
                                        <p:cTn id="106" dur="1000"/>
                                        <p:tgtEl>
                                          <p:spTgt spid="27"/>
                                        </p:tgtEl>
                                      </p:cBhvr>
                                    </p:animEffect>
                                    <p:anim calcmode="lin" valueType="num">
                                      <p:cBhvr>
                                        <p:cTn id="107" dur="1000" fill="hold"/>
                                        <p:tgtEl>
                                          <p:spTgt spid="27"/>
                                        </p:tgtEl>
                                        <p:attrNameLst>
                                          <p:attrName>ppt_x</p:attrName>
                                        </p:attrNameLst>
                                      </p:cBhvr>
                                      <p:tavLst>
                                        <p:tav tm="0">
                                          <p:val>
                                            <p:strVal val="#ppt_x"/>
                                          </p:val>
                                        </p:tav>
                                        <p:tav tm="100000">
                                          <p:val>
                                            <p:strVal val="#ppt_x"/>
                                          </p:val>
                                        </p:tav>
                                      </p:tavLst>
                                    </p:anim>
                                    <p:anim calcmode="lin" valueType="num">
                                      <p:cBhvr>
                                        <p:cTn id="108" dur="1000" fill="hold"/>
                                        <p:tgtEl>
                                          <p:spTgt spid="27"/>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28"/>
                                        </p:tgtEl>
                                        <p:attrNameLst>
                                          <p:attrName>style.visibility</p:attrName>
                                        </p:attrNameLst>
                                      </p:cBhvr>
                                      <p:to>
                                        <p:strVal val="visible"/>
                                      </p:to>
                                    </p:set>
                                    <p:animEffect transition="in" filter="fade">
                                      <p:cBhvr>
                                        <p:cTn id="111" dur="1000"/>
                                        <p:tgtEl>
                                          <p:spTgt spid="28"/>
                                        </p:tgtEl>
                                      </p:cBhvr>
                                    </p:animEffect>
                                    <p:anim calcmode="lin" valueType="num">
                                      <p:cBhvr>
                                        <p:cTn id="112" dur="1000" fill="hold"/>
                                        <p:tgtEl>
                                          <p:spTgt spid="28"/>
                                        </p:tgtEl>
                                        <p:attrNameLst>
                                          <p:attrName>ppt_x</p:attrName>
                                        </p:attrNameLst>
                                      </p:cBhvr>
                                      <p:tavLst>
                                        <p:tav tm="0">
                                          <p:val>
                                            <p:strVal val="#ppt_x"/>
                                          </p:val>
                                        </p:tav>
                                        <p:tav tm="100000">
                                          <p:val>
                                            <p:strVal val="#ppt_x"/>
                                          </p:val>
                                        </p:tav>
                                      </p:tavLst>
                                    </p:anim>
                                    <p:anim calcmode="lin" valueType="num">
                                      <p:cBhvr>
                                        <p:cTn id="113" dur="1000" fill="hold"/>
                                        <p:tgtEl>
                                          <p:spTgt spid="28"/>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29"/>
                                        </p:tgtEl>
                                        <p:attrNameLst>
                                          <p:attrName>style.visibility</p:attrName>
                                        </p:attrNameLst>
                                      </p:cBhvr>
                                      <p:to>
                                        <p:strVal val="visible"/>
                                      </p:to>
                                    </p:set>
                                    <p:animEffect transition="in" filter="fade">
                                      <p:cBhvr>
                                        <p:cTn id="116" dur="1000"/>
                                        <p:tgtEl>
                                          <p:spTgt spid="29"/>
                                        </p:tgtEl>
                                      </p:cBhvr>
                                    </p:animEffect>
                                    <p:anim calcmode="lin" valueType="num">
                                      <p:cBhvr>
                                        <p:cTn id="117" dur="1000" fill="hold"/>
                                        <p:tgtEl>
                                          <p:spTgt spid="29"/>
                                        </p:tgtEl>
                                        <p:attrNameLst>
                                          <p:attrName>ppt_x</p:attrName>
                                        </p:attrNameLst>
                                      </p:cBhvr>
                                      <p:tavLst>
                                        <p:tav tm="0">
                                          <p:val>
                                            <p:strVal val="#ppt_x"/>
                                          </p:val>
                                        </p:tav>
                                        <p:tav tm="100000">
                                          <p:val>
                                            <p:strVal val="#ppt_x"/>
                                          </p:val>
                                        </p:tav>
                                      </p:tavLst>
                                    </p:anim>
                                    <p:anim calcmode="lin" valueType="num">
                                      <p:cBhvr>
                                        <p:cTn id="118" dur="1000" fill="hold"/>
                                        <p:tgtEl>
                                          <p:spTgt spid="29"/>
                                        </p:tgtEl>
                                        <p:attrNameLst>
                                          <p:attrName>ppt_y</p:attrName>
                                        </p:attrNameLst>
                                      </p:cBhvr>
                                      <p:tavLst>
                                        <p:tav tm="0">
                                          <p:val>
                                            <p:strVal val="#ppt_y+.1"/>
                                          </p:val>
                                        </p:tav>
                                        <p:tav tm="100000">
                                          <p:val>
                                            <p:strVal val="#ppt_y"/>
                                          </p:val>
                                        </p:tav>
                                      </p:tavLst>
                                    </p:anim>
                                  </p:childTnLst>
                                </p:cTn>
                              </p:par>
                              <p:par>
                                <p:cTn id="119" presetID="42" presetClass="entr" presetSubtype="0" fill="hold" nodeType="withEffect">
                                  <p:stCondLst>
                                    <p:cond delay="0"/>
                                  </p:stCondLst>
                                  <p:childTnLst>
                                    <p:set>
                                      <p:cBhvr>
                                        <p:cTn id="120" dur="1" fill="hold">
                                          <p:stCondLst>
                                            <p:cond delay="0"/>
                                          </p:stCondLst>
                                        </p:cTn>
                                        <p:tgtEl>
                                          <p:spTgt spid="30"/>
                                        </p:tgtEl>
                                        <p:attrNameLst>
                                          <p:attrName>style.visibility</p:attrName>
                                        </p:attrNameLst>
                                      </p:cBhvr>
                                      <p:to>
                                        <p:strVal val="visible"/>
                                      </p:to>
                                    </p:set>
                                    <p:animEffect transition="in" filter="fade">
                                      <p:cBhvr>
                                        <p:cTn id="121" dur="1000"/>
                                        <p:tgtEl>
                                          <p:spTgt spid="30"/>
                                        </p:tgtEl>
                                      </p:cBhvr>
                                    </p:animEffect>
                                    <p:anim calcmode="lin" valueType="num">
                                      <p:cBhvr>
                                        <p:cTn id="122" dur="1000" fill="hold"/>
                                        <p:tgtEl>
                                          <p:spTgt spid="30"/>
                                        </p:tgtEl>
                                        <p:attrNameLst>
                                          <p:attrName>ppt_x</p:attrName>
                                        </p:attrNameLst>
                                      </p:cBhvr>
                                      <p:tavLst>
                                        <p:tav tm="0">
                                          <p:val>
                                            <p:strVal val="#ppt_x"/>
                                          </p:val>
                                        </p:tav>
                                        <p:tav tm="100000">
                                          <p:val>
                                            <p:strVal val="#ppt_x"/>
                                          </p:val>
                                        </p:tav>
                                      </p:tavLst>
                                    </p:anim>
                                    <p:anim calcmode="lin" valueType="num">
                                      <p:cBhvr>
                                        <p:cTn id="1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p:bldP spid="12" grpId="0"/>
      <p:bldP spid="13" grpId="0" animBg="1"/>
      <p:bldP spid="14" grpId="0" animBg="1"/>
      <p:bldP spid="15" grpId="0" animBg="1"/>
      <p:bldP spid="16" grpId="0"/>
      <p:bldP spid="17" grpId="0"/>
      <p:bldP spid="18" grpId="0" animBg="1"/>
      <p:bldP spid="19" grpId="0" animBg="1"/>
      <p:bldP spid="20" grpId="0" animBg="1"/>
      <p:bldP spid="21" grpId="0"/>
      <p:bldP spid="22" grpId="0"/>
      <p:bldP spid="23" grpId="0" animBg="1"/>
      <p:bldP spid="24" grpId="0" animBg="1"/>
      <p:bldP spid="25" grpId="0" animBg="1"/>
      <p:bldP spid="26"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378353"/>
            <a:ext cx="12190413" cy="656210"/>
            <a:chOff x="664516" y="670940"/>
            <a:chExt cx="12190413" cy="656210"/>
          </a:xfrm>
        </p:grpSpPr>
        <p:sp>
          <p:nvSpPr>
            <p:cNvPr id="8" name="TextBox 8"/>
            <p:cNvSpPr txBox="1">
              <a:spLocks noChangeArrowheads="1"/>
            </p:cNvSpPr>
            <p:nvPr/>
          </p:nvSpPr>
          <p:spPr bwMode="auto">
            <a:xfrm>
              <a:off x="1255238" y="670940"/>
              <a:ext cx="3255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dirty="0">
                  <a:solidFill>
                    <a:srgbClr val="646486"/>
                  </a:solidFill>
                  <a:latin typeface="微软雅黑" pitchFamily="34" charset="-122"/>
                  <a:ea typeface="微软雅黑" pitchFamily="34" charset="-122"/>
                  <a:sym typeface="Arial" pitchFamily="34" charset="0"/>
                </a:rPr>
                <a:t>Add title Description</a:t>
              </a:r>
            </a:p>
          </p:txBody>
        </p:sp>
        <p:cxnSp>
          <p:nvCxnSpPr>
            <p:cNvPr id="7" name="直接连接符 6"/>
            <p:cNvCxnSpPr/>
            <p:nvPr/>
          </p:nvCxnSpPr>
          <p:spPr>
            <a:xfrm>
              <a:off x="664516" y="1327150"/>
              <a:ext cx="12190413" cy="0"/>
            </a:xfrm>
            <a:prstGeom prst="line">
              <a:avLst/>
            </a:prstGeom>
            <a:ln>
              <a:solidFill>
                <a:srgbClr val="646486"/>
              </a:solidFill>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260178" y="1630716"/>
            <a:ext cx="10204032" cy="4763182"/>
            <a:chOff x="-437198" y="1425773"/>
            <a:chExt cx="11476275" cy="5357059"/>
          </a:xfrm>
        </p:grpSpPr>
        <p:sp>
          <p:nvSpPr>
            <p:cNvPr id="9" name="3"/>
            <p:cNvSpPr/>
            <p:nvPr/>
          </p:nvSpPr>
          <p:spPr>
            <a:xfrm rot="10800000">
              <a:off x="5307487" y="3214517"/>
              <a:ext cx="1730427" cy="2624367"/>
            </a:xfrm>
            <a:custGeom>
              <a:avLst/>
              <a:gdLst>
                <a:gd name="connsiteX0" fmla="*/ 320923 w 1297989"/>
                <a:gd name="connsiteY0" fmla="*/ 1430869 h 1968275"/>
                <a:gd name="connsiteX1" fmla="*/ 305551 w 1297989"/>
                <a:gd name="connsiteY1" fmla="*/ 1354608 h 1968275"/>
                <a:gd name="connsiteX2" fmla="*/ 278731 w 1297989"/>
                <a:gd name="connsiteY2" fmla="*/ 1179709 h 1968275"/>
                <a:gd name="connsiteX3" fmla="*/ 250257 w 1297989"/>
                <a:gd name="connsiteY3" fmla="*/ 871159 h 1968275"/>
                <a:gd name="connsiteX4" fmla="*/ 186221 w 1297989"/>
                <a:gd name="connsiteY4" fmla="*/ 657852 h 1968275"/>
                <a:gd name="connsiteX5" fmla="*/ 161836 w 1297989"/>
                <a:gd name="connsiteY5" fmla="*/ 610560 h 1968275"/>
                <a:gd name="connsiteX6" fmla="*/ 189581 w 1297989"/>
                <a:gd name="connsiteY6" fmla="*/ 553240 h 1968275"/>
                <a:gd name="connsiteX7" fmla="*/ 421829 w 1297989"/>
                <a:gd name="connsiteY7" fmla="*/ 265316 h 1968275"/>
                <a:gd name="connsiteX8" fmla="*/ 841399 w 1297989"/>
                <a:gd name="connsiteY8" fmla="*/ 67872 h 1968275"/>
                <a:gd name="connsiteX9" fmla="*/ 1174586 w 1297989"/>
                <a:gd name="connsiteY9" fmla="*/ 12341 h 1968275"/>
                <a:gd name="connsiteX10" fmla="*/ 1297989 w 1297989"/>
                <a:gd name="connsiteY10" fmla="*/ 0 h 1968275"/>
                <a:gd name="connsiteX11" fmla="*/ 1291819 w 1297989"/>
                <a:gd name="connsiteY11" fmla="*/ 86382 h 1968275"/>
                <a:gd name="connsiteX12" fmla="*/ 1279479 w 1297989"/>
                <a:gd name="connsiteY12" fmla="*/ 357868 h 1968275"/>
                <a:gd name="connsiteX13" fmla="*/ 1199267 w 1297989"/>
                <a:gd name="connsiteY13" fmla="*/ 629355 h 1968275"/>
                <a:gd name="connsiteX14" fmla="*/ 1007993 w 1297989"/>
                <a:gd name="connsiteY14" fmla="*/ 851480 h 1968275"/>
                <a:gd name="connsiteX15" fmla="*/ 755017 w 1297989"/>
                <a:gd name="connsiteY15" fmla="*/ 1030414 h 1968275"/>
                <a:gd name="connsiteX16" fmla="*/ 483531 w 1297989"/>
                <a:gd name="connsiteY16" fmla="*/ 1258709 h 1968275"/>
                <a:gd name="connsiteX17" fmla="*/ 370926 w 1297989"/>
                <a:gd name="connsiteY17" fmla="*/ 1372471 h 1968275"/>
                <a:gd name="connsiteX18" fmla="*/ 2260 w 1297989"/>
                <a:gd name="connsiteY18" fmla="*/ 1968275 h 1968275"/>
                <a:gd name="connsiteX19" fmla="*/ 0 w 1297989"/>
                <a:gd name="connsiteY19" fmla="*/ 1863560 h 1968275"/>
                <a:gd name="connsiteX20" fmla="*/ 36254 w 1297989"/>
                <a:gd name="connsiteY20" fmla="*/ 1890574 h 19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97989" h="1968275">
                  <a:moveTo>
                    <a:pt x="320923" y="1430869"/>
                  </a:moveTo>
                  <a:lnTo>
                    <a:pt x="305551" y="1354608"/>
                  </a:lnTo>
                  <a:cubicBezTo>
                    <a:pt x="295216" y="1294612"/>
                    <a:pt x="286267" y="1234527"/>
                    <a:pt x="278731" y="1179709"/>
                  </a:cubicBezTo>
                  <a:cubicBezTo>
                    <a:pt x="263657" y="1070074"/>
                    <a:pt x="271124" y="968702"/>
                    <a:pt x="250257" y="871159"/>
                  </a:cubicBezTo>
                  <a:cubicBezTo>
                    <a:pt x="234607" y="798001"/>
                    <a:pt x="215373" y="724110"/>
                    <a:pt x="186221" y="657852"/>
                  </a:cubicBezTo>
                  <a:lnTo>
                    <a:pt x="161836" y="610560"/>
                  </a:lnTo>
                  <a:lnTo>
                    <a:pt x="189581" y="553240"/>
                  </a:lnTo>
                  <a:cubicBezTo>
                    <a:pt x="253115" y="439044"/>
                    <a:pt x="333134" y="340900"/>
                    <a:pt x="421829" y="265316"/>
                  </a:cubicBezTo>
                  <a:cubicBezTo>
                    <a:pt x="540090" y="164537"/>
                    <a:pt x="682003" y="113119"/>
                    <a:pt x="841399" y="67872"/>
                  </a:cubicBezTo>
                  <a:lnTo>
                    <a:pt x="1174586" y="12341"/>
                  </a:lnTo>
                  <a:cubicBezTo>
                    <a:pt x="1250685" y="1029"/>
                    <a:pt x="1274337" y="514"/>
                    <a:pt x="1297989" y="0"/>
                  </a:cubicBezTo>
                  <a:cubicBezTo>
                    <a:pt x="1295932" y="28794"/>
                    <a:pt x="1294904" y="26738"/>
                    <a:pt x="1291819" y="86382"/>
                  </a:cubicBezTo>
                  <a:cubicBezTo>
                    <a:pt x="1288734" y="146027"/>
                    <a:pt x="1294904" y="267373"/>
                    <a:pt x="1279479" y="357868"/>
                  </a:cubicBezTo>
                  <a:cubicBezTo>
                    <a:pt x="1264053" y="448364"/>
                    <a:pt x="1244515" y="547086"/>
                    <a:pt x="1199267" y="629355"/>
                  </a:cubicBezTo>
                  <a:cubicBezTo>
                    <a:pt x="1154019" y="711623"/>
                    <a:pt x="1082034" y="784636"/>
                    <a:pt x="1007993" y="851480"/>
                  </a:cubicBezTo>
                  <a:cubicBezTo>
                    <a:pt x="933951" y="918323"/>
                    <a:pt x="842427" y="962542"/>
                    <a:pt x="755017" y="1030414"/>
                  </a:cubicBezTo>
                  <a:cubicBezTo>
                    <a:pt x="667606" y="1098285"/>
                    <a:pt x="564771" y="1181582"/>
                    <a:pt x="483531" y="1258709"/>
                  </a:cubicBezTo>
                  <a:cubicBezTo>
                    <a:pt x="442910" y="1297272"/>
                    <a:pt x="406147" y="1334293"/>
                    <a:pt x="370926" y="1372471"/>
                  </a:cubicBezTo>
                  <a:close/>
                  <a:moveTo>
                    <a:pt x="2260" y="1968275"/>
                  </a:moveTo>
                  <a:lnTo>
                    <a:pt x="0" y="1863560"/>
                  </a:lnTo>
                  <a:lnTo>
                    <a:pt x="36254" y="1890574"/>
                  </a:lnTo>
                  <a:close/>
                </a:path>
              </a:pathLst>
            </a:custGeom>
            <a:solidFill>
              <a:srgbClr val="50BAC5"/>
            </a:solidFill>
            <a:ln w="38100" cap="flat" cmpd="sng" algn="ctr">
              <a:solidFill>
                <a:schemeClr val="bg1"/>
              </a:solidFill>
              <a:prstDash val="solid"/>
            </a:ln>
            <a:effectLst/>
          </p:spPr>
          <p:txBody>
            <a:bodyPr wrap="square" lIns="121908" tIns="0" rIns="121908" bIns="911909" rtlCol="0" anchor="ctr">
              <a:noAutofit/>
            </a:bodyPr>
            <a:lstStyle/>
            <a:p>
              <a:pPr algn="ctr" defTabSz="1218565" fontAlgn="base">
                <a:spcBef>
                  <a:spcPct val="0"/>
                </a:spcBef>
                <a:spcAft>
                  <a:spcPct val="0"/>
                </a:spcAft>
                <a:defRPr/>
              </a:pPr>
              <a:r>
                <a:rPr lang="en-US" altLang="zh-CN" sz="2800" kern="0" dirty="0">
                  <a:solidFill>
                    <a:srgbClr val="FFFFFF"/>
                  </a:solidFill>
                  <a:latin typeface="Stencil Std" panose="04020904080802020404" pitchFamily="82" charset="0"/>
                </a:rPr>
                <a:t>5</a:t>
              </a:r>
              <a:endParaRPr lang="zh-CN" altLang="en-US" sz="2800" kern="0" dirty="0">
                <a:solidFill>
                  <a:srgbClr val="FFFFFF"/>
                </a:solidFill>
                <a:latin typeface="Stencil Std" panose="04020904080802020404" pitchFamily="82" charset="0"/>
              </a:endParaRPr>
            </a:p>
          </p:txBody>
        </p:sp>
        <p:sp>
          <p:nvSpPr>
            <p:cNvPr id="10" name="4"/>
            <p:cNvSpPr/>
            <p:nvPr/>
          </p:nvSpPr>
          <p:spPr>
            <a:xfrm rot="7200000">
              <a:off x="5925097" y="2862354"/>
              <a:ext cx="1730652" cy="2624025"/>
            </a:xfrm>
            <a:custGeom>
              <a:avLst/>
              <a:gdLst>
                <a:gd name="connsiteX0" fmla="*/ 320923 w 1297989"/>
                <a:gd name="connsiteY0" fmla="*/ 1430869 h 1968275"/>
                <a:gd name="connsiteX1" fmla="*/ 305551 w 1297989"/>
                <a:gd name="connsiteY1" fmla="*/ 1354609 h 1968275"/>
                <a:gd name="connsiteX2" fmla="*/ 278731 w 1297989"/>
                <a:gd name="connsiteY2" fmla="*/ 1179710 h 1968275"/>
                <a:gd name="connsiteX3" fmla="*/ 250257 w 1297989"/>
                <a:gd name="connsiteY3" fmla="*/ 871159 h 1968275"/>
                <a:gd name="connsiteX4" fmla="*/ 186220 w 1297989"/>
                <a:gd name="connsiteY4" fmla="*/ 657852 h 1968275"/>
                <a:gd name="connsiteX5" fmla="*/ 161836 w 1297989"/>
                <a:gd name="connsiteY5" fmla="*/ 610560 h 1968275"/>
                <a:gd name="connsiteX6" fmla="*/ 189581 w 1297989"/>
                <a:gd name="connsiteY6" fmla="*/ 553240 h 1968275"/>
                <a:gd name="connsiteX7" fmla="*/ 421829 w 1297989"/>
                <a:gd name="connsiteY7" fmla="*/ 265316 h 1968275"/>
                <a:gd name="connsiteX8" fmla="*/ 841398 w 1297989"/>
                <a:gd name="connsiteY8" fmla="*/ 67871 h 1968275"/>
                <a:gd name="connsiteX9" fmla="*/ 1174586 w 1297989"/>
                <a:gd name="connsiteY9" fmla="*/ 12340 h 1968275"/>
                <a:gd name="connsiteX10" fmla="*/ 1297989 w 1297989"/>
                <a:gd name="connsiteY10" fmla="*/ 0 h 1968275"/>
                <a:gd name="connsiteX11" fmla="*/ 1291819 w 1297989"/>
                <a:gd name="connsiteY11" fmla="*/ 86382 h 1968275"/>
                <a:gd name="connsiteX12" fmla="*/ 1279478 w 1297989"/>
                <a:gd name="connsiteY12" fmla="*/ 357868 h 1968275"/>
                <a:gd name="connsiteX13" fmla="*/ 1199267 w 1297989"/>
                <a:gd name="connsiteY13" fmla="*/ 629354 h 1968275"/>
                <a:gd name="connsiteX14" fmla="*/ 1007992 w 1297989"/>
                <a:gd name="connsiteY14" fmla="*/ 851480 h 1968275"/>
                <a:gd name="connsiteX15" fmla="*/ 755017 w 1297989"/>
                <a:gd name="connsiteY15" fmla="*/ 1030413 h 1968275"/>
                <a:gd name="connsiteX16" fmla="*/ 483530 w 1297989"/>
                <a:gd name="connsiteY16" fmla="*/ 1258709 h 1968275"/>
                <a:gd name="connsiteX17" fmla="*/ 370925 w 1297989"/>
                <a:gd name="connsiteY17" fmla="*/ 1372471 h 1968275"/>
                <a:gd name="connsiteX18" fmla="*/ 2259 w 1297989"/>
                <a:gd name="connsiteY18" fmla="*/ 1968275 h 1968275"/>
                <a:gd name="connsiteX19" fmla="*/ 0 w 1297989"/>
                <a:gd name="connsiteY19" fmla="*/ 1863561 h 1968275"/>
                <a:gd name="connsiteX20" fmla="*/ 36253 w 1297989"/>
                <a:gd name="connsiteY20" fmla="*/ 1890575 h 19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97989" h="1968275">
                  <a:moveTo>
                    <a:pt x="320923" y="1430869"/>
                  </a:moveTo>
                  <a:lnTo>
                    <a:pt x="305551" y="1354609"/>
                  </a:lnTo>
                  <a:cubicBezTo>
                    <a:pt x="295216" y="1294613"/>
                    <a:pt x="286267" y="1234527"/>
                    <a:pt x="278731" y="1179710"/>
                  </a:cubicBezTo>
                  <a:cubicBezTo>
                    <a:pt x="263657" y="1070075"/>
                    <a:pt x="271124" y="968703"/>
                    <a:pt x="250257" y="871159"/>
                  </a:cubicBezTo>
                  <a:cubicBezTo>
                    <a:pt x="234607" y="798002"/>
                    <a:pt x="215372" y="724111"/>
                    <a:pt x="186220" y="657852"/>
                  </a:cubicBezTo>
                  <a:lnTo>
                    <a:pt x="161836" y="610560"/>
                  </a:lnTo>
                  <a:lnTo>
                    <a:pt x="189581" y="553240"/>
                  </a:lnTo>
                  <a:cubicBezTo>
                    <a:pt x="253114" y="439044"/>
                    <a:pt x="333133" y="340900"/>
                    <a:pt x="421829" y="265316"/>
                  </a:cubicBezTo>
                  <a:cubicBezTo>
                    <a:pt x="540090" y="164537"/>
                    <a:pt x="682003" y="113119"/>
                    <a:pt x="841398" y="67871"/>
                  </a:cubicBezTo>
                  <a:lnTo>
                    <a:pt x="1174586" y="12340"/>
                  </a:lnTo>
                  <a:cubicBezTo>
                    <a:pt x="1250685" y="1028"/>
                    <a:pt x="1274337" y="514"/>
                    <a:pt x="1297989" y="0"/>
                  </a:cubicBezTo>
                  <a:cubicBezTo>
                    <a:pt x="1295932" y="28794"/>
                    <a:pt x="1294904" y="26737"/>
                    <a:pt x="1291819" y="86382"/>
                  </a:cubicBezTo>
                  <a:cubicBezTo>
                    <a:pt x="1288734" y="146027"/>
                    <a:pt x="1294904" y="267373"/>
                    <a:pt x="1279478" y="357868"/>
                  </a:cubicBezTo>
                  <a:cubicBezTo>
                    <a:pt x="1264054" y="448364"/>
                    <a:pt x="1244515" y="547086"/>
                    <a:pt x="1199267" y="629354"/>
                  </a:cubicBezTo>
                  <a:cubicBezTo>
                    <a:pt x="1154019" y="711623"/>
                    <a:pt x="1082034" y="784636"/>
                    <a:pt x="1007992" y="851480"/>
                  </a:cubicBezTo>
                  <a:cubicBezTo>
                    <a:pt x="933951" y="918323"/>
                    <a:pt x="842427" y="962542"/>
                    <a:pt x="755017" y="1030413"/>
                  </a:cubicBezTo>
                  <a:cubicBezTo>
                    <a:pt x="667606" y="1098285"/>
                    <a:pt x="564770" y="1181582"/>
                    <a:pt x="483530" y="1258709"/>
                  </a:cubicBezTo>
                  <a:cubicBezTo>
                    <a:pt x="442910" y="1297272"/>
                    <a:pt x="406147" y="1334293"/>
                    <a:pt x="370925" y="1372471"/>
                  </a:cubicBezTo>
                  <a:close/>
                  <a:moveTo>
                    <a:pt x="2259" y="1968275"/>
                  </a:moveTo>
                  <a:lnTo>
                    <a:pt x="0" y="1863561"/>
                  </a:lnTo>
                  <a:lnTo>
                    <a:pt x="36253" y="1890575"/>
                  </a:lnTo>
                  <a:close/>
                </a:path>
              </a:pathLst>
            </a:custGeom>
            <a:solidFill>
              <a:srgbClr val="646486"/>
            </a:solidFill>
            <a:ln w="38100" cap="flat" cmpd="sng" algn="ctr">
              <a:solidFill>
                <a:schemeClr val="bg1"/>
              </a:solidFill>
              <a:prstDash val="solid"/>
            </a:ln>
            <a:effectLst/>
          </p:spPr>
          <p:txBody>
            <a:bodyPr wrap="square" lIns="121908" tIns="0" rIns="121908" bIns="911909" rtlCol="0" anchor="ctr">
              <a:noAutofit/>
            </a:bodyPr>
            <a:lstStyle/>
            <a:p>
              <a:pPr algn="ctr" defTabSz="1218565" fontAlgn="base">
                <a:spcBef>
                  <a:spcPct val="0"/>
                </a:spcBef>
                <a:spcAft>
                  <a:spcPct val="0"/>
                </a:spcAft>
                <a:defRPr/>
              </a:pPr>
              <a:r>
                <a:rPr lang="en-US" altLang="zh-CN" sz="2800" kern="0" dirty="0">
                  <a:solidFill>
                    <a:srgbClr val="FFFFFF"/>
                  </a:solidFill>
                  <a:latin typeface="Stencil Std" panose="04020904080802020404" pitchFamily="82" charset="0"/>
                </a:rPr>
                <a:t>4</a:t>
              </a:r>
              <a:endParaRPr lang="zh-CN" altLang="en-US" sz="2800" kern="0" dirty="0">
                <a:solidFill>
                  <a:srgbClr val="FFFFFF"/>
                </a:solidFill>
                <a:latin typeface="Stencil Std" panose="04020904080802020404" pitchFamily="82" charset="0"/>
              </a:endParaRPr>
            </a:p>
          </p:txBody>
        </p:sp>
        <p:sp>
          <p:nvSpPr>
            <p:cNvPr id="11" name="5"/>
            <p:cNvSpPr/>
            <p:nvPr/>
          </p:nvSpPr>
          <p:spPr>
            <a:xfrm rot="3600000">
              <a:off x="5928087" y="2150704"/>
              <a:ext cx="1731689" cy="2624025"/>
            </a:xfrm>
            <a:custGeom>
              <a:avLst/>
              <a:gdLst>
                <a:gd name="connsiteX0" fmla="*/ 0 w 1298767"/>
                <a:gd name="connsiteY0" fmla="*/ 1862981 h 1968275"/>
                <a:gd name="connsiteX1" fmla="*/ 37031 w 1298767"/>
                <a:gd name="connsiteY1" fmla="*/ 1890575 h 1968275"/>
                <a:gd name="connsiteX2" fmla="*/ 3037 w 1298767"/>
                <a:gd name="connsiteY2" fmla="*/ 1968275 h 1968275"/>
                <a:gd name="connsiteX3" fmla="*/ 190359 w 1298767"/>
                <a:gd name="connsiteY3" fmla="*/ 553240 h 1968275"/>
                <a:gd name="connsiteX4" fmla="*/ 422607 w 1298767"/>
                <a:gd name="connsiteY4" fmla="*/ 265316 h 1968275"/>
                <a:gd name="connsiteX5" fmla="*/ 842177 w 1298767"/>
                <a:gd name="connsiteY5" fmla="*/ 67871 h 1968275"/>
                <a:gd name="connsiteX6" fmla="*/ 1175364 w 1298767"/>
                <a:gd name="connsiteY6" fmla="*/ 12340 h 1968275"/>
                <a:gd name="connsiteX7" fmla="*/ 1298767 w 1298767"/>
                <a:gd name="connsiteY7" fmla="*/ 0 h 1968275"/>
                <a:gd name="connsiteX8" fmla="*/ 1292597 w 1298767"/>
                <a:gd name="connsiteY8" fmla="*/ 86382 h 1968275"/>
                <a:gd name="connsiteX9" fmla="*/ 1280257 w 1298767"/>
                <a:gd name="connsiteY9" fmla="*/ 357868 h 1968275"/>
                <a:gd name="connsiteX10" fmla="*/ 1200045 w 1298767"/>
                <a:gd name="connsiteY10" fmla="*/ 629354 h 1968275"/>
                <a:gd name="connsiteX11" fmla="*/ 1008770 w 1298767"/>
                <a:gd name="connsiteY11" fmla="*/ 851479 h 1968275"/>
                <a:gd name="connsiteX12" fmla="*/ 755795 w 1298767"/>
                <a:gd name="connsiteY12" fmla="*/ 1030414 h 1968275"/>
                <a:gd name="connsiteX13" fmla="*/ 484308 w 1298767"/>
                <a:gd name="connsiteY13" fmla="*/ 1258709 h 1968275"/>
                <a:gd name="connsiteX14" fmla="*/ 371703 w 1298767"/>
                <a:gd name="connsiteY14" fmla="*/ 1372471 h 1968275"/>
                <a:gd name="connsiteX15" fmla="*/ 321700 w 1298767"/>
                <a:gd name="connsiteY15" fmla="*/ 1430870 h 1968275"/>
                <a:gd name="connsiteX16" fmla="*/ 306328 w 1298767"/>
                <a:gd name="connsiteY16" fmla="*/ 1354609 h 1968275"/>
                <a:gd name="connsiteX17" fmla="*/ 279508 w 1298767"/>
                <a:gd name="connsiteY17" fmla="*/ 1179710 h 1968275"/>
                <a:gd name="connsiteX18" fmla="*/ 251034 w 1298767"/>
                <a:gd name="connsiteY18" fmla="*/ 871159 h 1968275"/>
                <a:gd name="connsiteX19" fmla="*/ 186998 w 1298767"/>
                <a:gd name="connsiteY19" fmla="*/ 657852 h 1968275"/>
                <a:gd name="connsiteX20" fmla="*/ 162614 w 1298767"/>
                <a:gd name="connsiteY20" fmla="*/ 610560 h 19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98767" h="1968275">
                  <a:moveTo>
                    <a:pt x="0" y="1862981"/>
                  </a:moveTo>
                  <a:lnTo>
                    <a:pt x="37031" y="1890575"/>
                  </a:lnTo>
                  <a:lnTo>
                    <a:pt x="3037" y="1968275"/>
                  </a:lnTo>
                  <a:close/>
                  <a:moveTo>
                    <a:pt x="190359" y="553240"/>
                  </a:moveTo>
                  <a:cubicBezTo>
                    <a:pt x="253892" y="439044"/>
                    <a:pt x="333911" y="340900"/>
                    <a:pt x="422607" y="265316"/>
                  </a:cubicBezTo>
                  <a:cubicBezTo>
                    <a:pt x="540868" y="164537"/>
                    <a:pt x="682781" y="113119"/>
                    <a:pt x="842177" y="67871"/>
                  </a:cubicBezTo>
                  <a:lnTo>
                    <a:pt x="1175364" y="12340"/>
                  </a:lnTo>
                  <a:cubicBezTo>
                    <a:pt x="1251463" y="1028"/>
                    <a:pt x="1275115" y="514"/>
                    <a:pt x="1298767" y="0"/>
                  </a:cubicBezTo>
                  <a:cubicBezTo>
                    <a:pt x="1296710" y="28794"/>
                    <a:pt x="1295682" y="26737"/>
                    <a:pt x="1292597" y="86382"/>
                  </a:cubicBezTo>
                  <a:cubicBezTo>
                    <a:pt x="1289512" y="146027"/>
                    <a:pt x="1295682" y="267373"/>
                    <a:pt x="1280257" y="357868"/>
                  </a:cubicBezTo>
                  <a:cubicBezTo>
                    <a:pt x="1264831" y="448363"/>
                    <a:pt x="1245293" y="547086"/>
                    <a:pt x="1200045" y="629354"/>
                  </a:cubicBezTo>
                  <a:cubicBezTo>
                    <a:pt x="1154797" y="711623"/>
                    <a:pt x="1082812" y="784636"/>
                    <a:pt x="1008770" y="851479"/>
                  </a:cubicBezTo>
                  <a:cubicBezTo>
                    <a:pt x="934729" y="918323"/>
                    <a:pt x="843205" y="962542"/>
                    <a:pt x="755795" y="1030414"/>
                  </a:cubicBezTo>
                  <a:cubicBezTo>
                    <a:pt x="668384" y="1098285"/>
                    <a:pt x="565549" y="1181582"/>
                    <a:pt x="484308" y="1258709"/>
                  </a:cubicBezTo>
                  <a:cubicBezTo>
                    <a:pt x="443688" y="1297272"/>
                    <a:pt x="406924" y="1334293"/>
                    <a:pt x="371703" y="1372471"/>
                  </a:cubicBezTo>
                  <a:lnTo>
                    <a:pt x="321700" y="1430870"/>
                  </a:lnTo>
                  <a:lnTo>
                    <a:pt x="306328" y="1354609"/>
                  </a:lnTo>
                  <a:cubicBezTo>
                    <a:pt x="295993" y="1294613"/>
                    <a:pt x="287044" y="1234527"/>
                    <a:pt x="279508" y="1179710"/>
                  </a:cubicBezTo>
                  <a:cubicBezTo>
                    <a:pt x="264434" y="1070074"/>
                    <a:pt x="271901" y="968703"/>
                    <a:pt x="251034" y="871159"/>
                  </a:cubicBezTo>
                  <a:cubicBezTo>
                    <a:pt x="235384" y="798001"/>
                    <a:pt x="216149" y="724110"/>
                    <a:pt x="186998" y="657852"/>
                  </a:cubicBezTo>
                  <a:lnTo>
                    <a:pt x="162614" y="610560"/>
                  </a:lnTo>
                  <a:close/>
                </a:path>
              </a:pathLst>
            </a:custGeom>
            <a:solidFill>
              <a:srgbClr val="50BAC5"/>
            </a:solidFill>
            <a:ln w="38100" cap="flat" cmpd="sng" algn="ctr">
              <a:solidFill>
                <a:schemeClr val="bg1"/>
              </a:solidFill>
              <a:prstDash val="solid"/>
            </a:ln>
            <a:effectLst/>
          </p:spPr>
          <p:txBody>
            <a:bodyPr wrap="square" lIns="121908" tIns="0" rIns="121908" bIns="911909" rtlCol="0" anchor="ctr">
              <a:noAutofit/>
            </a:bodyPr>
            <a:lstStyle/>
            <a:p>
              <a:pPr algn="ctr" defTabSz="1218565" fontAlgn="base">
                <a:spcBef>
                  <a:spcPct val="0"/>
                </a:spcBef>
                <a:spcAft>
                  <a:spcPct val="0"/>
                </a:spcAft>
                <a:defRPr/>
              </a:pPr>
              <a:r>
                <a:rPr lang="en-US" altLang="zh-CN" sz="2800" kern="0" dirty="0">
                  <a:solidFill>
                    <a:srgbClr val="FFFFFF"/>
                  </a:solidFill>
                  <a:latin typeface="Stencil Std" panose="04020904080802020404" pitchFamily="82" charset="0"/>
                </a:rPr>
                <a:t>3</a:t>
              </a:r>
              <a:endParaRPr lang="zh-CN" altLang="en-US" sz="2800" kern="0" dirty="0">
                <a:solidFill>
                  <a:srgbClr val="FFFFFF"/>
                </a:solidFill>
                <a:latin typeface="Stencil Std" panose="04020904080802020404" pitchFamily="82" charset="0"/>
              </a:endParaRPr>
            </a:p>
          </p:txBody>
        </p:sp>
        <p:sp>
          <p:nvSpPr>
            <p:cNvPr id="12" name="TextBox 34"/>
            <p:cNvSpPr txBox="1"/>
            <p:nvPr/>
          </p:nvSpPr>
          <p:spPr>
            <a:xfrm>
              <a:off x="6830899" y="5521424"/>
              <a:ext cx="2636579" cy="995122"/>
            </a:xfrm>
            <a:prstGeom prst="rect">
              <a:avLst/>
            </a:prstGeom>
            <a:noFill/>
          </p:spPr>
          <p:txBody>
            <a:bodyPr wrap="none" lIns="162540" tIns="81269" rIns="162540" bIns="81269" rtlCol="0">
              <a:spAutoFit/>
            </a:bodyPr>
            <a:lstStyle/>
            <a:p>
              <a:pPr>
                <a:lnSpc>
                  <a:spcPct val="150000"/>
                </a:lnSpc>
              </a:pPr>
              <a:r>
                <a:rPr lang="zh-CN" altLang="en-US" sz="1200" dirty="0">
                  <a:solidFill>
                    <a:schemeClr val="tx1">
                      <a:lumMod val="50000"/>
                      <a:lumOff val="50000"/>
                    </a:schemeClr>
                  </a:solidFill>
                </a:rPr>
                <a:t>The introductory text is entered here according to your needs,</a:t>
              </a:r>
              <a:endParaRPr lang="en-US" altLang="zh-CN" sz="1200" dirty="0">
                <a:solidFill>
                  <a:schemeClr val="tx1">
                    <a:lumMod val="50000"/>
                    <a:lumOff val="50000"/>
                  </a:schemeClr>
                </a:solidFill>
              </a:endParaRPr>
            </a:p>
            <a:p>
              <a:pPr>
                <a:lnSpc>
                  <a:spcPct val="150000"/>
                </a:lnSpc>
              </a:pPr>
              <a:r>
                <a:rPr lang="zh-CN" altLang="en-US" sz="1200" dirty="0">
                  <a:solidFill>
                    <a:schemeClr val="tx1">
                      <a:lumMod val="50000"/>
                      <a:lumOff val="50000"/>
                    </a:schemeClr>
                  </a:solidFill>
                </a:rPr>
                <a:t>The introductory text is entered here according to your needs,</a:t>
              </a:r>
              <a:endParaRPr lang="en-US" altLang="zh-CN" sz="1200" dirty="0">
                <a:solidFill>
                  <a:schemeClr val="tx1">
                    <a:lumMod val="50000"/>
                    <a:lumOff val="50000"/>
                  </a:schemeClr>
                </a:solidFill>
              </a:endParaRPr>
            </a:p>
            <a:p>
              <a:pPr>
                <a:lnSpc>
                  <a:spcPct val="150000"/>
                </a:lnSpc>
              </a:pPr>
              <a:r>
                <a:rPr lang="zh-CN" altLang="en-US" sz="1200" dirty="0">
                  <a:solidFill>
                    <a:schemeClr val="tx1">
                      <a:lumMod val="50000"/>
                      <a:lumOff val="50000"/>
                    </a:schemeClr>
                  </a:solidFill>
                </a:rPr>
                <a:t>The introductory text is entered here according to your needs.</a:t>
              </a:r>
            </a:p>
          </p:txBody>
        </p:sp>
        <p:sp>
          <p:nvSpPr>
            <p:cNvPr id="13" name="TextBox 34"/>
            <p:cNvSpPr txBox="1"/>
            <p:nvPr/>
          </p:nvSpPr>
          <p:spPr>
            <a:xfrm>
              <a:off x="9936" y="1425773"/>
              <a:ext cx="2636579" cy="995122"/>
            </a:xfrm>
            <a:prstGeom prst="rect">
              <a:avLst/>
            </a:prstGeom>
            <a:noFill/>
          </p:spPr>
          <p:txBody>
            <a:bodyPr wrap="none" lIns="162540" tIns="81269" rIns="162540" bIns="81269" rtlCol="0">
              <a:spAutoFit/>
            </a:bodyPr>
            <a:lstStyle/>
            <a:p>
              <a:pPr>
                <a:lnSpc>
                  <a:spcPct val="150000"/>
                </a:lnSpc>
              </a:pPr>
              <a:r>
                <a:rPr lang="zh-CN" altLang="en-US" sz="1200" dirty="0">
                  <a:solidFill>
                    <a:schemeClr val="tx1">
                      <a:lumMod val="50000"/>
                      <a:lumOff val="50000"/>
                    </a:schemeClr>
                  </a:solidFill>
                </a:rPr>
                <a:t>The introductory text is entered here according to your needs,</a:t>
              </a:r>
              <a:endParaRPr lang="en-US" altLang="zh-CN" sz="1200" dirty="0">
                <a:solidFill>
                  <a:schemeClr val="tx1">
                    <a:lumMod val="50000"/>
                    <a:lumOff val="50000"/>
                  </a:schemeClr>
                </a:solidFill>
              </a:endParaRPr>
            </a:p>
            <a:p>
              <a:pPr>
                <a:lnSpc>
                  <a:spcPct val="150000"/>
                </a:lnSpc>
              </a:pPr>
              <a:r>
                <a:rPr lang="zh-CN" altLang="en-US" sz="1200" dirty="0">
                  <a:solidFill>
                    <a:schemeClr val="tx1">
                      <a:lumMod val="50000"/>
                      <a:lumOff val="50000"/>
                    </a:schemeClr>
                  </a:solidFill>
                </a:rPr>
                <a:t>The introductory text is entered here according to your needs,</a:t>
              </a:r>
              <a:endParaRPr lang="en-US" altLang="zh-CN" sz="1200" dirty="0">
                <a:solidFill>
                  <a:schemeClr val="tx1">
                    <a:lumMod val="50000"/>
                    <a:lumOff val="50000"/>
                  </a:schemeClr>
                </a:solidFill>
              </a:endParaRPr>
            </a:p>
            <a:p>
              <a:pPr>
                <a:lnSpc>
                  <a:spcPct val="150000"/>
                </a:lnSpc>
              </a:pPr>
              <a:r>
                <a:rPr lang="zh-CN" altLang="en-US" sz="1200" dirty="0">
                  <a:solidFill>
                    <a:schemeClr val="tx1">
                      <a:lumMod val="50000"/>
                      <a:lumOff val="50000"/>
                    </a:schemeClr>
                  </a:solidFill>
                </a:rPr>
                <a:t>The introductory text is entered here according to your needs.</a:t>
              </a:r>
            </a:p>
          </p:txBody>
        </p:sp>
        <p:sp>
          <p:nvSpPr>
            <p:cNvPr id="14" name="TextBox 34"/>
            <p:cNvSpPr txBox="1"/>
            <p:nvPr/>
          </p:nvSpPr>
          <p:spPr>
            <a:xfrm>
              <a:off x="1765157" y="5787710"/>
              <a:ext cx="2636579" cy="995122"/>
            </a:xfrm>
            <a:prstGeom prst="rect">
              <a:avLst/>
            </a:prstGeom>
            <a:noFill/>
          </p:spPr>
          <p:txBody>
            <a:bodyPr wrap="none" lIns="162540" tIns="81269" rIns="162540" bIns="81269" rtlCol="0">
              <a:spAutoFit/>
            </a:bodyPr>
            <a:lstStyle/>
            <a:p>
              <a:pPr>
                <a:lnSpc>
                  <a:spcPct val="150000"/>
                </a:lnSpc>
              </a:pPr>
              <a:r>
                <a:rPr lang="zh-CN" altLang="en-US" sz="1200" dirty="0">
                  <a:solidFill>
                    <a:schemeClr val="tx1">
                      <a:lumMod val="50000"/>
                      <a:lumOff val="50000"/>
                    </a:schemeClr>
                  </a:solidFill>
                </a:rPr>
                <a:t>The introductory text is entered here according to your needs,</a:t>
              </a:r>
              <a:endParaRPr lang="en-US" altLang="zh-CN" sz="1200" dirty="0">
                <a:solidFill>
                  <a:schemeClr val="tx1">
                    <a:lumMod val="50000"/>
                    <a:lumOff val="50000"/>
                  </a:schemeClr>
                </a:solidFill>
              </a:endParaRPr>
            </a:p>
            <a:p>
              <a:pPr>
                <a:lnSpc>
                  <a:spcPct val="150000"/>
                </a:lnSpc>
              </a:pPr>
              <a:r>
                <a:rPr lang="zh-CN" altLang="en-US" sz="1200" dirty="0">
                  <a:solidFill>
                    <a:schemeClr val="tx1">
                      <a:lumMod val="50000"/>
                      <a:lumOff val="50000"/>
                    </a:schemeClr>
                  </a:solidFill>
                </a:rPr>
                <a:t>The introductory text is entered here according to your needs,</a:t>
              </a:r>
              <a:endParaRPr lang="en-US" altLang="zh-CN" sz="1200" dirty="0">
                <a:solidFill>
                  <a:schemeClr val="tx1">
                    <a:lumMod val="50000"/>
                    <a:lumOff val="50000"/>
                  </a:schemeClr>
                </a:solidFill>
              </a:endParaRPr>
            </a:p>
            <a:p>
              <a:pPr>
                <a:lnSpc>
                  <a:spcPct val="150000"/>
                </a:lnSpc>
              </a:pPr>
              <a:r>
                <a:rPr lang="zh-CN" altLang="en-US" sz="1200" dirty="0">
                  <a:solidFill>
                    <a:schemeClr val="tx1">
                      <a:lumMod val="50000"/>
                      <a:lumOff val="50000"/>
                    </a:schemeClr>
                  </a:solidFill>
                </a:rPr>
                <a:t>The introductory text is entered here according to your needs.</a:t>
              </a:r>
            </a:p>
          </p:txBody>
        </p:sp>
        <p:sp>
          <p:nvSpPr>
            <p:cNvPr id="15" name="TextBox 34"/>
            <p:cNvSpPr txBox="1"/>
            <p:nvPr/>
          </p:nvSpPr>
          <p:spPr>
            <a:xfrm>
              <a:off x="-437198" y="3677241"/>
              <a:ext cx="2636579" cy="995122"/>
            </a:xfrm>
            <a:prstGeom prst="rect">
              <a:avLst/>
            </a:prstGeom>
            <a:noFill/>
          </p:spPr>
          <p:txBody>
            <a:bodyPr wrap="none" lIns="162540" tIns="81269" rIns="162540" bIns="81269" rtlCol="0">
              <a:spAutoFit/>
            </a:bodyPr>
            <a:lstStyle/>
            <a:p>
              <a:pPr>
                <a:lnSpc>
                  <a:spcPct val="150000"/>
                </a:lnSpc>
              </a:pPr>
              <a:r>
                <a:rPr lang="zh-CN" altLang="en-US" sz="1200" dirty="0">
                  <a:solidFill>
                    <a:schemeClr val="tx1">
                      <a:lumMod val="50000"/>
                      <a:lumOff val="50000"/>
                    </a:schemeClr>
                  </a:solidFill>
                </a:rPr>
                <a:t>The introductory text is entered here according to your needs,</a:t>
              </a:r>
              <a:endParaRPr lang="en-US" altLang="zh-CN" sz="1200" dirty="0">
                <a:solidFill>
                  <a:schemeClr val="tx1">
                    <a:lumMod val="50000"/>
                    <a:lumOff val="50000"/>
                  </a:schemeClr>
                </a:solidFill>
              </a:endParaRPr>
            </a:p>
            <a:p>
              <a:pPr>
                <a:lnSpc>
                  <a:spcPct val="150000"/>
                </a:lnSpc>
              </a:pPr>
              <a:r>
                <a:rPr lang="zh-CN" altLang="en-US" sz="1200" dirty="0">
                  <a:solidFill>
                    <a:schemeClr val="tx1">
                      <a:lumMod val="50000"/>
                      <a:lumOff val="50000"/>
                    </a:schemeClr>
                  </a:solidFill>
                </a:rPr>
                <a:t>The introductory text is entered here according to your needs,</a:t>
              </a:r>
              <a:endParaRPr lang="en-US" altLang="zh-CN" sz="1200" dirty="0">
                <a:solidFill>
                  <a:schemeClr val="tx1">
                    <a:lumMod val="50000"/>
                    <a:lumOff val="50000"/>
                  </a:schemeClr>
                </a:solidFill>
              </a:endParaRPr>
            </a:p>
            <a:p>
              <a:pPr>
                <a:lnSpc>
                  <a:spcPct val="150000"/>
                </a:lnSpc>
              </a:pPr>
              <a:r>
                <a:rPr lang="zh-CN" altLang="en-US" sz="1200" dirty="0">
                  <a:solidFill>
                    <a:schemeClr val="tx1">
                      <a:lumMod val="50000"/>
                      <a:lumOff val="50000"/>
                    </a:schemeClr>
                  </a:solidFill>
                </a:rPr>
                <a:t>The introductory text is entered here according to your needs.</a:t>
              </a:r>
            </a:p>
          </p:txBody>
        </p:sp>
        <p:sp>
          <p:nvSpPr>
            <p:cNvPr id="16" name="TextBox 34"/>
            <p:cNvSpPr txBox="1"/>
            <p:nvPr/>
          </p:nvSpPr>
          <p:spPr>
            <a:xfrm>
              <a:off x="8402498" y="3179680"/>
              <a:ext cx="2636579" cy="995122"/>
            </a:xfrm>
            <a:prstGeom prst="rect">
              <a:avLst/>
            </a:prstGeom>
            <a:noFill/>
          </p:spPr>
          <p:txBody>
            <a:bodyPr wrap="none" lIns="162540" tIns="81269" rIns="162540" bIns="81269" rtlCol="0">
              <a:spAutoFit/>
            </a:bodyPr>
            <a:lstStyle/>
            <a:p>
              <a:pPr>
                <a:lnSpc>
                  <a:spcPct val="150000"/>
                </a:lnSpc>
              </a:pPr>
              <a:r>
                <a:rPr lang="zh-CN" altLang="en-US" sz="1200" dirty="0">
                  <a:solidFill>
                    <a:schemeClr val="tx1">
                      <a:lumMod val="50000"/>
                      <a:lumOff val="50000"/>
                    </a:schemeClr>
                  </a:solidFill>
                </a:rPr>
                <a:t>The introductory text is entered here according to your needs,</a:t>
              </a:r>
              <a:endParaRPr lang="en-US" altLang="zh-CN" sz="1200" dirty="0">
                <a:solidFill>
                  <a:schemeClr val="tx1">
                    <a:lumMod val="50000"/>
                    <a:lumOff val="50000"/>
                  </a:schemeClr>
                </a:solidFill>
              </a:endParaRPr>
            </a:p>
            <a:p>
              <a:pPr>
                <a:lnSpc>
                  <a:spcPct val="150000"/>
                </a:lnSpc>
              </a:pPr>
              <a:r>
                <a:rPr lang="zh-CN" altLang="en-US" sz="1200" dirty="0">
                  <a:solidFill>
                    <a:schemeClr val="tx1">
                      <a:lumMod val="50000"/>
                      <a:lumOff val="50000"/>
                    </a:schemeClr>
                  </a:solidFill>
                </a:rPr>
                <a:t>The introductory text is entered here according to your needs,</a:t>
              </a:r>
              <a:endParaRPr lang="en-US" altLang="zh-CN" sz="1200" dirty="0">
                <a:solidFill>
                  <a:schemeClr val="tx1">
                    <a:lumMod val="50000"/>
                    <a:lumOff val="50000"/>
                  </a:schemeClr>
                </a:solidFill>
              </a:endParaRPr>
            </a:p>
            <a:p>
              <a:pPr>
                <a:lnSpc>
                  <a:spcPct val="150000"/>
                </a:lnSpc>
              </a:pPr>
              <a:r>
                <a:rPr lang="zh-CN" altLang="en-US" sz="1200" dirty="0">
                  <a:solidFill>
                    <a:schemeClr val="tx1">
                      <a:lumMod val="50000"/>
                      <a:lumOff val="50000"/>
                    </a:schemeClr>
                  </a:solidFill>
                </a:rPr>
                <a:t>The introductory text is entered here according to your needs.</a:t>
              </a:r>
            </a:p>
          </p:txBody>
        </p:sp>
        <p:sp>
          <p:nvSpPr>
            <p:cNvPr id="17" name="TextBox 34"/>
            <p:cNvSpPr txBox="1"/>
            <p:nvPr/>
          </p:nvSpPr>
          <p:spPr>
            <a:xfrm>
              <a:off x="7080520" y="1425773"/>
              <a:ext cx="2636579" cy="995122"/>
            </a:xfrm>
            <a:prstGeom prst="rect">
              <a:avLst/>
            </a:prstGeom>
            <a:noFill/>
          </p:spPr>
          <p:txBody>
            <a:bodyPr wrap="none" lIns="162540" tIns="81269" rIns="162540" bIns="81269" rtlCol="0">
              <a:spAutoFit/>
            </a:bodyPr>
            <a:lstStyle/>
            <a:p>
              <a:pPr>
                <a:lnSpc>
                  <a:spcPct val="150000"/>
                </a:lnSpc>
              </a:pPr>
              <a:r>
                <a:rPr lang="zh-CN" altLang="en-US" sz="1200" dirty="0">
                  <a:solidFill>
                    <a:schemeClr val="tx1">
                      <a:lumMod val="50000"/>
                      <a:lumOff val="50000"/>
                    </a:schemeClr>
                  </a:solidFill>
                </a:rPr>
                <a:t>The introductory text is entered here according to your needs,</a:t>
              </a:r>
              <a:endParaRPr lang="en-US" altLang="zh-CN" sz="1200" dirty="0">
                <a:solidFill>
                  <a:schemeClr val="tx1">
                    <a:lumMod val="50000"/>
                    <a:lumOff val="50000"/>
                  </a:schemeClr>
                </a:solidFill>
              </a:endParaRPr>
            </a:p>
            <a:p>
              <a:pPr>
                <a:lnSpc>
                  <a:spcPct val="150000"/>
                </a:lnSpc>
              </a:pPr>
              <a:r>
                <a:rPr lang="zh-CN" altLang="en-US" sz="1200" dirty="0">
                  <a:solidFill>
                    <a:schemeClr val="tx1">
                      <a:lumMod val="50000"/>
                      <a:lumOff val="50000"/>
                    </a:schemeClr>
                  </a:solidFill>
                </a:rPr>
                <a:t>The introductory text is entered here according to your needs,</a:t>
              </a:r>
              <a:endParaRPr lang="en-US" altLang="zh-CN" sz="1200" dirty="0">
                <a:solidFill>
                  <a:schemeClr val="tx1">
                    <a:lumMod val="50000"/>
                    <a:lumOff val="50000"/>
                  </a:schemeClr>
                </a:solidFill>
              </a:endParaRPr>
            </a:p>
            <a:p>
              <a:pPr>
                <a:lnSpc>
                  <a:spcPct val="150000"/>
                </a:lnSpc>
              </a:pPr>
              <a:r>
                <a:rPr lang="zh-CN" altLang="en-US" sz="1200" dirty="0">
                  <a:solidFill>
                    <a:schemeClr val="tx1">
                      <a:lumMod val="50000"/>
                      <a:lumOff val="50000"/>
                    </a:schemeClr>
                  </a:solidFill>
                </a:rPr>
                <a:t>The introductory text is entered here according to your needs.</a:t>
              </a:r>
            </a:p>
          </p:txBody>
        </p:sp>
        <p:sp>
          <p:nvSpPr>
            <p:cNvPr id="18" name="12"/>
            <p:cNvSpPr/>
            <p:nvPr/>
          </p:nvSpPr>
          <p:spPr>
            <a:xfrm>
              <a:off x="5516777" y="1795104"/>
              <a:ext cx="1514673" cy="1907825"/>
            </a:xfrm>
            <a:custGeom>
              <a:avLst/>
              <a:gdLst>
                <a:gd name="connsiteX0" fmla="*/ 1136153 w 1136153"/>
                <a:gd name="connsiteY0" fmla="*/ 0 h 1430869"/>
                <a:gd name="connsiteX1" fmla="*/ 1129983 w 1136153"/>
                <a:gd name="connsiteY1" fmla="*/ 86382 h 1430869"/>
                <a:gd name="connsiteX2" fmla="*/ 1117643 w 1136153"/>
                <a:gd name="connsiteY2" fmla="*/ 357868 h 1430869"/>
                <a:gd name="connsiteX3" fmla="*/ 1037431 w 1136153"/>
                <a:gd name="connsiteY3" fmla="*/ 629355 h 1430869"/>
                <a:gd name="connsiteX4" fmla="*/ 846157 w 1136153"/>
                <a:gd name="connsiteY4" fmla="*/ 851480 h 1430869"/>
                <a:gd name="connsiteX5" fmla="*/ 593181 w 1136153"/>
                <a:gd name="connsiteY5" fmla="*/ 1030414 h 1430869"/>
                <a:gd name="connsiteX6" fmla="*/ 321695 w 1136153"/>
                <a:gd name="connsiteY6" fmla="*/ 1258709 h 1430869"/>
                <a:gd name="connsiteX7" fmla="*/ 209090 w 1136153"/>
                <a:gd name="connsiteY7" fmla="*/ 1372471 h 1430869"/>
                <a:gd name="connsiteX8" fmla="*/ 159087 w 1136153"/>
                <a:gd name="connsiteY8" fmla="*/ 1430869 h 1430869"/>
                <a:gd name="connsiteX9" fmla="*/ 143715 w 1136153"/>
                <a:gd name="connsiteY9" fmla="*/ 1354609 h 1430869"/>
                <a:gd name="connsiteX10" fmla="*/ 116895 w 1136153"/>
                <a:gd name="connsiteY10" fmla="*/ 1179710 h 1430869"/>
                <a:gd name="connsiteX11" fmla="*/ 88421 w 1136153"/>
                <a:gd name="connsiteY11" fmla="*/ 871159 h 1430869"/>
                <a:gd name="connsiteX12" fmla="*/ 24385 w 1136153"/>
                <a:gd name="connsiteY12" fmla="*/ 657852 h 1430869"/>
                <a:gd name="connsiteX13" fmla="*/ 0 w 1136153"/>
                <a:gd name="connsiteY13" fmla="*/ 610560 h 1430869"/>
                <a:gd name="connsiteX14" fmla="*/ 27745 w 1136153"/>
                <a:gd name="connsiteY14" fmla="*/ 553240 h 1430869"/>
                <a:gd name="connsiteX15" fmla="*/ 259993 w 1136153"/>
                <a:gd name="connsiteY15" fmla="*/ 265316 h 1430869"/>
                <a:gd name="connsiteX16" fmla="*/ 679563 w 1136153"/>
                <a:gd name="connsiteY16" fmla="*/ 67872 h 1430869"/>
                <a:gd name="connsiteX17" fmla="*/ 1012750 w 1136153"/>
                <a:gd name="connsiteY17" fmla="*/ 12340 h 1430869"/>
                <a:gd name="connsiteX18" fmla="*/ 1136153 w 1136153"/>
                <a:gd name="connsiteY18" fmla="*/ 0 h 143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6153" h="1430869">
                  <a:moveTo>
                    <a:pt x="1136153" y="0"/>
                  </a:moveTo>
                  <a:cubicBezTo>
                    <a:pt x="1134096" y="28794"/>
                    <a:pt x="1133068" y="26737"/>
                    <a:pt x="1129983" y="86382"/>
                  </a:cubicBezTo>
                  <a:cubicBezTo>
                    <a:pt x="1126898" y="146027"/>
                    <a:pt x="1133068" y="267373"/>
                    <a:pt x="1117643" y="357868"/>
                  </a:cubicBezTo>
                  <a:cubicBezTo>
                    <a:pt x="1102217" y="448364"/>
                    <a:pt x="1082679" y="547086"/>
                    <a:pt x="1037431" y="629355"/>
                  </a:cubicBezTo>
                  <a:cubicBezTo>
                    <a:pt x="992183" y="711623"/>
                    <a:pt x="920198" y="784636"/>
                    <a:pt x="846157" y="851480"/>
                  </a:cubicBezTo>
                  <a:cubicBezTo>
                    <a:pt x="772115" y="918323"/>
                    <a:pt x="680591" y="962542"/>
                    <a:pt x="593181" y="1030414"/>
                  </a:cubicBezTo>
                  <a:cubicBezTo>
                    <a:pt x="505770" y="1098285"/>
                    <a:pt x="402935" y="1181582"/>
                    <a:pt x="321695" y="1258709"/>
                  </a:cubicBezTo>
                  <a:cubicBezTo>
                    <a:pt x="281075" y="1297272"/>
                    <a:pt x="244311" y="1334293"/>
                    <a:pt x="209090" y="1372471"/>
                  </a:cubicBezTo>
                  <a:lnTo>
                    <a:pt x="159087" y="1430869"/>
                  </a:lnTo>
                  <a:lnTo>
                    <a:pt x="143715" y="1354609"/>
                  </a:lnTo>
                  <a:cubicBezTo>
                    <a:pt x="133380" y="1294613"/>
                    <a:pt x="124432" y="1234528"/>
                    <a:pt x="116895" y="1179710"/>
                  </a:cubicBezTo>
                  <a:cubicBezTo>
                    <a:pt x="101821" y="1070075"/>
                    <a:pt x="109288" y="968703"/>
                    <a:pt x="88421" y="871159"/>
                  </a:cubicBezTo>
                  <a:cubicBezTo>
                    <a:pt x="72771" y="798002"/>
                    <a:pt x="53536" y="724111"/>
                    <a:pt x="24385" y="657852"/>
                  </a:cubicBezTo>
                  <a:lnTo>
                    <a:pt x="0" y="610560"/>
                  </a:lnTo>
                  <a:lnTo>
                    <a:pt x="27745" y="553240"/>
                  </a:lnTo>
                  <a:cubicBezTo>
                    <a:pt x="91278" y="439044"/>
                    <a:pt x="171298" y="340900"/>
                    <a:pt x="259993" y="265316"/>
                  </a:cubicBezTo>
                  <a:cubicBezTo>
                    <a:pt x="378254" y="164537"/>
                    <a:pt x="520167" y="113119"/>
                    <a:pt x="679563" y="67872"/>
                  </a:cubicBezTo>
                  <a:lnTo>
                    <a:pt x="1012750" y="12340"/>
                  </a:lnTo>
                  <a:cubicBezTo>
                    <a:pt x="1088849" y="1028"/>
                    <a:pt x="1112501" y="514"/>
                    <a:pt x="1136153" y="0"/>
                  </a:cubicBezTo>
                  <a:close/>
                </a:path>
              </a:pathLst>
            </a:custGeom>
            <a:solidFill>
              <a:srgbClr val="646486"/>
            </a:solidFill>
            <a:ln w="38100" cap="flat" cmpd="sng" algn="ctr">
              <a:solidFill>
                <a:schemeClr val="bg1"/>
              </a:solidFill>
              <a:prstDash val="solid"/>
            </a:ln>
            <a:effectLst/>
          </p:spPr>
          <p:txBody>
            <a:bodyPr wrap="square" lIns="121908" tIns="0" rIns="121908" bIns="335966" rtlCol="0" anchor="ctr">
              <a:noAutofit/>
            </a:bodyPr>
            <a:lstStyle/>
            <a:p>
              <a:pPr algn="ctr" defTabSz="1218565" fontAlgn="base">
                <a:spcBef>
                  <a:spcPct val="0"/>
                </a:spcBef>
                <a:spcAft>
                  <a:spcPct val="0"/>
                </a:spcAft>
                <a:defRPr/>
              </a:pPr>
              <a:r>
                <a:rPr lang="en-US" altLang="zh-CN" sz="2800" kern="0" dirty="0">
                  <a:solidFill>
                    <a:srgbClr val="FFFFFF"/>
                  </a:solidFill>
                  <a:latin typeface="Stencil Std" panose="04020904080802020404" pitchFamily="82" charset="0"/>
                </a:rPr>
                <a:t>2</a:t>
              </a:r>
              <a:endParaRPr lang="zh-CN" altLang="en-US" sz="2800" kern="0" dirty="0">
                <a:solidFill>
                  <a:srgbClr val="FFFFFF"/>
                </a:solidFill>
                <a:latin typeface="Stencil Std" panose="04020904080802020404" pitchFamily="82" charset="0"/>
              </a:endParaRPr>
            </a:p>
          </p:txBody>
        </p:sp>
        <p:sp>
          <p:nvSpPr>
            <p:cNvPr id="19" name="13"/>
            <p:cNvSpPr/>
            <p:nvPr/>
          </p:nvSpPr>
          <p:spPr>
            <a:xfrm rot="18000000">
              <a:off x="4581218" y="2260728"/>
              <a:ext cx="1514871" cy="1907577"/>
            </a:xfrm>
            <a:custGeom>
              <a:avLst/>
              <a:gdLst>
                <a:gd name="connsiteX0" fmla="*/ 1136153 w 1136153"/>
                <a:gd name="connsiteY0" fmla="*/ 0 h 1430869"/>
                <a:gd name="connsiteX1" fmla="*/ 1129983 w 1136153"/>
                <a:gd name="connsiteY1" fmla="*/ 86382 h 1430869"/>
                <a:gd name="connsiteX2" fmla="*/ 1117643 w 1136153"/>
                <a:gd name="connsiteY2" fmla="*/ 357868 h 1430869"/>
                <a:gd name="connsiteX3" fmla="*/ 1037431 w 1136153"/>
                <a:gd name="connsiteY3" fmla="*/ 629354 h 1430869"/>
                <a:gd name="connsiteX4" fmla="*/ 846157 w 1136153"/>
                <a:gd name="connsiteY4" fmla="*/ 851479 h 1430869"/>
                <a:gd name="connsiteX5" fmla="*/ 593181 w 1136153"/>
                <a:gd name="connsiteY5" fmla="*/ 1030413 h 1430869"/>
                <a:gd name="connsiteX6" fmla="*/ 321694 w 1136153"/>
                <a:gd name="connsiteY6" fmla="*/ 1258709 h 1430869"/>
                <a:gd name="connsiteX7" fmla="*/ 209089 w 1136153"/>
                <a:gd name="connsiteY7" fmla="*/ 1372471 h 1430869"/>
                <a:gd name="connsiteX8" fmla="*/ 159087 w 1136153"/>
                <a:gd name="connsiteY8" fmla="*/ 1430869 h 1430869"/>
                <a:gd name="connsiteX9" fmla="*/ 143715 w 1136153"/>
                <a:gd name="connsiteY9" fmla="*/ 1354609 h 1430869"/>
                <a:gd name="connsiteX10" fmla="*/ 116895 w 1136153"/>
                <a:gd name="connsiteY10" fmla="*/ 1179710 h 1430869"/>
                <a:gd name="connsiteX11" fmla="*/ 88421 w 1136153"/>
                <a:gd name="connsiteY11" fmla="*/ 871159 h 1430869"/>
                <a:gd name="connsiteX12" fmla="*/ 24384 w 1136153"/>
                <a:gd name="connsiteY12" fmla="*/ 657852 h 1430869"/>
                <a:gd name="connsiteX13" fmla="*/ 0 w 1136153"/>
                <a:gd name="connsiteY13" fmla="*/ 610560 h 1430869"/>
                <a:gd name="connsiteX14" fmla="*/ 27745 w 1136153"/>
                <a:gd name="connsiteY14" fmla="*/ 553240 h 1430869"/>
                <a:gd name="connsiteX15" fmla="*/ 259993 w 1136153"/>
                <a:gd name="connsiteY15" fmla="*/ 265316 h 1430869"/>
                <a:gd name="connsiteX16" fmla="*/ 679563 w 1136153"/>
                <a:gd name="connsiteY16" fmla="*/ 67872 h 1430869"/>
                <a:gd name="connsiteX17" fmla="*/ 1012750 w 1136153"/>
                <a:gd name="connsiteY17" fmla="*/ 12340 h 1430869"/>
                <a:gd name="connsiteX18" fmla="*/ 1136153 w 1136153"/>
                <a:gd name="connsiteY18" fmla="*/ 0 h 143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6153" h="1430869">
                  <a:moveTo>
                    <a:pt x="1136153" y="0"/>
                  </a:moveTo>
                  <a:cubicBezTo>
                    <a:pt x="1134096" y="28794"/>
                    <a:pt x="1133068" y="26737"/>
                    <a:pt x="1129983" y="86382"/>
                  </a:cubicBezTo>
                  <a:cubicBezTo>
                    <a:pt x="1126898" y="146027"/>
                    <a:pt x="1133068" y="267373"/>
                    <a:pt x="1117643" y="357868"/>
                  </a:cubicBezTo>
                  <a:cubicBezTo>
                    <a:pt x="1102217" y="448364"/>
                    <a:pt x="1082679" y="547086"/>
                    <a:pt x="1037431" y="629354"/>
                  </a:cubicBezTo>
                  <a:cubicBezTo>
                    <a:pt x="992183" y="711623"/>
                    <a:pt x="920198" y="784636"/>
                    <a:pt x="846157" y="851479"/>
                  </a:cubicBezTo>
                  <a:cubicBezTo>
                    <a:pt x="772115" y="918323"/>
                    <a:pt x="680591" y="962542"/>
                    <a:pt x="593181" y="1030413"/>
                  </a:cubicBezTo>
                  <a:cubicBezTo>
                    <a:pt x="505770" y="1098285"/>
                    <a:pt x="402934" y="1181582"/>
                    <a:pt x="321694" y="1258709"/>
                  </a:cubicBezTo>
                  <a:cubicBezTo>
                    <a:pt x="281075" y="1297272"/>
                    <a:pt x="244311" y="1334293"/>
                    <a:pt x="209089" y="1372471"/>
                  </a:cubicBezTo>
                  <a:lnTo>
                    <a:pt x="159087" y="1430869"/>
                  </a:lnTo>
                  <a:lnTo>
                    <a:pt x="143715" y="1354609"/>
                  </a:lnTo>
                  <a:cubicBezTo>
                    <a:pt x="133380" y="1294613"/>
                    <a:pt x="124431" y="1234527"/>
                    <a:pt x="116895" y="1179710"/>
                  </a:cubicBezTo>
                  <a:cubicBezTo>
                    <a:pt x="101821" y="1070075"/>
                    <a:pt x="109288" y="968703"/>
                    <a:pt x="88421" y="871159"/>
                  </a:cubicBezTo>
                  <a:cubicBezTo>
                    <a:pt x="72771" y="798002"/>
                    <a:pt x="53536" y="724111"/>
                    <a:pt x="24384" y="657852"/>
                  </a:cubicBezTo>
                  <a:lnTo>
                    <a:pt x="0" y="610560"/>
                  </a:lnTo>
                  <a:lnTo>
                    <a:pt x="27745" y="553240"/>
                  </a:lnTo>
                  <a:cubicBezTo>
                    <a:pt x="91278" y="439044"/>
                    <a:pt x="171297" y="340900"/>
                    <a:pt x="259993" y="265316"/>
                  </a:cubicBezTo>
                  <a:cubicBezTo>
                    <a:pt x="378254" y="164537"/>
                    <a:pt x="520167" y="113119"/>
                    <a:pt x="679563" y="67872"/>
                  </a:cubicBezTo>
                  <a:lnTo>
                    <a:pt x="1012750" y="12340"/>
                  </a:lnTo>
                  <a:cubicBezTo>
                    <a:pt x="1088849" y="1028"/>
                    <a:pt x="1112501" y="514"/>
                    <a:pt x="1136153" y="0"/>
                  </a:cubicBezTo>
                  <a:close/>
                </a:path>
              </a:pathLst>
            </a:custGeom>
            <a:solidFill>
              <a:srgbClr val="50BAC5"/>
            </a:solidFill>
            <a:ln w="38100" cap="flat" cmpd="sng" algn="ctr">
              <a:solidFill>
                <a:schemeClr val="bg1"/>
              </a:solidFill>
              <a:prstDash val="solid"/>
            </a:ln>
            <a:effectLst/>
          </p:spPr>
          <p:txBody>
            <a:bodyPr wrap="square" lIns="121908" tIns="0" rIns="121908" bIns="335966" rtlCol="0" anchor="ctr">
              <a:noAutofit/>
            </a:bodyPr>
            <a:lstStyle/>
            <a:p>
              <a:pPr algn="ctr" defTabSz="1218565" fontAlgn="base">
                <a:spcBef>
                  <a:spcPct val="0"/>
                </a:spcBef>
                <a:spcAft>
                  <a:spcPct val="0"/>
                </a:spcAft>
                <a:defRPr/>
              </a:pPr>
              <a:r>
                <a:rPr lang="en-US" altLang="zh-CN" sz="2800" kern="0" dirty="0">
                  <a:solidFill>
                    <a:srgbClr val="FFFFFF"/>
                  </a:solidFill>
                  <a:latin typeface="Stencil Std" panose="04020904080802020404" pitchFamily="82" charset="0"/>
                </a:rPr>
                <a:t>1</a:t>
              </a:r>
              <a:endParaRPr lang="zh-CN" altLang="en-US" sz="2800" kern="0" dirty="0">
                <a:solidFill>
                  <a:srgbClr val="FFFFFF"/>
                </a:solidFill>
                <a:latin typeface="Stencil Std" panose="04020904080802020404" pitchFamily="82" charset="0"/>
              </a:endParaRPr>
            </a:p>
          </p:txBody>
        </p:sp>
        <p:sp>
          <p:nvSpPr>
            <p:cNvPr id="20" name="14"/>
            <p:cNvSpPr/>
            <p:nvPr/>
          </p:nvSpPr>
          <p:spPr>
            <a:xfrm rot="14400000">
              <a:off x="4436291" y="3286199"/>
              <a:ext cx="1514871" cy="1907578"/>
            </a:xfrm>
            <a:custGeom>
              <a:avLst/>
              <a:gdLst>
                <a:gd name="connsiteX0" fmla="*/ 1037431 w 1136153"/>
                <a:gd name="connsiteY0" fmla="*/ 629354 h 1430870"/>
                <a:gd name="connsiteX1" fmla="*/ 846156 w 1136153"/>
                <a:gd name="connsiteY1" fmla="*/ 851479 h 1430870"/>
                <a:gd name="connsiteX2" fmla="*/ 593181 w 1136153"/>
                <a:gd name="connsiteY2" fmla="*/ 1030414 h 1430870"/>
                <a:gd name="connsiteX3" fmla="*/ 321694 w 1136153"/>
                <a:gd name="connsiteY3" fmla="*/ 1258709 h 1430870"/>
                <a:gd name="connsiteX4" fmla="*/ 209089 w 1136153"/>
                <a:gd name="connsiteY4" fmla="*/ 1372471 h 1430870"/>
                <a:gd name="connsiteX5" fmla="*/ 159087 w 1136153"/>
                <a:gd name="connsiteY5" fmla="*/ 1430870 h 1430870"/>
                <a:gd name="connsiteX6" fmla="*/ 143715 w 1136153"/>
                <a:gd name="connsiteY6" fmla="*/ 1354609 h 1430870"/>
                <a:gd name="connsiteX7" fmla="*/ 116894 w 1136153"/>
                <a:gd name="connsiteY7" fmla="*/ 1179710 h 1430870"/>
                <a:gd name="connsiteX8" fmla="*/ 88421 w 1136153"/>
                <a:gd name="connsiteY8" fmla="*/ 871159 h 1430870"/>
                <a:gd name="connsiteX9" fmla="*/ 24384 w 1136153"/>
                <a:gd name="connsiteY9" fmla="*/ 657852 h 1430870"/>
                <a:gd name="connsiteX10" fmla="*/ 0 w 1136153"/>
                <a:gd name="connsiteY10" fmla="*/ 610560 h 1430870"/>
                <a:gd name="connsiteX11" fmla="*/ 27745 w 1136153"/>
                <a:gd name="connsiteY11" fmla="*/ 553240 h 1430870"/>
                <a:gd name="connsiteX12" fmla="*/ 259993 w 1136153"/>
                <a:gd name="connsiteY12" fmla="*/ 265316 h 1430870"/>
                <a:gd name="connsiteX13" fmla="*/ 679563 w 1136153"/>
                <a:gd name="connsiteY13" fmla="*/ 67872 h 1430870"/>
                <a:gd name="connsiteX14" fmla="*/ 1012750 w 1136153"/>
                <a:gd name="connsiteY14" fmla="*/ 12340 h 1430870"/>
                <a:gd name="connsiteX15" fmla="*/ 1136153 w 1136153"/>
                <a:gd name="connsiteY15" fmla="*/ 0 h 1430870"/>
                <a:gd name="connsiteX16" fmla="*/ 1129983 w 1136153"/>
                <a:gd name="connsiteY16" fmla="*/ 86382 h 1430870"/>
                <a:gd name="connsiteX17" fmla="*/ 1117643 w 1136153"/>
                <a:gd name="connsiteY17" fmla="*/ 357868 h 1430870"/>
                <a:gd name="connsiteX18" fmla="*/ 1037431 w 1136153"/>
                <a:gd name="connsiteY18" fmla="*/ 629354 h 143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6153" h="1430870">
                  <a:moveTo>
                    <a:pt x="1037431" y="629354"/>
                  </a:moveTo>
                  <a:cubicBezTo>
                    <a:pt x="992183" y="711623"/>
                    <a:pt x="920198" y="784636"/>
                    <a:pt x="846156" y="851479"/>
                  </a:cubicBezTo>
                  <a:cubicBezTo>
                    <a:pt x="772115" y="918323"/>
                    <a:pt x="680591" y="962542"/>
                    <a:pt x="593181" y="1030414"/>
                  </a:cubicBezTo>
                  <a:cubicBezTo>
                    <a:pt x="505770" y="1098285"/>
                    <a:pt x="402935" y="1181582"/>
                    <a:pt x="321694" y="1258709"/>
                  </a:cubicBezTo>
                  <a:cubicBezTo>
                    <a:pt x="281074" y="1297272"/>
                    <a:pt x="244310" y="1334293"/>
                    <a:pt x="209089" y="1372471"/>
                  </a:cubicBezTo>
                  <a:lnTo>
                    <a:pt x="159087" y="1430870"/>
                  </a:lnTo>
                  <a:lnTo>
                    <a:pt x="143715" y="1354609"/>
                  </a:lnTo>
                  <a:cubicBezTo>
                    <a:pt x="133379" y="1294613"/>
                    <a:pt x="124431" y="1234528"/>
                    <a:pt x="116894" y="1179710"/>
                  </a:cubicBezTo>
                  <a:cubicBezTo>
                    <a:pt x="101821" y="1070075"/>
                    <a:pt x="109288" y="968703"/>
                    <a:pt x="88421" y="871159"/>
                  </a:cubicBezTo>
                  <a:cubicBezTo>
                    <a:pt x="72771" y="798002"/>
                    <a:pt x="53536" y="724111"/>
                    <a:pt x="24384" y="657852"/>
                  </a:cubicBezTo>
                  <a:lnTo>
                    <a:pt x="0" y="610560"/>
                  </a:lnTo>
                  <a:lnTo>
                    <a:pt x="27745" y="553240"/>
                  </a:lnTo>
                  <a:cubicBezTo>
                    <a:pt x="91278" y="439044"/>
                    <a:pt x="171297" y="340900"/>
                    <a:pt x="259993" y="265316"/>
                  </a:cubicBezTo>
                  <a:cubicBezTo>
                    <a:pt x="378254" y="164537"/>
                    <a:pt x="520167" y="113119"/>
                    <a:pt x="679563" y="67872"/>
                  </a:cubicBezTo>
                  <a:lnTo>
                    <a:pt x="1012750" y="12340"/>
                  </a:lnTo>
                  <a:cubicBezTo>
                    <a:pt x="1088849" y="1028"/>
                    <a:pt x="1112501" y="514"/>
                    <a:pt x="1136153" y="0"/>
                  </a:cubicBezTo>
                  <a:cubicBezTo>
                    <a:pt x="1134096" y="28794"/>
                    <a:pt x="1133068" y="26737"/>
                    <a:pt x="1129983" y="86382"/>
                  </a:cubicBezTo>
                  <a:cubicBezTo>
                    <a:pt x="1126898" y="146027"/>
                    <a:pt x="1133068" y="267373"/>
                    <a:pt x="1117643" y="357868"/>
                  </a:cubicBezTo>
                  <a:cubicBezTo>
                    <a:pt x="1102217" y="448363"/>
                    <a:pt x="1082679" y="547086"/>
                    <a:pt x="1037431" y="629354"/>
                  </a:cubicBezTo>
                  <a:close/>
                </a:path>
              </a:pathLst>
            </a:custGeom>
            <a:solidFill>
              <a:srgbClr val="646486"/>
            </a:solidFill>
            <a:ln w="38100" cap="flat" cmpd="sng" algn="ctr">
              <a:solidFill>
                <a:schemeClr val="bg1"/>
              </a:solidFill>
              <a:prstDash val="solid"/>
            </a:ln>
            <a:effectLst/>
          </p:spPr>
          <p:txBody>
            <a:bodyPr wrap="square" lIns="121908" tIns="0" rIns="121908" bIns="335966" rtlCol="0" anchor="ctr">
              <a:noAutofit/>
            </a:bodyPr>
            <a:lstStyle/>
            <a:p>
              <a:pPr algn="ctr" fontAlgn="base">
                <a:spcBef>
                  <a:spcPct val="0"/>
                </a:spcBef>
                <a:spcAft>
                  <a:spcPct val="0"/>
                </a:spcAft>
              </a:pPr>
              <a:r>
                <a:rPr lang="en-US" altLang="zh-CN" sz="2800" kern="0" dirty="0">
                  <a:solidFill>
                    <a:srgbClr val="FFFFFF"/>
                  </a:solidFill>
                  <a:latin typeface="Stencil Std" panose="04020904080802020404" pitchFamily="82" charset="0"/>
                </a:rPr>
                <a:t>6</a:t>
              </a:r>
              <a:endParaRPr lang="zh-CN" altLang="en-US" sz="2800" kern="0" dirty="0">
                <a:solidFill>
                  <a:srgbClr val="FFFFFF"/>
                </a:solidFill>
                <a:latin typeface="Stencil Std" panose="04020904080802020404" pitchFamily="82" charset="0"/>
              </a:endParaRP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378353"/>
            <a:ext cx="12190413" cy="656210"/>
            <a:chOff x="664516" y="670940"/>
            <a:chExt cx="12190413" cy="656210"/>
          </a:xfrm>
        </p:grpSpPr>
        <p:sp>
          <p:nvSpPr>
            <p:cNvPr id="8" name="TextBox 8"/>
            <p:cNvSpPr txBox="1">
              <a:spLocks noChangeArrowheads="1"/>
            </p:cNvSpPr>
            <p:nvPr/>
          </p:nvSpPr>
          <p:spPr bwMode="auto">
            <a:xfrm>
              <a:off x="1255238" y="670940"/>
              <a:ext cx="3255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dirty="0">
                  <a:solidFill>
                    <a:srgbClr val="646486"/>
                  </a:solidFill>
                  <a:latin typeface="微软雅黑" pitchFamily="34" charset="-122"/>
                  <a:ea typeface="微软雅黑" pitchFamily="34" charset="-122"/>
                  <a:sym typeface="Arial" pitchFamily="34" charset="0"/>
                </a:rPr>
                <a:t>Add title Description</a:t>
              </a:r>
            </a:p>
          </p:txBody>
        </p:sp>
        <p:cxnSp>
          <p:nvCxnSpPr>
            <p:cNvPr id="7" name="直接连接符 6"/>
            <p:cNvCxnSpPr/>
            <p:nvPr/>
          </p:nvCxnSpPr>
          <p:spPr>
            <a:xfrm>
              <a:off x="664516" y="1327150"/>
              <a:ext cx="12190413" cy="0"/>
            </a:xfrm>
            <a:prstGeom prst="line">
              <a:avLst/>
            </a:prstGeom>
            <a:ln>
              <a:solidFill>
                <a:srgbClr val="646486"/>
              </a:solidFill>
            </a:ln>
          </p:spPr>
          <p:style>
            <a:lnRef idx="1">
              <a:schemeClr val="accent1"/>
            </a:lnRef>
            <a:fillRef idx="0">
              <a:schemeClr val="accent1"/>
            </a:fillRef>
            <a:effectRef idx="0">
              <a:schemeClr val="accent1"/>
            </a:effectRef>
            <a:fontRef idx="minor">
              <a:schemeClr val="tx1"/>
            </a:fontRef>
          </p:style>
        </p:cxnSp>
      </p:grpSp>
      <p:sp>
        <p:nvSpPr>
          <p:cNvPr id="6" name="椭圆 5"/>
          <p:cNvSpPr/>
          <p:nvPr/>
        </p:nvSpPr>
        <p:spPr>
          <a:xfrm>
            <a:off x="1243583" y="2354749"/>
            <a:ext cx="798795" cy="798795"/>
          </a:xfrm>
          <a:prstGeom prst="ellipse">
            <a:avLst/>
          </a:prstGeom>
          <a:solidFill>
            <a:srgbClr val="6464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6"/>
          <p:cNvSpPr/>
          <p:nvPr/>
        </p:nvSpPr>
        <p:spPr>
          <a:xfrm rot="16200000">
            <a:off x="3479948" y="1179170"/>
            <a:ext cx="660026" cy="3148047"/>
          </a:xfrm>
          <a:custGeom>
            <a:avLst/>
            <a:gdLst>
              <a:gd name="connsiteX0" fmla="*/ 660026 w 660026"/>
              <a:gd name="connsiteY0" fmla="*/ 339800 h 3148047"/>
              <a:gd name="connsiteX1" fmla="*/ 660026 w 660026"/>
              <a:gd name="connsiteY1" fmla="*/ 3038041 h 3148047"/>
              <a:gd name="connsiteX2" fmla="*/ 550020 w 660026"/>
              <a:gd name="connsiteY2" fmla="*/ 3148047 h 3148047"/>
              <a:gd name="connsiteX3" fmla="*/ 110006 w 660026"/>
              <a:gd name="connsiteY3" fmla="*/ 3148047 h 3148047"/>
              <a:gd name="connsiteX4" fmla="*/ 0 w 660026"/>
              <a:gd name="connsiteY4" fmla="*/ 3038041 h 3148047"/>
              <a:gd name="connsiteX5" fmla="*/ 0 w 660026"/>
              <a:gd name="connsiteY5" fmla="*/ 339800 h 3148047"/>
              <a:gd name="connsiteX6" fmla="*/ 110006 w 660026"/>
              <a:gd name="connsiteY6" fmla="*/ 229794 h 3148047"/>
              <a:gd name="connsiteX7" fmla="*/ 200383 w 660026"/>
              <a:gd name="connsiteY7" fmla="*/ 229794 h 3148047"/>
              <a:gd name="connsiteX8" fmla="*/ 330015 w 660026"/>
              <a:gd name="connsiteY8" fmla="*/ 0 h 3148047"/>
              <a:gd name="connsiteX9" fmla="*/ 459646 w 660026"/>
              <a:gd name="connsiteY9" fmla="*/ 229794 h 3148047"/>
              <a:gd name="connsiteX10" fmla="*/ 550020 w 660026"/>
              <a:gd name="connsiteY10" fmla="*/ 229794 h 3148047"/>
              <a:gd name="connsiteX11" fmla="*/ 660026 w 660026"/>
              <a:gd name="connsiteY11" fmla="*/ 339800 h 314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0026" h="3148047">
                <a:moveTo>
                  <a:pt x="660026" y="339800"/>
                </a:moveTo>
                <a:lnTo>
                  <a:pt x="660026" y="3038041"/>
                </a:lnTo>
                <a:cubicBezTo>
                  <a:pt x="660026" y="3098796"/>
                  <a:pt x="610775" y="3148047"/>
                  <a:pt x="550020" y="3148047"/>
                </a:cubicBezTo>
                <a:lnTo>
                  <a:pt x="110006" y="3148047"/>
                </a:lnTo>
                <a:cubicBezTo>
                  <a:pt x="49251" y="3148047"/>
                  <a:pt x="0" y="3098796"/>
                  <a:pt x="0" y="3038041"/>
                </a:cubicBezTo>
                <a:lnTo>
                  <a:pt x="0" y="339800"/>
                </a:lnTo>
                <a:cubicBezTo>
                  <a:pt x="0" y="279045"/>
                  <a:pt x="49251" y="229794"/>
                  <a:pt x="110006" y="229794"/>
                </a:cubicBezTo>
                <a:lnTo>
                  <a:pt x="200383" y="229794"/>
                </a:lnTo>
                <a:lnTo>
                  <a:pt x="330015" y="0"/>
                </a:lnTo>
                <a:lnTo>
                  <a:pt x="459646" y="229794"/>
                </a:lnTo>
                <a:lnTo>
                  <a:pt x="550020" y="229794"/>
                </a:lnTo>
                <a:cubicBezTo>
                  <a:pt x="610775" y="229794"/>
                  <a:pt x="660026" y="279045"/>
                  <a:pt x="660026" y="339800"/>
                </a:cubicBezTo>
                <a:close/>
              </a:path>
            </a:pathLst>
          </a:custGeom>
          <a:solidFill>
            <a:srgbClr val="6464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7022139" y="2354749"/>
            <a:ext cx="798795" cy="798795"/>
          </a:xfrm>
          <a:prstGeom prst="ellipse">
            <a:avLst/>
          </a:prstGeom>
          <a:solidFill>
            <a:srgbClr val="50BA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8"/>
          <p:cNvSpPr/>
          <p:nvPr/>
        </p:nvSpPr>
        <p:spPr>
          <a:xfrm rot="16200000">
            <a:off x="9258504" y="1179170"/>
            <a:ext cx="660026" cy="3148047"/>
          </a:xfrm>
          <a:custGeom>
            <a:avLst/>
            <a:gdLst>
              <a:gd name="connsiteX0" fmla="*/ 660026 w 660026"/>
              <a:gd name="connsiteY0" fmla="*/ 339800 h 3148047"/>
              <a:gd name="connsiteX1" fmla="*/ 660026 w 660026"/>
              <a:gd name="connsiteY1" fmla="*/ 3038041 h 3148047"/>
              <a:gd name="connsiteX2" fmla="*/ 550020 w 660026"/>
              <a:gd name="connsiteY2" fmla="*/ 3148047 h 3148047"/>
              <a:gd name="connsiteX3" fmla="*/ 110006 w 660026"/>
              <a:gd name="connsiteY3" fmla="*/ 3148047 h 3148047"/>
              <a:gd name="connsiteX4" fmla="*/ 0 w 660026"/>
              <a:gd name="connsiteY4" fmla="*/ 3038041 h 3148047"/>
              <a:gd name="connsiteX5" fmla="*/ 0 w 660026"/>
              <a:gd name="connsiteY5" fmla="*/ 339800 h 3148047"/>
              <a:gd name="connsiteX6" fmla="*/ 110006 w 660026"/>
              <a:gd name="connsiteY6" fmla="*/ 229794 h 3148047"/>
              <a:gd name="connsiteX7" fmla="*/ 200383 w 660026"/>
              <a:gd name="connsiteY7" fmla="*/ 229794 h 3148047"/>
              <a:gd name="connsiteX8" fmla="*/ 330015 w 660026"/>
              <a:gd name="connsiteY8" fmla="*/ 0 h 3148047"/>
              <a:gd name="connsiteX9" fmla="*/ 459646 w 660026"/>
              <a:gd name="connsiteY9" fmla="*/ 229794 h 3148047"/>
              <a:gd name="connsiteX10" fmla="*/ 550020 w 660026"/>
              <a:gd name="connsiteY10" fmla="*/ 229794 h 3148047"/>
              <a:gd name="connsiteX11" fmla="*/ 660026 w 660026"/>
              <a:gd name="connsiteY11" fmla="*/ 339800 h 314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0026" h="3148047">
                <a:moveTo>
                  <a:pt x="660026" y="339800"/>
                </a:moveTo>
                <a:lnTo>
                  <a:pt x="660026" y="3038041"/>
                </a:lnTo>
                <a:cubicBezTo>
                  <a:pt x="660026" y="3098796"/>
                  <a:pt x="610775" y="3148047"/>
                  <a:pt x="550020" y="3148047"/>
                </a:cubicBezTo>
                <a:lnTo>
                  <a:pt x="110006" y="3148047"/>
                </a:lnTo>
                <a:cubicBezTo>
                  <a:pt x="49251" y="3148047"/>
                  <a:pt x="0" y="3098796"/>
                  <a:pt x="0" y="3038041"/>
                </a:cubicBezTo>
                <a:lnTo>
                  <a:pt x="0" y="339800"/>
                </a:lnTo>
                <a:cubicBezTo>
                  <a:pt x="0" y="279045"/>
                  <a:pt x="49251" y="229794"/>
                  <a:pt x="110006" y="229794"/>
                </a:cubicBezTo>
                <a:lnTo>
                  <a:pt x="200383" y="229794"/>
                </a:lnTo>
                <a:lnTo>
                  <a:pt x="330015" y="0"/>
                </a:lnTo>
                <a:lnTo>
                  <a:pt x="459646" y="229794"/>
                </a:lnTo>
                <a:lnTo>
                  <a:pt x="550020" y="229794"/>
                </a:lnTo>
                <a:cubicBezTo>
                  <a:pt x="610775" y="229794"/>
                  <a:pt x="660026" y="279045"/>
                  <a:pt x="660026" y="339800"/>
                </a:cubicBezTo>
                <a:close/>
              </a:path>
            </a:pathLst>
          </a:custGeom>
          <a:solidFill>
            <a:srgbClr val="50BA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1243583" y="4496111"/>
            <a:ext cx="798795" cy="798795"/>
          </a:xfrm>
          <a:prstGeom prst="ellipse">
            <a:avLst/>
          </a:prstGeom>
          <a:solidFill>
            <a:srgbClr val="50BA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0"/>
          <p:cNvSpPr/>
          <p:nvPr/>
        </p:nvSpPr>
        <p:spPr>
          <a:xfrm rot="16200000">
            <a:off x="3479948" y="3320532"/>
            <a:ext cx="660026" cy="3148047"/>
          </a:xfrm>
          <a:custGeom>
            <a:avLst/>
            <a:gdLst>
              <a:gd name="connsiteX0" fmla="*/ 660026 w 660026"/>
              <a:gd name="connsiteY0" fmla="*/ 339800 h 3148047"/>
              <a:gd name="connsiteX1" fmla="*/ 660026 w 660026"/>
              <a:gd name="connsiteY1" fmla="*/ 3038041 h 3148047"/>
              <a:gd name="connsiteX2" fmla="*/ 550020 w 660026"/>
              <a:gd name="connsiteY2" fmla="*/ 3148047 h 3148047"/>
              <a:gd name="connsiteX3" fmla="*/ 110006 w 660026"/>
              <a:gd name="connsiteY3" fmla="*/ 3148047 h 3148047"/>
              <a:gd name="connsiteX4" fmla="*/ 0 w 660026"/>
              <a:gd name="connsiteY4" fmla="*/ 3038041 h 3148047"/>
              <a:gd name="connsiteX5" fmla="*/ 0 w 660026"/>
              <a:gd name="connsiteY5" fmla="*/ 339800 h 3148047"/>
              <a:gd name="connsiteX6" fmla="*/ 110006 w 660026"/>
              <a:gd name="connsiteY6" fmla="*/ 229794 h 3148047"/>
              <a:gd name="connsiteX7" fmla="*/ 200383 w 660026"/>
              <a:gd name="connsiteY7" fmla="*/ 229794 h 3148047"/>
              <a:gd name="connsiteX8" fmla="*/ 330015 w 660026"/>
              <a:gd name="connsiteY8" fmla="*/ 0 h 3148047"/>
              <a:gd name="connsiteX9" fmla="*/ 459646 w 660026"/>
              <a:gd name="connsiteY9" fmla="*/ 229794 h 3148047"/>
              <a:gd name="connsiteX10" fmla="*/ 550020 w 660026"/>
              <a:gd name="connsiteY10" fmla="*/ 229794 h 3148047"/>
              <a:gd name="connsiteX11" fmla="*/ 660026 w 660026"/>
              <a:gd name="connsiteY11" fmla="*/ 339800 h 314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0026" h="3148047">
                <a:moveTo>
                  <a:pt x="660026" y="339800"/>
                </a:moveTo>
                <a:lnTo>
                  <a:pt x="660026" y="3038041"/>
                </a:lnTo>
                <a:cubicBezTo>
                  <a:pt x="660026" y="3098796"/>
                  <a:pt x="610775" y="3148047"/>
                  <a:pt x="550020" y="3148047"/>
                </a:cubicBezTo>
                <a:lnTo>
                  <a:pt x="110006" y="3148047"/>
                </a:lnTo>
                <a:cubicBezTo>
                  <a:pt x="49251" y="3148047"/>
                  <a:pt x="0" y="3098796"/>
                  <a:pt x="0" y="3038041"/>
                </a:cubicBezTo>
                <a:lnTo>
                  <a:pt x="0" y="339800"/>
                </a:lnTo>
                <a:cubicBezTo>
                  <a:pt x="0" y="279045"/>
                  <a:pt x="49251" y="229794"/>
                  <a:pt x="110006" y="229794"/>
                </a:cubicBezTo>
                <a:lnTo>
                  <a:pt x="200383" y="229794"/>
                </a:lnTo>
                <a:lnTo>
                  <a:pt x="330015" y="0"/>
                </a:lnTo>
                <a:lnTo>
                  <a:pt x="459646" y="229794"/>
                </a:lnTo>
                <a:lnTo>
                  <a:pt x="550020" y="229794"/>
                </a:lnTo>
                <a:cubicBezTo>
                  <a:pt x="610775" y="229794"/>
                  <a:pt x="660026" y="279045"/>
                  <a:pt x="660026" y="339800"/>
                </a:cubicBezTo>
                <a:close/>
              </a:path>
            </a:pathLst>
          </a:custGeom>
          <a:solidFill>
            <a:srgbClr val="50BA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7022139" y="4496111"/>
            <a:ext cx="798795" cy="798795"/>
          </a:xfrm>
          <a:prstGeom prst="ellipse">
            <a:avLst/>
          </a:prstGeom>
          <a:solidFill>
            <a:srgbClr val="6464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2"/>
          <p:cNvSpPr/>
          <p:nvPr/>
        </p:nvSpPr>
        <p:spPr>
          <a:xfrm rot="16200000">
            <a:off x="9258504" y="3320532"/>
            <a:ext cx="660026" cy="3148047"/>
          </a:xfrm>
          <a:custGeom>
            <a:avLst/>
            <a:gdLst>
              <a:gd name="connsiteX0" fmla="*/ 660026 w 660026"/>
              <a:gd name="connsiteY0" fmla="*/ 339800 h 3148047"/>
              <a:gd name="connsiteX1" fmla="*/ 660026 w 660026"/>
              <a:gd name="connsiteY1" fmla="*/ 3038041 h 3148047"/>
              <a:gd name="connsiteX2" fmla="*/ 550020 w 660026"/>
              <a:gd name="connsiteY2" fmla="*/ 3148047 h 3148047"/>
              <a:gd name="connsiteX3" fmla="*/ 110006 w 660026"/>
              <a:gd name="connsiteY3" fmla="*/ 3148047 h 3148047"/>
              <a:gd name="connsiteX4" fmla="*/ 0 w 660026"/>
              <a:gd name="connsiteY4" fmla="*/ 3038041 h 3148047"/>
              <a:gd name="connsiteX5" fmla="*/ 0 w 660026"/>
              <a:gd name="connsiteY5" fmla="*/ 339800 h 3148047"/>
              <a:gd name="connsiteX6" fmla="*/ 110006 w 660026"/>
              <a:gd name="connsiteY6" fmla="*/ 229794 h 3148047"/>
              <a:gd name="connsiteX7" fmla="*/ 200383 w 660026"/>
              <a:gd name="connsiteY7" fmla="*/ 229794 h 3148047"/>
              <a:gd name="connsiteX8" fmla="*/ 330015 w 660026"/>
              <a:gd name="connsiteY8" fmla="*/ 0 h 3148047"/>
              <a:gd name="connsiteX9" fmla="*/ 459646 w 660026"/>
              <a:gd name="connsiteY9" fmla="*/ 229794 h 3148047"/>
              <a:gd name="connsiteX10" fmla="*/ 550020 w 660026"/>
              <a:gd name="connsiteY10" fmla="*/ 229794 h 3148047"/>
              <a:gd name="connsiteX11" fmla="*/ 660026 w 660026"/>
              <a:gd name="connsiteY11" fmla="*/ 339800 h 314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0026" h="3148047">
                <a:moveTo>
                  <a:pt x="660026" y="339800"/>
                </a:moveTo>
                <a:lnTo>
                  <a:pt x="660026" y="3038041"/>
                </a:lnTo>
                <a:cubicBezTo>
                  <a:pt x="660026" y="3098796"/>
                  <a:pt x="610775" y="3148047"/>
                  <a:pt x="550020" y="3148047"/>
                </a:cubicBezTo>
                <a:lnTo>
                  <a:pt x="110006" y="3148047"/>
                </a:lnTo>
                <a:cubicBezTo>
                  <a:pt x="49251" y="3148047"/>
                  <a:pt x="0" y="3098796"/>
                  <a:pt x="0" y="3038041"/>
                </a:cubicBezTo>
                <a:lnTo>
                  <a:pt x="0" y="339800"/>
                </a:lnTo>
                <a:cubicBezTo>
                  <a:pt x="0" y="279045"/>
                  <a:pt x="49251" y="229794"/>
                  <a:pt x="110006" y="229794"/>
                </a:cubicBezTo>
                <a:lnTo>
                  <a:pt x="200383" y="229794"/>
                </a:lnTo>
                <a:lnTo>
                  <a:pt x="330015" y="0"/>
                </a:lnTo>
                <a:lnTo>
                  <a:pt x="459646" y="229794"/>
                </a:lnTo>
                <a:lnTo>
                  <a:pt x="550020" y="229794"/>
                </a:lnTo>
                <a:cubicBezTo>
                  <a:pt x="610775" y="229794"/>
                  <a:pt x="660026" y="279045"/>
                  <a:pt x="660026" y="339800"/>
                </a:cubicBezTo>
                <a:close/>
              </a:path>
            </a:pathLst>
          </a:custGeom>
          <a:solidFill>
            <a:srgbClr val="6464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p:nvGrpSpPr>
        <p:grpSpPr>
          <a:xfrm>
            <a:off x="7208893" y="4671614"/>
            <a:ext cx="425286" cy="445836"/>
            <a:chOff x="7002627" y="828237"/>
            <a:chExt cx="444697" cy="466185"/>
          </a:xfrm>
          <a:solidFill>
            <a:srgbClr val="FEFEFE"/>
          </a:solidFill>
          <a:effectLst/>
        </p:grpSpPr>
        <p:sp>
          <p:nvSpPr>
            <p:cNvPr id="17" name="Freeform 11"/>
            <p:cNvSpPr/>
            <p:nvPr/>
          </p:nvSpPr>
          <p:spPr bwMode="auto">
            <a:xfrm>
              <a:off x="7133420" y="1073942"/>
              <a:ext cx="88753" cy="87818"/>
            </a:xfrm>
            <a:custGeom>
              <a:avLst/>
              <a:gdLst>
                <a:gd name="T0" fmla="*/ 24 w 40"/>
                <a:gd name="T1" fmla="*/ 1 h 40"/>
                <a:gd name="T2" fmla="*/ 20 w 40"/>
                <a:gd name="T3" fmla="*/ 0 h 40"/>
                <a:gd name="T4" fmla="*/ 0 w 40"/>
                <a:gd name="T5" fmla="*/ 20 h 40"/>
                <a:gd name="T6" fmla="*/ 20 w 40"/>
                <a:gd name="T7" fmla="*/ 40 h 40"/>
                <a:gd name="T8" fmla="*/ 40 w 40"/>
                <a:gd name="T9" fmla="*/ 20 h 40"/>
                <a:gd name="T10" fmla="*/ 39 w 40"/>
                <a:gd name="T11" fmla="*/ 15 h 40"/>
                <a:gd name="T12" fmla="*/ 15 w 40"/>
                <a:gd name="T13" fmla="*/ 26 h 40"/>
                <a:gd name="T14" fmla="*/ 24 w 40"/>
                <a:gd name="T15" fmla="*/ 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40">
                  <a:moveTo>
                    <a:pt x="24" y="1"/>
                  </a:moveTo>
                  <a:cubicBezTo>
                    <a:pt x="23" y="1"/>
                    <a:pt x="21" y="0"/>
                    <a:pt x="20" y="0"/>
                  </a:cubicBezTo>
                  <a:cubicBezTo>
                    <a:pt x="9" y="0"/>
                    <a:pt x="0" y="9"/>
                    <a:pt x="0" y="20"/>
                  </a:cubicBezTo>
                  <a:cubicBezTo>
                    <a:pt x="0" y="31"/>
                    <a:pt x="9" y="40"/>
                    <a:pt x="20" y="40"/>
                  </a:cubicBezTo>
                  <a:cubicBezTo>
                    <a:pt x="31" y="40"/>
                    <a:pt x="40" y="31"/>
                    <a:pt x="40" y="20"/>
                  </a:cubicBezTo>
                  <a:cubicBezTo>
                    <a:pt x="40" y="18"/>
                    <a:pt x="40" y="17"/>
                    <a:pt x="39" y="15"/>
                  </a:cubicBezTo>
                  <a:cubicBezTo>
                    <a:pt x="15" y="26"/>
                    <a:pt x="15" y="26"/>
                    <a:pt x="15" y="26"/>
                  </a:cubicBezTo>
                  <a:lnTo>
                    <a:pt x="24"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8" name="Freeform 12"/>
            <p:cNvSpPr/>
            <p:nvPr/>
          </p:nvSpPr>
          <p:spPr bwMode="auto">
            <a:xfrm>
              <a:off x="7002627" y="943149"/>
              <a:ext cx="351273" cy="351273"/>
            </a:xfrm>
            <a:custGeom>
              <a:avLst/>
              <a:gdLst>
                <a:gd name="T0" fmla="*/ 131 w 159"/>
                <a:gd name="T1" fmla="*/ 41 h 159"/>
                <a:gd name="T2" fmla="*/ 144 w 159"/>
                <a:gd name="T3" fmla="*/ 79 h 159"/>
                <a:gd name="T4" fmla="*/ 79 w 159"/>
                <a:gd name="T5" fmla="*/ 144 h 159"/>
                <a:gd name="T6" fmla="*/ 15 w 159"/>
                <a:gd name="T7" fmla="*/ 79 h 159"/>
                <a:gd name="T8" fmla="*/ 79 w 159"/>
                <a:gd name="T9" fmla="*/ 15 h 159"/>
                <a:gd name="T10" fmla="*/ 112 w 159"/>
                <a:gd name="T11" fmla="*/ 24 h 159"/>
                <a:gd name="T12" fmla="*/ 122 w 159"/>
                <a:gd name="T13" fmla="*/ 13 h 159"/>
                <a:gd name="T14" fmla="*/ 79 w 159"/>
                <a:gd name="T15" fmla="*/ 0 h 159"/>
                <a:gd name="T16" fmla="*/ 0 w 159"/>
                <a:gd name="T17" fmla="*/ 79 h 159"/>
                <a:gd name="T18" fmla="*/ 79 w 159"/>
                <a:gd name="T19" fmla="*/ 159 h 159"/>
                <a:gd name="T20" fmla="*/ 159 w 159"/>
                <a:gd name="T21" fmla="*/ 79 h 159"/>
                <a:gd name="T22" fmla="*/ 141 w 159"/>
                <a:gd name="T23" fmla="*/ 30 h 159"/>
                <a:gd name="T24" fmla="*/ 131 w 159"/>
                <a:gd name="T25" fmla="*/ 4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59">
                  <a:moveTo>
                    <a:pt x="131" y="41"/>
                  </a:moveTo>
                  <a:cubicBezTo>
                    <a:pt x="139" y="52"/>
                    <a:pt x="144" y="65"/>
                    <a:pt x="144" y="79"/>
                  </a:cubicBezTo>
                  <a:cubicBezTo>
                    <a:pt x="144" y="115"/>
                    <a:pt x="115" y="144"/>
                    <a:pt x="79" y="144"/>
                  </a:cubicBezTo>
                  <a:cubicBezTo>
                    <a:pt x="44" y="144"/>
                    <a:pt x="15" y="115"/>
                    <a:pt x="15" y="79"/>
                  </a:cubicBezTo>
                  <a:cubicBezTo>
                    <a:pt x="15" y="44"/>
                    <a:pt x="44" y="15"/>
                    <a:pt x="79" y="15"/>
                  </a:cubicBezTo>
                  <a:cubicBezTo>
                    <a:pt x="91" y="15"/>
                    <a:pt x="103" y="18"/>
                    <a:pt x="112" y="24"/>
                  </a:cubicBezTo>
                  <a:cubicBezTo>
                    <a:pt x="122" y="13"/>
                    <a:pt x="122" y="13"/>
                    <a:pt x="122" y="13"/>
                  </a:cubicBezTo>
                  <a:cubicBezTo>
                    <a:pt x="110" y="5"/>
                    <a:pt x="95" y="0"/>
                    <a:pt x="79" y="0"/>
                  </a:cubicBezTo>
                  <a:cubicBezTo>
                    <a:pt x="35" y="0"/>
                    <a:pt x="0" y="35"/>
                    <a:pt x="0" y="79"/>
                  </a:cubicBezTo>
                  <a:cubicBezTo>
                    <a:pt x="0" y="123"/>
                    <a:pt x="35" y="159"/>
                    <a:pt x="79" y="159"/>
                  </a:cubicBezTo>
                  <a:cubicBezTo>
                    <a:pt x="123" y="159"/>
                    <a:pt x="159" y="123"/>
                    <a:pt x="159" y="79"/>
                  </a:cubicBezTo>
                  <a:cubicBezTo>
                    <a:pt x="159" y="61"/>
                    <a:pt x="152" y="43"/>
                    <a:pt x="141" y="30"/>
                  </a:cubicBezTo>
                  <a:lnTo>
                    <a:pt x="131"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9" name="Freeform 13"/>
            <p:cNvSpPr/>
            <p:nvPr/>
          </p:nvSpPr>
          <p:spPr bwMode="auto">
            <a:xfrm>
              <a:off x="7177329" y="1049652"/>
              <a:ext cx="66331" cy="68199"/>
            </a:xfrm>
            <a:custGeom>
              <a:avLst/>
              <a:gdLst>
                <a:gd name="T0" fmla="*/ 71 w 71"/>
                <a:gd name="T1" fmla="*/ 30 h 73"/>
                <a:gd name="T2" fmla="*/ 38 w 71"/>
                <a:gd name="T3" fmla="*/ 0 h 73"/>
                <a:gd name="T4" fmla="*/ 19 w 71"/>
                <a:gd name="T5" fmla="*/ 19 h 73"/>
                <a:gd name="T6" fmla="*/ 0 w 71"/>
                <a:gd name="T7" fmla="*/ 73 h 73"/>
                <a:gd name="T8" fmla="*/ 55 w 71"/>
                <a:gd name="T9" fmla="*/ 49 h 73"/>
                <a:gd name="T10" fmla="*/ 71 w 71"/>
                <a:gd name="T11" fmla="*/ 30 h 73"/>
              </a:gdLst>
              <a:ahLst/>
              <a:cxnLst>
                <a:cxn ang="0">
                  <a:pos x="T0" y="T1"/>
                </a:cxn>
                <a:cxn ang="0">
                  <a:pos x="T2" y="T3"/>
                </a:cxn>
                <a:cxn ang="0">
                  <a:pos x="T4" y="T5"/>
                </a:cxn>
                <a:cxn ang="0">
                  <a:pos x="T6" y="T7"/>
                </a:cxn>
                <a:cxn ang="0">
                  <a:pos x="T8" y="T9"/>
                </a:cxn>
                <a:cxn ang="0">
                  <a:pos x="T10" y="T11"/>
                </a:cxn>
              </a:cxnLst>
              <a:rect l="0" t="0" r="r" b="b"/>
              <a:pathLst>
                <a:path w="71" h="73">
                  <a:moveTo>
                    <a:pt x="71" y="30"/>
                  </a:moveTo>
                  <a:lnTo>
                    <a:pt x="38" y="0"/>
                  </a:lnTo>
                  <a:lnTo>
                    <a:pt x="19" y="19"/>
                  </a:lnTo>
                  <a:lnTo>
                    <a:pt x="0" y="73"/>
                  </a:lnTo>
                  <a:lnTo>
                    <a:pt x="55" y="49"/>
                  </a:lnTo>
                  <a:lnTo>
                    <a:pt x="71"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0" name="Freeform 14"/>
            <p:cNvSpPr/>
            <p:nvPr/>
          </p:nvSpPr>
          <p:spPr bwMode="auto">
            <a:xfrm>
              <a:off x="7219370" y="916990"/>
              <a:ext cx="143873" cy="152281"/>
            </a:xfrm>
            <a:custGeom>
              <a:avLst/>
              <a:gdLst>
                <a:gd name="T0" fmla="*/ 121 w 154"/>
                <a:gd name="T1" fmla="*/ 0 h 163"/>
                <a:gd name="T2" fmla="*/ 0 w 154"/>
                <a:gd name="T3" fmla="*/ 132 h 163"/>
                <a:gd name="T4" fmla="*/ 33 w 154"/>
                <a:gd name="T5" fmla="*/ 163 h 163"/>
                <a:gd name="T6" fmla="*/ 154 w 154"/>
                <a:gd name="T7" fmla="*/ 31 h 163"/>
                <a:gd name="T8" fmla="*/ 121 w 154"/>
                <a:gd name="T9" fmla="*/ 35 h 163"/>
                <a:gd name="T10" fmla="*/ 121 w 154"/>
                <a:gd name="T11" fmla="*/ 0 h 163"/>
              </a:gdLst>
              <a:ahLst/>
              <a:cxnLst>
                <a:cxn ang="0">
                  <a:pos x="T0" y="T1"/>
                </a:cxn>
                <a:cxn ang="0">
                  <a:pos x="T2" y="T3"/>
                </a:cxn>
                <a:cxn ang="0">
                  <a:pos x="T4" y="T5"/>
                </a:cxn>
                <a:cxn ang="0">
                  <a:pos x="T6" y="T7"/>
                </a:cxn>
                <a:cxn ang="0">
                  <a:pos x="T8" y="T9"/>
                </a:cxn>
                <a:cxn ang="0">
                  <a:pos x="T10" y="T11"/>
                </a:cxn>
              </a:cxnLst>
              <a:rect l="0" t="0" r="r" b="b"/>
              <a:pathLst>
                <a:path w="154" h="163">
                  <a:moveTo>
                    <a:pt x="121" y="0"/>
                  </a:moveTo>
                  <a:lnTo>
                    <a:pt x="0" y="132"/>
                  </a:lnTo>
                  <a:lnTo>
                    <a:pt x="33" y="163"/>
                  </a:lnTo>
                  <a:lnTo>
                    <a:pt x="154" y="31"/>
                  </a:lnTo>
                  <a:lnTo>
                    <a:pt x="121" y="35"/>
                  </a:lnTo>
                  <a:lnTo>
                    <a:pt x="12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1" name="Freeform 15"/>
            <p:cNvSpPr/>
            <p:nvPr/>
          </p:nvSpPr>
          <p:spPr bwMode="auto">
            <a:xfrm>
              <a:off x="7338952" y="883357"/>
              <a:ext cx="56988" cy="59791"/>
            </a:xfrm>
            <a:custGeom>
              <a:avLst/>
              <a:gdLst>
                <a:gd name="T0" fmla="*/ 14 w 61"/>
                <a:gd name="T1" fmla="*/ 48 h 64"/>
                <a:gd name="T2" fmla="*/ 14 w 61"/>
                <a:gd name="T3" fmla="*/ 12 h 64"/>
                <a:gd name="T4" fmla="*/ 0 w 61"/>
                <a:gd name="T5" fmla="*/ 0 h 64"/>
                <a:gd name="T6" fmla="*/ 0 w 61"/>
                <a:gd name="T7" fmla="*/ 0 h 64"/>
                <a:gd name="T8" fmla="*/ 0 w 61"/>
                <a:gd name="T9" fmla="*/ 64 h 64"/>
                <a:gd name="T10" fmla="*/ 61 w 61"/>
                <a:gd name="T11" fmla="*/ 55 h 64"/>
                <a:gd name="T12" fmla="*/ 61 w 61"/>
                <a:gd name="T13" fmla="*/ 55 h 64"/>
                <a:gd name="T14" fmla="*/ 50 w 61"/>
                <a:gd name="T15" fmla="*/ 43 h 64"/>
                <a:gd name="T16" fmla="*/ 14 w 61"/>
                <a:gd name="T17" fmla="*/ 4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4">
                  <a:moveTo>
                    <a:pt x="14" y="48"/>
                  </a:moveTo>
                  <a:lnTo>
                    <a:pt x="14" y="12"/>
                  </a:lnTo>
                  <a:lnTo>
                    <a:pt x="0" y="0"/>
                  </a:lnTo>
                  <a:lnTo>
                    <a:pt x="0" y="0"/>
                  </a:lnTo>
                  <a:lnTo>
                    <a:pt x="0" y="64"/>
                  </a:lnTo>
                  <a:lnTo>
                    <a:pt x="61" y="55"/>
                  </a:lnTo>
                  <a:lnTo>
                    <a:pt x="61" y="55"/>
                  </a:lnTo>
                  <a:lnTo>
                    <a:pt x="50" y="43"/>
                  </a:lnTo>
                  <a:lnTo>
                    <a:pt x="14"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2" name="Freeform 16"/>
            <p:cNvSpPr/>
            <p:nvPr/>
          </p:nvSpPr>
          <p:spPr bwMode="auto">
            <a:xfrm>
              <a:off x="7363242" y="855330"/>
              <a:ext cx="59791" cy="61660"/>
            </a:xfrm>
            <a:custGeom>
              <a:avLst/>
              <a:gdLst>
                <a:gd name="T0" fmla="*/ 14 w 64"/>
                <a:gd name="T1" fmla="*/ 49 h 66"/>
                <a:gd name="T2" fmla="*/ 14 w 64"/>
                <a:gd name="T3" fmla="*/ 11 h 66"/>
                <a:gd name="T4" fmla="*/ 2 w 64"/>
                <a:gd name="T5" fmla="*/ 0 h 66"/>
                <a:gd name="T6" fmla="*/ 2 w 64"/>
                <a:gd name="T7" fmla="*/ 0 h 66"/>
                <a:gd name="T8" fmla="*/ 0 w 64"/>
                <a:gd name="T9" fmla="*/ 66 h 66"/>
                <a:gd name="T10" fmla="*/ 64 w 64"/>
                <a:gd name="T11" fmla="*/ 56 h 66"/>
                <a:gd name="T12" fmla="*/ 64 w 64"/>
                <a:gd name="T13" fmla="*/ 56 h 66"/>
                <a:gd name="T14" fmla="*/ 50 w 64"/>
                <a:gd name="T15" fmla="*/ 44 h 66"/>
                <a:gd name="T16" fmla="*/ 14 w 64"/>
                <a:gd name="T17" fmla="*/ 4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66">
                  <a:moveTo>
                    <a:pt x="14" y="49"/>
                  </a:moveTo>
                  <a:lnTo>
                    <a:pt x="14" y="11"/>
                  </a:lnTo>
                  <a:lnTo>
                    <a:pt x="2" y="0"/>
                  </a:lnTo>
                  <a:lnTo>
                    <a:pt x="2" y="0"/>
                  </a:lnTo>
                  <a:lnTo>
                    <a:pt x="0" y="66"/>
                  </a:lnTo>
                  <a:lnTo>
                    <a:pt x="64" y="56"/>
                  </a:lnTo>
                  <a:lnTo>
                    <a:pt x="64" y="56"/>
                  </a:lnTo>
                  <a:lnTo>
                    <a:pt x="50" y="44"/>
                  </a:lnTo>
                  <a:lnTo>
                    <a:pt x="14"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 name="Freeform 17"/>
            <p:cNvSpPr/>
            <p:nvPr/>
          </p:nvSpPr>
          <p:spPr bwMode="auto">
            <a:xfrm>
              <a:off x="7067089" y="1009479"/>
              <a:ext cx="220480" cy="218612"/>
            </a:xfrm>
            <a:custGeom>
              <a:avLst/>
              <a:gdLst>
                <a:gd name="T0" fmla="*/ 50 w 100"/>
                <a:gd name="T1" fmla="*/ 0 h 99"/>
                <a:gd name="T2" fmla="*/ 0 w 100"/>
                <a:gd name="T3" fmla="*/ 49 h 99"/>
                <a:gd name="T4" fmla="*/ 50 w 100"/>
                <a:gd name="T5" fmla="*/ 99 h 99"/>
                <a:gd name="T6" fmla="*/ 100 w 100"/>
                <a:gd name="T7" fmla="*/ 49 h 99"/>
                <a:gd name="T8" fmla="*/ 92 w 100"/>
                <a:gd name="T9" fmla="*/ 22 h 99"/>
                <a:gd name="T10" fmla="*/ 83 w 100"/>
                <a:gd name="T11" fmla="*/ 32 h 99"/>
                <a:gd name="T12" fmla="*/ 81 w 100"/>
                <a:gd name="T13" fmla="*/ 34 h 99"/>
                <a:gd name="T14" fmla="*/ 85 w 100"/>
                <a:gd name="T15" fmla="*/ 49 h 99"/>
                <a:gd name="T16" fmla="*/ 50 w 100"/>
                <a:gd name="T17" fmla="*/ 84 h 99"/>
                <a:gd name="T18" fmla="*/ 15 w 100"/>
                <a:gd name="T19" fmla="*/ 49 h 99"/>
                <a:gd name="T20" fmla="*/ 50 w 100"/>
                <a:gd name="T21" fmla="*/ 15 h 99"/>
                <a:gd name="T22" fmla="*/ 62 w 100"/>
                <a:gd name="T23" fmla="*/ 17 h 99"/>
                <a:gd name="T24" fmla="*/ 64 w 100"/>
                <a:gd name="T25" fmla="*/ 14 h 99"/>
                <a:gd name="T26" fmla="*/ 73 w 100"/>
                <a:gd name="T27" fmla="*/ 5 h 99"/>
                <a:gd name="T28" fmla="*/ 50 w 100"/>
                <a:gd name="T29"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99">
                  <a:moveTo>
                    <a:pt x="50" y="0"/>
                  </a:moveTo>
                  <a:cubicBezTo>
                    <a:pt x="23" y="0"/>
                    <a:pt x="0" y="22"/>
                    <a:pt x="0" y="49"/>
                  </a:cubicBezTo>
                  <a:cubicBezTo>
                    <a:pt x="0" y="77"/>
                    <a:pt x="23" y="99"/>
                    <a:pt x="50" y="99"/>
                  </a:cubicBezTo>
                  <a:cubicBezTo>
                    <a:pt x="78" y="99"/>
                    <a:pt x="100" y="77"/>
                    <a:pt x="100" y="49"/>
                  </a:cubicBezTo>
                  <a:cubicBezTo>
                    <a:pt x="100" y="39"/>
                    <a:pt x="97" y="30"/>
                    <a:pt x="92" y="22"/>
                  </a:cubicBezTo>
                  <a:cubicBezTo>
                    <a:pt x="83" y="32"/>
                    <a:pt x="83" y="32"/>
                    <a:pt x="83" y="32"/>
                  </a:cubicBezTo>
                  <a:cubicBezTo>
                    <a:pt x="81" y="34"/>
                    <a:pt x="81" y="34"/>
                    <a:pt x="81" y="34"/>
                  </a:cubicBezTo>
                  <a:cubicBezTo>
                    <a:pt x="84" y="39"/>
                    <a:pt x="85" y="44"/>
                    <a:pt x="85" y="49"/>
                  </a:cubicBezTo>
                  <a:cubicBezTo>
                    <a:pt x="85" y="69"/>
                    <a:pt x="69" y="84"/>
                    <a:pt x="50" y="84"/>
                  </a:cubicBezTo>
                  <a:cubicBezTo>
                    <a:pt x="31" y="84"/>
                    <a:pt x="15" y="69"/>
                    <a:pt x="15" y="49"/>
                  </a:cubicBezTo>
                  <a:cubicBezTo>
                    <a:pt x="15" y="30"/>
                    <a:pt x="31" y="15"/>
                    <a:pt x="50" y="15"/>
                  </a:cubicBezTo>
                  <a:cubicBezTo>
                    <a:pt x="54" y="15"/>
                    <a:pt x="59" y="15"/>
                    <a:pt x="62" y="17"/>
                  </a:cubicBezTo>
                  <a:cubicBezTo>
                    <a:pt x="64" y="14"/>
                    <a:pt x="64" y="14"/>
                    <a:pt x="64" y="14"/>
                  </a:cubicBezTo>
                  <a:cubicBezTo>
                    <a:pt x="73" y="5"/>
                    <a:pt x="73" y="5"/>
                    <a:pt x="73" y="5"/>
                  </a:cubicBezTo>
                  <a:cubicBezTo>
                    <a:pt x="66" y="2"/>
                    <a:pt x="58" y="0"/>
                    <a:pt x="5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 name="Freeform 18"/>
            <p:cNvSpPr/>
            <p:nvPr/>
          </p:nvSpPr>
          <p:spPr bwMode="auto">
            <a:xfrm>
              <a:off x="7389401" y="828237"/>
              <a:ext cx="57923" cy="59791"/>
            </a:xfrm>
            <a:custGeom>
              <a:avLst/>
              <a:gdLst>
                <a:gd name="T0" fmla="*/ 50 w 62"/>
                <a:gd name="T1" fmla="*/ 43 h 64"/>
                <a:gd name="T2" fmla="*/ 15 w 62"/>
                <a:gd name="T3" fmla="*/ 47 h 64"/>
                <a:gd name="T4" fmla="*/ 15 w 62"/>
                <a:gd name="T5" fmla="*/ 12 h 64"/>
                <a:gd name="T6" fmla="*/ 0 w 62"/>
                <a:gd name="T7" fmla="*/ 0 h 64"/>
                <a:gd name="T8" fmla="*/ 0 w 62"/>
                <a:gd name="T9" fmla="*/ 0 h 64"/>
                <a:gd name="T10" fmla="*/ 0 w 62"/>
                <a:gd name="T11" fmla="*/ 64 h 64"/>
                <a:gd name="T12" fmla="*/ 62 w 62"/>
                <a:gd name="T13" fmla="*/ 55 h 64"/>
                <a:gd name="T14" fmla="*/ 62 w 62"/>
                <a:gd name="T15" fmla="*/ 55 h 64"/>
                <a:gd name="T16" fmla="*/ 50 w 62"/>
                <a:gd name="T17"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64">
                  <a:moveTo>
                    <a:pt x="50" y="43"/>
                  </a:moveTo>
                  <a:lnTo>
                    <a:pt x="15" y="47"/>
                  </a:lnTo>
                  <a:lnTo>
                    <a:pt x="15" y="12"/>
                  </a:lnTo>
                  <a:lnTo>
                    <a:pt x="0" y="0"/>
                  </a:lnTo>
                  <a:lnTo>
                    <a:pt x="0" y="0"/>
                  </a:lnTo>
                  <a:lnTo>
                    <a:pt x="0" y="64"/>
                  </a:lnTo>
                  <a:lnTo>
                    <a:pt x="62" y="55"/>
                  </a:lnTo>
                  <a:lnTo>
                    <a:pt x="62" y="55"/>
                  </a:lnTo>
                  <a:lnTo>
                    <a:pt x="5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25" name="组合 24"/>
          <p:cNvGrpSpPr>
            <a:grpSpLocks noChangeAspect="1"/>
          </p:cNvGrpSpPr>
          <p:nvPr/>
        </p:nvGrpSpPr>
        <p:grpSpPr>
          <a:xfrm>
            <a:off x="1485914" y="2556922"/>
            <a:ext cx="350058" cy="391480"/>
            <a:chOff x="5999255" y="3275006"/>
            <a:chExt cx="402656" cy="450303"/>
          </a:xfrm>
          <a:solidFill>
            <a:srgbClr val="FEFEFE"/>
          </a:solidFill>
          <a:effectLst/>
        </p:grpSpPr>
        <p:sp>
          <p:nvSpPr>
            <p:cNvPr id="26" name="Freeform 108"/>
            <p:cNvSpPr>
              <a:spLocks noEditPoints="1"/>
            </p:cNvSpPr>
            <p:nvPr/>
          </p:nvSpPr>
          <p:spPr bwMode="auto">
            <a:xfrm>
              <a:off x="6068389" y="3442234"/>
              <a:ext cx="56988" cy="57923"/>
            </a:xfrm>
            <a:custGeom>
              <a:avLst/>
              <a:gdLst>
                <a:gd name="T0" fmla="*/ 13 w 26"/>
                <a:gd name="T1" fmla="*/ 0 h 26"/>
                <a:gd name="T2" fmla="*/ 0 w 26"/>
                <a:gd name="T3" fmla="*/ 13 h 26"/>
                <a:gd name="T4" fmla="*/ 13 w 26"/>
                <a:gd name="T5" fmla="*/ 26 h 26"/>
                <a:gd name="T6" fmla="*/ 26 w 26"/>
                <a:gd name="T7" fmla="*/ 13 h 26"/>
                <a:gd name="T8" fmla="*/ 13 w 26"/>
                <a:gd name="T9" fmla="*/ 0 h 26"/>
                <a:gd name="T10" fmla="*/ 13 w 26"/>
                <a:gd name="T11" fmla="*/ 23 h 26"/>
                <a:gd name="T12" fmla="*/ 3 w 26"/>
                <a:gd name="T13" fmla="*/ 13 h 26"/>
                <a:gd name="T14" fmla="*/ 13 w 26"/>
                <a:gd name="T15" fmla="*/ 3 h 26"/>
                <a:gd name="T16" fmla="*/ 23 w 26"/>
                <a:gd name="T17" fmla="*/ 13 h 26"/>
                <a:gd name="T18" fmla="*/ 13 w 26"/>
                <a:gd name="T19"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7" name="Freeform 109"/>
            <p:cNvSpPr>
              <a:spLocks noEditPoints="1"/>
            </p:cNvSpPr>
            <p:nvPr/>
          </p:nvSpPr>
          <p:spPr bwMode="auto">
            <a:xfrm>
              <a:off x="6196380" y="3404865"/>
              <a:ext cx="48580" cy="48580"/>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7 h 22"/>
                <a:gd name="T12" fmla="*/ 5 w 22"/>
                <a:gd name="T13" fmla="*/ 11 h 22"/>
                <a:gd name="T14" fmla="*/ 11 w 22"/>
                <a:gd name="T15" fmla="*/ 5 h 22"/>
                <a:gd name="T16" fmla="*/ 17 w 22"/>
                <a:gd name="T17" fmla="*/ 11 h 22"/>
                <a:gd name="T18" fmla="*/ 11 w 22"/>
                <a:gd name="T19"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8" name="Freeform 110"/>
            <p:cNvSpPr>
              <a:spLocks noEditPoints="1"/>
            </p:cNvSpPr>
            <p:nvPr/>
          </p:nvSpPr>
          <p:spPr bwMode="auto">
            <a:xfrm>
              <a:off x="6081468" y="3456248"/>
              <a:ext cx="30830" cy="30830"/>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3 h 14"/>
                <a:gd name="T16" fmla="*/ 11 w 14"/>
                <a:gd name="T17" fmla="*/ 7 h 14"/>
                <a:gd name="T18" fmla="*/ 7 w 14"/>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9" name="Freeform 111"/>
            <p:cNvSpPr>
              <a:spLocks noEditPoints="1"/>
            </p:cNvSpPr>
            <p:nvPr/>
          </p:nvSpPr>
          <p:spPr bwMode="auto">
            <a:xfrm>
              <a:off x="6172089" y="3380574"/>
              <a:ext cx="97161" cy="97161"/>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9 h 44"/>
                <a:gd name="T12" fmla="*/ 5 w 44"/>
                <a:gd name="T13" fmla="*/ 22 h 44"/>
                <a:gd name="T14" fmla="*/ 22 w 44"/>
                <a:gd name="T15" fmla="*/ 6 h 44"/>
                <a:gd name="T16" fmla="*/ 39 w 44"/>
                <a:gd name="T17" fmla="*/ 22 h 44"/>
                <a:gd name="T18" fmla="*/ 22 w 44"/>
                <a:gd name="T1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0" name="Freeform 112"/>
            <p:cNvSpPr>
              <a:spLocks noEditPoints="1"/>
            </p:cNvSpPr>
            <p:nvPr/>
          </p:nvSpPr>
          <p:spPr bwMode="auto">
            <a:xfrm>
              <a:off x="5999255" y="3275006"/>
              <a:ext cx="402656" cy="450303"/>
            </a:xfrm>
            <a:custGeom>
              <a:avLst/>
              <a:gdLst>
                <a:gd name="T0" fmla="*/ 157 w 182"/>
                <a:gd name="T1" fmla="*/ 96 h 204"/>
                <a:gd name="T2" fmla="*/ 153 w 182"/>
                <a:gd name="T3" fmla="*/ 48 h 204"/>
                <a:gd name="T4" fmla="*/ 78 w 182"/>
                <a:gd name="T5" fmla="*/ 0 h 204"/>
                <a:gd name="T6" fmla="*/ 1 w 182"/>
                <a:gd name="T7" fmla="*/ 79 h 204"/>
                <a:gd name="T8" fmla="*/ 0 w 182"/>
                <a:gd name="T9" fmla="*/ 204 h 204"/>
                <a:gd name="T10" fmla="*/ 113 w 182"/>
                <a:gd name="T11" fmla="*/ 176 h 204"/>
                <a:gd name="T12" fmla="*/ 147 w 182"/>
                <a:gd name="T13" fmla="*/ 176 h 204"/>
                <a:gd name="T14" fmla="*/ 147 w 182"/>
                <a:gd name="T15" fmla="*/ 176 h 204"/>
                <a:gd name="T16" fmla="*/ 156 w 182"/>
                <a:gd name="T17" fmla="*/ 151 h 204"/>
                <a:gd name="T18" fmla="*/ 146 w 182"/>
                <a:gd name="T19" fmla="*/ 145 h 204"/>
                <a:gd name="T20" fmla="*/ 156 w 182"/>
                <a:gd name="T21" fmla="*/ 140 h 204"/>
                <a:gd name="T22" fmla="*/ 155 w 182"/>
                <a:gd name="T23" fmla="*/ 138 h 204"/>
                <a:gd name="T24" fmla="*/ 170 w 182"/>
                <a:gd name="T25" fmla="*/ 111 h 204"/>
                <a:gd name="T26" fmla="*/ 62 w 182"/>
                <a:gd name="T27" fmla="*/ 93 h 204"/>
                <a:gd name="T28" fmla="*/ 62 w 182"/>
                <a:gd name="T29" fmla="*/ 102 h 204"/>
                <a:gd name="T30" fmla="*/ 54 w 182"/>
                <a:gd name="T31" fmla="*/ 105 h 204"/>
                <a:gd name="T32" fmla="*/ 48 w 182"/>
                <a:gd name="T33" fmla="*/ 110 h 204"/>
                <a:gd name="T34" fmla="*/ 40 w 182"/>
                <a:gd name="T35" fmla="*/ 107 h 204"/>
                <a:gd name="T36" fmla="*/ 32 w 182"/>
                <a:gd name="T37" fmla="*/ 107 h 204"/>
                <a:gd name="T38" fmla="*/ 28 w 182"/>
                <a:gd name="T39" fmla="*/ 99 h 204"/>
                <a:gd name="T40" fmla="*/ 22 w 182"/>
                <a:gd name="T41" fmla="*/ 93 h 204"/>
                <a:gd name="T42" fmla="*/ 26 w 182"/>
                <a:gd name="T43" fmla="*/ 85 h 204"/>
                <a:gd name="T44" fmla="*/ 26 w 182"/>
                <a:gd name="T45" fmla="*/ 76 h 204"/>
                <a:gd name="T46" fmla="*/ 34 w 182"/>
                <a:gd name="T47" fmla="*/ 73 h 204"/>
                <a:gd name="T48" fmla="*/ 40 w 182"/>
                <a:gd name="T49" fmla="*/ 68 h 204"/>
                <a:gd name="T50" fmla="*/ 48 w 182"/>
                <a:gd name="T51" fmla="*/ 71 h 204"/>
                <a:gd name="T52" fmla="*/ 57 w 182"/>
                <a:gd name="T53" fmla="*/ 71 h 204"/>
                <a:gd name="T54" fmla="*/ 60 w 182"/>
                <a:gd name="T55" fmla="*/ 79 h 204"/>
                <a:gd name="T56" fmla="*/ 66 w 182"/>
                <a:gd name="T57" fmla="*/ 85 h 204"/>
                <a:gd name="T58" fmla="*/ 136 w 182"/>
                <a:gd name="T59" fmla="*/ 77 h 204"/>
                <a:gd name="T60" fmla="*/ 126 w 182"/>
                <a:gd name="T61" fmla="*/ 87 h 204"/>
                <a:gd name="T62" fmla="*/ 121 w 182"/>
                <a:gd name="T63" fmla="*/ 100 h 204"/>
                <a:gd name="T64" fmla="*/ 107 w 182"/>
                <a:gd name="T65" fmla="*/ 100 h 204"/>
                <a:gd name="T66" fmla="*/ 94 w 182"/>
                <a:gd name="T67" fmla="*/ 105 h 204"/>
                <a:gd name="T68" fmla="*/ 83 w 182"/>
                <a:gd name="T69" fmla="*/ 96 h 204"/>
                <a:gd name="T70" fmla="*/ 70 w 182"/>
                <a:gd name="T71" fmla="*/ 91 h 204"/>
                <a:gd name="T72" fmla="*/ 70 w 182"/>
                <a:gd name="T73" fmla="*/ 77 h 204"/>
                <a:gd name="T74" fmla="*/ 64 w 182"/>
                <a:gd name="T75" fmla="*/ 64 h 204"/>
                <a:gd name="T76" fmla="*/ 74 w 182"/>
                <a:gd name="T77" fmla="*/ 53 h 204"/>
                <a:gd name="T78" fmla="*/ 79 w 182"/>
                <a:gd name="T79" fmla="*/ 40 h 204"/>
                <a:gd name="T80" fmla="*/ 94 w 182"/>
                <a:gd name="T81" fmla="*/ 40 h 204"/>
                <a:gd name="T82" fmla="*/ 107 w 182"/>
                <a:gd name="T83" fmla="*/ 35 h 204"/>
                <a:gd name="T84" fmla="*/ 117 w 182"/>
                <a:gd name="T85" fmla="*/ 44 h 204"/>
                <a:gd name="T86" fmla="*/ 130 w 182"/>
                <a:gd name="T87" fmla="*/ 49 h 204"/>
                <a:gd name="T88" fmla="*/ 130 w 182"/>
                <a:gd name="T89" fmla="*/ 64 h 204"/>
                <a:gd name="T90" fmla="*/ 136 w 182"/>
                <a:gd name="T9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31" name="组合 30"/>
          <p:cNvGrpSpPr/>
          <p:nvPr/>
        </p:nvGrpSpPr>
        <p:grpSpPr>
          <a:xfrm>
            <a:off x="1479154" y="4716459"/>
            <a:ext cx="321063" cy="317751"/>
            <a:chOff x="6967126" y="4092464"/>
            <a:chExt cx="453105" cy="448433"/>
          </a:xfrm>
          <a:solidFill>
            <a:srgbClr val="FEFEFE"/>
          </a:solidFill>
          <a:effectLst/>
        </p:grpSpPr>
        <p:sp>
          <p:nvSpPr>
            <p:cNvPr id="32" name="Freeform 136"/>
            <p:cNvSpPr/>
            <p:nvPr/>
          </p:nvSpPr>
          <p:spPr bwMode="auto">
            <a:xfrm>
              <a:off x="6967126" y="4343773"/>
              <a:ext cx="453105" cy="197124"/>
            </a:xfrm>
            <a:custGeom>
              <a:avLst/>
              <a:gdLst>
                <a:gd name="T0" fmla="*/ 103 w 205"/>
                <a:gd name="T1" fmla="*/ 19 h 89"/>
                <a:gd name="T2" fmla="*/ 47 w 205"/>
                <a:gd name="T3" fmla="*/ 0 h 89"/>
                <a:gd name="T4" fmla="*/ 0 w 205"/>
                <a:gd name="T5" fmla="*/ 0 h 89"/>
                <a:gd name="T6" fmla="*/ 0 w 205"/>
                <a:gd name="T7" fmla="*/ 67 h 89"/>
                <a:gd name="T8" fmla="*/ 22 w 205"/>
                <a:gd name="T9" fmla="*/ 89 h 89"/>
                <a:gd name="T10" fmla="*/ 183 w 205"/>
                <a:gd name="T11" fmla="*/ 89 h 89"/>
                <a:gd name="T12" fmla="*/ 205 w 205"/>
                <a:gd name="T13" fmla="*/ 67 h 89"/>
                <a:gd name="T14" fmla="*/ 205 w 205"/>
                <a:gd name="T15" fmla="*/ 0 h 89"/>
                <a:gd name="T16" fmla="*/ 158 w 205"/>
                <a:gd name="T17" fmla="*/ 0 h 89"/>
                <a:gd name="T18" fmla="*/ 103 w 205"/>
                <a:gd name="T19" fmla="*/ 1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3" name="Freeform 137"/>
            <p:cNvSpPr>
              <a:spLocks noEditPoints="1"/>
            </p:cNvSpPr>
            <p:nvPr/>
          </p:nvSpPr>
          <p:spPr bwMode="auto">
            <a:xfrm>
              <a:off x="6967126" y="4092464"/>
              <a:ext cx="453105" cy="260652"/>
            </a:xfrm>
            <a:custGeom>
              <a:avLst/>
              <a:gdLst>
                <a:gd name="T0" fmla="*/ 183 w 205"/>
                <a:gd name="T1" fmla="*/ 42 h 118"/>
                <a:gd name="T2" fmla="*/ 180 w 205"/>
                <a:gd name="T3" fmla="*/ 42 h 118"/>
                <a:gd name="T4" fmla="*/ 154 w 205"/>
                <a:gd name="T5" fmla="*/ 42 h 118"/>
                <a:gd name="T6" fmla="*/ 154 w 205"/>
                <a:gd name="T7" fmla="*/ 22 h 118"/>
                <a:gd name="T8" fmla="*/ 132 w 205"/>
                <a:gd name="T9" fmla="*/ 0 h 118"/>
                <a:gd name="T10" fmla="*/ 73 w 205"/>
                <a:gd name="T11" fmla="*/ 0 h 118"/>
                <a:gd name="T12" fmla="*/ 51 w 205"/>
                <a:gd name="T13" fmla="*/ 22 h 118"/>
                <a:gd name="T14" fmla="*/ 51 w 205"/>
                <a:gd name="T15" fmla="*/ 42 h 118"/>
                <a:gd name="T16" fmla="*/ 25 w 205"/>
                <a:gd name="T17" fmla="*/ 42 h 118"/>
                <a:gd name="T18" fmla="*/ 22 w 205"/>
                <a:gd name="T19" fmla="*/ 42 h 118"/>
                <a:gd name="T20" fmla="*/ 0 w 205"/>
                <a:gd name="T21" fmla="*/ 64 h 118"/>
                <a:gd name="T22" fmla="*/ 0 w 205"/>
                <a:gd name="T23" fmla="*/ 101 h 118"/>
                <a:gd name="T24" fmla="*/ 54 w 205"/>
                <a:gd name="T25" fmla="*/ 101 h 118"/>
                <a:gd name="T26" fmla="*/ 103 w 205"/>
                <a:gd name="T27" fmla="*/ 118 h 118"/>
                <a:gd name="T28" fmla="*/ 151 w 205"/>
                <a:gd name="T29" fmla="*/ 101 h 118"/>
                <a:gd name="T30" fmla="*/ 205 w 205"/>
                <a:gd name="T31" fmla="*/ 101 h 118"/>
                <a:gd name="T32" fmla="*/ 205 w 205"/>
                <a:gd name="T33" fmla="*/ 64 h 118"/>
                <a:gd name="T34" fmla="*/ 183 w 205"/>
                <a:gd name="T35" fmla="*/ 42 h 118"/>
                <a:gd name="T36" fmla="*/ 67 w 205"/>
                <a:gd name="T37" fmla="*/ 26 h 118"/>
                <a:gd name="T38" fmla="*/ 67 w 205"/>
                <a:gd name="T39" fmla="*/ 22 h 118"/>
                <a:gd name="T40" fmla="*/ 73 w 205"/>
                <a:gd name="T41" fmla="*/ 17 h 118"/>
                <a:gd name="T42" fmla="*/ 132 w 205"/>
                <a:gd name="T43" fmla="*/ 17 h 118"/>
                <a:gd name="T44" fmla="*/ 138 w 205"/>
                <a:gd name="T45" fmla="*/ 22 h 118"/>
                <a:gd name="T46" fmla="*/ 138 w 205"/>
                <a:gd name="T47" fmla="*/ 26 h 118"/>
                <a:gd name="T48" fmla="*/ 138 w 205"/>
                <a:gd name="T49" fmla="*/ 42 h 118"/>
                <a:gd name="T50" fmla="*/ 67 w 205"/>
                <a:gd name="T51" fmla="*/ 42 h 118"/>
                <a:gd name="T52" fmla="*/ 67 w 205"/>
                <a:gd name="T53" fmla="*/ 26 h 118"/>
                <a:gd name="T54" fmla="*/ 101 w 205"/>
                <a:gd name="T55" fmla="*/ 101 h 118"/>
                <a:gd name="T56" fmla="*/ 85 w 205"/>
                <a:gd name="T57" fmla="*/ 86 h 118"/>
                <a:gd name="T58" fmla="*/ 101 w 205"/>
                <a:gd name="T59" fmla="*/ 70 h 118"/>
                <a:gd name="T60" fmla="*/ 117 w 205"/>
                <a:gd name="T61" fmla="*/ 86 h 118"/>
                <a:gd name="T62" fmla="*/ 101 w 205"/>
                <a:gd name="T63" fmla="*/ 10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34" name="组合 33"/>
          <p:cNvGrpSpPr/>
          <p:nvPr/>
        </p:nvGrpSpPr>
        <p:grpSpPr>
          <a:xfrm>
            <a:off x="7284568" y="2547541"/>
            <a:ext cx="334415" cy="359883"/>
            <a:chOff x="7005429" y="4859473"/>
            <a:chExt cx="466184" cy="501686"/>
          </a:xfrm>
          <a:solidFill>
            <a:srgbClr val="FEFEFE"/>
          </a:solidFill>
          <a:effectLst/>
        </p:grpSpPr>
        <p:sp>
          <p:nvSpPr>
            <p:cNvPr id="35" name="Freeform 154"/>
            <p:cNvSpPr/>
            <p:nvPr/>
          </p:nvSpPr>
          <p:spPr bwMode="auto">
            <a:xfrm>
              <a:off x="7146499" y="5285485"/>
              <a:ext cx="50449" cy="46712"/>
            </a:xfrm>
            <a:custGeom>
              <a:avLst/>
              <a:gdLst>
                <a:gd name="T0" fmla="*/ 16 w 23"/>
                <a:gd name="T1" fmla="*/ 0 h 21"/>
                <a:gd name="T2" fmla="*/ 16 w 23"/>
                <a:gd name="T3" fmla="*/ 4 h 21"/>
                <a:gd name="T4" fmla="*/ 19 w 23"/>
                <a:gd name="T5" fmla="*/ 11 h 21"/>
                <a:gd name="T6" fmla="*/ 10 w 23"/>
                <a:gd name="T7" fmla="*/ 17 h 21"/>
                <a:gd name="T8" fmla="*/ 4 w 23"/>
                <a:gd name="T9" fmla="*/ 9 h 21"/>
                <a:gd name="T10" fmla="*/ 6 w 23"/>
                <a:gd name="T11" fmla="*/ 5 h 21"/>
                <a:gd name="T12" fmla="*/ 6 w 23"/>
                <a:gd name="T13" fmla="*/ 0 h 21"/>
                <a:gd name="T14" fmla="*/ 0 w 23"/>
                <a:gd name="T15" fmla="*/ 10 h 21"/>
                <a:gd name="T16" fmla="*/ 11 w 23"/>
                <a:gd name="T17" fmla="*/ 21 h 21"/>
                <a:gd name="T18" fmla="*/ 23 w 23"/>
                <a:gd name="T19" fmla="*/ 10 h 21"/>
                <a:gd name="T20" fmla="*/ 16 w 23"/>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 name="Rectangle 155"/>
            <p:cNvSpPr>
              <a:spLocks noChangeArrowheads="1"/>
            </p:cNvSpPr>
            <p:nvPr/>
          </p:nvSpPr>
          <p:spPr bwMode="auto">
            <a:xfrm>
              <a:off x="7166118" y="5278945"/>
              <a:ext cx="9342" cy="326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 name="Freeform 156"/>
            <p:cNvSpPr>
              <a:spLocks noEditPoints="1"/>
            </p:cNvSpPr>
            <p:nvPr/>
          </p:nvSpPr>
          <p:spPr bwMode="auto">
            <a:xfrm>
              <a:off x="7044667" y="4940751"/>
              <a:ext cx="260652" cy="260652"/>
            </a:xfrm>
            <a:custGeom>
              <a:avLst/>
              <a:gdLst>
                <a:gd name="T0" fmla="*/ 24 w 118"/>
                <a:gd name="T1" fmla="*/ 19 h 118"/>
                <a:gd name="T2" fmla="*/ 19 w 118"/>
                <a:gd name="T3" fmla="*/ 94 h 118"/>
                <a:gd name="T4" fmla="*/ 94 w 118"/>
                <a:gd name="T5" fmla="*/ 99 h 118"/>
                <a:gd name="T6" fmla="*/ 99 w 118"/>
                <a:gd name="T7" fmla="*/ 24 h 118"/>
                <a:gd name="T8" fmla="*/ 24 w 118"/>
                <a:gd name="T9" fmla="*/ 19 h 118"/>
                <a:gd name="T10" fmla="*/ 64 w 118"/>
                <a:gd name="T11" fmla="*/ 84 h 118"/>
                <a:gd name="T12" fmla="*/ 64 w 118"/>
                <a:gd name="T13" fmla="*/ 93 h 118"/>
                <a:gd name="T14" fmla="*/ 56 w 118"/>
                <a:gd name="T15" fmla="*/ 93 h 118"/>
                <a:gd name="T16" fmla="*/ 56 w 118"/>
                <a:gd name="T17" fmla="*/ 85 h 118"/>
                <a:gd name="T18" fmla="*/ 41 w 118"/>
                <a:gd name="T19" fmla="*/ 81 h 118"/>
                <a:gd name="T20" fmla="*/ 43 w 118"/>
                <a:gd name="T21" fmla="*/ 71 h 118"/>
                <a:gd name="T22" fmla="*/ 58 w 118"/>
                <a:gd name="T23" fmla="*/ 75 h 118"/>
                <a:gd name="T24" fmla="*/ 66 w 118"/>
                <a:gd name="T25" fmla="*/ 70 h 118"/>
                <a:gd name="T26" fmla="*/ 57 w 118"/>
                <a:gd name="T27" fmla="*/ 62 h 118"/>
                <a:gd name="T28" fmla="*/ 41 w 118"/>
                <a:gd name="T29" fmla="*/ 46 h 118"/>
                <a:gd name="T30" fmla="*/ 56 w 118"/>
                <a:gd name="T31" fmla="*/ 31 h 118"/>
                <a:gd name="T32" fmla="*/ 56 w 118"/>
                <a:gd name="T33" fmla="*/ 23 h 118"/>
                <a:gd name="T34" fmla="*/ 64 w 118"/>
                <a:gd name="T35" fmla="*/ 23 h 118"/>
                <a:gd name="T36" fmla="*/ 64 w 118"/>
                <a:gd name="T37" fmla="*/ 30 h 118"/>
                <a:gd name="T38" fmla="*/ 77 w 118"/>
                <a:gd name="T39" fmla="*/ 33 h 118"/>
                <a:gd name="T40" fmla="*/ 74 w 118"/>
                <a:gd name="T41" fmla="*/ 43 h 118"/>
                <a:gd name="T42" fmla="*/ 62 w 118"/>
                <a:gd name="T43" fmla="*/ 40 h 118"/>
                <a:gd name="T44" fmla="*/ 55 w 118"/>
                <a:gd name="T45" fmla="*/ 45 h 118"/>
                <a:gd name="T46" fmla="*/ 65 w 118"/>
                <a:gd name="T47" fmla="*/ 52 h 118"/>
                <a:gd name="T48" fmla="*/ 79 w 118"/>
                <a:gd name="T49" fmla="*/ 69 h 118"/>
                <a:gd name="T50" fmla="*/ 64 w 118"/>
                <a:gd name="T51" fmla="*/ 8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8" name="Freeform 157"/>
            <p:cNvSpPr>
              <a:spLocks noEditPoints="1"/>
            </p:cNvSpPr>
            <p:nvPr/>
          </p:nvSpPr>
          <p:spPr bwMode="auto">
            <a:xfrm>
              <a:off x="7005429" y="4859473"/>
              <a:ext cx="338194" cy="501686"/>
            </a:xfrm>
            <a:custGeom>
              <a:avLst/>
              <a:gdLst>
                <a:gd name="T0" fmla="*/ 138 w 153"/>
                <a:gd name="T1" fmla="*/ 177 h 227"/>
                <a:gd name="T2" fmla="*/ 16 w 153"/>
                <a:gd name="T3" fmla="*/ 177 h 227"/>
                <a:gd name="T4" fmla="*/ 16 w 153"/>
                <a:gd name="T5" fmla="*/ 16 h 227"/>
                <a:gd name="T6" fmla="*/ 138 w 153"/>
                <a:gd name="T7" fmla="*/ 16 h 227"/>
                <a:gd name="T8" fmla="*/ 138 w 153"/>
                <a:gd name="T9" fmla="*/ 103 h 227"/>
                <a:gd name="T10" fmla="*/ 139 w 153"/>
                <a:gd name="T11" fmla="*/ 102 h 227"/>
                <a:gd name="T12" fmla="*/ 153 w 153"/>
                <a:gd name="T13" fmla="*/ 94 h 227"/>
                <a:gd name="T14" fmla="*/ 153 w 153"/>
                <a:gd name="T15" fmla="*/ 13 h 227"/>
                <a:gd name="T16" fmla="*/ 141 w 153"/>
                <a:gd name="T17" fmla="*/ 0 h 227"/>
                <a:gd name="T18" fmla="*/ 12 w 153"/>
                <a:gd name="T19" fmla="*/ 0 h 227"/>
                <a:gd name="T20" fmla="*/ 0 w 153"/>
                <a:gd name="T21" fmla="*/ 13 h 227"/>
                <a:gd name="T22" fmla="*/ 0 w 153"/>
                <a:gd name="T23" fmla="*/ 215 h 227"/>
                <a:gd name="T24" fmla="*/ 12 w 153"/>
                <a:gd name="T25" fmla="*/ 227 h 227"/>
                <a:gd name="T26" fmla="*/ 141 w 153"/>
                <a:gd name="T27" fmla="*/ 227 h 227"/>
                <a:gd name="T28" fmla="*/ 153 w 153"/>
                <a:gd name="T29" fmla="*/ 215 h 227"/>
                <a:gd name="T30" fmla="*/ 153 w 153"/>
                <a:gd name="T31" fmla="*/ 176 h 227"/>
                <a:gd name="T32" fmla="*/ 138 w 153"/>
                <a:gd name="T33" fmla="*/ 166 h 227"/>
                <a:gd name="T34" fmla="*/ 138 w 153"/>
                <a:gd name="T35" fmla="*/ 177 h 227"/>
                <a:gd name="T36" fmla="*/ 75 w 153"/>
                <a:gd name="T37" fmla="*/ 221 h 227"/>
                <a:gd name="T38" fmla="*/ 56 w 153"/>
                <a:gd name="T39" fmla="*/ 201 h 227"/>
                <a:gd name="T40" fmla="*/ 75 w 153"/>
                <a:gd name="T41" fmla="*/ 182 h 227"/>
                <a:gd name="T42" fmla="*/ 95 w 153"/>
                <a:gd name="T43" fmla="*/ 201 h 227"/>
                <a:gd name="T44" fmla="*/ 75 w 153"/>
                <a:gd name="T45" fmla="*/ 22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9" name="Freeform 158"/>
            <p:cNvSpPr>
              <a:spLocks noEditPoints="1"/>
            </p:cNvSpPr>
            <p:nvPr/>
          </p:nvSpPr>
          <p:spPr bwMode="auto">
            <a:xfrm>
              <a:off x="7281029" y="5062202"/>
              <a:ext cx="190584" cy="190584"/>
            </a:xfrm>
            <a:custGeom>
              <a:avLst/>
              <a:gdLst>
                <a:gd name="T0" fmla="*/ 72 w 86"/>
                <a:gd name="T1" fmla="*/ 17 h 86"/>
                <a:gd name="T2" fmla="*/ 18 w 86"/>
                <a:gd name="T3" fmla="*/ 14 h 86"/>
                <a:gd name="T4" fmla="*/ 14 w 86"/>
                <a:gd name="T5" fmla="*/ 68 h 86"/>
                <a:gd name="T6" fmla="*/ 69 w 86"/>
                <a:gd name="T7" fmla="*/ 72 h 86"/>
                <a:gd name="T8" fmla="*/ 72 w 86"/>
                <a:gd name="T9" fmla="*/ 17 h 86"/>
                <a:gd name="T10" fmla="*/ 46 w 86"/>
                <a:gd name="T11" fmla="*/ 63 h 86"/>
                <a:gd name="T12" fmla="*/ 46 w 86"/>
                <a:gd name="T13" fmla="*/ 70 h 86"/>
                <a:gd name="T14" fmla="*/ 40 w 86"/>
                <a:gd name="T15" fmla="*/ 70 h 86"/>
                <a:gd name="T16" fmla="*/ 40 w 86"/>
                <a:gd name="T17" fmla="*/ 64 h 86"/>
                <a:gd name="T18" fmla="*/ 28 w 86"/>
                <a:gd name="T19" fmla="*/ 61 h 86"/>
                <a:gd name="T20" fmla="*/ 30 w 86"/>
                <a:gd name="T21" fmla="*/ 53 h 86"/>
                <a:gd name="T22" fmla="*/ 41 w 86"/>
                <a:gd name="T23" fmla="*/ 56 h 86"/>
                <a:gd name="T24" fmla="*/ 48 w 86"/>
                <a:gd name="T25" fmla="*/ 52 h 86"/>
                <a:gd name="T26" fmla="*/ 41 w 86"/>
                <a:gd name="T27" fmla="*/ 46 h 86"/>
                <a:gd name="T28" fmla="*/ 29 w 86"/>
                <a:gd name="T29" fmla="*/ 34 h 86"/>
                <a:gd name="T30" fmla="*/ 40 w 86"/>
                <a:gd name="T31" fmla="*/ 22 h 86"/>
                <a:gd name="T32" fmla="*/ 40 w 86"/>
                <a:gd name="T33" fmla="*/ 15 h 86"/>
                <a:gd name="T34" fmla="*/ 47 w 86"/>
                <a:gd name="T35" fmla="*/ 15 h 86"/>
                <a:gd name="T36" fmla="*/ 47 w 86"/>
                <a:gd name="T37" fmla="*/ 21 h 86"/>
                <a:gd name="T38" fmla="*/ 56 w 86"/>
                <a:gd name="T39" fmla="*/ 23 h 86"/>
                <a:gd name="T40" fmla="*/ 54 w 86"/>
                <a:gd name="T41" fmla="*/ 31 h 86"/>
                <a:gd name="T42" fmla="*/ 45 w 86"/>
                <a:gd name="T43" fmla="*/ 29 h 86"/>
                <a:gd name="T44" fmla="*/ 39 w 86"/>
                <a:gd name="T45" fmla="*/ 32 h 86"/>
                <a:gd name="T46" fmla="*/ 47 w 86"/>
                <a:gd name="T47" fmla="*/ 38 h 86"/>
                <a:gd name="T48" fmla="*/ 58 w 86"/>
                <a:gd name="T49" fmla="*/ 51 h 86"/>
                <a:gd name="T50" fmla="*/ 46 w 86"/>
                <a:gd name="T51" fmla="*/ 6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40" name="文本框 45"/>
          <p:cNvSpPr txBox="1"/>
          <p:nvPr/>
        </p:nvSpPr>
        <p:spPr>
          <a:xfrm>
            <a:off x="2488630" y="2556922"/>
            <a:ext cx="2699778" cy="1277273"/>
          </a:xfrm>
          <a:prstGeom prst="rect">
            <a:avLst/>
          </a:prstGeom>
          <a:noFill/>
          <a:effectLst/>
        </p:spPr>
        <p:txBody>
          <a:bodyPr wrap="none" rtlCol="0">
            <a:spAutoFit/>
          </a:bodyPr>
          <a:lstStyle/>
          <a:p>
            <a:r>
              <a:rPr lang="en-US" altLang="zh-CN" sz="2000" b="1" dirty="0">
                <a:solidFill>
                  <a:srgbClr val="4C4B50"/>
                </a:solidFill>
                <a:latin typeface="Agency FB" pitchFamily="34" charset="0"/>
                <a:ea typeface="方正姚体" pitchFamily="2" charset="-122"/>
              </a:rPr>
              <a:t>   </a:t>
            </a:r>
            <a:r>
              <a:rPr lang="en-US" altLang="zh-CN" b="1" dirty="0">
                <a:solidFill>
                  <a:schemeClr val="bg1"/>
                </a:solidFill>
                <a:latin typeface="方正姚体" pitchFamily="2" charset="-122"/>
                <a:ea typeface="方正姚体" pitchFamily="2" charset="-122"/>
              </a:rPr>
              <a:t>More then TEMPLATE</a:t>
            </a:r>
          </a:p>
          <a:p>
            <a:endParaRPr lang="en-US" altLang="zh-CN" b="1" dirty="0">
              <a:solidFill>
                <a:schemeClr val="bg1"/>
              </a:solidFill>
              <a:latin typeface="方正姚体" pitchFamily="2" charset="-122"/>
              <a:ea typeface="方正姚体" pitchFamily="2" charset="-122"/>
            </a:endParaRPr>
          </a:p>
          <a:p>
            <a:endParaRPr lang="en-US" altLang="zh-CN" sz="1100" b="1" dirty="0">
              <a:solidFill>
                <a:schemeClr val="bg1"/>
              </a:solidFill>
              <a:latin typeface="方正姚体" pitchFamily="2" charset="-122"/>
              <a:ea typeface="方正姚体" pitchFamily="2" charset="-122"/>
            </a:endParaRPr>
          </a:p>
          <a:p>
            <a:r>
              <a:rPr lang="en-US" altLang="zh-CN" sz="1400" dirty="0">
                <a:solidFill>
                  <a:schemeClr val="bg1">
                    <a:lumMod val="50000"/>
                  </a:schemeClr>
                </a:solidFill>
                <a:latin typeface="方正姚体" pitchFamily="2" charset="-122"/>
                <a:ea typeface="方正姚体" pitchFamily="2" charset="-122"/>
              </a:rPr>
              <a:t>Click here to add your to the center</a:t>
            </a:r>
          </a:p>
          <a:p>
            <a:r>
              <a:rPr lang="en-US" altLang="zh-CN" sz="1400" dirty="0">
                <a:solidFill>
                  <a:schemeClr val="bg1">
                    <a:lumMod val="50000"/>
                  </a:schemeClr>
                </a:solidFill>
                <a:latin typeface="方正姚体" pitchFamily="2" charset="-122"/>
                <a:ea typeface="方正姚体" pitchFamily="2" charset="-122"/>
              </a:rPr>
              <a:t>Of the narrative thought</a:t>
            </a:r>
            <a:endParaRPr lang="en-US" altLang="zh-CN" dirty="0">
              <a:solidFill>
                <a:schemeClr val="bg1">
                  <a:lumMod val="50000"/>
                </a:schemeClr>
              </a:solidFill>
              <a:latin typeface="方正姚体" pitchFamily="2" charset="-122"/>
              <a:ea typeface="方正姚体" pitchFamily="2" charset="-122"/>
            </a:endParaRPr>
          </a:p>
        </p:txBody>
      </p:sp>
      <p:sp>
        <p:nvSpPr>
          <p:cNvPr id="41" name="文本框 46"/>
          <p:cNvSpPr txBox="1"/>
          <p:nvPr/>
        </p:nvSpPr>
        <p:spPr>
          <a:xfrm>
            <a:off x="8263282" y="2528786"/>
            <a:ext cx="2699778" cy="1277273"/>
          </a:xfrm>
          <a:prstGeom prst="rect">
            <a:avLst/>
          </a:prstGeom>
          <a:noFill/>
          <a:effectLst/>
        </p:spPr>
        <p:txBody>
          <a:bodyPr wrap="none" rtlCol="0">
            <a:spAutoFit/>
          </a:bodyPr>
          <a:lstStyle/>
          <a:p>
            <a:r>
              <a:rPr lang="en-US" altLang="zh-CN" sz="2000" b="1" dirty="0">
                <a:solidFill>
                  <a:srgbClr val="4C4B50"/>
                </a:solidFill>
                <a:latin typeface="Agency FB" pitchFamily="34" charset="0"/>
                <a:ea typeface="方正姚体" pitchFamily="2" charset="-122"/>
              </a:rPr>
              <a:t>   </a:t>
            </a:r>
            <a:r>
              <a:rPr lang="en-US" altLang="zh-CN" b="1" dirty="0">
                <a:solidFill>
                  <a:schemeClr val="bg1"/>
                </a:solidFill>
                <a:latin typeface="方正姚体" pitchFamily="2" charset="-122"/>
                <a:ea typeface="方正姚体" pitchFamily="2" charset="-122"/>
              </a:rPr>
              <a:t>More then TEMPLATE</a:t>
            </a:r>
          </a:p>
          <a:p>
            <a:endParaRPr lang="en-US" altLang="zh-CN" b="1" dirty="0">
              <a:solidFill>
                <a:schemeClr val="bg1"/>
              </a:solidFill>
              <a:latin typeface="方正姚体" pitchFamily="2" charset="-122"/>
              <a:ea typeface="方正姚体" pitchFamily="2" charset="-122"/>
            </a:endParaRPr>
          </a:p>
          <a:p>
            <a:endParaRPr lang="en-US" altLang="zh-CN" sz="1100" b="1" dirty="0">
              <a:solidFill>
                <a:schemeClr val="bg1"/>
              </a:solidFill>
              <a:latin typeface="方正姚体" pitchFamily="2" charset="-122"/>
              <a:ea typeface="方正姚体" pitchFamily="2" charset="-122"/>
            </a:endParaRPr>
          </a:p>
          <a:p>
            <a:r>
              <a:rPr lang="en-US" altLang="zh-CN" sz="1400" dirty="0">
                <a:solidFill>
                  <a:schemeClr val="bg1">
                    <a:lumMod val="50000"/>
                  </a:schemeClr>
                </a:solidFill>
                <a:latin typeface="方正姚体" pitchFamily="2" charset="-122"/>
                <a:ea typeface="方正姚体" pitchFamily="2" charset="-122"/>
              </a:rPr>
              <a:t>Click here to add your to the center</a:t>
            </a:r>
          </a:p>
          <a:p>
            <a:r>
              <a:rPr lang="en-US" altLang="zh-CN" sz="1400" dirty="0">
                <a:solidFill>
                  <a:schemeClr val="bg1">
                    <a:lumMod val="50000"/>
                  </a:schemeClr>
                </a:solidFill>
                <a:latin typeface="方正姚体" pitchFamily="2" charset="-122"/>
                <a:ea typeface="方正姚体" pitchFamily="2" charset="-122"/>
              </a:rPr>
              <a:t>Of the narrative thought</a:t>
            </a:r>
            <a:endParaRPr lang="en-US" altLang="zh-CN" dirty="0">
              <a:solidFill>
                <a:schemeClr val="bg1">
                  <a:lumMod val="50000"/>
                </a:schemeClr>
              </a:solidFill>
              <a:latin typeface="方正姚体" pitchFamily="2" charset="-122"/>
              <a:ea typeface="方正姚体" pitchFamily="2" charset="-122"/>
            </a:endParaRPr>
          </a:p>
        </p:txBody>
      </p:sp>
      <p:sp>
        <p:nvSpPr>
          <p:cNvPr id="42" name="文本框 47"/>
          <p:cNvSpPr txBox="1"/>
          <p:nvPr/>
        </p:nvSpPr>
        <p:spPr>
          <a:xfrm>
            <a:off x="2488630" y="4656355"/>
            <a:ext cx="2699778" cy="1277273"/>
          </a:xfrm>
          <a:prstGeom prst="rect">
            <a:avLst/>
          </a:prstGeom>
          <a:noFill/>
          <a:effectLst/>
        </p:spPr>
        <p:txBody>
          <a:bodyPr wrap="none" rtlCol="0">
            <a:spAutoFit/>
          </a:bodyPr>
          <a:lstStyle/>
          <a:p>
            <a:r>
              <a:rPr lang="en-US" altLang="zh-CN" sz="2000" b="1" dirty="0">
                <a:solidFill>
                  <a:srgbClr val="4C4B50"/>
                </a:solidFill>
                <a:latin typeface="Agency FB" pitchFamily="34" charset="0"/>
                <a:ea typeface="方正姚体" pitchFamily="2" charset="-122"/>
              </a:rPr>
              <a:t>   </a:t>
            </a:r>
            <a:r>
              <a:rPr lang="en-US" altLang="zh-CN" b="1" dirty="0">
                <a:solidFill>
                  <a:schemeClr val="bg1"/>
                </a:solidFill>
                <a:latin typeface="方正姚体" pitchFamily="2" charset="-122"/>
                <a:ea typeface="方正姚体" pitchFamily="2" charset="-122"/>
              </a:rPr>
              <a:t>More then TEMPLATE</a:t>
            </a:r>
          </a:p>
          <a:p>
            <a:endParaRPr lang="en-US" altLang="zh-CN" b="1" dirty="0">
              <a:solidFill>
                <a:schemeClr val="bg1"/>
              </a:solidFill>
              <a:latin typeface="方正姚体" pitchFamily="2" charset="-122"/>
              <a:ea typeface="方正姚体" pitchFamily="2" charset="-122"/>
            </a:endParaRPr>
          </a:p>
          <a:p>
            <a:endParaRPr lang="en-US" altLang="zh-CN" sz="1100" b="1" dirty="0">
              <a:solidFill>
                <a:schemeClr val="bg1"/>
              </a:solidFill>
              <a:latin typeface="方正姚体" pitchFamily="2" charset="-122"/>
              <a:ea typeface="方正姚体" pitchFamily="2" charset="-122"/>
            </a:endParaRPr>
          </a:p>
          <a:p>
            <a:r>
              <a:rPr lang="en-US" altLang="zh-CN" sz="1400" dirty="0">
                <a:solidFill>
                  <a:schemeClr val="bg1">
                    <a:lumMod val="50000"/>
                  </a:schemeClr>
                </a:solidFill>
                <a:latin typeface="方正姚体" pitchFamily="2" charset="-122"/>
                <a:ea typeface="方正姚体" pitchFamily="2" charset="-122"/>
              </a:rPr>
              <a:t>Click here to add your to the center</a:t>
            </a:r>
          </a:p>
          <a:p>
            <a:r>
              <a:rPr lang="en-US" altLang="zh-CN" sz="1400" dirty="0">
                <a:solidFill>
                  <a:schemeClr val="bg1">
                    <a:lumMod val="50000"/>
                  </a:schemeClr>
                </a:solidFill>
                <a:latin typeface="方正姚体" pitchFamily="2" charset="-122"/>
                <a:ea typeface="方正姚体" pitchFamily="2" charset="-122"/>
              </a:rPr>
              <a:t>Of the narrative thought</a:t>
            </a:r>
            <a:endParaRPr lang="en-US" altLang="zh-CN" dirty="0">
              <a:solidFill>
                <a:schemeClr val="bg1">
                  <a:lumMod val="50000"/>
                </a:schemeClr>
              </a:solidFill>
              <a:latin typeface="方正姚体" pitchFamily="2" charset="-122"/>
              <a:ea typeface="方正姚体" pitchFamily="2" charset="-122"/>
            </a:endParaRPr>
          </a:p>
        </p:txBody>
      </p:sp>
      <p:sp>
        <p:nvSpPr>
          <p:cNvPr id="43" name="文本框 48"/>
          <p:cNvSpPr txBox="1"/>
          <p:nvPr/>
        </p:nvSpPr>
        <p:spPr>
          <a:xfrm>
            <a:off x="8261635" y="4697524"/>
            <a:ext cx="2699778" cy="1277273"/>
          </a:xfrm>
          <a:prstGeom prst="rect">
            <a:avLst/>
          </a:prstGeom>
          <a:noFill/>
          <a:effectLst/>
        </p:spPr>
        <p:txBody>
          <a:bodyPr wrap="none" rtlCol="0">
            <a:spAutoFit/>
          </a:bodyPr>
          <a:lstStyle/>
          <a:p>
            <a:r>
              <a:rPr lang="en-US" altLang="zh-CN" sz="2000" b="1" dirty="0">
                <a:solidFill>
                  <a:srgbClr val="4C4B50"/>
                </a:solidFill>
                <a:latin typeface="Agency FB" pitchFamily="34" charset="0"/>
                <a:ea typeface="方正姚体" pitchFamily="2" charset="-122"/>
              </a:rPr>
              <a:t>   </a:t>
            </a:r>
            <a:r>
              <a:rPr lang="en-US" altLang="zh-CN" b="1" dirty="0">
                <a:solidFill>
                  <a:schemeClr val="bg1"/>
                </a:solidFill>
                <a:latin typeface="方正姚体" pitchFamily="2" charset="-122"/>
                <a:ea typeface="方正姚体" pitchFamily="2" charset="-122"/>
              </a:rPr>
              <a:t>More then TEMPLATE</a:t>
            </a:r>
          </a:p>
          <a:p>
            <a:endParaRPr lang="en-US" altLang="zh-CN" b="1" dirty="0">
              <a:solidFill>
                <a:schemeClr val="bg1"/>
              </a:solidFill>
              <a:latin typeface="方正姚体" pitchFamily="2" charset="-122"/>
              <a:ea typeface="方正姚体" pitchFamily="2" charset="-122"/>
            </a:endParaRPr>
          </a:p>
          <a:p>
            <a:endParaRPr lang="en-US" altLang="zh-CN" sz="1100" b="1" dirty="0">
              <a:solidFill>
                <a:schemeClr val="bg1">
                  <a:lumMod val="50000"/>
                </a:schemeClr>
              </a:solidFill>
              <a:latin typeface="方正姚体" pitchFamily="2" charset="-122"/>
              <a:ea typeface="方正姚体" pitchFamily="2" charset="-122"/>
            </a:endParaRPr>
          </a:p>
          <a:p>
            <a:r>
              <a:rPr lang="en-US" altLang="zh-CN" sz="1400" dirty="0">
                <a:solidFill>
                  <a:schemeClr val="bg1">
                    <a:lumMod val="50000"/>
                  </a:schemeClr>
                </a:solidFill>
                <a:latin typeface="方正姚体" pitchFamily="2" charset="-122"/>
                <a:ea typeface="方正姚体" pitchFamily="2" charset="-122"/>
              </a:rPr>
              <a:t>Click here to add your to the center</a:t>
            </a:r>
          </a:p>
          <a:p>
            <a:r>
              <a:rPr lang="en-US" altLang="zh-CN" sz="1400" dirty="0">
                <a:solidFill>
                  <a:schemeClr val="bg1">
                    <a:lumMod val="50000"/>
                  </a:schemeClr>
                </a:solidFill>
                <a:latin typeface="方正姚体" pitchFamily="2" charset="-122"/>
                <a:ea typeface="方正姚体" pitchFamily="2" charset="-122"/>
              </a:rPr>
              <a:t>Of the narrative thought</a:t>
            </a:r>
            <a:endParaRPr lang="en-US" altLang="zh-CN" dirty="0">
              <a:solidFill>
                <a:schemeClr val="bg1">
                  <a:lumMod val="50000"/>
                </a:schemeClr>
              </a:solidFill>
              <a:latin typeface="方正姚体" pitchFamily="2" charset="-122"/>
              <a:ea typeface="方正姚体"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50" fill="hold"/>
                                        <p:tgtEl>
                                          <p:spTgt spid="6"/>
                                        </p:tgtEl>
                                        <p:attrNameLst>
                                          <p:attrName>ppt_x</p:attrName>
                                        </p:attrNameLst>
                                      </p:cBhvr>
                                      <p:tavLst>
                                        <p:tav tm="0">
                                          <p:val>
                                            <p:strVal val="#ppt_x"/>
                                          </p:val>
                                        </p:tav>
                                        <p:tav tm="100000">
                                          <p:val>
                                            <p:strVal val="#ppt_x"/>
                                          </p:val>
                                        </p:tav>
                                      </p:tavLst>
                                    </p:anim>
                                    <p:anim calcmode="lin" valueType="num">
                                      <p:cBhvr additive="base">
                                        <p:cTn id="12" dur="25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250" fill="hold"/>
                                        <p:tgtEl>
                                          <p:spTgt spid="9"/>
                                        </p:tgtEl>
                                        <p:attrNameLst>
                                          <p:attrName>ppt_x</p:attrName>
                                        </p:attrNameLst>
                                      </p:cBhvr>
                                      <p:tavLst>
                                        <p:tav tm="0">
                                          <p:val>
                                            <p:strVal val="#ppt_x"/>
                                          </p:val>
                                        </p:tav>
                                        <p:tav tm="100000">
                                          <p:val>
                                            <p:strVal val="#ppt_x"/>
                                          </p:val>
                                        </p:tav>
                                      </p:tavLst>
                                    </p:anim>
                                    <p:anim calcmode="lin" valueType="num">
                                      <p:cBhvr additive="base">
                                        <p:cTn id="17" dur="25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250" fill="hold"/>
                                        <p:tgtEl>
                                          <p:spTgt spid="10"/>
                                        </p:tgtEl>
                                        <p:attrNameLst>
                                          <p:attrName>ppt_x</p:attrName>
                                        </p:attrNameLst>
                                      </p:cBhvr>
                                      <p:tavLst>
                                        <p:tav tm="0">
                                          <p:val>
                                            <p:strVal val="#ppt_x"/>
                                          </p:val>
                                        </p:tav>
                                        <p:tav tm="100000">
                                          <p:val>
                                            <p:strVal val="#ppt_x"/>
                                          </p:val>
                                        </p:tav>
                                      </p:tavLst>
                                    </p:anim>
                                    <p:anim calcmode="lin" valueType="num">
                                      <p:cBhvr additive="base">
                                        <p:cTn id="22" dur="25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250" fill="hold"/>
                                        <p:tgtEl>
                                          <p:spTgt spid="11"/>
                                        </p:tgtEl>
                                        <p:attrNameLst>
                                          <p:attrName>ppt_x</p:attrName>
                                        </p:attrNameLst>
                                      </p:cBhvr>
                                      <p:tavLst>
                                        <p:tav tm="0">
                                          <p:val>
                                            <p:strVal val="#ppt_x"/>
                                          </p:val>
                                        </p:tav>
                                        <p:tav tm="100000">
                                          <p:val>
                                            <p:strVal val="#ppt_x"/>
                                          </p:val>
                                        </p:tav>
                                      </p:tavLst>
                                    </p:anim>
                                    <p:anim calcmode="lin" valueType="num">
                                      <p:cBhvr additive="base">
                                        <p:cTn id="27" dur="250" fill="hold"/>
                                        <p:tgtEl>
                                          <p:spTgt spid="11"/>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250" fill="hold"/>
                                        <p:tgtEl>
                                          <p:spTgt spid="12"/>
                                        </p:tgtEl>
                                        <p:attrNameLst>
                                          <p:attrName>ppt_x</p:attrName>
                                        </p:attrNameLst>
                                      </p:cBhvr>
                                      <p:tavLst>
                                        <p:tav tm="0">
                                          <p:val>
                                            <p:strVal val="#ppt_x"/>
                                          </p:val>
                                        </p:tav>
                                        <p:tav tm="100000">
                                          <p:val>
                                            <p:strVal val="#ppt_x"/>
                                          </p:val>
                                        </p:tav>
                                      </p:tavLst>
                                    </p:anim>
                                    <p:anim calcmode="lin" valueType="num">
                                      <p:cBhvr additive="base">
                                        <p:cTn id="32" dur="250" fill="hold"/>
                                        <p:tgtEl>
                                          <p:spTgt spid="12"/>
                                        </p:tgtEl>
                                        <p:attrNameLst>
                                          <p:attrName>ppt_y</p:attrName>
                                        </p:attrNameLst>
                                      </p:cBhvr>
                                      <p:tavLst>
                                        <p:tav tm="0">
                                          <p:val>
                                            <p:strVal val="1+#ppt_h/2"/>
                                          </p:val>
                                        </p:tav>
                                        <p:tav tm="100000">
                                          <p:val>
                                            <p:strVal val="#ppt_y"/>
                                          </p:val>
                                        </p:tav>
                                      </p:tavLst>
                                    </p:anim>
                                  </p:childTnLst>
                                </p:cTn>
                              </p:par>
                            </p:childTnLst>
                          </p:cTn>
                        </p:par>
                        <p:par>
                          <p:cTn id="33" fill="hold">
                            <p:stCondLst>
                              <p:cond delay="3000"/>
                            </p:stCondLst>
                            <p:childTnLst>
                              <p:par>
                                <p:cTn id="34" presetID="2" presetClass="entr" presetSubtype="4"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250" fill="hold"/>
                                        <p:tgtEl>
                                          <p:spTgt spid="13"/>
                                        </p:tgtEl>
                                        <p:attrNameLst>
                                          <p:attrName>ppt_x</p:attrName>
                                        </p:attrNameLst>
                                      </p:cBhvr>
                                      <p:tavLst>
                                        <p:tav tm="0">
                                          <p:val>
                                            <p:strVal val="#ppt_x"/>
                                          </p:val>
                                        </p:tav>
                                        <p:tav tm="100000">
                                          <p:val>
                                            <p:strVal val="#ppt_x"/>
                                          </p:val>
                                        </p:tav>
                                      </p:tavLst>
                                    </p:anim>
                                    <p:anim calcmode="lin" valueType="num">
                                      <p:cBhvr additive="base">
                                        <p:cTn id="37" dur="250" fill="hold"/>
                                        <p:tgtEl>
                                          <p:spTgt spid="13"/>
                                        </p:tgtEl>
                                        <p:attrNameLst>
                                          <p:attrName>ppt_y</p:attrName>
                                        </p:attrNameLst>
                                      </p:cBhvr>
                                      <p:tavLst>
                                        <p:tav tm="0">
                                          <p:val>
                                            <p:strVal val="1+#ppt_h/2"/>
                                          </p:val>
                                        </p:tav>
                                        <p:tav tm="100000">
                                          <p:val>
                                            <p:strVal val="#ppt_y"/>
                                          </p:val>
                                        </p:tav>
                                      </p:tavLst>
                                    </p:anim>
                                  </p:childTnLst>
                                </p:cTn>
                              </p:par>
                            </p:childTnLst>
                          </p:cTn>
                        </p:par>
                        <p:par>
                          <p:cTn id="38" fill="hold">
                            <p:stCondLst>
                              <p:cond delay="3500"/>
                            </p:stCondLst>
                            <p:childTnLst>
                              <p:par>
                                <p:cTn id="39" presetID="2" presetClass="entr" presetSubtype="4"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250" fill="hold"/>
                                        <p:tgtEl>
                                          <p:spTgt spid="14"/>
                                        </p:tgtEl>
                                        <p:attrNameLst>
                                          <p:attrName>ppt_x</p:attrName>
                                        </p:attrNameLst>
                                      </p:cBhvr>
                                      <p:tavLst>
                                        <p:tav tm="0">
                                          <p:val>
                                            <p:strVal val="#ppt_x"/>
                                          </p:val>
                                        </p:tav>
                                        <p:tav tm="100000">
                                          <p:val>
                                            <p:strVal val="#ppt_x"/>
                                          </p:val>
                                        </p:tav>
                                      </p:tavLst>
                                    </p:anim>
                                    <p:anim calcmode="lin" valueType="num">
                                      <p:cBhvr additive="base">
                                        <p:cTn id="42" dur="250" fill="hold"/>
                                        <p:tgtEl>
                                          <p:spTgt spid="14"/>
                                        </p:tgtEl>
                                        <p:attrNameLst>
                                          <p:attrName>ppt_y</p:attrName>
                                        </p:attrNameLst>
                                      </p:cBhvr>
                                      <p:tavLst>
                                        <p:tav tm="0">
                                          <p:val>
                                            <p:strVal val="1+#ppt_h/2"/>
                                          </p:val>
                                        </p:tav>
                                        <p:tav tm="100000">
                                          <p:val>
                                            <p:strVal val="#ppt_y"/>
                                          </p:val>
                                        </p:tav>
                                      </p:tavLst>
                                    </p:anim>
                                  </p:childTnLst>
                                </p:cTn>
                              </p:par>
                            </p:childTnLst>
                          </p:cTn>
                        </p:par>
                        <p:par>
                          <p:cTn id="43" fill="hold">
                            <p:stCondLst>
                              <p:cond delay="4000"/>
                            </p:stCondLst>
                            <p:childTnLst>
                              <p:par>
                                <p:cTn id="44" presetID="2" presetClass="entr" presetSubtype="4"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250" fill="hold"/>
                                        <p:tgtEl>
                                          <p:spTgt spid="15"/>
                                        </p:tgtEl>
                                        <p:attrNameLst>
                                          <p:attrName>ppt_x</p:attrName>
                                        </p:attrNameLst>
                                      </p:cBhvr>
                                      <p:tavLst>
                                        <p:tav tm="0">
                                          <p:val>
                                            <p:strVal val="#ppt_x"/>
                                          </p:val>
                                        </p:tav>
                                        <p:tav tm="100000">
                                          <p:val>
                                            <p:strVal val="#ppt_x"/>
                                          </p:val>
                                        </p:tav>
                                      </p:tavLst>
                                    </p:anim>
                                    <p:anim calcmode="lin" valueType="num">
                                      <p:cBhvr additive="base">
                                        <p:cTn id="47" dur="250" fill="hold"/>
                                        <p:tgtEl>
                                          <p:spTgt spid="15"/>
                                        </p:tgtEl>
                                        <p:attrNameLst>
                                          <p:attrName>ppt_y</p:attrName>
                                        </p:attrNameLst>
                                      </p:cBhvr>
                                      <p:tavLst>
                                        <p:tav tm="0">
                                          <p:val>
                                            <p:strVal val="1+#ppt_h/2"/>
                                          </p:val>
                                        </p:tav>
                                        <p:tav tm="100000">
                                          <p:val>
                                            <p:strVal val="#ppt_y"/>
                                          </p:val>
                                        </p:tav>
                                      </p:tavLst>
                                    </p:anim>
                                  </p:childTnLst>
                                </p:cTn>
                              </p:par>
                            </p:childTnLst>
                          </p:cTn>
                        </p:par>
                        <p:par>
                          <p:cTn id="48" fill="hold">
                            <p:stCondLst>
                              <p:cond delay="4500"/>
                            </p:stCondLst>
                            <p:childTnLst>
                              <p:par>
                                <p:cTn id="49" presetID="2" presetClass="entr" presetSubtype="4"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250" fill="hold"/>
                                        <p:tgtEl>
                                          <p:spTgt spid="16"/>
                                        </p:tgtEl>
                                        <p:attrNameLst>
                                          <p:attrName>ppt_x</p:attrName>
                                        </p:attrNameLst>
                                      </p:cBhvr>
                                      <p:tavLst>
                                        <p:tav tm="0">
                                          <p:val>
                                            <p:strVal val="#ppt_x"/>
                                          </p:val>
                                        </p:tav>
                                        <p:tav tm="100000">
                                          <p:val>
                                            <p:strVal val="#ppt_x"/>
                                          </p:val>
                                        </p:tav>
                                      </p:tavLst>
                                    </p:anim>
                                    <p:anim calcmode="lin" valueType="num">
                                      <p:cBhvr additive="base">
                                        <p:cTn id="52" dur="250" fill="hold"/>
                                        <p:tgtEl>
                                          <p:spTgt spid="16"/>
                                        </p:tgtEl>
                                        <p:attrNameLst>
                                          <p:attrName>ppt_y</p:attrName>
                                        </p:attrNameLst>
                                      </p:cBhvr>
                                      <p:tavLst>
                                        <p:tav tm="0">
                                          <p:val>
                                            <p:strVal val="1+#ppt_h/2"/>
                                          </p:val>
                                        </p:tav>
                                        <p:tav tm="100000">
                                          <p:val>
                                            <p:strVal val="#ppt_y"/>
                                          </p:val>
                                        </p:tav>
                                      </p:tavLst>
                                    </p:anim>
                                  </p:childTnLst>
                                </p:cTn>
                              </p:par>
                            </p:childTnLst>
                          </p:cTn>
                        </p:par>
                        <p:par>
                          <p:cTn id="53" fill="hold">
                            <p:stCondLst>
                              <p:cond delay="5000"/>
                            </p:stCondLst>
                            <p:childTnLst>
                              <p:par>
                                <p:cTn id="54" presetID="2" presetClass="entr" presetSubtype="4" fill="hold" nodeType="after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additive="base">
                                        <p:cTn id="56" dur="250" fill="hold"/>
                                        <p:tgtEl>
                                          <p:spTgt spid="25"/>
                                        </p:tgtEl>
                                        <p:attrNameLst>
                                          <p:attrName>ppt_x</p:attrName>
                                        </p:attrNameLst>
                                      </p:cBhvr>
                                      <p:tavLst>
                                        <p:tav tm="0">
                                          <p:val>
                                            <p:strVal val="#ppt_x"/>
                                          </p:val>
                                        </p:tav>
                                        <p:tav tm="100000">
                                          <p:val>
                                            <p:strVal val="#ppt_x"/>
                                          </p:val>
                                        </p:tav>
                                      </p:tavLst>
                                    </p:anim>
                                    <p:anim calcmode="lin" valueType="num">
                                      <p:cBhvr additive="base">
                                        <p:cTn id="57" dur="250" fill="hold"/>
                                        <p:tgtEl>
                                          <p:spTgt spid="25"/>
                                        </p:tgtEl>
                                        <p:attrNameLst>
                                          <p:attrName>ppt_y</p:attrName>
                                        </p:attrNameLst>
                                      </p:cBhvr>
                                      <p:tavLst>
                                        <p:tav tm="0">
                                          <p:val>
                                            <p:strVal val="1+#ppt_h/2"/>
                                          </p:val>
                                        </p:tav>
                                        <p:tav tm="100000">
                                          <p:val>
                                            <p:strVal val="#ppt_y"/>
                                          </p:val>
                                        </p:tav>
                                      </p:tavLst>
                                    </p:anim>
                                  </p:childTnLst>
                                </p:cTn>
                              </p:par>
                            </p:childTnLst>
                          </p:cTn>
                        </p:par>
                        <p:par>
                          <p:cTn id="58" fill="hold">
                            <p:stCondLst>
                              <p:cond delay="5500"/>
                            </p:stCondLst>
                            <p:childTnLst>
                              <p:par>
                                <p:cTn id="59" presetID="2" presetClass="entr" presetSubtype="4" fill="hold" nodeType="after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additive="base">
                                        <p:cTn id="61" dur="250" fill="hold"/>
                                        <p:tgtEl>
                                          <p:spTgt spid="31"/>
                                        </p:tgtEl>
                                        <p:attrNameLst>
                                          <p:attrName>ppt_x</p:attrName>
                                        </p:attrNameLst>
                                      </p:cBhvr>
                                      <p:tavLst>
                                        <p:tav tm="0">
                                          <p:val>
                                            <p:strVal val="#ppt_x"/>
                                          </p:val>
                                        </p:tav>
                                        <p:tav tm="100000">
                                          <p:val>
                                            <p:strVal val="#ppt_x"/>
                                          </p:val>
                                        </p:tav>
                                      </p:tavLst>
                                    </p:anim>
                                    <p:anim calcmode="lin" valueType="num">
                                      <p:cBhvr additive="base">
                                        <p:cTn id="62" dur="250" fill="hold"/>
                                        <p:tgtEl>
                                          <p:spTgt spid="31"/>
                                        </p:tgtEl>
                                        <p:attrNameLst>
                                          <p:attrName>ppt_y</p:attrName>
                                        </p:attrNameLst>
                                      </p:cBhvr>
                                      <p:tavLst>
                                        <p:tav tm="0">
                                          <p:val>
                                            <p:strVal val="1+#ppt_h/2"/>
                                          </p:val>
                                        </p:tav>
                                        <p:tav tm="100000">
                                          <p:val>
                                            <p:strVal val="#ppt_y"/>
                                          </p:val>
                                        </p:tav>
                                      </p:tavLst>
                                    </p:anim>
                                  </p:childTnLst>
                                </p:cTn>
                              </p:par>
                            </p:childTnLst>
                          </p:cTn>
                        </p:par>
                        <p:par>
                          <p:cTn id="63" fill="hold">
                            <p:stCondLst>
                              <p:cond delay="6000"/>
                            </p:stCondLst>
                            <p:childTnLst>
                              <p:par>
                                <p:cTn id="64" presetID="2" presetClass="entr" presetSubtype="4" fill="hold" nodeType="afterEffect">
                                  <p:stCondLst>
                                    <p:cond delay="0"/>
                                  </p:stCondLst>
                                  <p:childTnLst>
                                    <p:set>
                                      <p:cBhvr>
                                        <p:cTn id="65" dur="1" fill="hold">
                                          <p:stCondLst>
                                            <p:cond delay="0"/>
                                          </p:stCondLst>
                                        </p:cTn>
                                        <p:tgtEl>
                                          <p:spTgt spid="34"/>
                                        </p:tgtEl>
                                        <p:attrNameLst>
                                          <p:attrName>style.visibility</p:attrName>
                                        </p:attrNameLst>
                                      </p:cBhvr>
                                      <p:to>
                                        <p:strVal val="visible"/>
                                      </p:to>
                                    </p:set>
                                    <p:anim calcmode="lin" valueType="num">
                                      <p:cBhvr additive="base">
                                        <p:cTn id="66" dur="250" fill="hold"/>
                                        <p:tgtEl>
                                          <p:spTgt spid="34"/>
                                        </p:tgtEl>
                                        <p:attrNameLst>
                                          <p:attrName>ppt_x</p:attrName>
                                        </p:attrNameLst>
                                      </p:cBhvr>
                                      <p:tavLst>
                                        <p:tav tm="0">
                                          <p:val>
                                            <p:strVal val="#ppt_x"/>
                                          </p:val>
                                        </p:tav>
                                        <p:tav tm="100000">
                                          <p:val>
                                            <p:strVal val="#ppt_x"/>
                                          </p:val>
                                        </p:tav>
                                      </p:tavLst>
                                    </p:anim>
                                    <p:anim calcmode="lin" valueType="num">
                                      <p:cBhvr additive="base">
                                        <p:cTn id="67" dur="250" fill="hold"/>
                                        <p:tgtEl>
                                          <p:spTgt spid="34"/>
                                        </p:tgtEl>
                                        <p:attrNameLst>
                                          <p:attrName>ppt_y</p:attrName>
                                        </p:attrNameLst>
                                      </p:cBhvr>
                                      <p:tavLst>
                                        <p:tav tm="0">
                                          <p:val>
                                            <p:strVal val="1+#ppt_h/2"/>
                                          </p:val>
                                        </p:tav>
                                        <p:tav tm="100000">
                                          <p:val>
                                            <p:strVal val="#ppt_y"/>
                                          </p:val>
                                        </p:tav>
                                      </p:tavLst>
                                    </p:anim>
                                  </p:childTnLst>
                                </p:cTn>
                              </p:par>
                            </p:childTnLst>
                          </p:cTn>
                        </p:par>
                        <p:par>
                          <p:cTn id="68" fill="hold">
                            <p:stCondLst>
                              <p:cond delay="6500"/>
                            </p:stCondLst>
                            <p:childTnLst>
                              <p:par>
                                <p:cTn id="69" presetID="2" presetClass="entr" presetSubtype="4"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 calcmode="lin" valueType="num">
                                      <p:cBhvr additive="base">
                                        <p:cTn id="71" dur="250" fill="hold"/>
                                        <p:tgtEl>
                                          <p:spTgt spid="40"/>
                                        </p:tgtEl>
                                        <p:attrNameLst>
                                          <p:attrName>ppt_x</p:attrName>
                                        </p:attrNameLst>
                                      </p:cBhvr>
                                      <p:tavLst>
                                        <p:tav tm="0">
                                          <p:val>
                                            <p:strVal val="#ppt_x"/>
                                          </p:val>
                                        </p:tav>
                                        <p:tav tm="100000">
                                          <p:val>
                                            <p:strVal val="#ppt_x"/>
                                          </p:val>
                                        </p:tav>
                                      </p:tavLst>
                                    </p:anim>
                                    <p:anim calcmode="lin" valueType="num">
                                      <p:cBhvr additive="base">
                                        <p:cTn id="72" dur="250" fill="hold"/>
                                        <p:tgtEl>
                                          <p:spTgt spid="40"/>
                                        </p:tgtEl>
                                        <p:attrNameLst>
                                          <p:attrName>ppt_y</p:attrName>
                                        </p:attrNameLst>
                                      </p:cBhvr>
                                      <p:tavLst>
                                        <p:tav tm="0">
                                          <p:val>
                                            <p:strVal val="1+#ppt_h/2"/>
                                          </p:val>
                                        </p:tav>
                                        <p:tav tm="100000">
                                          <p:val>
                                            <p:strVal val="#ppt_y"/>
                                          </p:val>
                                        </p:tav>
                                      </p:tavLst>
                                    </p:anim>
                                  </p:childTnLst>
                                </p:cTn>
                              </p:par>
                            </p:childTnLst>
                          </p:cTn>
                        </p:par>
                        <p:par>
                          <p:cTn id="73" fill="hold">
                            <p:stCondLst>
                              <p:cond delay="7000"/>
                            </p:stCondLst>
                            <p:childTnLst>
                              <p:par>
                                <p:cTn id="74" presetID="2" presetClass="entr" presetSubtype="4" fill="hold" grpId="0" nodeType="afterEffect">
                                  <p:stCondLst>
                                    <p:cond delay="0"/>
                                  </p:stCondLst>
                                  <p:childTnLst>
                                    <p:set>
                                      <p:cBhvr>
                                        <p:cTn id="75" dur="1" fill="hold">
                                          <p:stCondLst>
                                            <p:cond delay="0"/>
                                          </p:stCondLst>
                                        </p:cTn>
                                        <p:tgtEl>
                                          <p:spTgt spid="41"/>
                                        </p:tgtEl>
                                        <p:attrNameLst>
                                          <p:attrName>style.visibility</p:attrName>
                                        </p:attrNameLst>
                                      </p:cBhvr>
                                      <p:to>
                                        <p:strVal val="visible"/>
                                      </p:to>
                                    </p:set>
                                    <p:anim calcmode="lin" valueType="num">
                                      <p:cBhvr additive="base">
                                        <p:cTn id="76" dur="250" fill="hold"/>
                                        <p:tgtEl>
                                          <p:spTgt spid="41"/>
                                        </p:tgtEl>
                                        <p:attrNameLst>
                                          <p:attrName>ppt_x</p:attrName>
                                        </p:attrNameLst>
                                      </p:cBhvr>
                                      <p:tavLst>
                                        <p:tav tm="0">
                                          <p:val>
                                            <p:strVal val="#ppt_x"/>
                                          </p:val>
                                        </p:tav>
                                        <p:tav tm="100000">
                                          <p:val>
                                            <p:strVal val="#ppt_x"/>
                                          </p:val>
                                        </p:tav>
                                      </p:tavLst>
                                    </p:anim>
                                    <p:anim calcmode="lin" valueType="num">
                                      <p:cBhvr additive="base">
                                        <p:cTn id="77" dur="250" fill="hold"/>
                                        <p:tgtEl>
                                          <p:spTgt spid="41"/>
                                        </p:tgtEl>
                                        <p:attrNameLst>
                                          <p:attrName>ppt_y</p:attrName>
                                        </p:attrNameLst>
                                      </p:cBhvr>
                                      <p:tavLst>
                                        <p:tav tm="0">
                                          <p:val>
                                            <p:strVal val="1+#ppt_h/2"/>
                                          </p:val>
                                        </p:tav>
                                        <p:tav tm="100000">
                                          <p:val>
                                            <p:strVal val="#ppt_y"/>
                                          </p:val>
                                        </p:tav>
                                      </p:tavLst>
                                    </p:anim>
                                  </p:childTnLst>
                                </p:cTn>
                              </p:par>
                            </p:childTnLst>
                          </p:cTn>
                        </p:par>
                        <p:par>
                          <p:cTn id="78" fill="hold">
                            <p:stCondLst>
                              <p:cond delay="7500"/>
                            </p:stCondLst>
                            <p:childTnLst>
                              <p:par>
                                <p:cTn id="79" presetID="2" presetClass="entr" presetSubtype="4" fill="hold" grpId="0" nodeType="afterEffect">
                                  <p:stCondLst>
                                    <p:cond delay="0"/>
                                  </p:stCondLst>
                                  <p:childTnLst>
                                    <p:set>
                                      <p:cBhvr>
                                        <p:cTn id="80" dur="1" fill="hold">
                                          <p:stCondLst>
                                            <p:cond delay="0"/>
                                          </p:stCondLst>
                                        </p:cTn>
                                        <p:tgtEl>
                                          <p:spTgt spid="42"/>
                                        </p:tgtEl>
                                        <p:attrNameLst>
                                          <p:attrName>style.visibility</p:attrName>
                                        </p:attrNameLst>
                                      </p:cBhvr>
                                      <p:to>
                                        <p:strVal val="visible"/>
                                      </p:to>
                                    </p:set>
                                    <p:anim calcmode="lin" valueType="num">
                                      <p:cBhvr additive="base">
                                        <p:cTn id="81" dur="250" fill="hold"/>
                                        <p:tgtEl>
                                          <p:spTgt spid="42"/>
                                        </p:tgtEl>
                                        <p:attrNameLst>
                                          <p:attrName>ppt_x</p:attrName>
                                        </p:attrNameLst>
                                      </p:cBhvr>
                                      <p:tavLst>
                                        <p:tav tm="0">
                                          <p:val>
                                            <p:strVal val="#ppt_x"/>
                                          </p:val>
                                        </p:tav>
                                        <p:tav tm="100000">
                                          <p:val>
                                            <p:strVal val="#ppt_x"/>
                                          </p:val>
                                        </p:tav>
                                      </p:tavLst>
                                    </p:anim>
                                    <p:anim calcmode="lin" valueType="num">
                                      <p:cBhvr additive="base">
                                        <p:cTn id="82" dur="250" fill="hold"/>
                                        <p:tgtEl>
                                          <p:spTgt spid="42"/>
                                        </p:tgtEl>
                                        <p:attrNameLst>
                                          <p:attrName>ppt_y</p:attrName>
                                        </p:attrNameLst>
                                      </p:cBhvr>
                                      <p:tavLst>
                                        <p:tav tm="0">
                                          <p:val>
                                            <p:strVal val="1+#ppt_h/2"/>
                                          </p:val>
                                        </p:tav>
                                        <p:tav tm="100000">
                                          <p:val>
                                            <p:strVal val="#ppt_y"/>
                                          </p:val>
                                        </p:tav>
                                      </p:tavLst>
                                    </p:anim>
                                  </p:childTnLst>
                                </p:cTn>
                              </p:par>
                            </p:childTnLst>
                          </p:cTn>
                        </p:par>
                        <p:par>
                          <p:cTn id="83" fill="hold">
                            <p:stCondLst>
                              <p:cond delay="8000"/>
                            </p:stCondLst>
                            <p:childTnLst>
                              <p:par>
                                <p:cTn id="84" presetID="2" presetClass="entr" presetSubtype="4" fill="hold" grpId="0" nodeType="afterEffect">
                                  <p:stCondLst>
                                    <p:cond delay="0"/>
                                  </p:stCondLst>
                                  <p:childTnLst>
                                    <p:set>
                                      <p:cBhvr>
                                        <p:cTn id="85" dur="1" fill="hold">
                                          <p:stCondLst>
                                            <p:cond delay="0"/>
                                          </p:stCondLst>
                                        </p:cTn>
                                        <p:tgtEl>
                                          <p:spTgt spid="43"/>
                                        </p:tgtEl>
                                        <p:attrNameLst>
                                          <p:attrName>style.visibility</p:attrName>
                                        </p:attrNameLst>
                                      </p:cBhvr>
                                      <p:to>
                                        <p:strVal val="visible"/>
                                      </p:to>
                                    </p:set>
                                    <p:anim calcmode="lin" valueType="num">
                                      <p:cBhvr additive="base">
                                        <p:cTn id="86" dur="250" fill="hold"/>
                                        <p:tgtEl>
                                          <p:spTgt spid="43"/>
                                        </p:tgtEl>
                                        <p:attrNameLst>
                                          <p:attrName>ppt_x</p:attrName>
                                        </p:attrNameLst>
                                      </p:cBhvr>
                                      <p:tavLst>
                                        <p:tav tm="0">
                                          <p:val>
                                            <p:strVal val="#ppt_x"/>
                                          </p:val>
                                        </p:tav>
                                        <p:tav tm="100000">
                                          <p:val>
                                            <p:strVal val="#ppt_x"/>
                                          </p:val>
                                        </p:tav>
                                      </p:tavLst>
                                    </p:anim>
                                    <p:anim calcmode="lin" valueType="num">
                                      <p:cBhvr additive="base">
                                        <p:cTn id="87" dur="25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3" grpId="0" animBg="1"/>
      <p:bldP spid="14" grpId="0" animBg="1"/>
      <p:bldP spid="15" grpId="0" animBg="1"/>
      <p:bldP spid="40" grpId="0"/>
      <p:bldP spid="41" grpId="0"/>
      <p:bldP spid="42" grpId="0"/>
      <p:bldP spid="4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6" name="TextBox 5"/>
          <p:cNvSpPr txBox="1"/>
          <p:nvPr/>
        </p:nvSpPr>
        <p:spPr>
          <a:xfrm>
            <a:off x="3984398" y="3549758"/>
            <a:ext cx="4243388" cy="1169551"/>
          </a:xfrm>
          <a:prstGeom prst="rect">
            <a:avLst/>
          </a:prstGeom>
          <a:noFill/>
        </p:spPr>
        <p:txBody>
          <a:bodyPr wrap="square" rtlCol="0">
            <a:spAutoFit/>
          </a:bodyPr>
          <a:lstStyle/>
          <a:p>
            <a:pPr algn="ct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MARKETING &amp; MANAGEMENT for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Infographiclid</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Est</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Laborum</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Dolo</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Rumes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Fugats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Untras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Etharums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Ser</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Quidem</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Rerum</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Facilis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Dolores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Nemis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Omnis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Fugats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Vitaes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Nemo minima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Rerums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Unsers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Sadips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Amets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Sed</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Ut</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Perspiciatis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Unde</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Omnis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Iste</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Natus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Error sit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Voluptatem</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Accusantiumoloremque</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Laudantium</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Totam</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Rem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Aperiam</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Eaque</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Ipsa</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Quae AB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Illo</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Inventore</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Veritatis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ET quasi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Architecto</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Beatae</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Vitae dicta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Sunt</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Explicabo</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7" name="TextBox 15"/>
          <p:cNvSpPr txBox="1"/>
          <p:nvPr/>
        </p:nvSpPr>
        <p:spPr>
          <a:xfrm>
            <a:off x="5142486" y="4908396"/>
            <a:ext cx="1955342" cy="276999"/>
          </a:xfrm>
          <a:prstGeom prst="rect">
            <a:avLst/>
          </a:prstGeom>
          <a:solidFill>
            <a:srgbClr val="646486"/>
          </a:solidFill>
          <a:ln>
            <a:noFill/>
          </a:ln>
        </p:spPr>
        <p:txBody>
          <a:bodyPr wrap="square" rtlCol="0">
            <a:spAutoFit/>
          </a:bodyPr>
          <a:lstStyle/>
          <a:p>
            <a:pPr algn="ctr"/>
            <a:r>
              <a:rPr lang="en-US" sz="1200" spc="600" dirty="0">
                <a:solidFill>
                  <a:schemeClr val="bg1"/>
                </a:solidFill>
                <a:latin typeface="Lato Black" charset="0"/>
                <a:ea typeface="Lato Black" charset="0"/>
                <a:cs typeface="Lato Black" charset="0"/>
              </a:rPr>
              <a:t>Youre NAME</a:t>
            </a:r>
          </a:p>
        </p:txBody>
      </p:sp>
      <p:sp>
        <p:nvSpPr>
          <p:cNvPr id="18" name="_14"/>
          <p:cNvSpPr txBox="1">
            <a:spLocks noChangeArrowheads="1"/>
          </p:cNvSpPr>
          <p:nvPr/>
        </p:nvSpPr>
        <p:spPr bwMode="auto">
          <a:xfrm>
            <a:off x="2873829" y="2455725"/>
            <a:ext cx="6723017" cy="11548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zh-CN" altLang="en-US" sz="4000" spc="600" dirty="0">
                <a:solidFill>
                  <a:srgbClr val="646486"/>
                </a:solidFill>
                <a:latin typeface="方正小标宋简体" pitchFamily="65" charset="-122"/>
                <a:ea typeface="方正小标宋简体" pitchFamily="65" charset="-122"/>
              </a:rPr>
              <a:t>Thank you</a:t>
            </a:r>
            <a:r>
              <a:rPr lang="zh-CN" altLang="en-US" sz="4000" spc="600" dirty="0">
                <a:solidFill>
                  <a:srgbClr val="50BAC5"/>
                </a:solidFill>
                <a:latin typeface="方正小标宋简体" pitchFamily="65" charset="-122"/>
                <a:ea typeface="方正小标宋简体" pitchFamily="65" charset="-122"/>
              </a:rPr>
              <a:t>Watch</a:t>
            </a:r>
            <a:r>
              <a:rPr lang="en-US" altLang="zh-CN" sz="4000" spc="600" dirty="0">
                <a:solidFill>
                  <a:srgbClr val="50BAC5"/>
                </a:solidFill>
                <a:latin typeface="方正小标宋简体" pitchFamily="65" charset="-122"/>
                <a:ea typeface="方正小标宋简体" pitchFamily="65" charset="-122"/>
              </a:rPr>
              <a:t>!</a:t>
            </a:r>
            <a:endParaRPr lang="zh-CN" sz="4000" spc="600" dirty="0">
              <a:solidFill>
                <a:srgbClr val="50BAC5"/>
              </a:solidFill>
              <a:latin typeface="方正小标宋简体" pitchFamily="65" charset="-122"/>
              <a:ea typeface="方正小标宋简体" pitchFamily="65" charset="-122"/>
            </a:endParaRPr>
          </a:p>
        </p:txBody>
      </p:sp>
    </p:spTree>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a14="http://schemas.microsoft.com/office/drawing/2010/main"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750"/>
                                        <p:tgtEl>
                                          <p:spTgt spid="15"/>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anim calcmode="lin" valueType="num">
                                      <p:cBhvr>
                                        <p:cTn id="12" dur="500" fill="hold"/>
                                        <p:tgtEl>
                                          <p:spTgt spid="16"/>
                                        </p:tgtEl>
                                        <p:attrNameLst>
                                          <p:attrName>ppt_x</p:attrName>
                                        </p:attrNameLst>
                                      </p:cBhvr>
                                      <p:tavLst>
                                        <p:tav tm="0">
                                          <p:val>
                                            <p:strVal val="#ppt_x"/>
                                          </p:val>
                                        </p:tav>
                                        <p:tav tm="100000">
                                          <p:val>
                                            <p:strVal val="#ppt_x"/>
                                          </p:val>
                                        </p:tav>
                                      </p:tavLst>
                                    </p:anim>
                                    <p:anim calcmode="lin" valueType="num">
                                      <p:cBhvr>
                                        <p:cTn id="13" dur="50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7"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2241259" y="3808629"/>
            <a:ext cx="596822" cy="656082"/>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noProof="1">
              <a:solidFill>
                <a:prstClr val="white"/>
              </a:solidFill>
            </a:endParaRPr>
          </a:p>
        </p:txBody>
      </p:sp>
      <p:sp>
        <p:nvSpPr>
          <p:cNvPr id="4" name="矩形 3"/>
          <p:cNvSpPr/>
          <p:nvPr/>
        </p:nvSpPr>
        <p:spPr>
          <a:xfrm>
            <a:off x="2831731" y="3810745"/>
            <a:ext cx="9358681" cy="65819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79977" tIns="0" rIns="179977" bIns="0" anchor="ctr"/>
          <a:lstStyle/>
          <a:p>
            <a:pPr algn="ctr" fontAlgn="base">
              <a:defRPr/>
            </a:pPr>
            <a:r>
              <a:rPr lang="en-US" altLang="zh-CN" sz="280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https://www.freeppt7.com</a:t>
            </a:r>
          </a:p>
        </p:txBody>
      </p:sp>
      <p:sp>
        <p:nvSpPr>
          <p:cNvPr id="7" name="矩形 6"/>
          <p:cNvSpPr/>
          <p:nvPr/>
        </p:nvSpPr>
        <p:spPr>
          <a:xfrm>
            <a:off x="0" y="3044611"/>
            <a:ext cx="9312120" cy="77459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3200" spc="200" noProof="1">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z="2400" spc="20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p>
        </p:txBody>
      </p:sp>
      <p:sp>
        <p:nvSpPr>
          <p:cNvPr id="6" name="直角三角形 5"/>
          <p:cNvSpPr/>
          <p:nvPr/>
        </p:nvSpPr>
        <p:spPr>
          <a:xfrm>
            <a:off x="9310005" y="3040378"/>
            <a:ext cx="855022" cy="778832"/>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noProof="1">
              <a:solidFill>
                <a:prstClr val="white"/>
              </a:solidFill>
            </a:endParaRPr>
          </a:p>
        </p:txBody>
      </p:sp>
      <p:sp>
        <p:nvSpPr>
          <p:cNvPr id="15365" name="矩形 11"/>
          <p:cNvSpPr/>
          <p:nvPr/>
        </p:nvSpPr>
        <p:spPr>
          <a:xfrm>
            <a:off x="2643373" y="3920797"/>
            <a:ext cx="6903668" cy="1693113"/>
          </a:xfrm>
          <a:prstGeom prst="rect">
            <a:avLst/>
          </a:prstGeom>
          <a:noFill/>
          <a:ln w="25400">
            <a:noFill/>
          </a:ln>
        </p:spPr>
        <p:txBody>
          <a:bodyPr anchor="ctr"/>
          <a:lstStyle/>
          <a:p>
            <a:pPr>
              <a:lnSpc>
                <a:spcPts val="2400"/>
              </a:lnSpc>
            </a:pPr>
            <a:r>
              <a:rPr lang="en-US" altLang="zh-CN" sz="1200" dirty="0">
                <a:solidFill>
                  <a:srgbClr val="4A452A"/>
                </a:solidFill>
                <a:latin typeface="微软雅黑" panose="020B0503020204020204" pitchFamily="34" charset="-122"/>
                <a:ea typeface="微软雅黑" panose="020B0503020204020204" pitchFamily="34" charset="-122"/>
              </a:rPr>
              <a:t> </a:t>
            </a:r>
          </a:p>
        </p:txBody>
      </p:sp>
      <p:pic>
        <p:nvPicPr>
          <p:cNvPr id="15366" name="图片 4" descr="logo">
            <a:hlinkClick r:id="rId3" action="ppaction://hlinkfile"/>
          </p:cNvPr>
          <p:cNvPicPr>
            <a:picLocks noChangeAspect="1"/>
          </p:cNvPicPr>
          <p:nvPr/>
        </p:nvPicPr>
        <p:blipFill>
          <a:blip r:embed="rId4"/>
          <a:stretch>
            <a:fillRect/>
          </a:stretch>
        </p:blipFill>
        <p:spPr>
          <a:xfrm>
            <a:off x="3390287" y="1245678"/>
            <a:ext cx="5549177" cy="1280416"/>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22" name="矩形 21"/>
          <p:cNvSpPr/>
          <p:nvPr/>
        </p:nvSpPr>
        <p:spPr>
          <a:xfrm>
            <a:off x="4847980" y="1702566"/>
            <a:ext cx="2494452" cy="1001404"/>
          </a:xfrm>
          <a:prstGeom prst="rect">
            <a:avLst/>
          </a:prstGeom>
          <a:solidFill>
            <a:srgbClr val="64648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3600" dirty="0">
                <a:solidFill>
                  <a:schemeClr val="bg1"/>
                </a:solidFill>
                <a:latin typeface="微软雅黑" pitchFamily="34" charset="-122"/>
                <a:ea typeface="微软雅黑" pitchFamily="34" charset="-122"/>
              </a:rPr>
              <a:t>01</a:t>
            </a:r>
            <a:endParaRPr lang="zh-CN" altLang="en-US" sz="1200" dirty="0">
              <a:solidFill>
                <a:schemeClr val="bg1"/>
              </a:solidFill>
              <a:latin typeface="微软雅黑" pitchFamily="34" charset="-122"/>
              <a:ea typeface="微软雅黑" pitchFamily="34" charset="-122"/>
            </a:endParaRPr>
          </a:p>
        </p:txBody>
      </p:sp>
      <p:grpSp>
        <p:nvGrpSpPr>
          <p:cNvPr id="9" name="组合 8"/>
          <p:cNvGrpSpPr/>
          <p:nvPr/>
        </p:nvGrpSpPr>
        <p:grpSpPr>
          <a:xfrm>
            <a:off x="3315204" y="3137571"/>
            <a:ext cx="5724644" cy="1593335"/>
            <a:chOff x="111180" y="3071916"/>
            <a:chExt cx="5724644" cy="1593335"/>
          </a:xfrm>
        </p:grpSpPr>
        <p:sp>
          <p:nvSpPr>
            <p:cNvPr id="10" name="文本框 10"/>
            <p:cNvSpPr txBox="1"/>
            <p:nvPr/>
          </p:nvSpPr>
          <p:spPr>
            <a:xfrm>
              <a:off x="1310963" y="4203586"/>
              <a:ext cx="3325077" cy="461665"/>
            </a:xfrm>
            <a:prstGeom prst="rect">
              <a:avLst/>
            </a:prstGeom>
            <a:noFill/>
          </p:spPr>
          <p:txBody>
            <a:bodyPr wrap="none" rtlCol="0">
              <a:spAutoFit/>
            </a:bodyPr>
            <a:lstStyle/>
            <a:p>
              <a:pPr algn="ctr"/>
              <a:r>
                <a:rPr lang="en-US" altLang="zh-CN" sz="2400" cap="all" dirty="0">
                  <a:solidFill>
                    <a:srgbClr val="646486"/>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The Scenery DESIGN</a:t>
              </a:r>
              <a:endParaRPr lang="zh-CN" altLang="en-US" sz="2400" cap="all" dirty="0">
                <a:solidFill>
                  <a:srgbClr val="646486"/>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11" name="文本框 12"/>
            <p:cNvSpPr txBox="1"/>
            <p:nvPr/>
          </p:nvSpPr>
          <p:spPr>
            <a:xfrm>
              <a:off x="111180" y="3071916"/>
              <a:ext cx="5724644" cy="923330"/>
            </a:xfrm>
            <a:prstGeom prst="rect">
              <a:avLst/>
            </a:prstGeom>
            <a:noFill/>
          </p:spPr>
          <p:txBody>
            <a:bodyPr wrap="none" rtlCol="0">
              <a:spAutoFit/>
            </a:bodyPr>
            <a:lstStyle/>
            <a:p>
              <a:pPr algn="ctr"/>
              <a:r>
                <a:rPr lang="zh-CN" altLang="en-US" sz="5400" dirty="0">
                  <a:solidFill>
                    <a:srgbClr val="50BAC5"/>
                  </a:solidFill>
                  <a:latin typeface="微软雅黑" pitchFamily="34" charset="-122"/>
                  <a:ea typeface="微软雅黑" pitchFamily="34" charset="-122"/>
                  <a:cs typeface="Microsoft JhengHei Light" panose="020B0304030504040204" pitchFamily="34" charset="-122"/>
                </a:rPr>
                <a:t>Click to add your title</a:t>
              </a:r>
            </a:p>
          </p:txBody>
        </p:sp>
        <p:sp>
          <p:nvSpPr>
            <p:cNvPr id="12" name="矩形 11"/>
            <p:cNvSpPr/>
            <p:nvPr/>
          </p:nvSpPr>
          <p:spPr>
            <a:xfrm>
              <a:off x="1353501" y="4089292"/>
              <a:ext cx="3240000" cy="18000"/>
            </a:xfrm>
            <a:prstGeom prst="rect">
              <a:avLst/>
            </a:prstGeom>
            <a:solidFill>
              <a:srgbClr val="64648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rgbClr val="3B7E87"/>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750"/>
                                        <p:tgtEl>
                                          <p:spTgt spid="1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750"/>
                                        <p:tgtEl>
                                          <p:spTgt spid="22"/>
                                        </p:tgtEl>
                                      </p:cBhvr>
                                    </p:animEffect>
                                    <p:anim calcmode="lin" valueType="num">
                                      <p:cBhvr>
                                        <p:cTn id="12" dur="750" fill="hold"/>
                                        <p:tgtEl>
                                          <p:spTgt spid="22"/>
                                        </p:tgtEl>
                                        <p:attrNameLst>
                                          <p:attrName>ppt_x</p:attrName>
                                        </p:attrNameLst>
                                      </p:cBhvr>
                                      <p:tavLst>
                                        <p:tav tm="0">
                                          <p:val>
                                            <p:strVal val="#ppt_x"/>
                                          </p:val>
                                        </p:tav>
                                        <p:tav tm="100000">
                                          <p:val>
                                            <p:strVal val="#ppt_x"/>
                                          </p:val>
                                        </p:tav>
                                      </p:tavLst>
                                    </p:anim>
                                    <p:anim calcmode="lin" valueType="num">
                                      <p:cBhvr>
                                        <p:cTn id="13" dur="75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378353"/>
            <a:ext cx="12190413" cy="656210"/>
            <a:chOff x="664516" y="670940"/>
            <a:chExt cx="12190413" cy="656210"/>
          </a:xfrm>
        </p:grpSpPr>
        <p:sp>
          <p:nvSpPr>
            <p:cNvPr id="8" name="TextBox 8"/>
            <p:cNvSpPr txBox="1">
              <a:spLocks noChangeArrowheads="1"/>
            </p:cNvSpPr>
            <p:nvPr/>
          </p:nvSpPr>
          <p:spPr bwMode="auto">
            <a:xfrm>
              <a:off x="1255238" y="670940"/>
              <a:ext cx="500018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dirty="0">
                  <a:solidFill>
                    <a:srgbClr val="646486"/>
                  </a:solidFill>
                  <a:latin typeface="微软雅黑" pitchFamily="34" charset="-122"/>
                  <a:ea typeface="微软雅黑" pitchFamily="34" charset="-122"/>
                  <a:sym typeface="Arial" pitchFamily="34" charset="0"/>
                </a:rPr>
                <a:t>Add title Description</a:t>
              </a:r>
            </a:p>
          </p:txBody>
        </p:sp>
        <p:cxnSp>
          <p:nvCxnSpPr>
            <p:cNvPr id="7" name="直接连接符 6"/>
            <p:cNvCxnSpPr/>
            <p:nvPr/>
          </p:nvCxnSpPr>
          <p:spPr>
            <a:xfrm>
              <a:off x="664516" y="1327150"/>
              <a:ext cx="12190413" cy="0"/>
            </a:xfrm>
            <a:prstGeom prst="line">
              <a:avLst/>
            </a:prstGeom>
            <a:ln>
              <a:solidFill>
                <a:srgbClr val="646486"/>
              </a:solidFill>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flipH="1">
            <a:off x="5269232" y="1932044"/>
            <a:ext cx="5829278" cy="4135132"/>
            <a:chOff x="4451635" y="2076182"/>
            <a:chExt cx="6801698" cy="4044937"/>
          </a:xfrm>
        </p:grpSpPr>
        <p:sp>
          <p:nvSpPr>
            <p:cNvPr id="9" name="矩形 8"/>
            <p:cNvSpPr/>
            <p:nvPr/>
          </p:nvSpPr>
          <p:spPr>
            <a:xfrm>
              <a:off x="4451635" y="2076182"/>
              <a:ext cx="3370291" cy="1978361"/>
            </a:xfrm>
            <a:prstGeom prst="rect">
              <a:avLst/>
            </a:prstGeom>
            <a:blipFill dpi="0" rotWithShape="1">
              <a:blip r:embed="rId3">
                <a:grayscl/>
                <a:extLst>
                  <a:ext uri="{BEBA8EAE-BF5A-486C-A8C5-ECC9F3942E4B}">
                    <a14:imgProps xmlns:a14="http://schemas.microsoft.com/office/drawing/2010/main">
                      <a14:imgLayer r:embed="rId4">
                        <a14:imgEffect>
                          <a14:brightnessContrast bright="20000"/>
                        </a14:imgEffect>
                      </a14:imgLayer>
                    </a14:imgProps>
                  </a:ext>
                </a:extLst>
              </a:blip>
              <a:srcRect/>
              <a:tile tx="0" ty="254000" sx="18000" sy="18000" flip="none" algn="ctr"/>
            </a:bli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kumimoji="1" lang="zh-CN" altLang="en-US" sz="1600" dirty="0">
                <a:solidFill>
                  <a:prstClr val="white"/>
                </a:solidFill>
                <a:latin typeface="微软雅黑" pitchFamily="34" charset="-122"/>
                <a:ea typeface="微软雅黑" pitchFamily="34" charset="-122"/>
              </a:endParaRPr>
            </a:p>
          </p:txBody>
        </p:sp>
        <p:grpSp>
          <p:nvGrpSpPr>
            <p:cNvPr id="10" name="组合 9"/>
            <p:cNvGrpSpPr/>
            <p:nvPr/>
          </p:nvGrpSpPr>
          <p:grpSpPr>
            <a:xfrm>
              <a:off x="4451636" y="2076182"/>
              <a:ext cx="6801697" cy="4044937"/>
              <a:chOff x="4451636" y="2076182"/>
              <a:chExt cx="6801697" cy="4044937"/>
            </a:xfrm>
          </p:grpSpPr>
          <p:sp>
            <p:nvSpPr>
              <p:cNvPr id="11" name="矩形 10"/>
              <p:cNvSpPr/>
              <p:nvPr/>
            </p:nvSpPr>
            <p:spPr>
              <a:xfrm>
                <a:off x="7894253" y="4142758"/>
                <a:ext cx="3359080" cy="1978361"/>
              </a:xfrm>
              <a:prstGeom prst="rect">
                <a:avLst/>
              </a:prstGeom>
              <a:blipFill dpi="0" rotWithShape="1">
                <a:blip r:embed="rId5">
                  <a:grayscl/>
                  <a:extLst>
                    <a:ext uri="{BEBA8EAE-BF5A-486C-A8C5-ECC9F3942E4B}">
                      <a14:imgProps xmlns:a14="http://schemas.microsoft.com/office/drawing/2010/main">
                        <a14:imgLayer r:embed="rId6">
                          <a14:imgEffect>
                            <a14:brightnessContrast bright="20000"/>
                          </a14:imgEffect>
                        </a14:imgLayer>
                      </a14:imgProps>
                    </a:ext>
                  </a:extLst>
                </a:blip>
                <a:srcRect/>
                <a:tile tx="0" ty="0" sx="20000" sy="20000" flip="none" algn="ctr"/>
              </a:bli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kumimoji="1" lang="zh-CN" altLang="en-US" sz="1600">
                  <a:solidFill>
                    <a:prstClr val="white"/>
                  </a:solidFill>
                  <a:latin typeface="微软雅黑" pitchFamily="34" charset="-122"/>
                  <a:ea typeface="微软雅黑" pitchFamily="34" charset="-122"/>
                </a:endParaRPr>
              </a:p>
            </p:txBody>
          </p:sp>
          <p:grpSp>
            <p:nvGrpSpPr>
              <p:cNvPr id="12" name="组合 11"/>
              <p:cNvGrpSpPr/>
              <p:nvPr/>
            </p:nvGrpSpPr>
            <p:grpSpPr>
              <a:xfrm flipV="1">
                <a:off x="4451636" y="2076182"/>
                <a:ext cx="6801696" cy="4032241"/>
                <a:chOff x="4451636" y="2098484"/>
                <a:chExt cx="6801696" cy="4032241"/>
              </a:xfrm>
            </p:grpSpPr>
            <p:sp>
              <p:nvSpPr>
                <p:cNvPr id="13" name="矩形 12"/>
                <p:cNvSpPr/>
                <p:nvPr/>
              </p:nvSpPr>
              <p:spPr>
                <a:xfrm flipV="1">
                  <a:off x="4451636" y="2098484"/>
                  <a:ext cx="3370291" cy="1978362"/>
                </a:xfrm>
                <a:prstGeom prst="rect">
                  <a:avLst/>
                </a:prstGeom>
                <a:solidFill>
                  <a:srgbClr val="50B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050" dirty="0">
                      <a:latin typeface="微软雅黑" pitchFamily="34" charset="-122"/>
                      <a:ea typeface="微软雅黑" pitchFamily="34" charset="-122"/>
                    </a:rPr>
                    <a:t>A detailed text description is suggested here, which is related to the title and conforms to the overall language style, and the language description is as concise and vivid as possible.  Try to control the number of words on each page of the slide</a:t>
                  </a:r>
                  <a:r>
                    <a:rPr lang="en-US" altLang="zh-CN" sz="1050" dirty="0">
                      <a:latin typeface="微软雅黑" pitchFamily="34" charset="-122"/>
                      <a:ea typeface="微软雅黑" pitchFamily="34" charset="-122"/>
                    </a:rPr>
                    <a:t>200</a:t>
                  </a:r>
                  <a:r>
                    <a:rPr lang="zh-CN" altLang="en-US" sz="1050" dirty="0">
                      <a:latin typeface="微软雅黑" pitchFamily="34" charset="-122"/>
                      <a:ea typeface="微软雅黑" pitchFamily="34" charset="-122"/>
                    </a:rPr>
                    <a:t>Within the word</a:t>
                  </a:r>
                </a:p>
              </p:txBody>
            </p:sp>
            <p:sp>
              <p:nvSpPr>
                <p:cNvPr id="14" name="矩形 13"/>
                <p:cNvSpPr/>
                <p:nvPr/>
              </p:nvSpPr>
              <p:spPr>
                <a:xfrm flipV="1">
                  <a:off x="7875947" y="4152363"/>
                  <a:ext cx="3377385" cy="1978362"/>
                </a:xfrm>
                <a:prstGeom prst="rect">
                  <a:avLst/>
                </a:prstGeom>
                <a:solidFill>
                  <a:srgbClr val="646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050" dirty="0">
                      <a:latin typeface="微软雅黑" pitchFamily="34" charset="-122"/>
                      <a:ea typeface="微软雅黑" pitchFamily="34" charset="-122"/>
                    </a:rPr>
                    <a:t>A detailed text description is suggested here, which is related to the title and conforms to the overall language style, and the language description is as concise and vivid as possible.  Try to control the number of words on each page of the slide</a:t>
                  </a:r>
                  <a:r>
                    <a:rPr lang="en-US" altLang="zh-CN" sz="1050" dirty="0">
                      <a:latin typeface="微软雅黑" pitchFamily="34" charset="-122"/>
                      <a:ea typeface="微软雅黑" pitchFamily="34" charset="-122"/>
                    </a:rPr>
                    <a:t>200</a:t>
                  </a:r>
                  <a:r>
                    <a:rPr lang="zh-CN" altLang="en-US" sz="1050" dirty="0">
                      <a:latin typeface="微软雅黑" pitchFamily="34" charset="-122"/>
                      <a:ea typeface="微软雅黑" pitchFamily="34" charset="-122"/>
                    </a:rPr>
                    <a:t>Within the word</a:t>
                  </a:r>
                </a:p>
              </p:txBody>
            </p:sp>
          </p:grpSp>
        </p:grpSp>
      </p:grpSp>
      <p:sp>
        <p:nvSpPr>
          <p:cNvPr id="15" name="文本框 14"/>
          <p:cNvSpPr txBox="1"/>
          <p:nvPr/>
        </p:nvSpPr>
        <p:spPr>
          <a:xfrm>
            <a:off x="1162891" y="2709167"/>
            <a:ext cx="3972527" cy="3554819"/>
          </a:xfrm>
          <a:prstGeom prst="rect">
            <a:avLst/>
          </a:prstGeom>
          <a:noFill/>
          <a:effectLst/>
        </p:spPr>
        <p:txBody>
          <a:bodyPr wrap="square" rtlCol="0">
            <a:spAutoFit/>
          </a:bodyPr>
          <a:lstStyle/>
          <a:p>
            <a:r>
              <a:rPr lang="en-US" altLang="zh-CN" sz="900" dirty="0">
                <a:solidFill>
                  <a:schemeClr val="bg1">
                    <a:lumMod val="50000"/>
                  </a:schemeClr>
                </a:solidFill>
                <a:latin typeface="方正姚体" pitchFamily="2" charset="-122"/>
                <a:ea typeface="方正姚体" pitchFamily="2" charset="-122"/>
              </a:rPr>
              <a:t>Click here to add your to the center of the narrative thought Click here to</a:t>
            </a:r>
          </a:p>
          <a:p>
            <a:r>
              <a:rPr lang="en-US" altLang="zh-CN" sz="900" dirty="0">
                <a:solidFill>
                  <a:schemeClr val="bg1">
                    <a:lumMod val="50000"/>
                  </a:schemeClr>
                </a:solidFill>
                <a:latin typeface="方正姚体" pitchFamily="2" charset="-122"/>
                <a:ea typeface="方正姚体" pitchFamily="2" charset="-122"/>
              </a:rPr>
              <a:t>Add the center of the narrative thought Click here to add your to</a:t>
            </a:r>
          </a:p>
          <a:p>
            <a:r>
              <a:rPr lang="en-US" altLang="zh-CN" sz="900" dirty="0">
                <a:solidFill>
                  <a:schemeClr val="bg1">
                    <a:lumMod val="50000"/>
                  </a:schemeClr>
                </a:solidFill>
                <a:latin typeface="方正姚体" pitchFamily="2" charset="-122"/>
                <a:ea typeface="方正姚体" pitchFamily="2" charset="-122"/>
              </a:rPr>
              <a:t>The center of the narrative thought</a:t>
            </a:r>
          </a:p>
          <a:p>
            <a:endParaRPr lang="en-US" altLang="zh-CN" sz="900" dirty="0">
              <a:solidFill>
                <a:schemeClr val="bg1">
                  <a:lumMod val="50000"/>
                </a:schemeClr>
              </a:solidFill>
              <a:latin typeface="方正姚体" pitchFamily="2" charset="-122"/>
              <a:ea typeface="方正姚体" pitchFamily="2" charset="-122"/>
            </a:endParaRPr>
          </a:p>
          <a:p>
            <a:r>
              <a:rPr lang="en-US" altLang="zh-CN" sz="900" dirty="0">
                <a:solidFill>
                  <a:schemeClr val="bg1">
                    <a:lumMod val="50000"/>
                  </a:schemeClr>
                </a:solidFill>
                <a:latin typeface="方正姚体" pitchFamily="2" charset="-122"/>
                <a:ea typeface="方正姚体" pitchFamily="2" charset="-122"/>
              </a:rPr>
              <a:t>Click here to add your to the center of the narrative thought Click here to</a:t>
            </a:r>
          </a:p>
          <a:p>
            <a:r>
              <a:rPr lang="en-US" altLang="zh-CN" sz="900" dirty="0">
                <a:solidFill>
                  <a:schemeClr val="bg1">
                    <a:lumMod val="50000"/>
                  </a:schemeClr>
                </a:solidFill>
                <a:latin typeface="方正姚体" pitchFamily="2" charset="-122"/>
                <a:ea typeface="方正姚体" pitchFamily="2" charset="-122"/>
              </a:rPr>
              <a:t>Add the center of the narrative thought Click here to add your to</a:t>
            </a:r>
          </a:p>
          <a:p>
            <a:r>
              <a:rPr lang="en-US" altLang="zh-CN" sz="900" dirty="0">
                <a:solidFill>
                  <a:schemeClr val="bg1">
                    <a:lumMod val="50000"/>
                  </a:schemeClr>
                </a:solidFill>
                <a:latin typeface="方正姚体" pitchFamily="2" charset="-122"/>
                <a:ea typeface="方正姚体" pitchFamily="2" charset="-122"/>
              </a:rPr>
              <a:t>The center of the narrative thought</a:t>
            </a:r>
          </a:p>
          <a:p>
            <a:r>
              <a:rPr lang="en-US" altLang="zh-CN" sz="900" dirty="0">
                <a:solidFill>
                  <a:schemeClr val="bg1">
                    <a:lumMod val="50000"/>
                  </a:schemeClr>
                </a:solidFill>
                <a:latin typeface="方正姚体" pitchFamily="2" charset="-122"/>
                <a:ea typeface="方正姚体" pitchFamily="2" charset="-122"/>
              </a:rPr>
              <a:t>Click here to add your to the center of the narrative thought Click here to</a:t>
            </a:r>
          </a:p>
          <a:p>
            <a:r>
              <a:rPr lang="en-US" altLang="zh-CN" sz="900" dirty="0">
                <a:solidFill>
                  <a:schemeClr val="bg1">
                    <a:lumMod val="50000"/>
                  </a:schemeClr>
                </a:solidFill>
                <a:latin typeface="方正姚体" pitchFamily="2" charset="-122"/>
                <a:ea typeface="方正姚体" pitchFamily="2" charset="-122"/>
              </a:rPr>
              <a:t>Add the center of the narrative thought Click here to add your to</a:t>
            </a:r>
          </a:p>
          <a:p>
            <a:r>
              <a:rPr lang="en-US" altLang="zh-CN" sz="900" dirty="0">
                <a:solidFill>
                  <a:schemeClr val="bg1">
                    <a:lumMod val="50000"/>
                  </a:schemeClr>
                </a:solidFill>
                <a:latin typeface="方正姚体" pitchFamily="2" charset="-122"/>
                <a:ea typeface="方正姚体" pitchFamily="2" charset="-122"/>
              </a:rPr>
              <a:t>The center of the narrative thought</a:t>
            </a:r>
          </a:p>
          <a:p>
            <a:r>
              <a:rPr lang="en-US" altLang="zh-CN" sz="900" dirty="0">
                <a:solidFill>
                  <a:schemeClr val="bg1">
                    <a:lumMod val="50000"/>
                  </a:schemeClr>
                </a:solidFill>
                <a:latin typeface="方正姚体" pitchFamily="2" charset="-122"/>
                <a:ea typeface="方正姚体" pitchFamily="2" charset="-122"/>
              </a:rPr>
              <a:t>Add the center of the narrative thought Click here to add your to</a:t>
            </a:r>
          </a:p>
          <a:p>
            <a:r>
              <a:rPr lang="en-US" altLang="zh-CN" sz="900" dirty="0">
                <a:solidFill>
                  <a:schemeClr val="bg1">
                    <a:lumMod val="50000"/>
                  </a:schemeClr>
                </a:solidFill>
                <a:latin typeface="方正姚体" pitchFamily="2" charset="-122"/>
                <a:ea typeface="方正姚体" pitchFamily="2" charset="-122"/>
              </a:rPr>
              <a:t>The center of the narrative </a:t>
            </a:r>
            <a:r>
              <a:rPr lang="en-US" altLang="zh-CN" sz="900" dirty="0" err="1">
                <a:solidFill>
                  <a:schemeClr val="bg1">
                    <a:lumMod val="50000"/>
                  </a:schemeClr>
                </a:solidFill>
                <a:latin typeface="方正姚体" pitchFamily="2" charset="-122"/>
                <a:ea typeface="方正姚体" pitchFamily="2" charset="-122"/>
              </a:rPr>
              <a:t>Thoughtclick</a:t>
            </a:r>
            <a:r>
              <a:rPr lang="en-US" altLang="zh-CN" sz="900" dirty="0">
                <a:solidFill>
                  <a:schemeClr val="bg1">
                    <a:lumMod val="50000"/>
                  </a:schemeClr>
                </a:solidFill>
                <a:latin typeface="方正姚体" pitchFamily="2" charset="-122"/>
                <a:ea typeface="方正姚体" pitchFamily="2" charset="-122"/>
              </a:rPr>
              <a:t> Here to add the center of the narrative thought Click here to</a:t>
            </a:r>
          </a:p>
          <a:p>
            <a:r>
              <a:rPr lang="en-US" altLang="zh-CN" sz="900" dirty="0">
                <a:solidFill>
                  <a:schemeClr val="bg1">
                    <a:lumMod val="50000"/>
                  </a:schemeClr>
                </a:solidFill>
                <a:latin typeface="方正姚体" pitchFamily="2" charset="-122"/>
                <a:ea typeface="方正姚体" pitchFamily="2" charset="-122"/>
              </a:rPr>
              <a:t>Add the center of the narrative thought Click here to add your to</a:t>
            </a:r>
          </a:p>
          <a:p>
            <a:r>
              <a:rPr lang="en-US" altLang="zh-CN" sz="900" dirty="0">
                <a:solidFill>
                  <a:schemeClr val="bg1">
                    <a:lumMod val="50000"/>
                  </a:schemeClr>
                </a:solidFill>
                <a:latin typeface="方正姚体" pitchFamily="2" charset="-122"/>
                <a:ea typeface="方正姚体" pitchFamily="2" charset="-122"/>
              </a:rPr>
              <a:t>The center of the narrative thought</a:t>
            </a:r>
          </a:p>
          <a:p>
            <a:endParaRPr lang="en-US" altLang="zh-CN" sz="900" dirty="0">
              <a:solidFill>
                <a:schemeClr val="bg1">
                  <a:lumMod val="50000"/>
                </a:schemeClr>
              </a:solidFill>
              <a:latin typeface="方正姚体" pitchFamily="2" charset="-122"/>
              <a:ea typeface="方正姚体" pitchFamily="2" charset="-122"/>
            </a:endParaRPr>
          </a:p>
          <a:p>
            <a:r>
              <a:rPr lang="en-US" altLang="zh-CN" sz="900" dirty="0">
                <a:solidFill>
                  <a:schemeClr val="bg1">
                    <a:lumMod val="50000"/>
                  </a:schemeClr>
                </a:solidFill>
                <a:latin typeface="方正姚体" pitchFamily="2" charset="-122"/>
                <a:ea typeface="方正姚体" pitchFamily="2" charset="-122"/>
              </a:rPr>
              <a:t>Click here to add your to the center of the narrative thought Click here to</a:t>
            </a:r>
          </a:p>
          <a:p>
            <a:r>
              <a:rPr lang="en-US" altLang="zh-CN" sz="900" dirty="0">
                <a:solidFill>
                  <a:schemeClr val="bg1">
                    <a:lumMod val="50000"/>
                  </a:schemeClr>
                </a:solidFill>
                <a:latin typeface="方正姚体" pitchFamily="2" charset="-122"/>
                <a:ea typeface="方正姚体" pitchFamily="2" charset="-122"/>
              </a:rPr>
              <a:t>Add the center of the narrative thought Click here to add your to</a:t>
            </a:r>
          </a:p>
          <a:p>
            <a:r>
              <a:rPr lang="en-US" altLang="zh-CN" sz="900" dirty="0">
                <a:solidFill>
                  <a:schemeClr val="bg1">
                    <a:lumMod val="50000"/>
                  </a:schemeClr>
                </a:solidFill>
                <a:latin typeface="方正姚体" pitchFamily="2" charset="-122"/>
                <a:ea typeface="方正姚体" pitchFamily="2" charset="-122"/>
              </a:rPr>
              <a:t>The center of the narrative thought</a:t>
            </a:r>
          </a:p>
          <a:p>
            <a:r>
              <a:rPr lang="en-US" altLang="zh-CN" sz="900" dirty="0">
                <a:solidFill>
                  <a:schemeClr val="bg1">
                    <a:lumMod val="50000"/>
                  </a:schemeClr>
                </a:solidFill>
                <a:latin typeface="方正姚体" pitchFamily="2" charset="-122"/>
                <a:ea typeface="方正姚体" pitchFamily="2" charset="-122"/>
              </a:rPr>
              <a:t>Click here to add your to the center of the narrative thought Click here to</a:t>
            </a:r>
          </a:p>
          <a:p>
            <a:r>
              <a:rPr lang="en-US" altLang="zh-CN" sz="900" dirty="0">
                <a:solidFill>
                  <a:schemeClr val="bg1">
                    <a:lumMod val="50000"/>
                  </a:schemeClr>
                </a:solidFill>
                <a:latin typeface="方正姚体" pitchFamily="2" charset="-122"/>
                <a:ea typeface="方正姚体" pitchFamily="2" charset="-122"/>
              </a:rPr>
              <a:t>Add the center of the narrative thought Click here to add your to</a:t>
            </a:r>
          </a:p>
          <a:p>
            <a:r>
              <a:rPr lang="en-US" altLang="zh-CN" sz="900" dirty="0">
                <a:solidFill>
                  <a:schemeClr val="bg1">
                    <a:lumMod val="50000"/>
                  </a:schemeClr>
                </a:solidFill>
                <a:latin typeface="方正姚体" pitchFamily="2" charset="-122"/>
                <a:ea typeface="方正姚体" pitchFamily="2" charset="-122"/>
              </a:rPr>
              <a:t>The center of the narrative thought</a:t>
            </a:r>
          </a:p>
          <a:p>
            <a:r>
              <a:rPr lang="en-US" altLang="zh-CN" sz="900" dirty="0">
                <a:solidFill>
                  <a:schemeClr val="bg1">
                    <a:lumMod val="50000"/>
                  </a:schemeClr>
                </a:solidFill>
                <a:latin typeface="方正姚体" pitchFamily="2" charset="-122"/>
                <a:ea typeface="方正姚体" pitchFamily="2" charset="-122"/>
              </a:rPr>
              <a:t>Add the center of the narrative thought Click here to add your to</a:t>
            </a:r>
          </a:p>
          <a:p>
            <a:r>
              <a:rPr lang="en-US" altLang="zh-CN" sz="900" dirty="0">
                <a:solidFill>
                  <a:schemeClr val="bg1">
                    <a:lumMod val="50000"/>
                  </a:schemeClr>
                </a:solidFill>
                <a:latin typeface="方正姚体" pitchFamily="2" charset="-122"/>
                <a:ea typeface="方正姚体" pitchFamily="2" charset="-122"/>
              </a:rPr>
              <a:t>The center of the narrative thought</a:t>
            </a:r>
          </a:p>
          <a:p>
            <a:endParaRPr lang="en-US" altLang="zh-CN" sz="900" dirty="0">
              <a:solidFill>
                <a:schemeClr val="bg1">
                  <a:lumMod val="50000"/>
                </a:schemeClr>
              </a:solidFill>
              <a:latin typeface="方正姚体" pitchFamily="2" charset="-122"/>
              <a:ea typeface="方正姚体" pitchFamily="2" charset="-122"/>
            </a:endParaRPr>
          </a:p>
        </p:txBody>
      </p:sp>
      <p:sp>
        <p:nvSpPr>
          <p:cNvPr id="16" name="文本框 29"/>
          <p:cNvSpPr txBox="1"/>
          <p:nvPr/>
        </p:nvSpPr>
        <p:spPr>
          <a:xfrm>
            <a:off x="1162891" y="1898591"/>
            <a:ext cx="2223686" cy="646331"/>
          </a:xfrm>
          <a:prstGeom prst="rect">
            <a:avLst/>
          </a:prstGeom>
          <a:noFill/>
          <a:effectLst/>
        </p:spPr>
        <p:txBody>
          <a:bodyPr wrap="none" rtlCol="0">
            <a:spAutoFit/>
          </a:bodyPr>
          <a:lstStyle/>
          <a:p>
            <a:r>
              <a:rPr lang="en-US" altLang="zh-CN" sz="3600" b="1" dirty="0">
                <a:solidFill>
                  <a:srgbClr val="646486"/>
                </a:solidFill>
                <a:latin typeface="方正姚体" pitchFamily="2" charset="-122"/>
              </a:rPr>
              <a:t>TEMPLATE</a:t>
            </a: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50"/>
                                        <p:tgtEl>
                                          <p:spTgt spid="15"/>
                                        </p:tgtEl>
                                      </p:cBhvr>
                                    </p:animEffect>
                                    <p:anim calcmode="lin" valueType="num">
                                      <p:cBhvr>
                                        <p:cTn id="18" dur="250" fill="hold"/>
                                        <p:tgtEl>
                                          <p:spTgt spid="15"/>
                                        </p:tgtEl>
                                        <p:attrNameLst>
                                          <p:attrName>ppt_x</p:attrName>
                                        </p:attrNameLst>
                                      </p:cBhvr>
                                      <p:tavLst>
                                        <p:tav tm="0">
                                          <p:val>
                                            <p:strVal val="#ppt_x"/>
                                          </p:val>
                                        </p:tav>
                                        <p:tav tm="100000">
                                          <p:val>
                                            <p:strVal val="#ppt_x"/>
                                          </p:val>
                                        </p:tav>
                                      </p:tavLst>
                                    </p:anim>
                                    <p:anim calcmode="lin" valueType="num">
                                      <p:cBhvr>
                                        <p:cTn id="19" dur="25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50"/>
                                        <p:tgtEl>
                                          <p:spTgt spid="16"/>
                                        </p:tgtEl>
                                      </p:cBhvr>
                                    </p:animEffect>
                                    <p:anim calcmode="lin" valueType="num">
                                      <p:cBhvr>
                                        <p:cTn id="24" dur="250" fill="hold"/>
                                        <p:tgtEl>
                                          <p:spTgt spid="16"/>
                                        </p:tgtEl>
                                        <p:attrNameLst>
                                          <p:attrName>ppt_x</p:attrName>
                                        </p:attrNameLst>
                                      </p:cBhvr>
                                      <p:tavLst>
                                        <p:tav tm="0">
                                          <p:val>
                                            <p:strVal val="#ppt_x"/>
                                          </p:val>
                                        </p:tav>
                                        <p:tav tm="100000">
                                          <p:val>
                                            <p:strVal val="#ppt_x"/>
                                          </p:val>
                                        </p:tav>
                                      </p:tavLst>
                                    </p:anim>
                                    <p:anim calcmode="lin" valueType="num">
                                      <p:cBhvr>
                                        <p:cTn id="25" dur="2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378353"/>
            <a:ext cx="12190413" cy="656210"/>
            <a:chOff x="664516" y="670940"/>
            <a:chExt cx="12190413" cy="656210"/>
          </a:xfrm>
        </p:grpSpPr>
        <p:sp>
          <p:nvSpPr>
            <p:cNvPr id="8" name="TextBox 8"/>
            <p:cNvSpPr txBox="1">
              <a:spLocks noChangeArrowheads="1"/>
            </p:cNvSpPr>
            <p:nvPr/>
          </p:nvSpPr>
          <p:spPr bwMode="auto">
            <a:xfrm>
              <a:off x="1255238" y="670940"/>
              <a:ext cx="3255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dirty="0">
                  <a:solidFill>
                    <a:srgbClr val="646486"/>
                  </a:solidFill>
                  <a:latin typeface="微软雅黑" pitchFamily="34" charset="-122"/>
                  <a:ea typeface="微软雅黑" pitchFamily="34" charset="-122"/>
                  <a:sym typeface="Arial" pitchFamily="34" charset="0"/>
                </a:rPr>
                <a:t>Add title Description</a:t>
              </a:r>
            </a:p>
          </p:txBody>
        </p:sp>
        <p:cxnSp>
          <p:nvCxnSpPr>
            <p:cNvPr id="7" name="直接连接符 6"/>
            <p:cNvCxnSpPr/>
            <p:nvPr/>
          </p:nvCxnSpPr>
          <p:spPr>
            <a:xfrm>
              <a:off x="664516" y="1327150"/>
              <a:ext cx="12190413" cy="0"/>
            </a:xfrm>
            <a:prstGeom prst="line">
              <a:avLst/>
            </a:prstGeom>
            <a:ln>
              <a:solidFill>
                <a:srgbClr val="646486"/>
              </a:solidFill>
            </a:ln>
          </p:spPr>
          <p:style>
            <a:lnRef idx="1">
              <a:schemeClr val="accent1"/>
            </a:lnRef>
            <a:fillRef idx="0">
              <a:schemeClr val="accent1"/>
            </a:fillRef>
            <a:effectRef idx="0">
              <a:schemeClr val="accent1"/>
            </a:effectRef>
            <a:fontRef idx="minor">
              <a:schemeClr val="tx1"/>
            </a:fontRef>
          </p:style>
        </p:cxnSp>
      </p:grpSp>
      <p:sp>
        <p:nvSpPr>
          <p:cNvPr id="31" name="矩形 13"/>
          <p:cNvSpPr>
            <a:spLocks noChangeArrowheads="1"/>
          </p:cNvSpPr>
          <p:nvPr/>
        </p:nvSpPr>
        <p:spPr bwMode="auto">
          <a:xfrm>
            <a:off x="7373597" y="2678422"/>
            <a:ext cx="423482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zh-CN" altLang="en-US" sz="1200" dirty="0">
                <a:solidFill>
                  <a:schemeClr val="bg1">
                    <a:lumMod val="50000"/>
                  </a:schemeClr>
                </a:solidFill>
              </a:rPr>
              <a:t>Vestibulum ante ipsum primis in Faucibus orci luctus et ultrices posuere cubilia curaevestibulum ante ipsum primis in Fauc IBUs orci luctus et ultrices posuere cubilia Curae</a:t>
            </a:r>
          </a:p>
          <a:p>
            <a:pPr eaLnBrk="1" hangingPunct="1"/>
            <a:r>
              <a:rPr lang="zh-CN" altLang="en-US" sz="1200" dirty="0">
                <a:solidFill>
                  <a:schemeClr val="bg1">
                    <a:lumMod val="50000"/>
                  </a:schemeClr>
                </a:solidFill>
              </a:rPr>
              <a:t>Vestibulum ante ipsum primis in Faucibus orci luctus et ultrices posuere cubilia Curae</a:t>
            </a:r>
          </a:p>
          <a:p>
            <a:pPr eaLnBrk="1" hangingPunct="1"/>
            <a:endParaRPr lang="zh-CN" altLang="en-US" sz="1200" dirty="0">
              <a:solidFill>
                <a:schemeClr val="bg1">
                  <a:lumMod val="50000"/>
                </a:schemeClr>
              </a:solidFill>
            </a:endParaRPr>
          </a:p>
        </p:txBody>
      </p:sp>
      <p:sp>
        <p:nvSpPr>
          <p:cNvPr id="32" name="矩形 14"/>
          <p:cNvSpPr>
            <a:spLocks noChangeArrowheads="1"/>
          </p:cNvSpPr>
          <p:nvPr/>
        </p:nvSpPr>
        <p:spPr bwMode="auto">
          <a:xfrm>
            <a:off x="7386296" y="2327315"/>
            <a:ext cx="1809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zh-CN" altLang="en-US">
                <a:solidFill>
                  <a:schemeClr val="bg1">
                    <a:lumMod val="50000"/>
                  </a:schemeClr>
                </a:solidFill>
              </a:rPr>
              <a:t>ADD YOUR TEXT</a:t>
            </a:r>
          </a:p>
        </p:txBody>
      </p:sp>
      <p:sp>
        <p:nvSpPr>
          <p:cNvPr id="33" name="矩形 15"/>
          <p:cNvSpPr>
            <a:spLocks noChangeArrowheads="1"/>
          </p:cNvSpPr>
          <p:nvPr/>
        </p:nvSpPr>
        <p:spPr bwMode="auto">
          <a:xfrm>
            <a:off x="7373597" y="4646922"/>
            <a:ext cx="423482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zh-CN" altLang="en-US" sz="1200">
                <a:solidFill>
                  <a:schemeClr val="bg1">
                    <a:lumMod val="50000"/>
                  </a:schemeClr>
                </a:solidFill>
              </a:rPr>
              <a:t>Vestibulum ante ipsum primis in Faucibus orci luctus et ultrices posuere cubilia curaevestibulum ante ipsum primis in Fauc IBUs orci luctus et ultrices posuere cubilia Curae</a:t>
            </a:r>
          </a:p>
          <a:p>
            <a:pPr eaLnBrk="1" hangingPunct="1"/>
            <a:r>
              <a:rPr lang="zh-CN" altLang="en-US" sz="1200">
                <a:solidFill>
                  <a:schemeClr val="bg1">
                    <a:lumMod val="50000"/>
                  </a:schemeClr>
                </a:solidFill>
              </a:rPr>
              <a:t>Vestibulum ante ipsum primis in Faucibus orci luctus et ultrices posuere cubilia Curae</a:t>
            </a:r>
          </a:p>
          <a:p>
            <a:pPr eaLnBrk="1" hangingPunct="1"/>
            <a:endParaRPr lang="zh-CN" altLang="en-US" sz="1200">
              <a:solidFill>
                <a:schemeClr val="bg1">
                  <a:lumMod val="50000"/>
                </a:schemeClr>
              </a:solidFill>
            </a:endParaRPr>
          </a:p>
        </p:txBody>
      </p:sp>
      <p:sp>
        <p:nvSpPr>
          <p:cNvPr id="34" name="矩形 16"/>
          <p:cNvSpPr>
            <a:spLocks noChangeArrowheads="1"/>
          </p:cNvSpPr>
          <p:nvPr/>
        </p:nvSpPr>
        <p:spPr bwMode="auto">
          <a:xfrm>
            <a:off x="7386296" y="4295815"/>
            <a:ext cx="1809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zh-CN" altLang="en-US">
                <a:solidFill>
                  <a:schemeClr val="bg1">
                    <a:lumMod val="50000"/>
                  </a:schemeClr>
                </a:solidFill>
              </a:rPr>
              <a:t>ADD YOUR TEXT</a:t>
            </a:r>
          </a:p>
        </p:txBody>
      </p:sp>
      <p:sp>
        <p:nvSpPr>
          <p:cNvPr id="35" name="椭圆 34"/>
          <p:cNvSpPr/>
          <p:nvPr/>
        </p:nvSpPr>
        <p:spPr>
          <a:xfrm>
            <a:off x="6998946" y="2379702"/>
            <a:ext cx="398463" cy="398463"/>
          </a:xfrm>
          <a:prstGeom prst="ellipse">
            <a:avLst/>
          </a:prstGeom>
          <a:solidFill>
            <a:srgbClr val="6464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lumMod val="50000"/>
                </a:schemeClr>
              </a:solidFill>
            </a:endParaRPr>
          </a:p>
        </p:txBody>
      </p:sp>
      <p:sp>
        <p:nvSpPr>
          <p:cNvPr id="36" name="椭圆 35"/>
          <p:cNvSpPr/>
          <p:nvPr/>
        </p:nvSpPr>
        <p:spPr>
          <a:xfrm>
            <a:off x="6998946" y="4372015"/>
            <a:ext cx="398463" cy="400050"/>
          </a:xfrm>
          <a:prstGeom prst="ellipse">
            <a:avLst/>
          </a:prstGeom>
          <a:solidFill>
            <a:srgbClr val="50BAC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lumMod val="50000"/>
                </a:schemeClr>
              </a:solidFill>
            </a:endParaRPr>
          </a:p>
        </p:txBody>
      </p:sp>
      <p:grpSp>
        <p:nvGrpSpPr>
          <p:cNvPr id="37" name="组合 36"/>
          <p:cNvGrpSpPr/>
          <p:nvPr/>
        </p:nvGrpSpPr>
        <p:grpSpPr>
          <a:xfrm>
            <a:off x="735686" y="1965575"/>
            <a:ext cx="5947686" cy="3864210"/>
            <a:chOff x="522288" y="1680358"/>
            <a:chExt cx="4749427" cy="3085703"/>
          </a:xfrm>
        </p:grpSpPr>
        <p:grpSp>
          <p:nvGrpSpPr>
            <p:cNvPr id="38" name="Group 74"/>
            <p:cNvGrpSpPr/>
            <p:nvPr/>
          </p:nvGrpSpPr>
          <p:grpSpPr>
            <a:xfrm>
              <a:off x="522288" y="2144180"/>
              <a:ext cx="925512" cy="1951570"/>
              <a:chOff x="522288" y="1680358"/>
              <a:chExt cx="925512" cy="1864274"/>
            </a:xfrm>
          </p:grpSpPr>
          <p:sp>
            <p:nvSpPr>
              <p:cNvPr id="62" name="Freeform 5"/>
              <p:cNvSpPr/>
              <p:nvPr/>
            </p:nvSpPr>
            <p:spPr bwMode="auto">
              <a:xfrm>
                <a:off x="522288" y="1680358"/>
                <a:ext cx="464284" cy="1864274"/>
              </a:xfrm>
              <a:custGeom>
                <a:avLst/>
                <a:gdLst>
                  <a:gd name="T0" fmla="*/ 152 w 152"/>
                  <a:gd name="T1" fmla="*/ 674 h 674"/>
                  <a:gd name="T2" fmla="*/ 151 w 152"/>
                  <a:gd name="T3" fmla="*/ 0 h 674"/>
                  <a:gd name="T4" fmla="*/ 0 w 152"/>
                  <a:gd name="T5" fmla="*/ 672 h 674"/>
                  <a:gd name="T6" fmla="*/ 152 w 152"/>
                  <a:gd name="T7" fmla="*/ 674 h 674"/>
                </a:gdLst>
                <a:ahLst/>
                <a:cxnLst>
                  <a:cxn ang="0">
                    <a:pos x="T0" y="T1"/>
                  </a:cxn>
                  <a:cxn ang="0">
                    <a:pos x="T2" y="T3"/>
                  </a:cxn>
                  <a:cxn ang="0">
                    <a:pos x="T4" y="T5"/>
                  </a:cxn>
                  <a:cxn ang="0">
                    <a:pos x="T6" y="T7"/>
                  </a:cxn>
                </a:cxnLst>
                <a:rect l="0" t="0" r="r" b="b"/>
                <a:pathLst>
                  <a:path w="152" h="674">
                    <a:moveTo>
                      <a:pt x="152" y="674"/>
                    </a:moveTo>
                    <a:lnTo>
                      <a:pt x="151" y="0"/>
                    </a:lnTo>
                    <a:lnTo>
                      <a:pt x="0" y="672"/>
                    </a:lnTo>
                    <a:lnTo>
                      <a:pt x="152" y="674"/>
                    </a:lnTo>
                    <a:close/>
                  </a:path>
                </a:pathLst>
              </a:custGeom>
              <a:solidFill>
                <a:srgbClr val="646486"/>
              </a:solidFill>
              <a:ln>
                <a:noFill/>
              </a:ln>
            </p:spPr>
            <p:txBody>
              <a:bodyPr vert="horz" wrap="square" lIns="91440" tIns="45720" rIns="91440" bIns="45720" numCol="1" anchor="t" anchorCtr="0" compatLnSpc="1"/>
              <a:lstStyle/>
              <a:p>
                <a:endParaRPr lang="en-US" sz="2000" dirty="0">
                  <a:solidFill>
                    <a:schemeClr val="bg1">
                      <a:lumMod val="50000"/>
                    </a:schemeClr>
                  </a:solidFill>
                </a:endParaRPr>
              </a:p>
            </p:txBody>
          </p:sp>
          <p:sp>
            <p:nvSpPr>
              <p:cNvPr id="63" name="Freeform 6"/>
              <p:cNvSpPr/>
              <p:nvPr/>
            </p:nvSpPr>
            <p:spPr bwMode="auto">
              <a:xfrm>
                <a:off x="983516" y="1680358"/>
                <a:ext cx="464284" cy="1864274"/>
              </a:xfrm>
              <a:custGeom>
                <a:avLst/>
                <a:gdLst>
                  <a:gd name="T0" fmla="*/ 0 w 152"/>
                  <a:gd name="T1" fmla="*/ 674 h 674"/>
                  <a:gd name="T2" fmla="*/ 0 w 152"/>
                  <a:gd name="T3" fmla="*/ 0 h 674"/>
                  <a:gd name="T4" fmla="*/ 152 w 152"/>
                  <a:gd name="T5" fmla="*/ 674 h 674"/>
                  <a:gd name="T6" fmla="*/ 0 w 152"/>
                  <a:gd name="T7" fmla="*/ 674 h 674"/>
                </a:gdLst>
                <a:ahLst/>
                <a:cxnLst>
                  <a:cxn ang="0">
                    <a:pos x="T0" y="T1"/>
                  </a:cxn>
                  <a:cxn ang="0">
                    <a:pos x="T2" y="T3"/>
                  </a:cxn>
                  <a:cxn ang="0">
                    <a:pos x="T4" y="T5"/>
                  </a:cxn>
                  <a:cxn ang="0">
                    <a:pos x="T6" y="T7"/>
                  </a:cxn>
                </a:cxnLst>
                <a:rect l="0" t="0" r="r" b="b"/>
                <a:pathLst>
                  <a:path w="152" h="674">
                    <a:moveTo>
                      <a:pt x="0" y="674"/>
                    </a:moveTo>
                    <a:lnTo>
                      <a:pt x="0" y="0"/>
                    </a:lnTo>
                    <a:lnTo>
                      <a:pt x="152" y="674"/>
                    </a:lnTo>
                    <a:lnTo>
                      <a:pt x="0" y="674"/>
                    </a:lnTo>
                    <a:close/>
                  </a:path>
                </a:pathLst>
              </a:custGeom>
              <a:solidFill>
                <a:srgbClr val="64648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grpSp>
        <p:grpSp>
          <p:nvGrpSpPr>
            <p:cNvPr id="39" name="Group 75"/>
            <p:cNvGrpSpPr/>
            <p:nvPr/>
          </p:nvGrpSpPr>
          <p:grpSpPr>
            <a:xfrm>
              <a:off x="1447800" y="2888053"/>
              <a:ext cx="925512" cy="1207696"/>
              <a:chOff x="1447800" y="1680358"/>
              <a:chExt cx="925512" cy="1864274"/>
            </a:xfrm>
          </p:grpSpPr>
          <p:sp>
            <p:nvSpPr>
              <p:cNvPr id="60" name="Freeform 5"/>
              <p:cNvSpPr/>
              <p:nvPr/>
            </p:nvSpPr>
            <p:spPr bwMode="auto">
              <a:xfrm>
                <a:off x="1447800" y="1680358"/>
                <a:ext cx="464284" cy="1864274"/>
              </a:xfrm>
              <a:custGeom>
                <a:avLst/>
                <a:gdLst>
                  <a:gd name="T0" fmla="*/ 152 w 152"/>
                  <a:gd name="T1" fmla="*/ 674 h 674"/>
                  <a:gd name="T2" fmla="*/ 151 w 152"/>
                  <a:gd name="T3" fmla="*/ 0 h 674"/>
                  <a:gd name="T4" fmla="*/ 0 w 152"/>
                  <a:gd name="T5" fmla="*/ 672 h 674"/>
                  <a:gd name="T6" fmla="*/ 152 w 152"/>
                  <a:gd name="T7" fmla="*/ 674 h 674"/>
                </a:gdLst>
                <a:ahLst/>
                <a:cxnLst>
                  <a:cxn ang="0">
                    <a:pos x="T0" y="T1"/>
                  </a:cxn>
                  <a:cxn ang="0">
                    <a:pos x="T2" y="T3"/>
                  </a:cxn>
                  <a:cxn ang="0">
                    <a:pos x="T4" y="T5"/>
                  </a:cxn>
                  <a:cxn ang="0">
                    <a:pos x="T6" y="T7"/>
                  </a:cxn>
                </a:cxnLst>
                <a:rect l="0" t="0" r="r" b="b"/>
                <a:pathLst>
                  <a:path w="152" h="674">
                    <a:moveTo>
                      <a:pt x="152" y="674"/>
                    </a:moveTo>
                    <a:lnTo>
                      <a:pt x="151" y="0"/>
                    </a:lnTo>
                    <a:lnTo>
                      <a:pt x="0" y="672"/>
                    </a:lnTo>
                    <a:lnTo>
                      <a:pt x="152" y="674"/>
                    </a:lnTo>
                    <a:close/>
                  </a:path>
                </a:pathLst>
              </a:custGeom>
              <a:solidFill>
                <a:srgbClr val="50BAC5"/>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61" name="Freeform 6"/>
              <p:cNvSpPr/>
              <p:nvPr/>
            </p:nvSpPr>
            <p:spPr bwMode="auto">
              <a:xfrm>
                <a:off x="1909028" y="1680358"/>
                <a:ext cx="464284" cy="1864274"/>
              </a:xfrm>
              <a:custGeom>
                <a:avLst/>
                <a:gdLst>
                  <a:gd name="T0" fmla="*/ 0 w 152"/>
                  <a:gd name="T1" fmla="*/ 674 h 674"/>
                  <a:gd name="T2" fmla="*/ 0 w 152"/>
                  <a:gd name="T3" fmla="*/ 0 h 674"/>
                  <a:gd name="T4" fmla="*/ 152 w 152"/>
                  <a:gd name="T5" fmla="*/ 674 h 674"/>
                  <a:gd name="T6" fmla="*/ 0 w 152"/>
                  <a:gd name="T7" fmla="*/ 674 h 674"/>
                </a:gdLst>
                <a:ahLst/>
                <a:cxnLst>
                  <a:cxn ang="0">
                    <a:pos x="T0" y="T1"/>
                  </a:cxn>
                  <a:cxn ang="0">
                    <a:pos x="T2" y="T3"/>
                  </a:cxn>
                  <a:cxn ang="0">
                    <a:pos x="T4" y="T5"/>
                  </a:cxn>
                  <a:cxn ang="0">
                    <a:pos x="T6" y="T7"/>
                  </a:cxn>
                </a:cxnLst>
                <a:rect l="0" t="0" r="r" b="b"/>
                <a:pathLst>
                  <a:path w="152" h="674">
                    <a:moveTo>
                      <a:pt x="0" y="674"/>
                    </a:moveTo>
                    <a:lnTo>
                      <a:pt x="0" y="0"/>
                    </a:lnTo>
                    <a:lnTo>
                      <a:pt x="152" y="674"/>
                    </a:lnTo>
                    <a:lnTo>
                      <a:pt x="0" y="674"/>
                    </a:lnTo>
                    <a:close/>
                  </a:path>
                </a:pathLst>
              </a:custGeom>
              <a:solidFill>
                <a:srgbClr val="50BAC5"/>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grpSp>
        <p:grpSp>
          <p:nvGrpSpPr>
            <p:cNvPr id="40" name="Group 76"/>
            <p:cNvGrpSpPr/>
            <p:nvPr/>
          </p:nvGrpSpPr>
          <p:grpSpPr>
            <a:xfrm>
              <a:off x="2400986" y="1680358"/>
              <a:ext cx="925512" cy="2415392"/>
              <a:chOff x="2400986" y="1657350"/>
              <a:chExt cx="925512" cy="1864274"/>
            </a:xfrm>
          </p:grpSpPr>
          <p:sp>
            <p:nvSpPr>
              <p:cNvPr id="58" name="Freeform 5"/>
              <p:cNvSpPr/>
              <p:nvPr/>
            </p:nvSpPr>
            <p:spPr bwMode="auto">
              <a:xfrm>
                <a:off x="2400986" y="1657350"/>
                <a:ext cx="464284" cy="1864274"/>
              </a:xfrm>
              <a:custGeom>
                <a:avLst/>
                <a:gdLst>
                  <a:gd name="T0" fmla="*/ 152 w 152"/>
                  <a:gd name="T1" fmla="*/ 674 h 674"/>
                  <a:gd name="T2" fmla="*/ 151 w 152"/>
                  <a:gd name="T3" fmla="*/ 0 h 674"/>
                  <a:gd name="T4" fmla="*/ 0 w 152"/>
                  <a:gd name="T5" fmla="*/ 672 h 674"/>
                  <a:gd name="T6" fmla="*/ 152 w 152"/>
                  <a:gd name="T7" fmla="*/ 674 h 674"/>
                </a:gdLst>
                <a:ahLst/>
                <a:cxnLst>
                  <a:cxn ang="0">
                    <a:pos x="T0" y="T1"/>
                  </a:cxn>
                  <a:cxn ang="0">
                    <a:pos x="T2" y="T3"/>
                  </a:cxn>
                  <a:cxn ang="0">
                    <a:pos x="T4" y="T5"/>
                  </a:cxn>
                  <a:cxn ang="0">
                    <a:pos x="T6" y="T7"/>
                  </a:cxn>
                </a:cxnLst>
                <a:rect l="0" t="0" r="r" b="b"/>
                <a:pathLst>
                  <a:path w="152" h="674">
                    <a:moveTo>
                      <a:pt x="152" y="674"/>
                    </a:moveTo>
                    <a:lnTo>
                      <a:pt x="151" y="0"/>
                    </a:lnTo>
                    <a:lnTo>
                      <a:pt x="0" y="672"/>
                    </a:lnTo>
                    <a:lnTo>
                      <a:pt x="152" y="674"/>
                    </a:lnTo>
                    <a:close/>
                  </a:path>
                </a:pathLst>
              </a:custGeom>
              <a:solidFill>
                <a:srgbClr val="64648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9" name="Freeform 6"/>
              <p:cNvSpPr/>
              <p:nvPr/>
            </p:nvSpPr>
            <p:spPr bwMode="auto">
              <a:xfrm>
                <a:off x="2862214" y="1657350"/>
                <a:ext cx="464284" cy="1864274"/>
              </a:xfrm>
              <a:custGeom>
                <a:avLst/>
                <a:gdLst>
                  <a:gd name="T0" fmla="*/ 0 w 152"/>
                  <a:gd name="T1" fmla="*/ 674 h 674"/>
                  <a:gd name="T2" fmla="*/ 0 w 152"/>
                  <a:gd name="T3" fmla="*/ 0 h 674"/>
                  <a:gd name="T4" fmla="*/ 152 w 152"/>
                  <a:gd name="T5" fmla="*/ 674 h 674"/>
                  <a:gd name="T6" fmla="*/ 0 w 152"/>
                  <a:gd name="T7" fmla="*/ 674 h 674"/>
                </a:gdLst>
                <a:ahLst/>
                <a:cxnLst>
                  <a:cxn ang="0">
                    <a:pos x="T0" y="T1"/>
                  </a:cxn>
                  <a:cxn ang="0">
                    <a:pos x="T2" y="T3"/>
                  </a:cxn>
                  <a:cxn ang="0">
                    <a:pos x="T4" y="T5"/>
                  </a:cxn>
                  <a:cxn ang="0">
                    <a:pos x="T6" y="T7"/>
                  </a:cxn>
                </a:cxnLst>
                <a:rect l="0" t="0" r="r" b="b"/>
                <a:pathLst>
                  <a:path w="152" h="674">
                    <a:moveTo>
                      <a:pt x="0" y="674"/>
                    </a:moveTo>
                    <a:lnTo>
                      <a:pt x="0" y="0"/>
                    </a:lnTo>
                    <a:lnTo>
                      <a:pt x="152" y="674"/>
                    </a:lnTo>
                    <a:lnTo>
                      <a:pt x="0" y="674"/>
                    </a:lnTo>
                    <a:close/>
                  </a:path>
                </a:pathLst>
              </a:custGeom>
              <a:solidFill>
                <a:srgbClr val="64648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grpSp>
        <p:grpSp>
          <p:nvGrpSpPr>
            <p:cNvPr id="41" name="Group 77"/>
            <p:cNvGrpSpPr/>
            <p:nvPr/>
          </p:nvGrpSpPr>
          <p:grpSpPr>
            <a:xfrm>
              <a:off x="3326498" y="2341632"/>
              <a:ext cx="925512" cy="1754118"/>
              <a:chOff x="3326498" y="1657350"/>
              <a:chExt cx="925512" cy="1864274"/>
            </a:xfrm>
          </p:grpSpPr>
          <p:sp>
            <p:nvSpPr>
              <p:cNvPr id="56" name="Freeform 5"/>
              <p:cNvSpPr/>
              <p:nvPr/>
            </p:nvSpPr>
            <p:spPr bwMode="auto">
              <a:xfrm>
                <a:off x="3326498" y="1657350"/>
                <a:ext cx="464284" cy="1864274"/>
              </a:xfrm>
              <a:custGeom>
                <a:avLst/>
                <a:gdLst>
                  <a:gd name="T0" fmla="*/ 152 w 152"/>
                  <a:gd name="T1" fmla="*/ 674 h 674"/>
                  <a:gd name="T2" fmla="*/ 151 w 152"/>
                  <a:gd name="T3" fmla="*/ 0 h 674"/>
                  <a:gd name="T4" fmla="*/ 0 w 152"/>
                  <a:gd name="T5" fmla="*/ 672 h 674"/>
                  <a:gd name="T6" fmla="*/ 152 w 152"/>
                  <a:gd name="T7" fmla="*/ 674 h 674"/>
                </a:gdLst>
                <a:ahLst/>
                <a:cxnLst>
                  <a:cxn ang="0">
                    <a:pos x="T0" y="T1"/>
                  </a:cxn>
                  <a:cxn ang="0">
                    <a:pos x="T2" y="T3"/>
                  </a:cxn>
                  <a:cxn ang="0">
                    <a:pos x="T4" y="T5"/>
                  </a:cxn>
                  <a:cxn ang="0">
                    <a:pos x="T6" y="T7"/>
                  </a:cxn>
                </a:cxnLst>
                <a:rect l="0" t="0" r="r" b="b"/>
                <a:pathLst>
                  <a:path w="152" h="674">
                    <a:moveTo>
                      <a:pt x="152" y="674"/>
                    </a:moveTo>
                    <a:lnTo>
                      <a:pt x="151" y="0"/>
                    </a:lnTo>
                    <a:lnTo>
                      <a:pt x="0" y="672"/>
                    </a:lnTo>
                    <a:lnTo>
                      <a:pt x="152" y="674"/>
                    </a:lnTo>
                    <a:close/>
                  </a:path>
                </a:pathLst>
              </a:custGeom>
              <a:solidFill>
                <a:srgbClr val="50BAC5"/>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7" name="Freeform 6"/>
              <p:cNvSpPr/>
              <p:nvPr/>
            </p:nvSpPr>
            <p:spPr bwMode="auto">
              <a:xfrm>
                <a:off x="3787726" y="1657350"/>
                <a:ext cx="464284" cy="1864274"/>
              </a:xfrm>
              <a:custGeom>
                <a:avLst/>
                <a:gdLst>
                  <a:gd name="T0" fmla="*/ 0 w 152"/>
                  <a:gd name="T1" fmla="*/ 674 h 674"/>
                  <a:gd name="T2" fmla="*/ 0 w 152"/>
                  <a:gd name="T3" fmla="*/ 0 h 674"/>
                  <a:gd name="T4" fmla="*/ 152 w 152"/>
                  <a:gd name="T5" fmla="*/ 674 h 674"/>
                  <a:gd name="T6" fmla="*/ 0 w 152"/>
                  <a:gd name="T7" fmla="*/ 674 h 674"/>
                </a:gdLst>
                <a:ahLst/>
                <a:cxnLst>
                  <a:cxn ang="0">
                    <a:pos x="T0" y="T1"/>
                  </a:cxn>
                  <a:cxn ang="0">
                    <a:pos x="T2" y="T3"/>
                  </a:cxn>
                  <a:cxn ang="0">
                    <a:pos x="T4" y="T5"/>
                  </a:cxn>
                  <a:cxn ang="0">
                    <a:pos x="T6" y="T7"/>
                  </a:cxn>
                </a:cxnLst>
                <a:rect l="0" t="0" r="r" b="b"/>
                <a:pathLst>
                  <a:path w="152" h="674">
                    <a:moveTo>
                      <a:pt x="0" y="674"/>
                    </a:moveTo>
                    <a:lnTo>
                      <a:pt x="0" y="0"/>
                    </a:lnTo>
                    <a:lnTo>
                      <a:pt x="152" y="674"/>
                    </a:lnTo>
                    <a:lnTo>
                      <a:pt x="0" y="674"/>
                    </a:lnTo>
                    <a:close/>
                  </a:path>
                </a:pathLst>
              </a:custGeom>
              <a:solidFill>
                <a:srgbClr val="50BAC5"/>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grpSp>
        <p:grpSp>
          <p:nvGrpSpPr>
            <p:cNvPr id="42" name="Group 78"/>
            <p:cNvGrpSpPr/>
            <p:nvPr/>
          </p:nvGrpSpPr>
          <p:grpSpPr>
            <a:xfrm>
              <a:off x="4252010" y="2637811"/>
              <a:ext cx="925512" cy="1457939"/>
              <a:chOff x="4252010" y="1669891"/>
              <a:chExt cx="925512" cy="1864274"/>
            </a:xfrm>
          </p:grpSpPr>
          <p:sp>
            <p:nvSpPr>
              <p:cNvPr id="54" name="Freeform 5"/>
              <p:cNvSpPr/>
              <p:nvPr/>
            </p:nvSpPr>
            <p:spPr bwMode="auto">
              <a:xfrm>
                <a:off x="4252010" y="1669891"/>
                <a:ext cx="464284" cy="1864274"/>
              </a:xfrm>
              <a:custGeom>
                <a:avLst/>
                <a:gdLst>
                  <a:gd name="T0" fmla="*/ 152 w 152"/>
                  <a:gd name="T1" fmla="*/ 674 h 674"/>
                  <a:gd name="T2" fmla="*/ 151 w 152"/>
                  <a:gd name="T3" fmla="*/ 0 h 674"/>
                  <a:gd name="T4" fmla="*/ 0 w 152"/>
                  <a:gd name="T5" fmla="*/ 672 h 674"/>
                  <a:gd name="T6" fmla="*/ 152 w 152"/>
                  <a:gd name="T7" fmla="*/ 674 h 674"/>
                </a:gdLst>
                <a:ahLst/>
                <a:cxnLst>
                  <a:cxn ang="0">
                    <a:pos x="T0" y="T1"/>
                  </a:cxn>
                  <a:cxn ang="0">
                    <a:pos x="T2" y="T3"/>
                  </a:cxn>
                  <a:cxn ang="0">
                    <a:pos x="T4" y="T5"/>
                  </a:cxn>
                  <a:cxn ang="0">
                    <a:pos x="T6" y="T7"/>
                  </a:cxn>
                </a:cxnLst>
                <a:rect l="0" t="0" r="r" b="b"/>
                <a:pathLst>
                  <a:path w="152" h="674">
                    <a:moveTo>
                      <a:pt x="152" y="674"/>
                    </a:moveTo>
                    <a:lnTo>
                      <a:pt x="151" y="0"/>
                    </a:lnTo>
                    <a:lnTo>
                      <a:pt x="0" y="672"/>
                    </a:lnTo>
                    <a:lnTo>
                      <a:pt x="152" y="674"/>
                    </a:lnTo>
                    <a:close/>
                  </a:path>
                </a:pathLst>
              </a:custGeom>
              <a:solidFill>
                <a:srgbClr val="64648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5" name="Freeform 6"/>
              <p:cNvSpPr/>
              <p:nvPr/>
            </p:nvSpPr>
            <p:spPr bwMode="auto">
              <a:xfrm>
                <a:off x="4713238" y="1669891"/>
                <a:ext cx="464284" cy="1864274"/>
              </a:xfrm>
              <a:custGeom>
                <a:avLst/>
                <a:gdLst>
                  <a:gd name="T0" fmla="*/ 0 w 152"/>
                  <a:gd name="T1" fmla="*/ 674 h 674"/>
                  <a:gd name="T2" fmla="*/ 0 w 152"/>
                  <a:gd name="T3" fmla="*/ 0 h 674"/>
                  <a:gd name="T4" fmla="*/ 152 w 152"/>
                  <a:gd name="T5" fmla="*/ 674 h 674"/>
                  <a:gd name="T6" fmla="*/ 0 w 152"/>
                  <a:gd name="T7" fmla="*/ 674 h 674"/>
                </a:gdLst>
                <a:ahLst/>
                <a:cxnLst>
                  <a:cxn ang="0">
                    <a:pos x="T0" y="T1"/>
                  </a:cxn>
                  <a:cxn ang="0">
                    <a:pos x="T2" y="T3"/>
                  </a:cxn>
                  <a:cxn ang="0">
                    <a:pos x="T4" y="T5"/>
                  </a:cxn>
                  <a:cxn ang="0">
                    <a:pos x="T6" y="T7"/>
                  </a:cxn>
                </a:cxnLst>
                <a:rect l="0" t="0" r="r" b="b"/>
                <a:pathLst>
                  <a:path w="152" h="674">
                    <a:moveTo>
                      <a:pt x="0" y="674"/>
                    </a:moveTo>
                    <a:lnTo>
                      <a:pt x="0" y="0"/>
                    </a:lnTo>
                    <a:lnTo>
                      <a:pt x="152" y="674"/>
                    </a:lnTo>
                    <a:lnTo>
                      <a:pt x="0" y="674"/>
                    </a:lnTo>
                    <a:close/>
                  </a:path>
                </a:pathLst>
              </a:custGeom>
              <a:solidFill>
                <a:srgbClr val="64648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grpSp>
        <p:sp>
          <p:nvSpPr>
            <p:cNvPr id="43" name="Text Box 10"/>
            <p:cNvSpPr txBox="1">
              <a:spLocks noChangeArrowheads="1"/>
            </p:cNvSpPr>
            <p:nvPr/>
          </p:nvSpPr>
          <p:spPr bwMode="auto">
            <a:xfrm>
              <a:off x="522288" y="4366052"/>
              <a:ext cx="925512" cy="219360"/>
            </a:xfrm>
            <a:prstGeom prst="rect">
              <a:avLst/>
            </a:prstGeom>
            <a:noFill/>
            <a:ln w="9525">
              <a:noFill/>
              <a:miter lim="800000"/>
            </a:ln>
          </p:spPr>
          <p:txBody>
            <a:bodyPr wrap="square" lIns="45720" tIns="22860" rIns="45720" bIns="22860">
              <a:spAutoFit/>
            </a:bodyPr>
            <a:lstStyle/>
            <a:p>
              <a:pPr algn="ctr" defTabSz="1087755"/>
              <a:r>
                <a:rPr lang="en-US" sz="1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Fix Cost</a:t>
              </a:r>
              <a:endPar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 name="Text Box 10"/>
            <p:cNvSpPr txBox="1">
              <a:spLocks noChangeArrowheads="1"/>
            </p:cNvSpPr>
            <p:nvPr/>
          </p:nvSpPr>
          <p:spPr bwMode="auto">
            <a:xfrm>
              <a:off x="1446272" y="4366052"/>
              <a:ext cx="925512" cy="400009"/>
            </a:xfrm>
            <a:prstGeom prst="rect">
              <a:avLst/>
            </a:prstGeom>
            <a:noFill/>
            <a:ln w="9525">
              <a:noFill/>
              <a:miter lim="800000"/>
            </a:ln>
          </p:spPr>
          <p:txBody>
            <a:bodyPr wrap="square" lIns="45720" tIns="22860" rIns="45720" bIns="22860">
              <a:spAutoFit/>
            </a:bodyPr>
            <a:lstStyle/>
            <a:p>
              <a:pPr algn="ctr" defTabSz="1087755"/>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Property</a:t>
              </a:r>
            </a:p>
            <a:p>
              <a:pPr algn="ctr" defTabSz="1087755"/>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Cost</a:t>
              </a:r>
              <a:endParaRPr lang="en-US"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Text Box 10"/>
            <p:cNvSpPr txBox="1">
              <a:spLocks noChangeArrowheads="1"/>
            </p:cNvSpPr>
            <p:nvPr/>
          </p:nvSpPr>
          <p:spPr bwMode="auto">
            <a:xfrm>
              <a:off x="2402514" y="4366052"/>
              <a:ext cx="925512" cy="219360"/>
            </a:xfrm>
            <a:prstGeom prst="rect">
              <a:avLst/>
            </a:prstGeom>
            <a:noFill/>
            <a:ln w="9525">
              <a:noFill/>
              <a:miter lim="800000"/>
            </a:ln>
          </p:spPr>
          <p:txBody>
            <a:bodyPr wrap="square" lIns="45720" tIns="22860" rIns="45720" bIns="22860">
              <a:spAutoFit/>
            </a:bodyPr>
            <a:lstStyle/>
            <a:p>
              <a:pPr algn="ctr" defTabSz="1087755"/>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Interest</a:t>
              </a:r>
              <a:endParaRPr lang="en-US"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 name="Text Box 10"/>
            <p:cNvSpPr txBox="1">
              <a:spLocks noChangeArrowheads="1"/>
            </p:cNvSpPr>
            <p:nvPr/>
          </p:nvSpPr>
          <p:spPr bwMode="auto">
            <a:xfrm>
              <a:off x="3328026" y="4366052"/>
              <a:ext cx="925512" cy="400009"/>
            </a:xfrm>
            <a:prstGeom prst="rect">
              <a:avLst/>
            </a:prstGeom>
            <a:noFill/>
            <a:ln w="9525">
              <a:noFill/>
              <a:miter lim="800000"/>
            </a:ln>
          </p:spPr>
          <p:txBody>
            <a:bodyPr wrap="square" lIns="45720" tIns="22860" rIns="45720" bIns="22860">
              <a:spAutoFit/>
            </a:bodyPr>
            <a:lstStyle/>
            <a:p>
              <a:pPr algn="ctr" defTabSz="1087755"/>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Another</a:t>
              </a:r>
            </a:p>
            <a:p>
              <a:pPr algn="ctr" defTabSz="1087755"/>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Cost</a:t>
              </a:r>
              <a:endParaRPr lang="en-US"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7" name="Text Box 10"/>
            <p:cNvSpPr txBox="1">
              <a:spLocks noChangeArrowheads="1"/>
            </p:cNvSpPr>
            <p:nvPr/>
          </p:nvSpPr>
          <p:spPr bwMode="auto">
            <a:xfrm>
              <a:off x="4252010" y="4366052"/>
              <a:ext cx="925512" cy="400009"/>
            </a:xfrm>
            <a:prstGeom prst="rect">
              <a:avLst/>
            </a:prstGeom>
            <a:noFill/>
            <a:ln w="9525">
              <a:noFill/>
              <a:miter lim="800000"/>
            </a:ln>
          </p:spPr>
          <p:txBody>
            <a:bodyPr wrap="square" lIns="45720" tIns="22860" rIns="45720" bIns="22860">
              <a:spAutoFit/>
            </a:bodyPr>
            <a:lstStyle/>
            <a:p>
              <a:pPr algn="ctr" defTabSz="1087755"/>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Labor </a:t>
              </a:r>
            </a:p>
            <a:p>
              <a:pPr algn="ctr" defTabSz="1087755"/>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Payment</a:t>
              </a:r>
              <a:endParaRPr lang="en-US"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48" name="Straight Connector 88"/>
            <p:cNvCxnSpPr/>
            <p:nvPr/>
          </p:nvCxnSpPr>
          <p:spPr>
            <a:xfrm>
              <a:off x="522288" y="4248150"/>
              <a:ext cx="4749427"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9" name="Text Box 7"/>
            <p:cNvSpPr txBox="1">
              <a:spLocks noChangeArrowheads="1"/>
            </p:cNvSpPr>
            <p:nvPr/>
          </p:nvSpPr>
          <p:spPr bwMode="auto">
            <a:xfrm>
              <a:off x="2562074" y="3604052"/>
              <a:ext cx="600282" cy="400009"/>
            </a:xfrm>
            <a:prstGeom prst="rect">
              <a:avLst/>
            </a:prstGeom>
            <a:noFill/>
            <a:ln w="9525">
              <a:noFill/>
              <a:miter lim="800000"/>
            </a:ln>
          </p:spPr>
          <p:txBody>
            <a:bodyPr wrap="none" lIns="45720" tIns="22860" rIns="45720" bIns="22860">
              <a:spAutoFit/>
            </a:bodyPr>
            <a:lstStyle/>
            <a:p>
              <a:pPr algn="ctr" defTabSz="1087755"/>
              <a:r>
                <a:rPr lang="en-CA" sz="2800" spc="-150">
                  <a:solidFill>
                    <a:schemeClr val="bg1"/>
                  </a:solidFill>
                  <a:latin typeface="Open Sans Light" pitchFamily="34" charset="0"/>
                  <a:ea typeface="Open Sans Light" pitchFamily="34" charset="0"/>
                  <a:cs typeface="Open Sans Light" pitchFamily="34" charset="0"/>
                </a:rPr>
                <a:t>90%</a:t>
              </a:r>
            </a:p>
          </p:txBody>
        </p:sp>
        <p:sp>
          <p:nvSpPr>
            <p:cNvPr id="50" name="Text Box 7"/>
            <p:cNvSpPr txBox="1">
              <a:spLocks noChangeArrowheads="1"/>
            </p:cNvSpPr>
            <p:nvPr/>
          </p:nvSpPr>
          <p:spPr bwMode="auto">
            <a:xfrm>
              <a:off x="3487585" y="3604052"/>
              <a:ext cx="600282" cy="400009"/>
            </a:xfrm>
            <a:prstGeom prst="rect">
              <a:avLst/>
            </a:prstGeom>
            <a:noFill/>
            <a:ln w="9525">
              <a:noFill/>
              <a:miter lim="800000"/>
            </a:ln>
          </p:spPr>
          <p:txBody>
            <a:bodyPr wrap="none" lIns="45720" tIns="22860" rIns="45720" bIns="22860">
              <a:spAutoFit/>
            </a:bodyPr>
            <a:lstStyle/>
            <a:p>
              <a:pPr algn="ctr" defTabSz="1087755"/>
              <a:r>
                <a:rPr lang="en-CA" sz="2800" spc="-150">
                  <a:solidFill>
                    <a:schemeClr val="bg1"/>
                  </a:solidFill>
                  <a:latin typeface="Open Sans Light" pitchFamily="34" charset="0"/>
                  <a:ea typeface="Open Sans Light" pitchFamily="34" charset="0"/>
                  <a:cs typeface="Open Sans Light" pitchFamily="34" charset="0"/>
                </a:rPr>
                <a:t>67%</a:t>
              </a:r>
            </a:p>
          </p:txBody>
        </p:sp>
        <p:sp>
          <p:nvSpPr>
            <p:cNvPr id="51" name="Text Box 7"/>
            <p:cNvSpPr txBox="1">
              <a:spLocks noChangeArrowheads="1"/>
            </p:cNvSpPr>
            <p:nvPr/>
          </p:nvSpPr>
          <p:spPr bwMode="auto">
            <a:xfrm>
              <a:off x="4413098" y="3604052"/>
              <a:ext cx="600282" cy="400009"/>
            </a:xfrm>
            <a:prstGeom prst="rect">
              <a:avLst/>
            </a:prstGeom>
            <a:noFill/>
            <a:ln w="9525">
              <a:noFill/>
              <a:miter lim="800000"/>
            </a:ln>
          </p:spPr>
          <p:txBody>
            <a:bodyPr wrap="none" lIns="45720" tIns="22860" rIns="45720" bIns="22860">
              <a:spAutoFit/>
            </a:bodyPr>
            <a:lstStyle/>
            <a:p>
              <a:pPr algn="ctr" defTabSz="1087755"/>
              <a:r>
                <a:rPr lang="en-CA" sz="2800" spc="-150">
                  <a:solidFill>
                    <a:schemeClr val="bg1"/>
                  </a:solidFill>
                  <a:latin typeface="Open Sans Light" pitchFamily="34" charset="0"/>
                  <a:ea typeface="Open Sans Light" pitchFamily="34" charset="0"/>
                  <a:cs typeface="Open Sans Light" pitchFamily="34" charset="0"/>
                </a:rPr>
                <a:t>54%</a:t>
              </a:r>
            </a:p>
          </p:txBody>
        </p:sp>
        <p:sp>
          <p:nvSpPr>
            <p:cNvPr id="52" name="Text Box 7"/>
            <p:cNvSpPr txBox="1">
              <a:spLocks noChangeArrowheads="1"/>
            </p:cNvSpPr>
            <p:nvPr/>
          </p:nvSpPr>
          <p:spPr bwMode="auto">
            <a:xfrm>
              <a:off x="1608888" y="3604052"/>
              <a:ext cx="600282" cy="400009"/>
            </a:xfrm>
            <a:prstGeom prst="rect">
              <a:avLst/>
            </a:prstGeom>
            <a:noFill/>
            <a:ln w="9525">
              <a:noFill/>
              <a:miter lim="800000"/>
            </a:ln>
          </p:spPr>
          <p:txBody>
            <a:bodyPr wrap="none" lIns="45720" tIns="22860" rIns="45720" bIns="22860">
              <a:spAutoFit/>
            </a:bodyPr>
            <a:lstStyle/>
            <a:p>
              <a:pPr algn="ctr" defTabSz="1087755"/>
              <a:r>
                <a:rPr lang="en-CA" sz="2800" spc="-150">
                  <a:solidFill>
                    <a:schemeClr val="bg1"/>
                  </a:solidFill>
                  <a:latin typeface="Open Sans Light" pitchFamily="34" charset="0"/>
                  <a:ea typeface="Open Sans Light" pitchFamily="34" charset="0"/>
                  <a:cs typeface="Open Sans Light" pitchFamily="34" charset="0"/>
                </a:rPr>
                <a:t>39%</a:t>
              </a:r>
            </a:p>
          </p:txBody>
        </p:sp>
        <p:sp>
          <p:nvSpPr>
            <p:cNvPr id="53" name="Text Box 7"/>
            <p:cNvSpPr txBox="1">
              <a:spLocks noChangeArrowheads="1"/>
            </p:cNvSpPr>
            <p:nvPr/>
          </p:nvSpPr>
          <p:spPr bwMode="auto">
            <a:xfrm>
              <a:off x="683375" y="3604052"/>
              <a:ext cx="600282" cy="400009"/>
            </a:xfrm>
            <a:prstGeom prst="rect">
              <a:avLst/>
            </a:prstGeom>
            <a:noFill/>
            <a:ln w="9525">
              <a:noFill/>
              <a:miter lim="800000"/>
            </a:ln>
          </p:spPr>
          <p:txBody>
            <a:bodyPr wrap="none" lIns="45720" tIns="22860" rIns="45720" bIns="22860">
              <a:spAutoFit/>
            </a:bodyPr>
            <a:lstStyle/>
            <a:p>
              <a:pPr algn="ctr" defTabSz="1087755"/>
              <a:r>
                <a:rPr lang="en-CA" sz="2800" spc="-150" dirty="0">
                  <a:solidFill>
                    <a:schemeClr val="bg1"/>
                  </a:solidFill>
                  <a:latin typeface="Open Sans Light" pitchFamily="34" charset="0"/>
                  <a:ea typeface="Open Sans Light" pitchFamily="34" charset="0"/>
                  <a:cs typeface="Open Sans Light" pitchFamily="34" charset="0"/>
                </a:rPr>
                <a:t>79%</a:t>
              </a: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250"/>
                                        <p:tgtEl>
                                          <p:spTgt spid="31"/>
                                        </p:tgtEl>
                                      </p:cBhvr>
                                    </p:animEffect>
                                    <p:anim calcmode="lin" valueType="num">
                                      <p:cBhvr>
                                        <p:cTn id="12" dur="250" fill="hold"/>
                                        <p:tgtEl>
                                          <p:spTgt spid="31"/>
                                        </p:tgtEl>
                                        <p:attrNameLst>
                                          <p:attrName>ppt_x</p:attrName>
                                        </p:attrNameLst>
                                      </p:cBhvr>
                                      <p:tavLst>
                                        <p:tav tm="0">
                                          <p:val>
                                            <p:strVal val="#ppt_x"/>
                                          </p:val>
                                        </p:tav>
                                        <p:tav tm="100000">
                                          <p:val>
                                            <p:strVal val="#ppt_x"/>
                                          </p:val>
                                        </p:tav>
                                      </p:tavLst>
                                    </p:anim>
                                    <p:anim calcmode="lin" valueType="num">
                                      <p:cBhvr>
                                        <p:cTn id="13" dur="250" fill="hold"/>
                                        <p:tgtEl>
                                          <p:spTgt spid="31"/>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250"/>
                                        <p:tgtEl>
                                          <p:spTgt spid="32"/>
                                        </p:tgtEl>
                                      </p:cBhvr>
                                    </p:animEffect>
                                    <p:anim calcmode="lin" valueType="num">
                                      <p:cBhvr>
                                        <p:cTn id="18" dur="250" fill="hold"/>
                                        <p:tgtEl>
                                          <p:spTgt spid="32"/>
                                        </p:tgtEl>
                                        <p:attrNameLst>
                                          <p:attrName>ppt_x</p:attrName>
                                        </p:attrNameLst>
                                      </p:cBhvr>
                                      <p:tavLst>
                                        <p:tav tm="0">
                                          <p:val>
                                            <p:strVal val="#ppt_x"/>
                                          </p:val>
                                        </p:tav>
                                        <p:tav tm="100000">
                                          <p:val>
                                            <p:strVal val="#ppt_x"/>
                                          </p:val>
                                        </p:tav>
                                      </p:tavLst>
                                    </p:anim>
                                    <p:anim calcmode="lin" valueType="num">
                                      <p:cBhvr>
                                        <p:cTn id="19" dur="250" fill="hold"/>
                                        <p:tgtEl>
                                          <p:spTgt spid="3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250"/>
                                        <p:tgtEl>
                                          <p:spTgt spid="33"/>
                                        </p:tgtEl>
                                      </p:cBhvr>
                                    </p:animEffect>
                                    <p:anim calcmode="lin" valueType="num">
                                      <p:cBhvr>
                                        <p:cTn id="24" dur="250" fill="hold"/>
                                        <p:tgtEl>
                                          <p:spTgt spid="33"/>
                                        </p:tgtEl>
                                        <p:attrNameLst>
                                          <p:attrName>ppt_x</p:attrName>
                                        </p:attrNameLst>
                                      </p:cBhvr>
                                      <p:tavLst>
                                        <p:tav tm="0">
                                          <p:val>
                                            <p:strVal val="#ppt_x"/>
                                          </p:val>
                                        </p:tav>
                                        <p:tav tm="100000">
                                          <p:val>
                                            <p:strVal val="#ppt_x"/>
                                          </p:val>
                                        </p:tav>
                                      </p:tavLst>
                                    </p:anim>
                                    <p:anim calcmode="lin" valueType="num">
                                      <p:cBhvr>
                                        <p:cTn id="25" dur="250" fill="hold"/>
                                        <p:tgtEl>
                                          <p:spTgt spid="33"/>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250"/>
                                        <p:tgtEl>
                                          <p:spTgt spid="34"/>
                                        </p:tgtEl>
                                      </p:cBhvr>
                                    </p:animEffect>
                                    <p:anim calcmode="lin" valueType="num">
                                      <p:cBhvr>
                                        <p:cTn id="30" dur="250" fill="hold"/>
                                        <p:tgtEl>
                                          <p:spTgt spid="34"/>
                                        </p:tgtEl>
                                        <p:attrNameLst>
                                          <p:attrName>ppt_x</p:attrName>
                                        </p:attrNameLst>
                                      </p:cBhvr>
                                      <p:tavLst>
                                        <p:tav tm="0">
                                          <p:val>
                                            <p:strVal val="#ppt_x"/>
                                          </p:val>
                                        </p:tav>
                                        <p:tav tm="100000">
                                          <p:val>
                                            <p:strVal val="#ppt_x"/>
                                          </p:val>
                                        </p:tav>
                                      </p:tavLst>
                                    </p:anim>
                                    <p:anim calcmode="lin" valueType="num">
                                      <p:cBhvr>
                                        <p:cTn id="31" dur="250" fill="hold"/>
                                        <p:tgtEl>
                                          <p:spTgt spid="34"/>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42" presetClass="entr" presetSubtype="0"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250"/>
                                        <p:tgtEl>
                                          <p:spTgt spid="35"/>
                                        </p:tgtEl>
                                      </p:cBhvr>
                                    </p:animEffect>
                                    <p:anim calcmode="lin" valueType="num">
                                      <p:cBhvr>
                                        <p:cTn id="36" dur="250" fill="hold"/>
                                        <p:tgtEl>
                                          <p:spTgt spid="35"/>
                                        </p:tgtEl>
                                        <p:attrNameLst>
                                          <p:attrName>ppt_x</p:attrName>
                                        </p:attrNameLst>
                                      </p:cBhvr>
                                      <p:tavLst>
                                        <p:tav tm="0">
                                          <p:val>
                                            <p:strVal val="#ppt_x"/>
                                          </p:val>
                                        </p:tav>
                                        <p:tav tm="100000">
                                          <p:val>
                                            <p:strVal val="#ppt_x"/>
                                          </p:val>
                                        </p:tav>
                                      </p:tavLst>
                                    </p:anim>
                                    <p:anim calcmode="lin" valueType="num">
                                      <p:cBhvr>
                                        <p:cTn id="37" dur="250" fill="hold"/>
                                        <p:tgtEl>
                                          <p:spTgt spid="35"/>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250"/>
                                        <p:tgtEl>
                                          <p:spTgt spid="36"/>
                                        </p:tgtEl>
                                      </p:cBhvr>
                                    </p:animEffect>
                                    <p:anim calcmode="lin" valueType="num">
                                      <p:cBhvr>
                                        <p:cTn id="42" dur="250" fill="hold"/>
                                        <p:tgtEl>
                                          <p:spTgt spid="36"/>
                                        </p:tgtEl>
                                        <p:attrNameLst>
                                          <p:attrName>ppt_x</p:attrName>
                                        </p:attrNameLst>
                                      </p:cBhvr>
                                      <p:tavLst>
                                        <p:tav tm="0">
                                          <p:val>
                                            <p:strVal val="#ppt_x"/>
                                          </p:val>
                                        </p:tav>
                                        <p:tav tm="100000">
                                          <p:val>
                                            <p:strVal val="#ppt_x"/>
                                          </p:val>
                                        </p:tav>
                                      </p:tavLst>
                                    </p:anim>
                                    <p:anim calcmode="lin" valueType="num">
                                      <p:cBhvr>
                                        <p:cTn id="43" dur="250" fill="hold"/>
                                        <p:tgtEl>
                                          <p:spTgt spid="36"/>
                                        </p:tgtEl>
                                        <p:attrNameLst>
                                          <p:attrName>ppt_y</p:attrName>
                                        </p:attrNameLst>
                                      </p:cBhvr>
                                      <p:tavLst>
                                        <p:tav tm="0">
                                          <p:val>
                                            <p:strVal val="#ppt_y+.1"/>
                                          </p:val>
                                        </p:tav>
                                        <p:tav tm="100000">
                                          <p:val>
                                            <p:strVal val="#ppt_y"/>
                                          </p:val>
                                        </p:tav>
                                      </p:tavLst>
                                    </p:anim>
                                  </p:childTnLst>
                                </p:cTn>
                              </p:par>
                            </p:childTnLst>
                          </p:cTn>
                        </p:par>
                        <p:par>
                          <p:cTn id="44" fill="hold">
                            <p:stCondLst>
                              <p:cond delay="3500"/>
                            </p:stCondLst>
                            <p:childTnLst>
                              <p:par>
                                <p:cTn id="45" presetID="2" presetClass="entr" presetSubtype="8" fill="hold" nodeType="after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1000" fill="hold"/>
                                        <p:tgtEl>
                                          <p:spTgt spid="37"/>
                                        </p:tgtEl>
                                        <p:attrNameLst>
                                          <p:attrName>ppt_x</p:attrName>
                                        </p:attrNameLst>
                                      </p:cBhvr>
                                      <p:tavLst>
                                        <p:tav tm="0">
                                          <p:val>
                                            <p:strVal val="0-#ppt_w/2"/>
                                          </p:val>
                                        </p:tav>
                                        <p:tav tm="100000">
                                          <p:val>
                                            <p:strVal val="#ppt_x"/>
                                          </p:val>
                                        </p:tav>
                                      </p:tavLst>
                                    </p:anim>
                                    <p:anim calcmode="lin" valueType="num">
                                      <p:cBhvr additive="base">
                                        <p:cTn id="48" dur="10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animBg="1"/>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378353"/>
            <a:ext cx="12190413" cy="656210"/>
            <a:chOff x="664516" y="670940"/>
            <a:chExt cx="12190413" cy="656210"/>
          </a:xfrm>
        </p:grpSpPr>
        <p:sp>
          <p:nvSpPr>
            <p:cNvPr id="8" name="TextBox 8"/>
            <p:cNvSpPr txBox="1">
              <a:spLocks noChangeArrowheads="1"/>
            </p:cNvSpPr>
            <p:nvPr/>
          </p:nvSpPr>
          <p:spPr bwMode="auto">
            <a:xfrm>
              <a:off x="1255238" y="670940"/>
              <a:ext cx="3255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dirty="0">
                  <a:solidFill>
                    <a:srgbClr val="646486"/>
                  </a:solidFill>
                  <a:latin typeface="微软雅黑" pitchFamily="34" charset="-122"/>
                  <a:ea typeface="微软雅黑" pitchFamily="34" charset="-122"/>
                  <a:sym typeface="Arial" pitchFamily="34" charset="0"/>
                </a:rPr>
                <a:t>Add title Description</a:t>
              </a:r>
            </a:p>
          </p:txBody>
        </p:sp>
        <p:cxnSp>
          <p:nvCxnSpPr>
            <p:cNvPr id="7" name="直接连接符 6"/>
            <p:cNvCxnSpPr/>
            <p:nvPr/>
          </p:nvCxnSpPr>
          <p:spPr>
            <a:xfrm>
              <a:off x="664516" y="1327150"/>
              <a:ext cx="12190413" cy="0"/>
            </a:xfrm>
            <a:prstGeom prst="line">
              <a:avLst/>
            </a:prstGeom>
            <a:ln>
              <a:solidFill>
                <a:srgbClr val="646486"/>
              </a:solidFill>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983698" y="2319454"/>
            <a:ext cx="10223016" cy="3288176"/>
            <a:chOff x="2202074" y="2195263"/>
            <a:chExt cx="6212619" cy="1998255"/>
          </a:xfrm>
        </p:grpSpPr>
        <p:sp>
          <p:nvSpPr>
            <p:cNvPr id="9" name="Teardrop 5"/>
            <p:cNvSpPr/>
            <p:nvPr/>
          </p:nvSpPr>
          <p:spPr>
            <a:xfrm rot="8100000">
              <a:off x="7040580" y="2195263"/>
              <a:ext cx="1233736" cy="1233737"/>
            </a:xfrm>
            <a:prstGeom prst="teardrop">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ardrop 6"/>
            <p:cNvSpPr/>
            <p:nvPr/>
          </p:nvSpPr>
          <p:spPr>
            <a:xfrm rot="8100000">
              <a:off x="5466940" y="2195263"/>
              <a:ext cx="1233736" cy="1233737"/>
            </a:xfrm>
            <a:prstGeom prst="teardrop">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ardrop 7"/>
            <p:cNvSpPr/>
            <p:nvPr/>
          </p:nvSpPr>
          <p:spPr>
            <a:xfrm rot="8100000">
              <a:off x="3906956" y="2195263"/>
              <a:ext cx="1233736" cy="1233737"/>
            </a:xfrm>
            <a:prstGeom prst="teardrop">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ardrop 8"/>
            <p:cNvSpPr/>
            <p:nvPr/>
          </p:nvSpPr>
          <p:spPr>
            <a:xfrm rot="8100000">
              <a:off x="2339433" y="2195263"/>
              <a:ext cx="1233736" cy="1233737"/>
            </a:xfrm>
            <a:prstGeom prst="teardrop">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0"/>
            <p:cNvSpPr/>
            <p:nvPr/>
          </p:nvSpPr>
          <p:spPr>
            <a:xfrm>
              <a:off x="2461432" y="2316550"/>
              <a:ext cx="991161" cy="991161"/>
            </a:xfrm>
            <a:prstGeom prst="ellipse">
              <a:avLst/>
            </a:prstGeom>
            <a:solidFill>
              <a:srgbClr val="646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Oval 11"/>
            <p:cNvSpPr/>
            <p:nvPr/>
          </p:nvSpPr>
          <p:spPr>
            <a:xfrm>
              <a:off x="4021416" y="2316549"/>
              <a:ext cx="991161" cy="991161"/>
            </a:xfrm>
            <a:prstGeom prst="ellipse">
              <a:avLst/>
            </a:prstGeom>
            <a:solidFill>
              <a:srgbClr val="50B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Oval 12"/>
            <p:cNvSpPr/>
            <p:nvPr/>
          </p:nvSpPr>
          <p:spPr>
            <a:xfrm>
              <a:off x="5595055" y="2316549"/>
              <a:ext cx="991161" cy="991161"/>
            </a:xfrm>
            <a:prstGeom prst="ellipse">
              <a:avLst/>
            </a:prstGeom>
            <a:solidFill>
              <a:srgbClr val="646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Oval 13"/>
            <p:cNvSpPr/>
            <p:nvPr/>
          </p:nvSpPr>
          <p:spPr>
            <a:xfrm>
              <a:off x="7164173" y="2316548"/>
              <a:ext cx="991161" cy="991161"/>
            </a:xfrm>
            <a:prstGeom prst="ellipse">
              <a:avLst/>
            </a:prstGeom>
            <a:solidFill>
              <a:srgbClr val="50B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5"/>
            <p:cNvSpPr/>
            <p:nvPr/>
          </p:nvSpPr>
          <p:spPr>
            <a:xfrm>
              <a:off x="2202074" y="3684513"/>
              <a:ext cx="1509877" cy="503359"/>
            </a:xfrm>
            <a:prstGeom prst="rect">
              <a:avLst/>
            </a:prstGeom>
          </p:spPr>
          <p:txBody>
            <a:bodyPr wrap="square">
              <a:spAutoFit/>
            </a:bodyPr>
            <a:lstStyle/>
            <a:p>
              <a:pPr algn="ctr">
                <a:lnSpc>
                  <a:spcPct val="130000"/>
                </a:lnSpc>
              </a:pPr>
              <a:r>
                <a:rPr lang="en-US" sz="11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The</a:t>
              </a:r>
            </a:p>
            <a:p>
              <a:pPr algn="ctr">
                <a:lnSpc>
                  <a:spcPct val="130000"/>
                </a:lnSpc>
              </a:pP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assertively Unleash Flexible Technology</a:t>
              </a:r>
            </a:p>
          </p:txBody>
        </p:sp>
        <p:sp>
          <p:nvSpPr>
            <p:cNvPr id="18" name="Rectangle 18"/>
            <p:cNvSpPr/>
            <p:nvPr/>
          </p:nvSpPr>
          <p:spPr>
            <a:xfrm>
              <a:off x="3765116" y="3684513"/>
              <a:ext cx="1509877" cy="503359"/>
            </a:xfrm>
            <a:prstGeom prst="rect">
              <a:avLst/>
            </a:prstGeom>
          </p:spPr>
          <p:txBody>
            <a:bodyPr wrap="square">
              <a:spAutoFit/>
            </a:bodyPr>
            <a:lstStyle/>
            <a:p>
              <a:pPr algn="ctr">
                <a:lnSpc>
                  <a:spcPct val="130000"/>
                </a:lnSpc>
              </a:pPr>
              <a:r>
                <a:rPr lang="en-US" sz="11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PROJECTS</a:t>
              </a:r>
            </a:p>
            <a:p>
              <a:pPr algn="ctr">
                <a:lnSpc>
                  <a:spcPct val="130000"/>
                </a:lnSpc>
              </a:pPr>
              <a:r>
                <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assertively Unleash Flexible Technology</a:t>
              </a:r>
            </a:p>
          </p:txBody>
        </p:sp>
        <p:sp>
          <p:nvSpPr>
            <p:cNvPr id="19" name="Rectangle 19"/>
            <p:cNvSpPr/>
            <p:nvPr/>
          </p:nvSpPr>
          <p:spPr>
            <a:xfrm>
              <a:off x="5328158" y="3684513"/>
              <a:ext cx="1509877" cy="503359"/>
            </a:xfrm>
            <a:prstGeom prst="rect">
              <a:avLst/>
            </a:prstGeom>
          </p:spPr>
          <p:txBody>
            <a:bodyPr wrap="square">
              <a:spAutoFit/>
            </a:bodyPr>
            <a:lstStyle/>
            <a:p>
              <a:pPr algn="ctr">
                <a:lnSpc>
                  <a:spcPct val="130000"/>
                </a:lnSpc>
              </a:pPr>
              <a:r>
                <a:rPr lang="en-US" sz="11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OPTIONS</a:t>
              </a:r>
            </a:p>
            <a:p>
              <a:pPr algn="ctr">
                <a:lnSpc>
                  <a:spcPct val="130000"/>
                </a:lnSpc>
              </a:pPr>
              <a:r>
                <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assertively Unleash Flexible Technology</a:t>
              </a:r>
            </a:p>
          </p:txBody>
        </p:sp>
        <p:sp>
          <p:nvSpPr>
            <p:cNvPr id="20" name="Rectangle 20"/>
            <p:cNvSpPr/>
            <p:nvPr/>
          </p:nvSpPr>
          <p:spPr>
            <a:xfrm>
              <a:off x="6904816" y="3690159"/>
              <a:ext cx="1509877" cy="503359"/>
            </a:xfrm>
            <a:prstGeom prst="rect">
              <a:avLst/>
            </a:prstGeom>
          </p:spPr>
          <p:txBody>
            <a:bodyPr wrap="square">
              <a:spAutoFit/>
            </a:bodyPr>
            <a:lstStyle/>
            <a:p>
              <a:pPr algn="ctr">
                <a:lnSpc>
                  <a:spcPct val="130000"/>
                </a:lnSpc>
              </a:pPr>
              <a:r>
                <a:rPr lang="en-US" sz="11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SHARE</a:t>
              </a:r>
            </a:p>
            <a:p>
              <a:pPr algn="ctr">
                <a:lnSpc>
                  <a:spcPct val="130000"/>
                </a:lnSpc>
              </a:pPr>
              <a:r>
                <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assertively Unleash Flexible Technology</a:t>
              </a:r>
            </a:p>
          </p:txBody>
        </p:sp>
        <p:sp>
          <p:nvSpPr>
            <p:cNvPr id="21" name="Freeform 6"/>
            <p:cNvSpPr>
              <a:spLocks noEditPoints="1"/>
            </p:cNvSpPr>
            <p:nvPr/>
          </p:nvSpPr>
          <p:spPr bwMode="auto">
            <a:xfrm>
              <a:off x="5938222" y="2688762"/>
              <a:ext cx="270508" cy="246727"/>
            </a:xfrm>
            <a:custGeom>
              <a:avLst/>
              <a:gdLst>
                <a:gd name="T0" fmla="*/ 0 w 77"/>
                <a:gd name="T1" fmla="*/ 29 h 70"/>
                <a:gd name="T2" fmla="*/ 5 w 77"/>
                <a:gd name="T3" fmla="*/ 29 h 70"/>
                <a:gd name="T4" fmla="*/ 5 w 77"/>
                <a:gd name="T5" fmla="*/ 26 h 70"/>
                <a:gd name="T6" fmla="*/ 13 w 77"/>
                <a:gd name="T7" fmla="*/ 8 h 70"/>
                <a:gd name="T8" fmla="*/ 31 w 77"/>
                <a:gd name="T9" fmla="*/ 0 h 70"/>
                <a:gd name="T10" fmla="*/ 48 w 77"/>
                <a:gd name="T11" fmla="*/ 0 h 70"/>
                <a:gd name="T12" fmla="*/ 66 w 77"/>
                <a:gd name="T13" fmla="*/ 8 h 70"/>
                <a:gd name="T14" fmla="*/ 74 w 77"/>
                <a:gd name="T15" fmla="*/ 26 h 70"/>
                <a:gd name="T16" fmla="*/ 74 w 77"/>
                <a:gd name="T17" fmla="*/ 29 h 70"/>
                <a:gd name="T18" fmla="*/ 77 w 77"/>
                <a:gd name="T19" fmla="*/ 29 h 70"/>
                <a:gd name="T20" fmla="*/ 77 w 77"/>
                <a:gd name="T21" fmla="*/ 58 h 70"/>
                <a:gd name="T22" fmla="*/ 71 w 77"/>
                <a:gd name="T23" fmla="*/ 58 h 70"/>
                <a:gd name="T24" fmla="*/ 71 w 77"/>
                <a:gd name="T25" fmla="*/ 70 h 70"/>
                <a:gd name="T26" fmla="*/ 56 w 77"/>
                <a:gd name="T27" fmla="*/ 70 h 70"/>
                <a:gd name="T28" fmla="*/ 56 w 77"/>
                <a:gd name="T29" fmla="*/ 58 h 70"/>
                <a:gd name="T30" fmla="*/ 21 w 77"/>
                <a:gd name="T31" fmla="*/ 58 h 70"/>
                <a:gd name="T32" fmla="*/ 21 w 77"/>
                <a:gd name="T33" fmla="*/ 70 h 70"/>
                <a:gd name="T34" fmla="*/ 7 w 77"/>
                <a:gd name="T35" fmla="*/ 70 h 70"/>
                <a:gd name="T36" fmla="*/ 7 w 77"/>
                <a:gd name="T37" fmla="*/ 58 h 70"/>
                <a:gd name="T38" fmla="*/ 0 w 77"/>
                <a:gd name="T39" fmla="*/ 58 h 70"/>
                <a:gd name="T40" fmla="*/ 0 w 77"/>
                <a:gd name="T41" fmla="*/ 29 h 70"/>
                <a:gd name="T42" fmla="*/ 16 w 77"/>
                <a:gd name="T43" fmla="*/ 29 h 70"/>
                <a:gd name="T44" fmla="*/ 63 w 77"/>
                <a:gd name="T45" fmla="*/ 29 h 70"/>
                <a:gd name="T46" fmla="*/ 63 w 77"/>
                <a:gd name="T47" fmla="*/ 26 h 70"/>
                <a:gd name="T48" fmla="*/ 59 w 77"/>
                <a:gd name="T49" fmla="*/ 15 h 70"/>
                <a:gd name="T50" fmla="*/ 48 w 77"/>
                <a:gd name="T51" fmla="*/ 11 h 70"/>
                <a:gd name="T52" fmla="*/ 31 w 77"/>
                <a:gd name="T53" fmla="*/ 11 h 70"/>
                <a:gd name="T54" fmla="*/ 20 w 77"/>
                <a:gd name="T55" fmla="*/ 15 h 70"/>
                <a:gd name="T56" fmla="*/ 16 w 77"/>
                <a:gd name="T57" fmla="*/ 26 h 70"/>
                <a:gd name="T58" fmla="*/ 16 w 77"/>
                <a:gd name="T59" fmla="*/ 29 h 70"/>
                <a:gd name="T60" fmla="*/ 70 w 77"/>
                <a:gd name="T61" fmla="*/ 37 h 70"/>
                <a:gd name="T62" fmla="*/ 53 w 77"/>
                <a:gd name="T63" fmla="*/ 40 h 70"/>
                <a:gd name="T64" fmla="*/ 53 w 77"/>
                <a:gd name="T65" fmla="*/ 48 h 70"/>
                <a:gd name="T66" fmla="*/ 63 w 77"/>
                <a:gd name="T67" fmla="*/ 48 h 70"/>
                <a:gd name="T68" fmla="*/ 70 w 77"/>
                <a:gd name="T69" fmla="*/ 48 h 70"/>
                <a:gd name="T70" fmla="*/ 70 w 77"/>
                <a:gd name="T71" fmla="*/ 37 h 70"/>
                <a:gd name="T72" fmla="*/ 7 w 77"/>
                <a:gd name="T73" fmla="*/ 37 h 70"/>
                <a:gd name="T74" fmla="*/ 7 w 77"/>
                <a:gd name="T75" fmla="*/ 48 h 70"/>
                <a:gd name="T76" fmla="*/ 16 w 77"/>
                <a:gd name="T77" fmla="*/ 48 h 70"/>
                <a:gd name="T78" fmla="*/ 24 w 77"/>
                <a:gd name="T79" fmla="*/ 48 h 70"/>
                <a:gd name="T80" fmla="*/ 24 w 77"/>
                <a:gd name="T81" fmla="*/ 40 h 70"/>
                <a:gd name="T82" fmla="*/ 7 w 77"/>
                <a:gd name="T83" fmla="*/ 3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7" h="70">
                  <a:moveTo>
                    <a:pt x="0" y="29"/>
                  </a:moveTo>
                  <a:cubicBezTo>
                    <a:pt x="5" y="29"/>
                    <a:pt x="5" y="29"/>
                    <a:pt x="5" y="29"/>
                  </a:cubicBezTo>
                  <a:cubicBezTo>
                    <a:pt x="5" y="26"/>
                    <a:pt x="5" y="26"/>
                    <a:pt x="5" y="26"/>
                  </a:cubicBezTo>
                  <a:cubicBezTo>
                    <a:pt x="5" y="19"/>
                    <a:pt x="8" y="12"/>
                    <a:pt x="13" y="8"/>
                  </a:cubicBezTo>
                  <a:cubicBezTo>
                    <a:pt x="17" y="3"/>
                    <a:pt x="24" y="0"/>
                    <a:pt x="31" y="0"/>
                  </a:cubicBezTo>
                  <a:cubicBezTo>
                    <a:pt x="48" y="0"/>
                    <a:pt x="48" y="0"/>
                    <a:pt x="48" y="0"/>
                  </a:cubicBezTo>
                  <a:cubicBezTo>
                    <a:pt x="55" y="0"/>
                    <a:pt x="61" y="3"/>
                    <a:pt x="66" y="8"/>
                  </a:cubicBezTo>
                  <a:cubicBezTo>
                    <a:pt x="71" y="12"/>
                    <a:pt x="74" y="19"/>
                    <a:pt x="74" y="26"/>
                  </a:cubicBezTo>
                  <a:cubicBezTo>
                    <a:pt x="74" y="29"/>
                    <a:pt x="74" y="29"/>
                    <a:pt x="74" y="29"/>
                  </a:cubicBezTo>
                  <a:cubicBezTo>
                    <a:pt x="77" y="29"/>
                    <a:pt x="77" y="29"/>
                    <a:pt x="77" y="29"/>
                  </a:cubicBezTo>
                  <a:cubicBezTo>
                    <a:pt x="77" y="58"/>
                    <a:pt x="77" y="58"/>
                    <a:pt x="77" y="58"/>
                  </a:cubicBezTo>
                  <a:cubicBezTo>
                    <a:pt x="71" y="58"/>
                    <a:pt x="71" y="58"/>
                    <a:pt x="71" y="58"/>
                  </a:cubicBezTo>
                  <a:cubicBezTo>
                    <a:pt x="71" y="70"/>
                    <a:pt x="71" y="70"/>
                    <a:pt x="71" y="70"/>
                  </a:cubicBezTo>
                  <a:cubicBezTo>
                    <a:pt x="56" y="70"/>
                    <a:pt x="56" y="70"/>
                    <a:pt x="56" y="70"/>
                  </a:cubicBezTo>
                  <a:cubicBezTo>
                    <a:pt x="56" y="58"/>
                    <a:pt x="56" y="58"/>
                    <a:pt x="56" y="58"/>
                  </a:cubicBezTo>
                  <a:cubicBezTo>
                    <a:pt x="21" y="58"/>
                    <a:pt x="21" y="58"/>
                    <a:pt x="21" y="58"/>
                  </a:cubicBezTo>
                  <a:cubicBezTo>
                    <a:pt x="21" y="70"/>
                    <a:pt x="21" y="70"/>
                    <a:pt x="21" y="70"/>
                  </a:cubicBezTo>
                  <a:cubicBezTo>
                    <a:pt x="7" y="70"/>
                    <a:pt x="7" y="70"/>
                    <a:pt x="7" y="70"/>
                  </a:cubicBezTo>
                  <a:cubicBezTo>
                    <a:pt x="7" y="58"/>
                    <a:pt x="7" y="58"/>
                    <a:pt x="7" y="58"/>
                  </a:cubicBezTo>
                  <a:cubicBezTo>
                    <a:pt x="0" y="58"/>
                    <a:pt x="0" y="58"/>
                    <a:pt x="0" y="58"/>
                  </a:cubicBezTo>
                  <a:cubicBezTo>
                    <a:pt x="0" y="29"/>
                    <a:pt x="0" y="29"/>
                    <a:pt x="0" y="29"/>
                  </a:cubicBezTo>
                  <a:close/>
                  <a:moveTo>
                    <a:pt x="16" y="29"/>
                  </a:moveTo>
                  <a:cubicBezTo>
                    <a:pt x="63" y="29"/>
                    <a:pt x="63" y="29"/>
                    <a:pt x="63" y="29"/>
                  </a:cubicBezTo>
                  <a:cubicBezTo>
                    <a:pt x="63" y="26"/>
                    <a:pt x="63" y="26"/>
                    <a:pt x="63" y="26"/>
                  </a:cubicBezTo>
                  <a:cubicBezTo>
                    <a:pt x="63" y="22"/>
                    <a:pt x="61" y="18"/>
                    <a:pt x="59" y="15"/>
                  </a:cubicBezTo>
                  <a:cubicBezTo>
                    <a:pt x="56" y="13"/>
                    <a:pt x="52" y="11"/>
                    <a:pt x="48" y="11"/>
                  </a:cubicBezTo>
                  <a:cubicBezTo>
                    <a:pt x="31" y="11"/>
                    <a:pt x="31" y="11"/>
                    <a:pt x="31" y="11"/>
                  </a:cubicBezTo>
                  <a:cubicBezTo>
                    <a:pt x="27" y="11"/>
                    <a:pt x="23" y="13"/>
                    <a:pt x="20" y="15"/>
                  </a:cubicBezTo>
                  <a:cubicBezTo>
                    <a:pt x="18" y="18"/>
                    <a:pt x="16" y="22"/>
                    <a:pt x="16" y="26"/>
                  </a:cubicBezTo>
                  <a:cubicBezTo>
                    <a:pt x="16" y="29"/>
                    <a:pt x="16" y="29"/>
                    <a:pt x="16" y="29"/>
                  </a:cubicBezTo>
                  <a:close/>
                  <a:moveTo>
                    <a:pt x="70" y="37"/>
                  </a:moveTo>
                  <a:cubicBezTo>
                    <a:pt x="53" y="40"/>
                    <a:pt x="53" y="40"/>
                    <a:pt x="53" y="40"/>
                  </a:cubicBezTo>
                  <a:cubicBezTo>
                    <a:pt x="53" y="48"/>
                    <a:pt x="53" y="48"/>
                    <a:pt x="53" y="48"/>
                  </a:cubicBezTo>
                  <a:cubicBezTo>
                    <a:pt x="63" y="48"/>
                    <a:pt x="63" y="48"/>
                    <a:pt x="63" y="48"/>
                  </a:cubicBezTo>
                  <a:cubicBezTo>
                    <a:pt x="70" y="48"/>
                    <a:pt x="70" y="48"/>
                    <a:pt x="70" y="48"/>
                  </a:cubicBezTo>
                  <a:cubicBezTo>
                    <a:pt x="70" y="37"/>
                    <a:pt x="70" y="37"/>
                    <a:pt x="70" y="37"/>
                  </a:cubicBezTo>
                  <a:close/>
                  <a:moveTo>
                    <a:pt x="7" y="37"/>
                  </a:moveTo>
                  <a:cubicBezTo>
                    <a:pt x="7" y="48"/>
                    <a:pt x="7" y="48"/>
                    <a:pt x="7" y="48"/>
                  </a:cubicBezTo>
                  <a:cubicBezTo>
                    <a:pt x="16" y="48"/>
                    <a:pt x="16" y="48"/>
                    <a:pt x="16" y="48"/>
                  </a:cubicBezTo>
                  <a:cubicBezTo>
                    <a:pt x="24" y="48"/>
                    <a:pt x="24" y="48"/>
                    <a:pt x="24" y="48"/>
                  </a:cubicBezTo>
                  <a:cubicBezTo>
                    <a:pt x="24" y="40"/>
                    <a:pt x="24" y="40"/>
                    <a:pt x="24" y="40"/>
                  </a:cubicBezTo>
                  <a:lnTo>
                    <a:pt x="7" y="37"/>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22" name="Freeform 15"/>
            <p:cNvSpPr>
              <a:spLocks noEditPoints="1"/>
            </p:cNvSpPr>
            <p:nvPr/>
          </p:nvSpPr>
          <p:spPr bwMode="auto">
            <a:xfrm>
              <a:off x="2819313" y="2635999"/>
              <a:ext cx="257131" cy="352255"/>
            </a:xfrm>
            <a:custGeom>
              <a:avLst/>
              <a:gdLst>
                <a:gd name="T0" fmla="*/ 37 w 73"/>
                <a:gd name="T1" fmla="*/ 0 h 100"/>
                <a:gd name="T2" fmla="*/ 63 w 73"/>
                <a:gd name="T3" fmla="*/ 9 h 100"/>
                <a:gd name="T4" fmla="*/ 73 w 73"/>
                <a:gd name="T5" fmla="*/ 33 h 100"/>
                <a:gd name="T6" fmla="*/ 73 w 73"/>
                <a:gd name="T7" fmla="*/ 40 h 100"/>
                <a:gd name="T8" fmla="*/ 70 w 73"/>
                <a:gd name="T9" fmla="*/ 47 h 100"/>
                <a:gd name="T10" fmla="*/ 50 w 73"/>
                <a:gd name="T11" fmla="*/ 74 h 100"/>
                <a:gd name="T12" fmla="*/ 48 w 73"/>
                <a:gd name="T13" fmla="*/ 76 h 100"/>
                <a:gd name="T14" fmla="*/ 48 w 73"/>
                <a:gd name="T15" fmla="*/ 80 h 100"/>
                <a:gd name="T16" fmla="*/ 46 w 73"/>
                <a:gd name="T17" fmla="*/ 80 h 100"/>
                <a:gd name="T18" fmla="*/ 44 w 73"/>
                <a:gd name="T19" fmla="*/ 80 h 100"/>
                <a:gd name="T20" fmla="*/ 38 w 73"/>
                <a:gd name="T21" fmla="*/ 80 h 100"/>
                <a:gd name="T22" fmla="*/ 36 w 73"/>
                <a:gd name="T23" fmla="*/ 80 h 100"/>
                <a:gd name="T24" fmla="*/ 31 w 73"/>
                <a:gd name="T25" fmla="*/ 80 h 100"/>
                <a:gd name="T26" fmla="*/ 29 w 73"/>
                <a:gd name="T27" fmla="*/ 80 h 100"/>
                <a:gd name="T28" fmla="*/ 27 w 73"/>
                <a:gd name="T29" fmla="*/ 80 h 100"/>
                <a:gd name="T30" fmla="*/ 27 w 73"/>
                <a:gd name="T31" fmla="*/ 80 h 100"/>
                <a:gd name="T32" fmla="*/ 27 w 73"/>
                <a:gd name="T33" fmla="*/ 76 h 100"/>
                <a:gd name="T34" fmla="*/ 21 w 73"/>
                <a:gd name="T35" fmla="*/ 70 h 100"/>
                <a:gd name="T36" fmla="*/ 0 w 73"/>
                <a:gd name="T37" fmla="*/ 33 h 100"/>
                <a:gd name="T38" fmla="*/ 11 w 73"/>
                <a:gd name="T39" fmla="*/ 9 h 100"/>
                <a:gd name="T40" fmla="*/ 37 w 73"/>
                <a:gd name="T41" fmla="*/ 0 h 100"/>
                <a:gd name="T42" fmla="*/ 45 w 73"/>
                <a:gd name="T43" fmla="*/ 86 h 100"/>
                <a:gd name="T44" fmla="*/ 43 w 73"/>
                <a:gd name="T45" fmla="*/ 100 h 100"/>
                <a:gd name="T46" fmla="*/ 31 w 73"/>
                <a:gd name="T47" fmla="*/ 100 h 100"/>
                <a:gd name="T48" fmla="*/ 30 w 73"/>
                <a:gd name="T49" fmla="*/ 86 h 100"/>
                <a:gd name="T50" fmla="*/ 45 w 73"/>
                <a:gd name="T51" fmla="*/ 86 h 100"/>
                <a:gd name="T52" fmla="*/ 37 w 73"/>
                <a:gd name="T53" fmla="*/ 74 h 100"/>
                <a:gd name="T54" fmla="*/ 43 w 73"/>
                <a:gd name="T55" fmla="*/ 74 h 100"/>
                <a:gd name="T56" fmla="*/ 48 w 73"/>
                <a:gd name="T57" fmla="*/ 6 h 100"/>
                <a:gd name="T58" fmla="*/ 37 w 73"/>
                <a:gd name="T59" fmla="*/ 4 h 100"/>
                <a:gd name="T60" fmla="*/ 36 w 73"/>
                <a:gd name="T61" fmla="*/ 4 h 100"/>
                <a:gd name="T62" fmla="*/ 37 w 73"/>
                <a:gd name="T63" fmla="*/ 74 h 100"/>
                <a:gd name="T64" fmla="*/ 17 w 73"/>
                <a:gd name="T65" fmla="*/ 10 h 100"/>
                <a:gd name="T66" fmla="*/ 16 w 73"/>
                <a:gd name="T67" fmla="*/ 58 h 100"/>
                <a:gd name="T68" fmla="*/ 25 w 73"/>
                <a:gd name="T69" fmla="*/ 67 h 100"/>
                <a:gd name="T70" fmla="*/ 30 w 73"/>
                <a:gd name="T71" fmla="*/ 72 h 100"/>
                <a:gd name="T72" fmla="*/ 27 w 73"/>
                <a:gd name="T73" fmla="*/ 5 h 100"/>
                <a:gd name="T74" fmla="*/ 17 w 73"/>
                <a:gd name="T75" fmla="*/ 10 h 100"/>
                <a:gd name="T76" fmla="*/ 60 w 73"/>
                <a:gd name="T77" fmla="*/ 13 h 100"/>
                <a:gd name="T78" fmla="*/ 56 w 73"/>
                <a:gd name="T79" fmla="*/ 60 h 100"/>
                <a:gd name="T80" fmla="*/ 66 w 73"/>
                <a:gd name="T81" fmla="*/ 45 h 100"/>
                <a:gd name="T82" fmla="*/ 68 w 73"/>
                <a:gd name="T83" fmla="*/ 39 h 100"/>
                <a:gd name="T84" fmla="*/ 69 w 73"/>
                <a:gd name="T85" fmla="*/ 33 h 100"/>
                <a:gd name="T86" fmla="*/ 60 w 73"/>
                <a:gd name="T87" fmla="*/ 1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3" h="100">
                  <a:moveTo>
                    <a:pt x="37" y="0"/>
                  </a:moveTo>
                  <a:cubicBezTo>
                    <a:pt x="47" y="0"/>
                    <a:pt x="56" y="3"/>
                    <a:pt x="63" y="9"/>
                  </a:cubicBezTo>
                  <a:cubicBezTo>
                    <a:pt x="69" y="15"/>
                    <a:pt x="73" y="24"/>
                    <a:pt x="73" y="33"/>
                  </a:cubicBezTo>
                  <a:cubicBezTo>
                    <a:pt x="73" y="36"/>
                    <a:pt x="73" y="38"/>
                    <a:pt x="73" y="40"/>
                  </a:cubicBezTo>
                  <a:cubicBezTo>
                    <a:pt x="72" y="43"/>
                    <a:pt x="71" y="45"/>
                    <a:pt x="70" y="47"/>
                  </a:cubicBezTo>
                  <a:cubicBezTo>
                    <a:pt x="68" y="53"/>
                    <a:pt x="56" y="67"/>
                    <a:pt x="50" y="74"/>
                  </a:cubicBezTo>
                  <a:cubicBezTo>
                    <a:pt x="49" y="75"/>
                    <a:pt x="48" y="75"/>
                    <a:pt x="48" y="76"/>
                  </a:cubicBezTo>
                  <a:cubicBezTo>
                    <a:pt x="48" y="80"/>
                    <a:pt x="48" y="80"/>
                    <a:pt x="48" y="80"/>
                  </a:cubicBezTo>
                  <a:cubicBezTo>
                    <a:pt x="46" y="80"/>
                    <a:pt x="46" y="80"/>
                    <a:pt x="46" y="80"/>
                  </a:cubicBezTo>
                  <a:cubicBezTo>
                    <a:pt x="44" y="80"/>
                    <a:pt x="44" y="80"/>
                    <a:pt x="44" y="80"/>
                  </a:cubicBezTo>
                  <a:cubicBezTo>
                    <a:pt x="38" y="80"/>
                    <a:pt x="38" y="80"/>
                    <a:pt x="38" y="80"/>
                  </a:cubicBezTo>
                  <a:cubicBezTo>
                    <a:pt x="36" y="80"/>
                    <a:pt x="36" y="80"/>
                    <a:pt x="36" y="80"/>
                  </a:cubicBezTo>
                  <a:cubicBezTo>
                    <a:pt x="31" y="80"/>
                    <a:pt x="31" y="80"/>
                    <a:pt x="31" y="80"/>
                  </a:cubicBezTo>
                  <a:cubicBezTo>
                    <a:pt x="29" y="80"/>
                    <a:pt x="29" y="80"/>
                    <a:pt x="29" y="80"/>
                  </a:cubicBezTo>
                  <a:cubicBezTo>
                    <a:pt x="27" y="80"/>
                    <a:pt x="27" y="80"/>
                    <a:pt x="27" y="80"/>
                  </a:cubicBezTo>
                  <a:cubicBezTo>
                    <a:pt x="27" y="80"/>
                    <a:pt x="27" y="80"/>
                    <a:pt x="27" y="80"/>
                  </a:cubicBezTo>
                  <a:cubicBezTo>
                    <a:pt x="27" y="76"/>
                    <a:pt x="27" y="76"/>
                    <a:pt x="27" y="76"/>
                  </a:cubicBezTo>
                  <a:cubicBezTo>
                    <a:pt x="25" y="74"/>
                    <a:pt x="23" y="72"/>
                    <a:pt x="21" y="70"/>
                  </a:cubicBezTo>
                  <a:cubicBezTo>
                    <a:pt x="11" y="60"/>
                    <a:pt x="0" y="48"/>
                    <a:pt x="0" y="33"/>
                  </a:cubicBezTo>
                  <a:cubicBezTo>
                    <a:pt x="0" y="24"/>
                    <a:pt x="4" y="15"/>
                    <a:pt x="11" y="9"/>
                  </a:cubicBezTo>
                  <a:cubicBezTo>
                    <a:pt x="18" y="3"/>
                    <a:pt x="27" y="0"/>
                    <a:pt x="37" y="0"/>
                  </a:cubicBezTo>
                  <a:close/>
                  <a:moveTo>
                    <a:pt x="45" y="86"/>
                  </a:moveTo>
                  <a:cubicBezTo>
                    <a:pt x="43" y="100"/>
                    <a:pt x="43" y="100"/>
                    <a:pt x="43" y="100"/>
                  </a:cubicBezTo>
                  <a:cubicBezTo>
                    <a:pt x="31" y="100"/>
                    <a:pt x="31" y="100"/>
                    <a:pt x="31" y="100"/>
                  </a:cubicBezTo>
                  <a:cubicBezTo>
                    <a:pt x="30" y="86"/>
                    <a:pt x="30" y="86"/>
                    <a:pt x="30" y="86"/>
                  </a:cubicBezTo>
                  <a:cubicBezTo>
                    <a:pt x="45" y="86"/>
                    <a:pt x="45" y="86"/>
                    <a:pt x="45" y="86"/>
                  </a:cubicBezTo>
                  <a:close/>
                  <a:moveTo>
                    <a:pt x="37" y="74"/>
                  </a:moveTo>
                  <a:cubicBezTo>
                    <a:pt x="43" y="74"/>
                    <a:pt x="43" y="74"/>
                    <a:pt x="43" y="74"/>
                  </a:cubicBezTo>
                  <a:cubicBezTo>
                    <a:pt x="49" y="49"/>
                    <a:pt x="54" y="27"/>
                    <a:pt x="48" y="6"/>
                  </a:cubicBezTo>
                  <a:cubicBezTo>
                    <a:pt x="44" y="5"/>
                    <a:pt x="41" y="4"/>
                    <a:pt x="37" y="4"/>
                  </a:cubicBezTo>
                  <a:cubicBezTo>
                    <a:pt x="37" y="4"/>
                    <a:pt x="36" y="4"/>
                    <a:pt x="36" y="4"/>
                  </a:cubicBezTo>
                  <a:cubicBezTo>
                    <a:pt x="34" y="27"/>
                    <a:pt x="36" y="51"/>
                    <a:pt x="37" y="74"/>
                  </a:cubicBezTo>
                  <a:close/>
                  <a:moveTo>
                    <a:pt x="17" y="10"/>
                  </a:moveTo>
                  <a:cubicBezTo>
                    <a:pt x="5" y="25"/>
                    <a:pt x="6" y="41"/>
                    <a:pt x="16" y="58"/>
                  </a:cubicBezTo>
                  <a:cubicBezTo>
                    <a:pt x="19" y="61"/>
                    <a:pt x="22" y="64"/>
                    <a:pt x="25" y="67"/>
                  </a:cubicBezTo>
                  <a:cubicBezTo>
                    <a:pt x="26" y="69"/>
                    <a:pt x="28" y="70"/>
                    <a:pt x="30" y="72"/>
                  </a:cubicBezTo>
                  <a:cubicBezTo>
                    <a:pt x="24" y="52"/>
                    <a:pt x="13" y="25"/>
                    <a:pt x="27" y="5"/>
                  </a:cubicBezTo>
                  <a:cubicBezTo>
                    <a:pt x="23" y="6"/>
                    <a:pt x="20" y="8"/>
                    <a:pt x="17" y="10"/>
                  </a:cubicBezTo>
                  <a:close/>
                  <a:moveTo>
                    <a:pt x="60" y="13"/>
                  </a:moveTo>
                  <a:cubicBezTo>
                    <a:pt x="66" y="27"/>
                    <a:pt x="63" y="45"/>
                    <a:pt x="56" y="60"/>
                  </a:cubicBezTo>
                  <a:cubicBezTo>
                    <a:pt x="60" y="54"/>
                    <a:pt x="65" y="49"/>
                    <a:pt x="66" y="45"/>
                  </a:cubicBezTo>
                  <a:cubicBezTo>
                    <a:pt x="67" y="43"/>
                    <a:pt x="67" y="41"/>
                    <a:pt x="68" y="39"/>
                  </a:cubicBezTo>
                  <a:cubicBezTo>
                    <a:pt x="68" y="37"/>
                    <a:pt x="69" y="35"/>
                    <a:pt x="69" y="33"/>
                  </a:cubicBezTo>
                  <a:cubicBezTo>
                    <a:pt x="69" y="25"/>
                    <a:pt x="65" y="18"/>
                    <a:pt x="60" y="13"/>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23" name="Freeform 18"/>
            <p:cNvSpPr>
              <a:spLocks noEditPoints="1"/>
            </p:cNvSpPr>
            <p:nvPr/>
          </p:nvSpPr>
          <p:spPr bwMode="auto">
            <a:xfrm>
              <a:off x="4340653" y="2657225"/>
              <a:ext cx="334419" cy="334419"/>
            </a:xfrm>
            <a:custGeom>
              <a:avLst/>
              <a:gdLst>
                <a:gd name="T0" fmla="*/ 24 w 95"/>
                <a:gd name="T1" fmla="*/ 49 h 95"/>
                <a:gd name="T2" fmla="*/ 25 w 95"/>
                <a:gd name="T3" fmla="*/ 57 h 95"/>
                <a:gd name="T4" fmla="*/ 27 w 95"/>
                <a:gd name="T5" fmla="*/ 53 h 95"/>
                <a:gd name="T6" fmla="*/ 19 w 95"/>
                <a:gd name="T7" fmla="*/ 44 h 95"/>
                <a:gd name="T8" fmla="*/ 18 w 95"/>
                <a:gd name="T9" fmla="*/ 37 h 95"/>
                <a:gd name="T10" fmla="*/ 32 w 95"/>
                <a:gd name="T11" fmla="*/ 37 h 95"/>
                <a:gd name="T12" fmla="*/ 27 w 95"/>
                <a:gd name="T13" fmla="*/ 42 h 95"/>
                <a:gd name="T14" fmla="*/ 26 w 95"/>
                <a:gd name="T15" fmla="*/ 36 h 95"/>
                <a:gd name="T16" fmla="*/ 25 w 95"/>
                <a:gd name="T17" fmla="*/ 39 h 95"/>
                <a:gd name="T18" fmla="*/ 32 w 95"/>
                <a:gd name="T19" fmla="*/ 48 h 95"/>
                <a:gd name="T20" fmla="*/ 33 w 95"/>
                <a:gd name="T21" fmla="*/ 55 h 95"/>
                <a:gd name="T22" fmla="*/ 18 w 95"/>
                <a:gd name="T23" fmla="*/ 56 h 95"/>
                <a:gd name="T24" fmla="*/ 0 w 95"/>
                <a:gd name="T25" fmla="*/ 28 h 95"/>
                <a:gd name="T26" fmla="*/ 0 w 95"/>
                <a:gd name="T27" fmla="*/ 67 h 95"/>
                <a:gd name="T28" fmla="*/ 28 w 95"/>
                <a:gd name="T29" fmla="*/ 95 h 95"/>
                <a:gd name="T30" fmla="*/ 67 w 95"/>
                <a:gd name="T31" fmla="*/ 95 h 95"/>
                <a:gd name="T32" fmla="*/ 95 w 95"/>
                <a:gd name="T33" fmla="*/ 67 h 95"/>
                <a:gd name="T34" fmla="*/ 95 w 95"/>
                <a:gd name="T35" fmla="*/ 27 h 95"/>
                <a:gd name="T36" fmla="*/ 67 w 95"/>
                <a:gd name="T37" fmla="*/ 0 h 95"/>
                <a:gd name="T38" fmla="*/ 28 w 95"/>
                <a:gd name="T39" fmla="*/ 0 h 95"/>
                <a:gd name="T40" fmla="*/ 0 w 95"/>
                <a:gd name="T41" fmla="*/ 28 h 95"/>
                <a:gd name="T42" fmla="*/ 12 w 95"/>
                <a:gd name="T43" fmla="*/ 62 h 95"/>
                <a:gd name="T44" fmla="*/ 62 w 95"/>
                <a:gd name="T45" fmla="*/ 82 h 95"/>
                <a:gd name="T46" fmla="*/ 83 w 95"/>
                <a:gd name="T47" fmla="*/ 33 h 95"/>
                <a:gd name="T48" fmla="*/ 33 w 95"/>
                <a:gd name="T49" fmla="*/ 12 h 95"/>
                <a:gd name="T50" fmla="*/ 47 w 95"/>
                <a:gd name="T51" fmla="*/ 36 h 95"/>
                <a:gd name="T52" fmla="*/ 44 w 95"/>
                <a:gd name="T53" fmla="*/ 61 h 95"/>
                <a:gd name="T54" fmla="*/ 37 w 95"/>
                <a:gd name="T55" fmla="*/ 36 h 95"/>
                <a:gd name="T56" fmla="*/ 34 w 95"/>
                <a:gd name="T57" fmla="*/ 32 h 95"/>
                <a:gd name="T58" fmla="*/ 47 w 95"/>
                <a:gd name="T59" fmla="*/ 36 h 95"/>
                <a:gd name="T60" fmla="*/ 48 w 95"/>
                <a:gd name="T61" fmla="*/ 37 h 95"/>
                <a:gd name="T62" fmla="*/ 63 w 95"/>
                <a:gd name="T63" fmla="*/ 37 h 95"/>
                <a:gd name="T64" fmla="*/ 61 w 95"/>
                <a:gd name="T65" fmla="*/ 60 h 95"/>
                <a:gd name="T66" fmla="*/ 48 w 95"/>
                <a:gd name="T67" fmla="*/ 56 h 95"/>
                <a:gd name="T68" fmla="*/ 56 w 95"/>
                <a:gd name="T69" fmla="*/ 57 h 95"/>
                <a:gd name="T70" fmla="*/ 55 w 95"/>
                <a:gd name="T71" fmla="*/ 37 h 95"/>
                <a:gd name="T72" fmla="*/ 57 w 95"/>
                <a:gd name="T73" fmla="*/ 37 h 95"/>
                <a:gd name="T74" fmla="*/ 70 w 95"/>
                <a:gd name="T75" fmla="*/ 50 h 95"/>
                <a:gd name="T76" fmla="*/ 64 w 95"/>
                <a:gd name="T77" fmla="*/ 61 h 95"/>
                <a:gd name="T78" fmla="*/ 71 w 95"/>
                <a:gd name="T79" fmla="*/ 32 h 95"/>
                <a:gd name="T80" fmla="*/ 78 w 95"/>
                <a:gd name="T81" fmla="*/ 37 h 95"/>
                <a:gd name="T82" fmla="*/ 77 w 95"/>
                <a:gd name="T83" fmla="*/ 49 h 95"/>
                <a:gd name="T84" fmla="*/ 72 w 95"/>
                <a:gd name="T85" fmla="*/ 45 h 95"/>
                <a:gd name="T86" fmla="*/ 70 w 95"/>
                <a:gd name="T87" fmla="*/ 36 h 95"/>
                <a:gd name="T88" fmla="*/ 72 w 95"/>
                <a:gd name="T89"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 h="95">
                  <a:moveTo>
                    <a:pt x="18" y="49"/>
                  </a:moveTo>
                  <a:cubicBezTo>
                    <a:pt x="24" y="49"/>
                    <a:pt x="24" y="49"/>
                    <a:pt x="24" y="49"/>
                  </a:cubicBezTo>
                  <a:cubicBezTo>
                    <a:pt x="24" y="56"/>
                    <a:pt x="24" y="56"/>
                    <a:pt x="24" y="56"/>
                  </a:cubicBezTo>
                  <a:cubicBezTo>
                    <a:pt x="24" y="57"/>
                    <a:pt x="25" y="57"/>
                    <a:pt x="25" y="57"/>
                  </a:cubicBezTo>
                  <a:cubicBezTo>
                    <a:pt x="26" y="57"/>
                    <a:pt x="27" y="57"/>
                    <a:pt x="27" y="56"/>
                  </a:cubicBezTo>
                  <a:cubicBezTo>
                    <a:pt x="27" y="53"/>
                    <a:pt x="27" y="53"/>
                    <a:pt x="27" y="53"/>
                  </a:cubicBezTo>
                  <a:cubicBezTo>
                    <a:pt x="27" y="51"/>
                    <a:pt x="26" y="50"/>
                    <a:pt x="24" y="49"/>
                  </a:cubicBezTo>
                  <a:cubicBezTo>
                    <a:pt x="22" y="46"/>
                    <a:pt x="20" y="45"/>
                    <a:pt x="19" y="44"/>
                  </a:cubicBezTo>
                  <a:cubicBezTo>
                    <a:pt x="19" y="43"/>
                    <a:pt x="18" y="42"/>
                    <a:pt x="18" y="41"/>
                  </a:cubicBezTo>
                  <a:cubicBezTo>
                    <a:pt x="18" y="37"/>
                    <a:pt x="18" y="37"/>
                    <a:pt x="18" y="37"/>
                  </a:cubicBezTo>
                  <a:cubicBezTo>
                    <a:pt x="18" y="34"/>
                    <a:pt x="21" y="32"/>
                    <a:pt x="26" y="32"/>
                  </a:cubicBezTo>
                  <a:cubicBezTo>
                    <a:pt x="30" y="32"/>
                    <a:pt x="32" y="34"/>
                    <a:pt x="32" y="37"/>
                  </a:cubicBezTo>
                  <a:cubicBezTo>
                    <a:pt x="32" y="42"/>
                    <a:pt x="32" y="42"/>
                    <a:pt x="32" y="42"/>
                  </a:cubicBezTo>
                  <a:cubicBezTo>
                    <a:pt x="27" y="42"/>
                    <a:pt x="27" y="42"/>
                    <a:pt x="27" y="42"/>
                  </a:cubicBezTo>
                  <a:cubicBezTo>
                    <a:pt x="27" y="37"/>
                    <a:pt x="27" y="37"/>
                    <a:pt x="27" y="37"/>
                  </a:cubicBezTo>
                  <a:cubicBezTo>
                    <a:pt x="27" y="36"/>
                    <a:pt x="26" y="36"/>
                    <a:pt x="26" y="36"/>
                  </a:cubicBezTo>
                  <a:cubicBezTo>
                    <a:pt x="25" y="36"/>
                    <a:pt x="24" y="36"/>
                    <a:pt x="24" y="37"/>
                  </a:cubicBezTo>
                  <a:cubicBezTo>
                    <a:pt x="25" y="39"/>
                    <a:pt x="25" y="39"/>
                    <a:pt x="25" y="39"/>
                  </a:cubicBezTo>
                  <a:cubicBezTo>
                    <a:pt x="25" y="40"/>
                    <a:pt x="25" y="42"/>
                    <a:pt x="27" y="43"/>
                  </a:cubicBezTo>
                  <a:cubicBezTo>
                    <a:pt x="29" y="46"/>
                    <a:pt x="31" y="47"/>
                    <a:pt x="32" y="48"/>
                  </a:cubicBezTo>
                  <a:cubicBezTo>
                    <a:pt x="32" y="49"/>
                    <a:pt x="33" y="50"/>
                    <a:pt x="33" y="52"/>
                  </a:cubicBezTo>
                  <a:cubicBezTo>
                    <a:pt x="33" y="55"/>
                    <a:pt x="33" y="55"/>
                    <a:pt x="33" y="55"/>
                  </a:cubicBezTo>
                  <a:cubicBezTo>
                    <a:pt x="33" y="59"/>
                    <a:pt x="30" y="61"/>
                    <a:pt x="25" y="61"/>
                  </a:cubicBezTo>
                  <a:cubicBezTo>
                    <a:pt x="21" y="61"/>
                    <a:pt x="18" y="59"/>
                    <a:pt x="18" y="56"/>
                  </a:cubicBezTo>
                  <a:cubicBezTo>
                    <a:pt x="18" y="49"/>
                    <a:pt x="18" y="49"/>
                    <a:pt x="18" y="49"/>
                  </a:cubicBezTo>
                  <a:close/>
                  <a:moveTo>
                    <a:pt x="0" y="28"/>
                  </a:moveTo>
                  <a:cubicBezTo>
                    <a:pt x="0" y="47"/>
                    <a:pt x="0" y="47"/>
                    <a:pt x="0" y="47"/>
                  </a:cubicBezTo>
                  <a:cubicBezTo>
                    <a:pt x="0" y="67"/>
                    <a:pt x="0" y="67"/>
                    <a:pt x="0" y="67"/>
                  </a:cubicBezTo>
                  <a:cubicBezTo>
                    <a:pt x="14" y="81"/>
                    <a:pt x="14" y="81"/>
                    <a:pt x="14" y="81"/>
                  </a:cubicBezTo>
                  <a:cubicBezTo>
                    <a:pt x="28" y="95"/>
                    <a:pt x="28" y="95"/>
                    <a:pt x="28" y="95"/>
                  </a:cubicBezTo>
                  <a:cubicBezTo>
                    <a:pt x="48" y="95"/>
                    <a:pt x="48" y="95"/>
                    <a:pt x="48" y="95"/>
                  </a:cubicBezTo>
                  <a:cubicBezTo>
                    <a:pt x="67" y="95"/>
                    <a:pt x="67" y="95"/>
                    <a:pt x="67" y="95"/>
                  </a:cubicBezTo>
                  <a:cubicBezTo>
                    <a:pt x="81" y="81"/>
                    <a:pt x="81" y="81"/>
                    <a:pt x="81" y="81"/>
                  </a:cubicBezTo>
                  <a:cubicBezTo>
                    <a:pt x="95" y="67"/>
                    <a:pt x="95" y="67"/>
                    <a:pt x="95" y="67"/>
                  </a:cubicBezTo>
                  <a:cubicBezTo>
                    <a:pt x="95" y="47"/>
                    <a:pt x="95" y="47"/>
                    <a:pt x="95" y="47"/>
                  </a:cubicBezTo>
                  <a:cubicBezTo>
                    <a:pt x="95" y="27"/>
                    <a:pt x="95" y="27"/>
                    <a:pt x="95" y="27"/>
                  </a:cubicBezTo>
                  <a:cubicBezTo>
                    <a:pt x="81" y="14"/>
                    <a:pt x="81" y="14"/>
                    <a:pt x="81" y="14"/>
                  </a:cubicBezTo>
                  <a:cubicBezTo>
                    <a:pt x="67" y="0"/>
                    <a:pt x="67" y="0"/>
                    <a:pt x="67" y="0"/>
                  </a:cubicBezTo>
                  <a:cubicBezTo>
                    <a:pt x="47" y="0"/>
                    <a:pt x="47" y="0"/>
                    <a:pt x="47" y="0"/>
                  </a:cubicBezTo>
                  <a:cubicBezTo>
                    <a:pt x="28" y="0"/>
                    <a:pt x="28" y="0"/>
                    <a:pt x="28" y="0"/>
                  </a:cubicBezTo>
                  <a:cubicBezTo>
                    <a:pt x="14" y="14"/>
                    <a:pt x="14" y="14"/>
                    <a:pt x="14" y="14"/>
                  </a:cubicBezTo>
                  <a:cubicBezTo>
                    <a:pt x="0" y="28"/>
                    <a:pt x="0" y="28"/>
                    <a:pt x="0" y="28"/>
                  </a:cubicBezTo>
                  <a:close/>
                  <a:moveTo>
                    <a:pt x="12" y="33"/>
                  </a:moveTo>
                  <a:cubicBezTo>
                    <a:pt x="12" y="62"/>
                    <a:pt x="12" y="62"/>
                    <a:pt x="12" y="62"/>
                  </a:cubicBezTo>
                  <a:cubicBezTo>
                    <a:pt x="33" y="83"/>
                    <a:pt x="33" y="83"/>
                    <a:pt x="33" y="83"/>
                  </a:cubicBezTo>
                  <a:cubicBezTo>
                    <a:pt x="62" y="82"/>
                    <a:pt x="62" y="82"/>
                    <a:pt x="62" y="82"/>
                  </a:cubicBezTo>
                  <a:cubicBezTo>
                    <a:pt x="83" y="62"/>
                    <a:pt x="83" y="62"/>
                    <a:pt x="83" y="62"/>
                  </a:cubicBezTo>
                  <a:cubicBezTo>
                    <a:pt x="83" y="33"/>
                    <a:pt x="83" y="33"/>
                    <a:pt x="83" y="33"/>
                  </a:cubicBezTo>
                  <a:cubicBezTo>
                    <a:pt x="62" y="12"/>
                    <a:pt x="62" y="12"/>
                    <a:pt x="62" y="12"/>
                  </a:cubicBezTo>
                  <a:cubicBezTo>
                    <a:pt x="33" y="12"/>
                    <a:pt x="33" y="12"/>
                    <a:pt x="33" y="12"/>
                  </a:cubicBezTo>
                  <a:cubicBezTo>
                    <a:pt x="12" y="33"/>
                    <a:pt x="12" y="33"/>
                    <a:pt x="12" y="33"/>
                  </a:cubicBezTo>
                  <a:close/>
                  <a:moveTo>
                    <a:pt x="47" y="36"/>
                  </a:moveTo>
                  <a:cubicBezTo>
                    <a:pt x="44" y="36"/>
                    <a:pt x="44" y="36"/>
                    <a:pt x="44" y="36"/>
                  </a:cubicBezTo>
                  <a:cubicBezTo>
                    <a:pt x="44" y="61"/>
                    <a:pt x="44" y="61"/>
                    <a:pt x="44" y="61"/>
                  </a:cubicBezTo>
                  <a:cubicBezTo>
                    <a:pt x="37" y="61"/>
                    <a:pt x="37" y="61"/>
                    <a:pt x="37" y="61"/>
                  </a:cubicBezTo>
                  <a:cubicBezTo>
                    <a:pt x="37" y="36"/>
                    <a:pt x="37" y="36"/>
                    <a:pt x="37" y="36"/>
                  </a:cubicBezTo>
                  <a:cubicBezTo>
                    <a:pt x="34" y="36"/>
                    <a:pt x="34" y="36"/>
                    <a:pt x="34" y="36"/>
                  </a:cubicBezTo>
                  <a:cubicBezTo>
                    <a:pt x="34" y="32"/>
                    <a:pt x="34" y="32"/>
                    <a:pt x="34" y="32"/>
                  </a:cubicBezTo>
                  <a:cubicBezTo>
                    <a:pt x="47" y="32"/>
                    <a:pt x="47" y="32"/>
                    <a:pt x="47" y="32"/>
                  </a:cubicBezTo>
                  <a:cubicBezTo>
                    <a:pt x="47" y="36"/>
                    <a:pt x="47" y="36"/>
                    <a:pt x="47" y="36"/>
                  </a:cubicBezTo>
                  <a:close/>
                  <a:moveTo>
                    <a:pt x="48" y="56"/>
                  </a:moveTo>
                  <a:cubicBezTo>
                    <a:pt x="48" y="37"/>
                    <a:pt x="48" y="37"/>
                    <a:pt x="48" y="37"/>
                  </a:cubicBezTo>
                  <a:cubicBezTo>
                    <a:pt x="48" y="34"/>
                    <a:pt x="51" y="32"/>
                    <a:pt x="56" y="32"/>
                  </a:cubicBezTo>
                  <a:cubicBezTo>
                    <a:pt x="60" y="32"/>
                    <a:pt x="63" y="34"/>
                    <a:pt x="63" y="37"/>
                  </a:cubicBezTo>
                  <a:cubicBezTo>
                    <a:pt x="63" y="56"/>
                    <a:pt x="63" y="56"/>
                    <a:pt x="63" y="56"/>
                  </a:cubicBezTo>
                  <a:cubicBezTo>
                    <a:pt x="63" y="58"/>
                    <a:pt x="62" y="59"/>
                    <a:pt x="61" y="60"/>
                  </a:cubicBezTo>
                  <a:cubicBezTo>
                    <a:pt x="59" y="61"/>
                    <a:pt x="58" y="61"/>
                    <a:pt x="56" y="61"/>
                  </a:cubicBezTo>
                  <a:cubicBezTo>
                    <a:pt x="51" y="61"/>
                    <a:pt x="48" y="59"/>
                    <a:pt x="48" y="56"/>
                  </a:cubicBezTo>
                  <a:close/>
                  <a:moveTo>
                    <a:pt x="57" y="56"/>
                  </a:moveTo>
                  <a:cubicBezTo>
                    <a:pt x="57" y="57"/>
                    <a:pt x="56" y="57"/>
                    <a:pt x="56" y="57"/>
                  </a:cubicBezTo>
                  <a:cubicBezTo>
                    <a:pt x="55" y="57"/>
                    <a:pt x="55" y="57"/>
                    <a:pt x="55" y="56"/>
                  </a:cubicBezTo>
                  <a:cubicBezTo>
                    <a:pt x="55" y="37"/>
                    <a:pt x="55" y="37"/>
                    <a:pt x="55" y="37"/>
                  </a:cubicBezTo>
                  <a:cubicBezTo>
                    <a:pt x="55" y="36"/>
                    <a:pt x="55" y="36"/>
                    <a:pt x="56" y="36"/>
                  </a:cubicBezTo>
                  <a:cubicBezTo>
                    <a:pt x="56" y="36"/>
                    <a:pt x="57" y="36"/>
                    <a:pt x="57" y="37"/>
                  </a:cubicBezTo>
                  <a:cubicBezTo>
                    <a:pt x="57" y="56"/>
                    <a:pt x="57" y="56"/>
                    <a:pt x="57" y="56"/>
                  </a:cubicBezTo>
                  <a:close/>
                  <a:moveTo>
                    <a:pt x="70" y="50"/>
                  </a:moveTo>
                  <a:cubicBezTo>
                    <a:pt x="70" y="61"/>
                    <a:pt x="70" y="61"/>
                    <a:pt x="70" y="61"/>
                  </a:cubicBezTo>
                  <a:cubicBezTo>
                    <a:pt x="64" y="61"/>
                    <a:pt x="64" y="61"/>
                    <a:pt x="64" y="61"/>
                  </a:cubicBezTo>
                  <a:cubicBezTo>
                    <a:pt x="64" y="32"/>
                    <a:pt x="64" y="32"/>
                    <a:pt x="64" y="32"/>
                  </a:cubicBezTo>
                  <a:cubicBezTo>
                    <a:pt x="71" y="32"/>
                    <a:pt x="71" y="32"/>
                    <a:pt x="71" y="32"/>
                  </a:cubicBezTo>
                  <a:cubicBezTo>
                    <a:pt x="73" y="32"/>
                    <a:pt x="75" y="32"/>
                    <a:pt x="77" y="33"/>
                  </a:cubicBezTo>
                  <a:cubicBezTo>
                    <a:pt x="78" y="34"/>
                    <a:pt x="78" y="35"/>
                    <a:pt x="78" y="37"/>
                  </a:cubicBezTo>
                  <a:cubicBezTo>
                    <a:pt x="78" y="45"/>
                    <a:pt x="78" y="45"/>
                    <a:pt x="78" y="45"/>
                  </a:cubicBezTo>
                  <a:cubicBezTo>
                    <a:pt x="78" y="47"/>
                    <a:pt x="78" y="48"/>
                    <a:pt x="77" y="49"/>
                  </a:cubicBezTo>
                  <a:cubicBezTo>
                    <a:pt x="76" y="50"/>
                    <a:pt x="74" y="50"/>
                    <a:pt x="70" y="50"/>
                  </a:cubicBezTo>
                  <a:close/>
                  <a:moveTo>
                    <a:pt x="72" y="45"/>
                  </a:moveTo>
                  <a:cubicBezTo>
                    <a:pt x="72" y="46"/>
                    <a:pt x="72" y="46"/>
                    <a:pt x="70" y="46"/>
                  </a:cubicBezTo>
                  <a:cubicBezTo>
                    <a:pt x="70" y="36"/>
                    <a:pt x="70" y="36"/>
                    <a:pt x="70" y="36"/>
                  </a:cubicBezTo>
                  <a:cubicBezTo>
                    <a:pt x="72" y="36"/>
                    <a:pt x="72" y="37"/>
                    <a:pt x="72" y="38"/>
                  </a:cubicBezTo>
                  <a:lnTo>
                    <a:pt x="72" y="45"/>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24" name="Freeform 33"/>
            <p:cNvSpPr>
              <a:spLocks noEditPoints="1"/>
            </p:cNvSpPr>
            <p:nvPr/>
          </p:nvSpPr>
          <p:spPr bwMode="auto">
            <a:xfrm>
              <a:off x="7492468" y="2717420"/>
              <a:ext cx="329960" cy="214028"/>
            </a:xfrm>
            <a:custGeom>
              <a:avLst/>
              <a:gdLst>
                <a:gd name="T0" fmla="*/ 13 w 94"/>
                <a:gd name="T1" fmla="*/ 0 h 61"/>
                <a:gd name="T2" fmla="*/ 82 w 94"/>
                <a:gd name="T3" fmla="*/ 0 h 61"/>
                <a:gd name="T4" fmla="*/ 89 w 94"/>
                <a:gd name="T5" fmla="*/ 2 h 61"/>
                <a:gd name="T6" fmla="*/ 47 w 94"/>
                <a:gd name="T7" fmla="*/ 33 h 61"/>
                <a:gd name="T8" fmla="*/ 6 w 94"/>
                <a:gd name="T9" fmla="*/ 2 h 61"/>
                <a:gd name="T10" fmla="*/ 13 w 94"/>
                <a:gd name="T11" fmla="*/ 0 h 61"/>
                <a:gd name="T12" fmla="*/ 94 w 94"/>
                <a:gd name="T13" fmla="*/ 9 h 61"/>
                <a:gd name="T14" fmla="*/ 67 w 94"/>
                <a:gd name="T15" fmla="*/ 29 h 61"/>
                <a:gd name="T16" fmla="*/ 93 w 94"/>
                <a:gd name="T17" fmla="*/ 53 h 61"/>
                <a:gd name="T18" fmla="*/ 94 w 94"/>
                <a:gd name="T19" fmla="*/ 48 h 61"/>
                <a:gd name="T20" fmla="*/ 94 w 94"/>
                <a:gd name="T21" fmla="*/ 12 h 61"/>
                <a:gd name="T22" fmla="*/ 94 w 94"/>
                <a:gd name="T23" fmla="*/ 9 h 61"/>
                <a:gd name="T24" fmla="*/ 87 w 94"/>
                <a:gd name="T25" fmla="*/ 60 h 61"/>
                <a:gd name="T26" fmla="*/ 82 w 94"/>
                <a:gd name="T27" fmla="*/ 61 h 61"/>
                <a:gd name="T28" fmla="*/ 13 w 94"/>
                <a:gd name="T29" fmla="*/ 61 h 61"/>
                <a:gd name="T30" fmla="*/ 6 w 94"/>
                <a:gd name="T31" fmla="*/ 59 h 61"/>
                <a:gd name="T32" fmla="*/ 34 w 94"/>
                <a:gd name="T33" fmla="*/ 34 h 61"/>
                <a:gd name="T34" fmla="*/ 44 w 94"/>
                <a:gd name="T35" fmla="*/ 42 h 61"/>
                <a:gd name="T36" fmla="*/ 47 w 94"/>
                <a:gd name="T37" fmla="*/ 44 h 61"/>
                <a:gd name="T38" fmla="*/ 50 w 94"/>
                <a:gd name="T39" fmla="*/ 42 h 61"/>
                <a:gd name="T40" fmla="*/ 60 w 94"/>
                <a:gd name="T41" fmla="*/ 35 h 61"/>
                <a:gd name="T42" fmla="*/ 87 w 94"/>
                <a:gd name="T43" fmla="*/ 60 h 61"/>
                <a:gd name="T44" fmla="*/ 1 w 94"/>
                <a:gd name="T45" fmla="*/ 52 h 61"/>
                <a:gd name="T46" fmla="*/ 27 w 94"/>
                <a:gd name="T47" fmla="*/ 29 h 61"/>
                <a:gd name="T48" fmla="*/ 1 w 94"/>
                <a:gd name="T49" fmla="*/ 9 h 61"/>
                <a:gd name="T50" fmla="*/ 0 w 94"/>
                <a:gd name="T51" fmla="*/ 12 h 61"/>
                <a:gd name="T52" fmla="*/ 0 w 94"/>
                <a:gd name="T53" fmla="*/ 48 h 61"/>
                <a:gd name="T54" fmla="*/ 1 w 94"/>
                <a:gd name="T55" fmla="*/ 5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4" h="61">
                  <a:moveTo>
                    <a:pt x="13" y="0"/>
                  </a:moveTo>
                  <a:cubicBezTo>
                    <a:pt x="82" y="0"/>
                    <a:pt x="82" y="0"/>
                    <a:pt x="82" y="0"/>
                  </a:cubicBezTo>
                  <a:cubicBezTo>
                    <a:pt x="84" y="0"/>
                    <a:pt x="87" y="1"/>
                    <a:pt x="89" y="2"/>
                  </a:cubicBezTo>
                  <a:cubicBezTo>
                    <a:pt x="47" y="33"/>
                    <a:pt x="47" y="33"/>
                    <a:pt x="47" y="33"/>
                  </a:cubicBezTo>
                  <a:cubicBezTo>
                    <a:pt x="6" y="2"/>
                    <a:pt x="6" y="2"/>
                    <a:pt x="6" y="2"/>
                  </a:cubicBezTo>
                  <a:cubicBezTo>
                    <a:pt x="8" y="1"/>
                    <a:pt x="10" y="0"/>
                    <a:pt x="13" y="0"/>
                  </a:cubicBezTo>
                  <a:close/>
                  <a:moveTo>
                    <a:pt x="94" y="9"/>
                  </a:moveTo>
                  <a:cubicBezTo>
                    <a:pt x="67" y="29"/>
                    <a:pt x="67" y="29"/>
                    <a:pt x="67" y="29"/>
                  </a:cubicBezTo>
                  <a:cubicBezTo>
                    <a:pt x="93" y="53"/>
                    <a:pt x="93" y="53"/>
                    <a:pt x="93" y="53"/>
                  </a:cubicBezTo>
                  <a:cubicBezTo>
                    <a:pt x="94" y="52"/>
                    <a:pt x="94" y="50"/>
                    <a:pt x="94" y="48"/>
                  </a:cubicBezTo>
                  <a:cubicBezTo>
                    <a:pt x="94" y="12"/>
                    <a:pt x="94" y="12"/>
                    <a:pt x="94" y="12"/>
                  </a:cubicBezTo>
                  <a:cubicBezTo>
                    <a:pt x="94" y="11"/>
                    <a:pt x="94" y="10"/>
                    <a:pt x="94" y="9"/>
                  </a:cubicBezTo>
                  <a:close/>
                  <a:moveTo>
                    <a:pt x="87" y="60"/>
                  </a:moveTo>
                  <a:cubicBezTo>
                    <a:pt x="85" y="60"/>
                    <a:pt x="84" y="61"/>
                    <a:pt x="82" y="61"/>
                  </a:cubicBezTo>
                  <a:cubicBezTo>
                    <a:pt x="13" y="61"/>
                    <a:pt x="13" y="61"/>
                    <a:pt x="13" y="61"/>
                  </a:cubicBezTo>
                  <a:cubicBezTo>
                    <a:pt x="10" y="61"/>
                    <a:pt x="8" y="60"/>
                    <a:pt x="6" y="59"/>
                  </a:cubicBezTo>
                  <a:cubicBezTo>
                    <a:pt x="34" y="34"/>
                    <a:pt x="34" y="34"/>
                    <a:pt x="34" y="34"/>
                  </a:cubicBezTo>
                  <a:cubicBezTo>
                    <a:pt x="44" y="42"/>
                    <a:pt x="44" y="42"/>
                    <a:pt x="44" y="42"/>
                  </a:cubicBezTo>
                  <a:cubicBezTo>
                    <a:pt x="47" y="44"/>
                    <a:pt x="47" y="44"/>
                    <a:pt x="47" y="44"/>
                  </a:cubicBezTo>
                  <a:cubicBezTo>
                    <a:pt x="50" y="42"/>
                    <a:pt x="50" y="42"/>
                    <a:pt x="50" y="42"/>
                  </a:cubicBezTo>
                  <a:cubicBezTo>
                    <a:pt x="60" y="35"/>
                    <a:pt x="60" y="35"/>
                    <a:pt x="60" y="35"/>
                  </a:cubicBezTo>
                  <a:cubicBezTo>
                    <a:pt x="87" y="60"/>
                    <a:pt x="87" y="60"/>
                    <a:pt x="87" y="60"/>
                  </a:cubicBezTo>
                  <a:close/>
                  <a:moveTo>
                    <a:pt x="1" y="52"/>
                  </a:moveTo>
                  <a:cubicBezTo>
                    <a:pt x="27" y="29"/>
                    <a:pt x="27" y="29"/>
                    <a:pt x="27" y="29"/>
                  </a:cubicBezTo>
                  <a:cubicBezTo>
                    <a:pt x="1" y="9"/>
                    <a:pt x="1" y="9"/>
                    <a:pt x="1" y="9"/>
                  </a:cubicBezTo>
                  <a:cubicBezTo>
                    <a:pt x="0" y="10"/>
                    <a:pt x="0" y="11"/>
                    <a:pt x="0" y="12"/>
                  </a:cubicBezTo>
                  <a:cubicBezTo>
                    <a:pt x="0" y="48"/>
                    <a:pt x="0" y="48"/>
                    <a:pt x="0" y="48"/>
                  </a:cubicBezTo>
                  <a:cubicBezTo>
                    <a:pt x="0" y="49"/>
                    <a:pt x="0" y="51"/>
                    <a:pt x="1" y="52"/>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378353"/>
            <a:ext cx="12190413" cy="656210"/>
            <a:chOff x="664516" y="670940"/>
            <a:chExt cx="12190413" cy="656210"/>
          </a:xfrm>
        </p:grpSpPr>
        <p:sp>
          <p:nvSpPr>
            <p:cNvPr id="8" name="TextBox 8"/>
            <p:cNvSpPr txBox="1">
              <a:spLocks noChangeArrowheads="1"/>
            </p:cNvSpPr>
            <p:nvPr/>
          </p:nvSpPr>
          <p:spPr bwMode="auto">
            <a:xfrm>
              <a:off x="1255238" y="670940"/>
              <a:ext cx="3255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dirty="0">
                  <a:solidFill>
                    <a:srgbClr val="646486"/>
                  </a:solidFill>
                  <a:latin typeface="微软雅黑" pitchFamily="34" charset="-122"/>
                  <a:ea typeface="微软雅黑" pitchFamily="34" charset="-122"/>
                  <a:sym typeface="Arial" pitchFamily="34" charset="0"/>
                </a:rPr>
                <a:t>Add title Description</a:t>
              </a:r>
            </a:p>
          </p:txBody>
        </p:sp>
        <p:cxnSp>
          <p:nvCxnSpPr>
            <p:cNvPr id="7" name="直接连接符 6"/>
            <p:cNvCxnSpPr/>
            <p:nvPr/>
          </p:nvCxnSpPr>
          <p:spPr>
            <a:xfrm>
              <a:off x="664516" y="1327150"/>
              <a:ext cx="12190413" cy="0"/>
            </a:xfrm>
            <a:prstGeom prst="line">
              <a:avLst/>
            </a:prstGeom>
            <a:ln>
              <a:solidFill>
                <a:srgbClr val="646486"/>
              </a:solidFill>
            </a:ln>
          </p:spPr>
          <p:style>
            <a:lnRef idx="1">
              <a:schemeClr val="accent1"/>
            </a:lnRef>
            <a:fillRef idx="0">
              <a:schemeClr val="accent1"/>
            </a:fillRef>
            <a:effectRef idx="0">
              <a:schemeClr val="accent1"/>
            </a:effectRef>
            <a:fontRef idx="minor">
              <a:schemeClr val="tx1"/>
            </a:fontRef>
          </p:style>
        </p:cxnSp>
      </p:grpSp>
      <p:sp>
        <p:nvSpPr>
          <p:cNvPr id="6" name="六边形 10"/>
          <p:cNvSpPr>
            <a:spLocks noChangeArrowheads="1"/>
          </p:cNvSpPr>
          <p:nvPr/>
        </p:nvSpPr>
        <p:spPr bwMode="auto">
          <a:xfrm rot="5400000">
            <a:off x="1327946" y="3432195"/>
            <a:ext cx="1466850" cy="1265238"/>
          </a:xfrm>
          <a:prstGeom prst="hexagon">
            <a:avLst>
              <a:gd name="adj" fmla="val 24980"/>
              <a:gd name="vf" fmla="val 115470"/>
            </a:avLst>
          </a:prstGeom>
          <a:solidFill>
            <a:srgbClr val="646486"/>
          </a:solidFill>
          <a:ln>
            <a:noFill/>
          </a:ln>
        </p:spPr>
        <p:txBody>
          <a:bodyPr anchor="ctr"/>
          <a:lstStyle/>
          <a:p>
            <a:pPr algn="ctr" eaLnBrk="1" hangingPunct="1">
              <a:buFont typeface="Arial" charset="0"/>
              <a:buNone/>
            </a:pPr>
            <a:endParaRPr lang="zh-CN" altLang="en-US">
              <a:solidFill>
                <a:srgbClr val="FFFFFF"/>
              </a:solidFill>
              <a:latin typeface="宋体" charset="-122"/>
              <a:sym typeface="宋体" charset="-122"/>
            </a:endParaRPr>
          </a:p>
        </p:txBody>
      </p:sp>
      <p:sp>
        <p:nvSpPr>
          <p:cNvPr id="9" name="六边形 11"/>
          <p:cNvSpPr>
            <a:spLocks noChangeArrowheads="1"/>
          </p:cNvSpPr>
          <p:nvPr/>
        </p:nvSpPr>
        <p:spPr bwMode="auto">
          <a:xfrm rot="5400000">
            <a:off x="1958184" y="4624407"/>
            <a:ext cx="1466850" cy="1265237"/>
          </a:xfrm>
          <a:prstGeom prst="hexagon">
            <a:avLst>
              <a:gd name="adj" fmla="val 24980"/>
              <a:gd name="vf" fmla="val 115470"/>
            </a:avLst>
          </a:prstGeom>
          <a:solidFill>
            <a:srgbClr val="50BAC5"/>
          </a:solidFill>
          <a:ln>
            <a:noFill/>
          </a:ln>
        </p:spPr>
        <p:txBody>
          <a:bodyPr anchor="ctr"/>
          <a:lstStyle/>
          <a:p>
            <a:pPr algn="ctr" eaLnBrk="1" hangingPunct="1">
              <a:buFont typeface="Arial" charset="0"/>
              <a:buNone/>
            </a:pPr>
            <a:endParaRPr lang="zh-CN" altLang="en-US">
              <a:solidFill>
                <a:srgbClr val="FFFFFF"/>
              </a:solidFill>
              <a:latin typeface="宋体" charset="-122"/>
              <a:sym typeface="宋体" charset="-122"/>
            </a:endParaRPr>
          </a:p>
        </p:txBody>
      </p:sp>
      <p:sp>
        <p:nvSpPr>
          <p:cNvPr id="10" name="六边形 12"/>
          <p:cNvSpPr>
            <a:spLocks noChangeArrowheads="1"/>
          </p:cNvSpPr>
          <p:nvPr/>
        </p:nvSpPr>
        <p:spPr bwMode="auto">
          <a:xfrm rot="5400000">
            <a:off x="3251996" y="4608532"/>
            <a:ext cx="1466850" cy="1265238"/>
          </a:xfrm>
          <a:prstGeom prst="hexagon">
            <a:avLst>
              <a:gd name="adj" fmla="val 24980"/>
              <a:gd name="vf" fmla="val 115470"/>
            </a:avLst>
          </a:prstGeom>
          <a:solidFill>
            <a:srgbClr val="646486"/>
          </a:solidFill>
          <a:ln>
            <a:noFill/>
          </a:ln>
        </p:spPr>
        <p:txBody>
          <a:bodyPr anchor="ctr"/>
          <a:lstStyle/>
          <a:p>
            <a:pPr algn="ctr" eaLnBrk="1" hangingPunct="1">
              <a:buFont typeface="Arial" charset="0"/>
              <a:buNone/>
            </a:pPr>
            <a:endParaRPr lang="zh-CN" altLang="en-US">
              <a:solidFill>
                <a:schemeClr val="bg1">
                  <a:lumMod val="50000"/>
                </a:schemeClr>
              </a:solidFill>
              <a:latin typeface="宋体" charset="-122"/>
              <a:sym typeface="宋体" charset="-122"/>
            </a:endParaRPr>
          </a:p>
        </p:txBody>
      </p:sp>
      <p:sp>
        <p:nvSpPr>
          <p:cNvPr id="11" name="六边形 13"/>
          <p:cNvSpPr>
            <a:spLocks noChangeArrowheads="1"/>
          </p:cNvSpPr>
          <p:nvPr/>
        </p:nvSpPr>
        <p:spPr bwMode="auto">
          <a:xfrm rot="5400000">
            <a:off x="3898109" y="3432195"/>
            <a:ext cx="1466850" cy="1265237"/>
          </a:xfrm>
          <a:prstGeom prst="hexagon">
            <a:avLst>
              <a:gd name="adj" fmla="val 24980"/>
              <a:gd name="vf" fmla="val 115470"/>
            </a:avLst>
          </a:prstGeom>
          <a:solidFill>
            <a:srgbClr val="50BAC5"/>
          </a:solidFill>
          <a:ln>
            <a:noFill/>
          </a:ln>
        </p:spPr>
        <p:txBody>
          <a:bodyPr anchor="ctr"/>
          <a:lstStyle/>
          <a:p>
            <a:pPr algn="ctr" eaLnBrk="1" hangingPunct="1">
              <a:buFont typeface="Arial" charset="0"/>
              <a:buNone/>
            </a:pPr>
            <a:endParaRPr lang="zh-CN" altLang="en-US">
              <a:solidFill>
                <a:srgbClr val="FFFFFF"/>
              </a:solidFill>
              <a:latin typeface="宋体" charset="-122"/>
              <a:sym typeface="宋体" charset="-122"/>
            </a:endParaRPr>
          </a:p>
        </p:txBody>
      </p:sp>
      <p:sp>
        <p:nvSpPr>
          <p:cNvPr id="12" name="六边形 14"/>
          <p:cNvSpPr>
            <a:spLocks noChangeArrowheads="1"/>
          </p:cNvSpPr>
          <p:nvPr/>
        </p:nvSpPr>
        <p:spPr bwMode="auto">
          <a:xfrm rot="5400000">
            <a:off x="3275015" y="2239189"/>
            <a:ext cx="1468437" cy="1265237"/>
          </a:xfrm>
          <a:prstGeom prst="hexagon">
            <a:avLst>
              <a:gd name="adj" fmla="val 25007"/>
              <a:gd name="vf" fmla="val 115470"/>
            </a:avLst>
          </a:prstGeom>
          <a:solidFill>
            <a:srgbClr val="646486"/>
          </a:solidFill>
          <a:ln>
            <a:noFill/>
          </a:ln>
        </p:spPr>
        <p:txBody>
          <a:bodyPr anchor="ctr"/>
          <a:lstStyle/>
          <a:p>
            <a:pPr algn="ctr" eaLnBrk="1" hangingPunct="1">
              <a:buFont typeface="Arial" charset="0"/>
              <a:buNone/>
            </a:pPr>
            <a:endParaRPr lang="zh-CN" altLang="en-US">
              <a:solidFill>
                <a:srgbClr val="FFFFFF"/>
              </a:solidFill>
              <a:latin typeface="宋体" charset="-122"/>
              <a:sym typeface="宋体" charset="-122"/>
            </a:endParaRPr>
          </a:p>
        </p:txBody>
      </p:sp>
      <p:sp>
        <p:nvSpPr>
          <p:cNvPr id="13" name="六边形 15"/>
          <p:cNvSpPr>
            <a:spLocks noChangeArrowheads="1"/>
          </p:cNvSpPr>
          <p:nvPr/>
        </p:nvSpPr>
        <p:spPr bwMode="auto">
          <a:xfrm rot="5400000">
            <a:off x="1969296" y="2247920"/>
            <a:ext cx="1466850" cy="1265238"/>
          </a:xfrm>
          <a:prstGeom prst="hexagon">
            <a:avLst>
              <a:gd name="adj" fmla="val 24980"/>
              <a:gd name="vf" fmla="val 115470"/>
            </a:avLst>
          </a:prstGeom>
          <a:solidFill>
            <a:srgbClr val="50BAC5"/>
          </a:solidFill>
          <a:ln>
            <a:noFill/>
          </a:ln>
        </p:spPr>
        <p:txBody>
          <a:bodyPr anchor="ctr"/>
          <a:lstStyle/>
          <a:p>
            <a:pPr algn="ctr" eaLnBrk="1" hangingPunct="1">
              <a:buFont typeface="Arial" charset="0"/>
              <a:buNone/>
            </a:pPr>
            <a:endParaRPr lang="zh-CN" altLang="en-US">
              <a:solidFill>
                <a:srgbClr val="FFFFFF"/>
              </a:solidFill>
              <a:latin typeface="宋体" charset="-122"/>
              <a:sym typeface="宋体" charset="-122"/>
            </a:endParaRPr>
          </a:p>
        </p:txBody>
      </p:sp>
      <p:sp>
        <p:nvSpPr>
          <p:cNvPr id="14" name="六边形 16"/>
          <p:cNvSpPr>
            <a:spLocks noChangeArrowheads="1"/>
          </p:cNvSpPr>
          <p:nvPr/>
        </p:nvSpPr>
        <p:spPr bwMode="auto">
          <a:xfrm rot="5400000">
            <a:off x="2662240" y="3474264"/>
            <a:ext cx="1379537" cy="1189037"/>
          </a:xfrm>
          <a:prstGeom prst="hexagon">
            <a:avLst>
              <a:gd name="adj" fmla="val 24993"/>
              <a:gd name="vf" fmla="val 115470"/>
            </a:avLst>
          </a:prstGeom>
          <a:noFill/>
          <a:ln w="12700">
            <a:solidFill>
              <a:srgbClr val="646486"/>
            </a:solidFill>
            <a:miter lim="800000"/>
          </a:ln>
          <a:extLst>
            <a:ext uri="{909E8E84-426E-40DD-AFC4-6F175D3DCCD1}">
              <a14:hiddenFill xmlns:a14="http://schemas.microsoft.com/office/drawing/2010/main">
                <a:solidFill>
                  <a:srgbClr val="FFFFFF"/>
                </a:solidFill>
              </a14:hiddenFill>
            </a:ext>
          </a:extLst>
        </p:spPr>
        <p:txBody>
          <a:bodyPr anchor="ctr"/>
          <a:lstStyle/>
          <a:p>
            <a:pPr algn="ctr" eaLnBrk="1" hangingPunct="1">
              <a:buFont typeface="Arial" charset="0"/>
              <a:buNone/>
            </a:pPr>
            <a:endParaRPr lang="zh-CN" altLang="en-US">
              <a:solidFill>
                <a:srgbClr val="FFFFFF"/>
              </a:solidFill>
              <a:latin typeface="宋体" charset="-122"/>
              <a:sym typeface="宋体" charset="-122"/>
            </a:endParaRPr>
          </a:p>
        </p:txBody>
      </p:sp>
      <p:pic>
        <p:nvPicPr>
          <p:cNvPr id="15" name="图片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8865" y="5050651"/>
            <a:ext cx="630237"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9040" y="2561451"/>
            <a:ext cx="5699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0927" y="2524939"/>
            <a:ext cx="739775"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2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33865" y="3731439"/>
            <a:ext cx="763587"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7840" y="3726676"/>
            <a:ext cx="6619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4115" y="4834751"/>
            <a:ext cx="5842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矩形 29"/>
          <p:cNvSpPr>
            <a:spLocks noChangeArrowheads="1"/>
          </p:cNvSpPr>
          <p:nvPr/>
        </p:nvSpPr>
        <p:spPr bwMode="auto">
          <a:xfrm>
            <a:off x="2800352" y="3793351"/>
            <a:ext cx="14271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charset="0"/>
              <a:buNone/>
            </a:pPr>
            <a:r>
              <a:rPr lang="en-US" altLang="zh-CN" sz="2800" b="1" dirty="0">
                <a:solidFill>
                  <a:schemeClr val="bg1">
                    <a:lumMod val="50000"/>
                  </a:schemeClr>
                </a:solidFill>
                <a:latin typeface="微软雅黑" pitchFamily="34" charset="-122"/>
                <a:ea typeface="微软雅黑" pitchFamily="34" charset="-122"/>
                <a:sym typeface="微软雅黑" pitchFamily="34" charset="-122"/>
              </a:rPr>
              <a:t>TEXT   </a:t>
            </a:r>
            <a:endParaRPr lang="zh-CN" altLang="en-US" sz="2800" b="1" dirty="0">
              <a:solidFill>
                <a:schemeClr val="bg1">
                  <a:lumMod val="50000"/>
                </a:schemeClr>
              </a:solidFill>
              <a:latin typeface="微软雅黑" pitchFamily="34" charset="-122"/>
              <a:ea typeface="微软雅黑" pitchFamily="34" charset="-122"/>
              <a:sym typeface="微软雅黑" pitchFamily="34" charset="-122"/>
            </a:endParaRPr>
          </a:p>
          <a:p>
            <a:pPr eaLnBrk="1" hangingPunct="1">
              <a:buFont typeface="Arial" charset="0"/>
              <a:buNone/>
            </a:pPr>
            <a:endParaRPr lang="zh-CN" altLang="en-US" sz="2000" dirty="0">
              <a:solidFill>
                <a:schemeClr val="bg1">
                  <a:lumMod val="50000"/>
                </a:schemeClr>
              </a:solidFill>
              <a:latin typeface="微软雅黑" pitchFamily="34" charset="-122"/>
              <a:ea typeface="微软雅黑" pitchFamily="34" charset="-122"/>
              <a:sym typeface="微软雅黑" pitchFamily="34" charset="-122"/>
            </a:endParaRPr>
          </a:p>
        </p:txBody>
      </p:sp>
      <p:sp>
        <p:nvSpPr>
          <p:cNvPr id="22" name="Rectangle 70"/>
          <p:cNvSpPr>
            <a:spLocks noChangeArrowheads="1"/>
          </p:cNvSpPr>
          <p:nvPr/>
        </p:nvSpPr>
        <p:spPr bwMode="auto">
          <a:xfrm>
            <a:off x="6124401" y="2092985"/>
            <a:ext cx="15696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495" eaLnBrk="1" hangingPunct="1"/>
            <a:r>
              <a:rPr lang="en-US" altLang="zh-CN" sz="2400" noProof="1">
                <a:solidFill>
                  <a:schemeClr val="bg1">
                    <a:lumMod val="50000"/>
                  </a:schemeClr>
                </a:solidFill>
                <a:latin typeface="Abraham Lincoln" pitchFamily="2" charset="0"/>
                <a:ea typeface="Lato Light" pitchFamily="34" charset="0"/>
                <a:cs typeface="Lato Light" pitchFamily="34" charset="0"/>
              </a:rPr>
              <a:t>Promotion</a:t>
            </a:r>
          </a:p>
        </p:txBody>
      </p:sp>
      <p:sp>
        <p:nvSpPr>
          <p:cNvPr id="23" name="Rectangle 23"/>
          <p:cNvSpPr/>
          <p:nvPr/>
        </p:nvSpPr>
        <p:spPr>
          <a:xfrm>
            <a:off x="6124401" y="2429535"/>
            <a:ext cx="4943475" cy="460375"/>
          </a:xfrm>
          <a:prstGeom prst="rect">
            <a:avLst/>
          </a:prstGeom>
        </p:spPr>
        <p:txBody>
          <a:bodyPr>
            <a:spAutoFit/>
          </a:bodyPr>
          <a:lstStyle/>
          <a:p>
            <a:pPr algn="just" eaLnBrk="1" fontAlgn="auto" hangingPunct="1">
              <a:spcBef>
                <a:spcPts val="0"/>
              </a:spcBef>
              <a:spcAft>
                <a:spcPts val="0"/>
              </a:spcAft>
              <a:defRPr/>
            </a:pPr>
            <a:r>
              <a:rPr lang="en-US" sz="1200" noProof="1">
                <a:solidFill>
                  <a:schemeClr val="bg1">
                    <a:lumMod val="50000"/>
                  </a:schemeClr>
                </a:solidFill>
                <a:latin typeface="+mj-lt"/>
                <a:ea typeface="Roboto Light" pitchFamily="2" charset="0"/>
              </a:rPr>
              <a:t>Lorem ipsum dolor sit amet, consectetur adipiscing elit. Nulla imperdiet volutpat dui at fermentum.</a:t>
            </a:r>
          </a:p>
        </p:txBody>
      </p:sp>
      <p:sp>
        <p:nvSpPr>
          <p:cNvPr id="24" name="Rectangle 42"/>
          <p:cNvSpPr>
            <a:spLocks noChangeArrowheads="1"/>
          </p:cNvSpPr>
          <p:nvPr/>
        </p:nvSpPr>
        <p:spPr bwMode="auto">
          <a:xfrm>
            <a:off x="6124401" y="3085172"/>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495" eaLnBrk="1" hangingPunct="1"/>
            <a:r>
              <a:rPr lang="en-US" altLang="zh-CN" sz="2400" noProof="1">
                <a:solidFill>
                  <a:schemeClr val="bg1">
                    <a:lumMod val="50000"/>
                  </a:schemeClr>
                </a:solidFill>
                <a:latin typeface="Abraham Lincoln" pitchFamily="2" charset="0"/>
                <a:ea typeface="Lato Light" pitchFamily="34" charset="0"/>
                <a:cs typeface="Lato Light" pitchFamily="34" charset="0"/>
              </a:rPr>
              <a:t>Idea</a:t>
            </a:r>
          </a:p>
        </p:txBody>
      </p:sp>
      <p:sp>
        <p:nvSpPr>
          <p:cNvPr id="25" name="Rectangle 43"/>
          <p:cNvSpPr/>
          <p:nvPr/>
        </p:nvSpPr>
        <p:spPr>
          <a:xfrm>
            <a:off x="6124401" y="3420135"/>
            <a:ext cx="4943475" cy="461962"/>
          </a:xfrm>
          <a:prstGeom prst="rect">
            <a:avLst/>
          </a:prstGeom>
        </p:spPr>
        <p:txBody>
          <a:bodyPr>
            <a:spAutoFit/>
          </a:bodyPr>
          <a:lstStyle/>
          <a:p>
            <a:pPr algn="just" eaLnBrk="1" fontAlgn="auto" hangingPunct="1">
              <a:spcBef>
                <a:spcPts val="0"/>
              </a:spcBef>
              <a:spcAft>
                <a:spcPts val="0"/>
              </a:spcAft>
              <a:defRPr/>
            </a:pPr>
            <a:r>
              <a:rPr lang="en-US" sz="1200" noProof="1">
                <a:solidFill>
                  <a:schemeClr val="bg1">
                    <a:lumMod val="50000"/>
                  </a:schemeClr>
                </a:solidFill>
                <a:latin typeface="+mj-lt"/>
                <a:ea typeface="Roboto Light" pitchFamily="2" charset="0"/>
              </a:rPr>
              <a:t>Lorem ipsum dolor sit amet, consectetur adipiscing elit. Nulla imperdiet volutpat dui at fermentum.</a:t>
            </a:r>
          </a:p>
        </p:txBody>
      </p:sp>
      <p:sp>
        <p:nvSpPr>
          <p:cNvPr id="26" name="Rectangle 44"/>
          <p:cNvSpPr>
            <a:spLocks noChangeArrowheads="1"/>
          </p:cNvSpPr>
          <p:nvPr/>
        </p:nvSpPr>
        <p:spPr bwMode="auto">
          <a:xfrm>
            <a:off x="6124401" y="4113872"/>
            <a:ext cx="9541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495" eaLnBrk="1" hangingPunct="1"/>
            <a:r>
              <a:rPr lang="en-US" altLang="zh-CN" sz="2400" noProof="1">
                <a:solidFill>
                  <a:schemeClr val="bg1">
                    <a:lumMod val="50000"/>
                  </a:schemeClr>
                </a:solidFill>
                <a:latin typeface="Abraham Lincoln" pitchFamily="2" charset="0"/>
                <a:ea typeface="Lato Light" pitchFamily="34" charset="0"/>
                <a:cs typeface="Lato Light" pitchFamily="34" charset="0"/>
              </a:rPr>
              <a:t>Media</a:t>
            </a:r>
          </a:p>
        </p:txBody>
      </p:sp>
      <p:sp>
        <p:nvSpPr>
          <p:cNvPr id="27" name="Rectangle 45"/>
          <p:cNvSpPr/>
          <p:nvPr/>
        </p:nvSpPr>
        <p:spPr>
          <a:xfrm>
            <a:off x="6124401" y="4448835"/>
            <a:ext cx="4943475" cy="461962"/>
          </a:xfrm>
          <a:prstGeom prst="rect">
            <a:avLst/>
          </a:prstGeom>
        </p:spPr>
        <p:txBody>
          <a:bodyPr>
            <a:spAutoFit/>
          </a:bodyPr>
          <a:lstStyle/>
          <a:p>
            <a:pPr algn="just" eaLnBrk="1" fontAlgn="auto" hangingPunct="1">
              <a:spcBef>
                <a:spcPts val="0"/>
              </a:spcBef>
              <a:spcAft>
                <a:spcPts val="0"/>
              </a:spcAft>
              <a:defRPr/>
            </a:pPr>
            <a:r>
              <a:rPr lang="en-US" sz="1200" noProof="1">
                <a:solidFill>
                  <a:schemeClr val="bg1">
                    <a:lumMod val="50000"/>
                  </a:schemeClr>
                </a:solidFill>
                <a:latin typeface="+mj-lt"/>
                <a:ea typeface="Roboto Light" pitchFamily="2" charset="0"/>
              </a:rPr>
              <a:t>Lorem ipsum dolor sit amet, consectetur adipiscing elit. Nulla imperdiet volutpat dui at fermentum.</a:t>
            </a:r>
          </a:p>
        </p:txBody>
      </p:sp>
      <p:sp>
        <p:nvSpPr>
          <p:cNvPr id="28" name="Rectangle 46"/>
          <p:cNvSpPr>
            <a:spLocks noChangeArrowheads="1"/>
          </p:cNvSpPr>
          <p:nvPr/>
        </p:nvSpPr>
        <p:spPr bwMode="auto">
          <a:xfrm>
            <a:off x="6124401" y="5161622"/>
            <a:ext cx="21852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495" eaLnBrk="1" hangingPunct="1"/>
            <a:r>
              <a:rPr lang="en-US" altLang="zh-CN" sz="2400" noProof="1">
                <a:solidFill>
                  <a:schemeClr val="bg1">
                    <a:lumMod val="50000"/>
                  </a:schemeClr>
                </a:solidFill>
                <a:latin typeface="Abraham Lincoln" pitchFamily="2" charset="0"/>
                <a:ea typeface="Lato Light" pitchFamily="34" charset="0"/>
                <a:cs typeface="Lato Light" pitchFamily="34" charset="0"/>
              </a:rPr>
              <a:t>Communication</a:t>
            </a:r>
          </a:p>
        </p:txBody>
      </p:sp>
      <p:sp>
        <p:nvSpPr>
          <p:cNvPr id="29" name="Rectangle 47"/>
          <p:cNvSpPr/>
          <p:nvPr/>
        </p:nvSpPr>
        <p:spPr>
          <a:xfrm>
            <a:off x="6124401" y="5496585"/>
            <a:ext cx="4943475" cy="461962"/>
          </a:xfrm>
          <a:prstGeom prst="rect">
            <a:avLst/>
          </a:prstGeom>
        </p:spPr>
        <p:txBody>
          <a:bodyPr>
            <a:spAutoFit/>
          </a:bodyPr>
          <a:lstStyle/>
          <a:p>
            <a:pPr algn="just" eaLnBrk="1" fontAlgn="auto" hangingPunct="1">
              <a:spcBef>
                <a:spcPts val="0"/>
              </a:spcBef>
              <a:spcAft>
                <a:spcPts val="0"/>
              </a:spcAft>
              <a:defRPr/>
            </a:pPr>
            <a:r>
              <a:rPr lang="en-US" sz="1200" noProof="1">
                <a:solidFill>
                  <a:schemeClr val="bg1">
                    <a:lumMod val="50000"/>
                  </a:schemeClr>
                </a:solidFill>
                <a:latin typeface="+mj-lt"/>
                <a:ea typeface="Roboto Light" pitchFamily="2" charset="0"/>
              </a:rPr>
              <a:t>Lorem ipsum dolor sit amet, consectetur adipiscing elit. Nulla imperdiet volutpat dui at fermentum.</a:t>
            </a:r>
          </a:p>
        </p:txBody>
      </p:sp>
      <p:cxnSp>
        <p:nvCxnSpPr>
          <p:cNvPr id="30" name="Straight Connector 16"/>
          <p:cNvCxnSpPr/>
          <p:nvPr/>
        </p:nvCxnSpPr>
        <p:spPr>
          <a:xfrm>
            <a:off x="5779914" y="2029485"/>
            <a:ext cx="0" cy="391953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anim calcmode="lin" valueType="num">
                                      <p:cBhvr>
                                        <p:cTn id="12" dur="250" fill="hold"/>
                                        <p:tgtEl>
                                          <p:spTgt spid="6"/>
                                        </p:tgtEl>
                                        <p:attrNameLst>
                                          <p:attrName>ppt_x</p:attrName>
                                        </p:attrNameLst>
                                      </p:cBhvr>
                                      <p:tavLst>
                                        <p:tav tm="0">
                                          <p:val>
                                            <p:strVal val="#ppt_x"/>
                                          </p:val>
                                        </p:tav>
                                        <p:tav tm="100000">
                                          <p:val>
                                            <p:strVal val="#ppt_x"/>
                                          </p:val>
                                        </p:tav>
                                      </p:tavLst>
                                    </p:anim>
                                    <p:anim calcmode="lin" valueType="num">
                                      <p:cBhvr>
                                        <p:cTn id="13" dur="25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anim calcmode="lin" valueType="num">
                                      <p:cBhvr>
                                        <p:cTn id="18" dur="250" fill="hold"/>
                                        <p:tgtEl>
                                          <p:spTgt spid="9"/>
                                        </p:tgtEl>
                                        <p:attrNameLst>
                                          <p:attrName>ppt_x</p:attrName>
                                        </p:attrNameLst>
                                      </p:cBhvr>
                                      <p:tavLst>
                                        <p:tav tm="0">
                                          <p:val>
                                            <p:strVal val="#ppt_x"/>
                                          </p:val>
                                        </p:tav>
                                        <p:tav tm="100000">
                                          <p:val>
                                            <p:strVal val="#ppt_x"/>
                                          </p:val>
                                        </p:tav>
                                      </p:tavLst>
                                    </p:anim>
                                    <p:anim calcmode="lin" valueType="num">
                                      <p:cBhvr>
                                        <p:cTn id="19" dur="25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50"/>
                                        <p:tgtEl>
                                          <p:spTgt spid="10"/>
                                        </p:tgtEl>
                                      </p:cBhvr>
                                    </p:animEffect>
                                    <p:anim calcmode="lin" valueType="num">
                                      <p:cBhvr>
                                        <p:cTn id="24" dur="250" fill="hold"/>
                                        <p:tgtEl>
                                          <p:spTgt spid="10"/>
                                        </p:tgtEl>
                                        <p:attrNameLst>
                                          <p:attrName>ppt_x</p:attrName>
                                        </p:attrNameLst>
                                      </p:cBhvr>
                                      <p:tavLst>
                                        <p:tav tm="0">
                                          <p:val>
                                            <p:strVal val="#ppt_x"/>
                                          </p:val>
                                        </p:tav>
                                        <p:tav tm="100000">
                                          <p:val>
                                            <p:strVal val="#ppt_x"/>
                                          </p:val>
                                        </p:tav>
                                      </p:tavLst>
                                    </p:anim>
                                    <p:anim calcmode="lin" valueType="num">
                                      <p:cBhvr>
                                        <p:cTn id="25" dur="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50"/>
                                        <p:tgtEl>
                                          <p:spTgt spid="11"/>
                                        </p:tgtEl>
                                      </p:cBhvr>
                                    </p:animEffect>
                                    <p:anim calcmode="lin" valueType="num">
                                      <p:cBhvr>
                                        <p:cTn id="30" dur="250" fill="hold"/>
                                        <p:tgtEl>
                                          <p:spTgt spid="11"/>
                                        </p:tgtEl>
                                        <p:attrNameLst>
                                          <p:attrName>ppt_x</p:attrName>
                                        </p:attrNameLst>
                                      </p:cBhvr>
                                      <p:tavLst>
                                        <p:tav tm="0">
                                          <p:val>
                                            <p:strVal val="#ppt_x"/>
                                          </p:val>
                                        </p:tav>
                                        <p:tav tm="100000">
                                          <p:val>
                                            <p:strVal val="#ppt_x"/>
                                          </p:val>
                                        </p:tav>
                                      </p:tavLst>
                                    </p:anim>
                                    <p:anim calcmode="lin" valueType="num">
                                      <p:cBhvr>
                                        <p:cTn id="31" dur="250" fill="hold"/>
                                        <p:tgtEl>
                                          <p:spTgt spid="11"/>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42"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50"/>
                                        <p:tgtEl>
                                          <p:spTgt spid="12"/>
                                        </p:tgtEl>
                                      </p:cBhvr>
                                    </p:animEffect>
                                    <p:anim calcmode="lin" valueType="num">
                                      <p:cBhvr>
                                        <p:cTn id="36" dur="250" fill="hold"/>
                                        <p:tgtEl>
                                          <p:spTgt spid="12"/>
                                        </p:tgtEl>
                                        <p:attrNameLst>
                                          <p:attrName>ppt_x</p:attrName>
                                        </p:attrNameLst>
                                      </p:cBhvr>
                                      <p:tavLst>
                                        <p:tav tm="0">
                                          <p:val>
                                            <p:strVal val="#ppt_x"/>
                                          </p:val>
                                        </p:tav>
                                        <p:tav tm="100000">
                                          <p:val>
                                            <p:strVal val="#ppt_x"/>
                                          </p:val>
                                        </p:tav>
                                      </p:tavLst>
                                    </p:anim>
                                    <p:anim calcmode="lin" valueType="num">
                                      <p:cBhvr>
                                        <p:cTn id="37" dur="250" fill="hold"/>
                                        <p:tgtEl>
                                          <p:spTgt spid="12"/>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250"/>
                                        <p:tgtEl>
                                          <p:spTgt spid="13"/>
                                        </p:tgtEl>
                                      </p:cBhvr>
                                    </p:animEffect>
                                    <p:anim calcmode="lin" valueType="num">
                                      <p:cBhvr>
                                        <p:cTn id="42" dur="250" fill="hold"/>
                                        <p:tgtEl>
                                          <p:spTgt spid="13"/>
                                        </p:tgtEl>
                                        <p:attrNameLst>
                                          <p:attrName>ppt_x</p:attrName>
                                        </p:attrNameLst>
                                      </p:cBhvr>
                                      <p:tavLst>
                                        <p:tav tm="0">
                                          <p:val>
                                            <p:strVal val="#ppt_x"/>
                                          </p:val>
                                        </p:tav>
                                        <p:tav tm="100000">
                                          <p:val>
                                            <p:strVal val="#ppt_x"/>
                                          </p:val>
                                        </p:tav>
                                      </p:tavLst>
                                    </p:anim>
                                    <p:anim calcmode="lin" valueType="num">
                                      <p:cBhvr>
                                        <p:cTn id="43" dur="250" fill="hold"/>
                                        <p:tgtEl>
                                          <p:spTgt spid="13"/>
                                        </p:tgtEl>
                                        <p:attrNameLst>
                                          <p:attrName>ppt_y</p:attrName>
                                        </p:attrNameLst>
                                      </p:cBhvr>
                                      <p:tavLst>
                                        <p:tav tm="0">
                                          <p:val>
                                            <p:strVal val="#ppt_y+.1"/>
                                          </p:val>
                                        </p:tav>
                                        <p:tav tm="100000">
                                          <p:val>
                                            <p:strVal val="#ppt_y"/>
                                          </p:val>
                                        </p:tav>
                                      </p:tavLst>
                                    </p:anim>
                                  </p:childTnLst>
                                </p:cTn>
                              </p:par>
                            </p:childTnLst>
                          </p:cTn>
                        </p:par>
                        <p:par>
                          <p:cTn id="44" fill="hold">
                            <p:stCondLst>
                              <p:cond delay="3500"/>
                            </p:stCondLst>
                            <p:childTnLst>
                              <p:par>
                                <p:cTn id="45" presetID="42"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250"/>
                                        <p:tgtEl>
                                          <p:spTgt spid="14"/>
                                        </p:tgtEl>
                                      </p:cBhvr>
                                    </p:animEffect>
                                    <p:anim calcmode="lin" valueType="num">
                                      <p:cBhvr>
                                        <p:cTn id="48" dur="250" fill="hold"/>
                                        <p:tgtEl>
                                          <p:spTgt spid="14"/>
                                        </p:tgtEl>
                                        <p:attrNameLst>
                                          <p:attrName>ppt_x</p:attrName>
                                        </p:attrNameLst>
                                      </p:cBhvr>
                                      <p:tavLst>
                                        <p:tav tm="0">
                                          <p:val>
                                            <p:strVal val="#ppt_x"/>
                                          </p:val>
                                        </p:tav>
                                        <p:tav tm="100000">
                                          <p:val>
                                            <p:strVal val="#ppt_x"/>
                                          </p:val>
                                        </p:tav>
                                      </p:tavLst>
                                    </p:anim>
                                    <p:anim calcmode="lin" valueType="num">
                                      <p:cBhvr>
                                        <p:cTn id="49" dur="250" fill="hold"/>
                                        <p:tgtEl>
                                          <p:spTgt spid="14"/>
                                        </p:tgtEl>
                                        <p:attrNameLst>
                                          <p:attrName>ppt_y</p:attrName>
                                        </p:attrNameLst>
                                      </p:cBhvr>
                                      <p:tavLst>
                                        <p:tav tm="0">
                                          <p:val>
                                            <p:strVal val="#ppt_y+.1"/>
                                          </p:val>
                                        </p:tav>
                                        <p:tav tm="100000">
                                          <p:val>
                                            <p:strVal val="#ppt_y"/>
                                          </p:val>
                                        </p:tav>
                                      </p:tavLst>
                                    </p:anim>
                                  </p:childTnLst>
                                </p:cTn>
                              </p:par>
                            </p:childTnLst>
                          </p:cTn>
                        </p:par>
                        <p:par>
                          <p:cTn id="50" fill="hold">
                            <p:stCondLst>
                              <p:cond delay="4000"/>
                            </p:stCondLst>
                            <p:childTnLst>
                              <p:par>
                                <p:cTn id="51" presetID="42" presetClass="entr" presetSubtype="0"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250"/>
                                        <p:tgtEl>
                                          <p:spTgt spid="15"/>
                                        </p:tgtEl>
                                      </p:cBhvr>
                                    </p:animEffect>
                                    <p:anim calcmode="lin" valueType="num">
                                      <p:cBhvr>
                                        <p:cTn id="54" dur="250" fill="hold"/>
                                        <p:tgtEl>
                                          <p:spTgt spid="15"/>
                                        </p:tgtEl>
                                        <p:attrNameLst>
                                          <p:attrName>ppt_x</p:attrName>
                                        </p:attrNameLst>
                                      </p:cBhvr>
                                      <p:tavLst>
                                        <p:tav tm="0">
                                          <p:val>
                                            <p:strVal val="#ppt_x"/>
                                          </p:val>
                                        </p:tav>
                                        <p:tav tm="100000">
                                          <p:val>
                                            <p:strVal val="#ppt_x"/>
                                          </p:val>
                                        </p:tav>
                                      </p:tavLst>
                                    </p:anim>
                                    <p:anim calcmode="lin" valueType="num">
                                      <p:cBhvr>
                                        <p:cTn id="55" dur="250" fill="hold"/>
                                        <p:tgtEl>
                                          <p:spTgt spid="15"/>
                                        </p:tgtEl>
                                        <p:attrNameLst>
                                          <p:attrName>ppt_y</p:attrName>
                                        </p:attrNameLst>
                                      </p:cBhvr>
                                      <p:tavLst>
                                        <p:tav tm="0">
                                          <p:val>
                                            <p:strVal val="#ppt_y+.1"/>
                                          </p:val>
                                        </p:tav>
                                        <p:tav tm="100000">
                                          <p:val>
                                            <p:strVal val="#ppt_y"/>
                                          </p:val>
                                        </p:tav>
                                      </p:tavLst>
                                    </p:anim>
                                  </p:childTnLst>
                                </p:cTn>
                              </p:par>
                            </p:childTnLst>
                          </p:cTn>
                        </p:par>
                        <p:par>
                          <p:cTn id="56" fill="hold">
                            <p:stCondLst>
                              <p:cond delay="4500"/>
                            </p:stCondLst>
                            <p:childTnLst>
                              <p:par>
                                <p:cTn id="57" presetID="42" presetClass="entr" presetSubtype="0" fill="hold"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250"/>
                                        <p:tgtEl>
                                          <p:spTgt spid="16"/>
                                        </p:tgtEl>
                                      </p:cBhvr>
                                    </p:animEffect>
                                    <p:anim calcmode="lin" valueType="num">
                                      <p:cBhvr>
                                        <p:cTn id="60" dur="250" fill="hold"/>
                                        <p:tgtEl>
                                          <p:spTgt spid="16"/>
                                        </p:tgtEl>
                                        <p:attrNameLst>
                                          <p:attrName>ppt_x</p:attrName>
                                        </p:attrNameLst>
                                      </p:cBhvr>
                                      <p:tavLst>
                                        <p:tav tm="0">
                                          <p:val>
                                            <p:strVal val="#ppt_x"/>
                                          </p:val>
                                        </p:tav>
                                        <p:tav tm="100000">
                                          <p:val>
                                            <p:strVal val="#ppt_x"/>
                                          </p:val>
                                        </p:tav>
                                      </p:tavLst>
                                    </p:anim>
                                    <p:anim calcmode="lin" valueType="num">
                                      <p:cBhvr>
                                        <p:cTn id="61" dur="250" fill="hold"/>
                                        <p:tgtEl>
                                          <p:spTgt spid="16"/>
                                        </p:tgtEl>
                                        <p:attrNameLst>
                                          <p:attrName>ppt_y</p:attrName>
                                        </p:attrNameLst>
                                      </p:cBhvr>
                                      <p:tavLst>
                                        <p:tav tm="0">
                                          <p:val>
                                            <p:strVal val="#ppt_y+.1"/>
                                          </p:val>
                                        </p:tav>
                                        <p:tav tm="100000">
                                          <p:val>
                                            <p:strVal val="#ppt_y"/>
                                          </p:val>
                                        </p:tav>
                                      </p:tavLst>
                                    </p:anim>
                                  </p:childTnLst>
                                </p:cTn>
                              </p:par>
                            </p:childTnLst>
                          </p:cTn>
                        </p:par>
                        <p:par>
                          <p:cTn id="62" fill="hold">
                            <p:stCondLst>
                              <p:cond delay="5000"/>
                            </p:stCondLst>
                            <p:childTnLst>
                              <p:par>
                                <p:cTn id="63" presetID="42" presetClass="entr" presetSubtype="0"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250"/>
                                        <p:tgtEl>
                                          <p:spTgt spid="17"/>
                                        </p:tgtEl>
                                      </p:cBhvr>
                                    </p:animEffect>
                                    <p:anim calcmode="lin" valueType="num">
                                      <p:cBhvr>
                                        <p:cTn id="66" dur="250" fill="hold"/>
                                        <p:tgtEl>
                                          <p:spTgt spid="17"/>
                                        </p:tgtEl>
                                        <p:attrNameLst>
                                          <p:attrName>ppt_x</p:attrName>
                                        </p:attrNameLst>
                                      </p:cBhvr>
                                      <p:tavLst>
                                        <p:tav tm="0">
                                          <p:val>
                                            <p:strVal val="#ppt_x"/>
                                          </p:val>
                                        </p:tav>
                                        <p:tav tm="100000">
                                          <p:val>
                                            <p:strVal val="#ppt_x"/>
                                          </p:val>
                                        </p:tav>
                                      </p:tavLst>
                                    </p:anim>
                                    <p:anim calcmode="lin" valueType="num">
                                      <p:cBhvr>
                                        <p:cTn id="67" dur="250" fill="hold"/>
                                        <p:tgtEl>
                                          <p:spTgt spid="17"/>
                                        </p:tgtEl>
                                        <p:attrNameLst>
                                          <p:attrName>ppt_y</p:attrName>
                                        </p:attrNameLst>
                                      </p:cBhvr>
                                      <p:tavLst>
                                        <p:tav tm="0">
                                          <p:val>
                                            <p:strVal val="#ppt_y+.1"/>
                                          </p:val>
                                        </p:tav>
                                        <p:tav tm="100000">
                                          <p:val>
                                            <p:strVal val="#ppt_y"/>
                                          </p:val>
                                        </p:tav>
                                      </p:tavLst>
                                    </p:anim>
                                  </p:childTnLst>
                                </p:cTn>
                              </p:par>
                            </p:childTnLst>
                          </p:cTn>
                        </p:par>
                        <p:par>
                          <p:cTn id="68" fill="hold">
                            <p:stCondLst>
                              <p:cond delay="5500"/>
                            </p:stCondLst>
                            <p:childTnLst>
                              <p:par>
                                <p:cTn id="69" presetID="42" presetClass="entr" presetSubtype="0" fill="hold" nodeType="after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250"/>
                                        <p:tgtEl>
                                          <p:spTgt spid="18"/>
                                        </p:tgtEl>
                                      </p:cBhvr>
                                    </p:animEffect>
                                    <p:anim calcmode="lin" valueType="num">
                                      <p:cBhvr>
                                        <p:cTn id="72" dur="250" fill="hold"/>
                                        <p:tgtEl>
                                          <p:spTgt spid="18"/>
                                        </p:tgtEl>
                                        <p:attrNameLst>
                                          <p:attrName>ppt_x</p:attrName>
                                        </p:attrNameLst>
                                      </p:cBhvr>
                                      <p:tavLst>
                                        <p:tav tm="0">
                                          <p:val>
                                            <p:strVal val="#ppt_x"/>
                                          </p:val>
                                        </p:tav>
                                        <p:tav tm="100000">
                                          <p:val>
                                            <p:strVal val="#ppt_x"/>
                                          </p:val>
                                        </p:tav>
                                      </p:tavLst>
                                    </p:anim>
                                    <p:anim calcmode="lin" valueType="num">
                                      <p:cBhvr>
                                        <p:cTn id="73" dur="250" fill="hold"/>
                                        <p:tgtEl>
                                          <p:spTgt spid="18"/>
                                        </p:tgtEl>
                                        <p:attrNameLst>
                                          <p:attrName>ppt_y</p:attrName>
                                        </p:attrNameLst>
                                      </p:cBhvr>
                                      <p:tavLst>
                                        <p:tav tm="0">
                                          <p:val>
                                            <p:strVal val="#ppt_y+.1"/>
                                          </p:val>
                                        </p:tav>
                                        <p:tav tm="100000">
                                          <p:val>
                                            <p:strVal val="#ppt_y"/>
                                          </p:val>
                                        </p:tav>
                                      </p:tavLst>
                                    </p:anim>
                                  </p:childTnLst>
                                </p:cTn>
                              </p:par>
                            </p:childTnLst>
                          </p:cTn>
                        </p:par>
                        <p:par>
                          <p:cTn id="74" fill="hold">
                            <p:stCondLst>
                              <p:cond delay="6000"/>
                            </p:stCondLst>
                            <p:childTnLst>
                              <p:par>
                                <p:cTn id="75" presetID="42" presetClass="entr" presetSubtype="0" fill="hold" nodeType="after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250"/>
                                        <p:tgtEl>
                                          <p:spTgt spid="19"/>
                                        </p:tgtEl>
                                      </p:cBhvr>
                                    </p:animEffect>
                                    <p:anim calcmode="lin" valueType="num">
                                      <p:cBhvr>
                                        <p:cTn id="78" dur="250" fill="hold"/>
                                        <p:tgtEl>
                                          <p:spTgt spid="19"/>
                                        </p:tgtEl>
                                        <p:attrNameLst>
                                          <p:attrName>ppt_x</p:attrName>
                                        </p:attrNameLst>
                                      </p:cBhvr>
                                      <p:tavLst>
                                        <p:tav tm="0">
                                          <p:val>
                                            <p:strVal val="#ppt_x"/>
                                          </p:val>
                                        </p:tav>
                                        <p:tav tm="100000">
                                          <p:val>
                                            <p:strVal val="#ppt_x"/>
                                          </p:val>
                                        </p:tav>
                                      </p:tavLst>
                                    </p:anim>
                                    <p:anim calcmode="lin" valueType="num">
                                      <p:cBhvr>
                                        <p:cTn id="79" dur="250" fill="hold"/>
                                        <p:tgtEl>
                                          <p:spTgt spid="19"/>
                                        </p:tgtEl>
                                        <p:attrNameLst>
                                          <p:attrName>ppt_y</p:attrName>
                                        </p:attrNameLst>
                                      </p:cBhvr>
                                      <p:tavLst>
                                        <p:tav tm="0">
                                          <p:val>
                                            <p:strVal val="#ppt_y+.1"/>
                                          </p:val>
                                        </p:tav>
                                        <p:tav tm="100000">
                                          <p:val>
                                            <p:strVal val="#ppt_y"/>
                                          </p:val>
                                        </p:tav>
                                      </p:tavLst>
                                    </p:anim>
                                  </p:childTnLst>
                                </p:cTn>
                              </p:par>
                            </p:childTnLst>
                          </p:cTn>
                        </p:par>
                        <p:par>
                          <p:cTn id="80" fill="hold">
                            <p:stCondLst>
                              <p:cond delay="6500"/>
                            </p:stCondLst>
                            <p:childTnLst>
                              <p:par>
                                <p:cTn id="81" presetID="42" presetClass="entr" presetSubtype="0" fill="hold" nodeType="after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250"/>
                                        <p:tgtEl>
                                          <p:spTgt spid="20"/>
                                        </p:tgtEl>
                                      </p:cBhvr>
                                    </p:animEffect>
                                    <p:anim calcmode="lin" valueType="num">
                                      <p:cBhvr>
                                        <p:cTn id="84" dur="250" fill="hold"/>
                                        <p:tgtEl>
                                          <p:spTgt spid="20"/>
                                        </p:tgtEl>
                                        <p:attrNameLst>
                                          <p:attrName>ppt_x</p:attrName>
                                        </p:attrNameLst>
                                      </p:cBhvr>
                                      <p:tavLst>
                                        <p:tav tm="0">
                                          <p:val>
                                            <p:strVal val="#ppt_x"/>
                                          </p:val>
                                        </p:tav>
                                        <p:tav tm="100000">
                                          <p:val>
                                            <p:strVal val="#ppt_x"/>
                                          </p:val>
                                        </p:tav>
                                      </p:tavLst>
                                    </p:anim>
                                    <p:anim calcmode="lin" valueType="num">
                                      <p:cBhvr>
                                        <p:cTn id="85" dur="250" fill="hold"/>
                                        <p:tgtEl>
                                          <p:spTgt spid="20"/>
                                        </p:tgtEl>
                                        <p:attrNameLst>
                                          <p:attrName>ppt_y</p:attrName>
                                        </p:attrNameLst>
                                      </p:cBhvr>
                                      <p:tavLst>
                                        <p:tav tm="0">
                                          <p:val>
                                            <p:strVal val="#ppt_y+.1"/>
                                          </p:val>
                                        </p:tav>
                                        <p:tav tm="100000">
                                          <p:val>
                                            <p:strVal val="#ppt_y"/>
                                          </p:val>
                                        </p:tav>
                                      </p:tavLst>
                                    </p:anim>
                                  </p:childTnLst>
                                </p:cTn>
                              </p:par>
                            </p:childTnLst>
                          </p:cTn>
                        </p:par>
                        <p:par>
                          <p:cTn id="86" fill="hold">
                            <p:stCondLst>
                              <p:cond delay="7000"/>
                            </p:stCondLst>
                            <p:childTnLst>
                              <p:par>
                                <p:cTn id="87" presetID="42" presetClass="entr" presetSubtype="0" fill="hold" grpId="0" nodeType="after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fade">
                                      <p:cBhvr>
                                        <p:cTn id="89" dur="250"/>
                                        <p:tgtEl>
                                          <p:spTgt spid="21"/>
                                        </p:tgtEl>
                                      </p:cBhvr>
                                    </p:animEffect>
                                    <p:anim calcmode="lin" valueType="num">
                                      <p:cBhvr>
                                        <p:cTn id="90" dur="250" fill="hold"/>
                                        <p:tgtEl>
                                          <p:spTgt spid="21"/>
                                        </p:tgtEl>
                                        <p:attrNameLst>
                                          <p:attrName>ppt_x</p:attrName>
                                        </p:attrNameLst>
                                      </p:cBhvr>
                                      <p:tavLst>
                                        <p:tav tm="0">
                                          <p:val>
                                            <p:strVal val="#ppt_x"/>
                                          </p:val>
                                        </p:tav>
                                        <p:tav tm="100000">
                                          <p:val>
                                            <p:strVal val="#ppt_x"/>
                                          </p:val>
                                        </p:tav>
                                      </p:tavLst>
                                    </p:anim>
                                    <p:anim calcmode="lin" valueType="num">
                                      <p:cBhvr>
                                        <p:cTn id="91" dur="250" fill="hold"/>
                                        <p:tgtEl>
                                          <p:spTgt spid="21"/>
                                        </p:tgtEl>
                                        <p:attrNameLst>
                                          <p:attrName>ppt_y</p:attrName>
                                        </p:attrNameLst>
                                      </p:cBhvr>
                                      <p:tavLst>
                                        <p:tav tm="0">
                                          <p:val>
                                            <p:strVal val="#ppt_y+.1"/>
                                          </p:val>
                                        </p:tav>
                                        <p:tav tm="100000">
                                          <p:val>
                                            <p:strVal val="#ppt_y"/>
                                          </p:val>
                                        </p:tav>
                                      </p:tavLst>
                                    </p:anim>
                                  </p:childTnLst>
                                </p:cTn>
                              </p:par>
                            </p:childTnLst>
                          </p:cTn>
                        </p:par>
                        <p:par>
                          <p:cTn id="92" fill="hold">
                            <p:stCondLst>
                              <p:cond delay="7500"/>
                            </p:stCondLst>
                            <p:childTnLst>
                              <p:par>
                                <p:cTn id="93" presetID="42" presetClass="entr" presetSubtype="0" fill="hold" grpId="0" nodeType="after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250"/>
                                        <p:tgtEl>
                                          <p:spTgt spid="22"/>
                                        </p:tgtEl>
                                      </p:cBhvr>
                                    </p:animEffect>
                                    <p:anim calcmode="lin" valueType="num">
                                      <p:cBhvr>
                                        <p:cTn id="96" dur="250" fill="hold"/>
                                        <p:tgtEl>
                                          <p:spTgt spid="22"/>
                                        </p:tgtEl>
                                        <p:attrNameLst>
                                          <p:attrName>ppt_x</p:attrName>
                                        </p:attrNameLst>
                                      </p:cBhvr>
                                      <p:tavLst>
                                        <p:tav tm="0">
                                          <p:val>
                                            <p:strVal val="#ppt_x"/>
                                          </p:val>
                                        </p:tav>
                                        <p:tav tm="100000">
                                          <p:val>
                                            <p:strVal val="#ppt_x"/>
                                          </p:val>
                                        </p:tav>
                                      </p:tavLst>
                                    </p:anim>
                                    <p:anim calcmode="lin" valueType="num">
                                      <p:cBhvr>
                                        <p:cTn id="97" dur="250" fill="hold"/>
                                        <p:tgtEl>
                                          <p:spTgt spid="22"/>
                                        </p:tgtEl>
                                        <p:attrNameLst>
                                          <p:attrName>ppt_y</p:attrName>
                                        </p:attrNameLst>
                                      </p:cBhvr>
                                      <p:tavLst>
                                        <p:tav tm="0">
                                          <p:val>
                                            <p:strVal val="#ppt_y+.1"/>
                                          </p:val>
                                        </p:tav>
                                        <p:tav tm="100000">
                                          <p:val>
                                            <p:strVal val="#ppt_y"/>
                                          </p:val>
                                        </p:tav>
                                      </p:tavLst>
                                    </p:anim>
                                  </p:childTnLst>
                                </p:cTn>
                              </p:par>
                            </p:childTnLst>
                          </p:cTn>
                        </p:par>
                        <p:par>
                          <p:cTn id="98" fill="hold">
                            <p:stCondLst>
                              <p:cond delay="8000"/>
                            </p:stCondLst>
                            <p:childTnLst>
                              <p:par>
                                <p:cTn id="99" presetID="42" presetClass="entr" presetSubtype="0" fill="hold" grpId="0" nodeType="afterEffect">
                                  <p:stCondLst>
                                    <p:cond delay="0"/>
                                  </p:stCondLst>
                                  <p:childTnLst>
                                    <p:set>
                                      <p:cBhvr>
                                        <p:cTn id="100" dur="1" fill="hold">
                                          <p:stCondLst>
                                            <p:cond delay="0"/>
                                          </p:stCondLst>
                                        </p:cTn>
                                        <p:tgtEl>
                                          <p:spTgt spid="23"/>
                                        </p:tgtEl>
                                        <p:attrNameLst>
                                          <p:attrName>style.visibility</p:attrName>
                                        </p:attrNameLst>
                                      </p:cBhvr>
                                      <p:to>
                                        <p:strVal val="visible"/>
                                      </p:to>
                                    </p:set>
                                    <p:animEffect transition="in" filter="fade">
                                      <p:cBhvr>
                                        <p:cTn id="101" dur="250"/>
                                        <p:tgtEl>
                                          <p:spTgt spid="23"/>
                                        </p:tgtEl>
                                      </p:cBhvr>
                                    </p:animEffect>
                                    <p:anim calcmode="lin" valueType="num">
                                      <p:cBhvr>
                                        <p:cTn id="102" dur="250" fill="hold"/>
                                        <p:tgtEl>
                                          <p:spTgt spid="23"/>
                                        </p:tgtEl>
                                        <p:attrNameLst>
                                          <p:attrName>ppt_x</p:attrName>
                                        </p:attrNameLst>
                                      </p:cBhvr>
                                      <p:tavLst>
                                        <p:tav tm="0">
                                          <p:val>
                                            <p:strVal val="#ppt_x"/>
                                          </p:val>
                                        </p:tav>
                                        <p:tav tm="100000">
                                          <p:val>
                                            <p:strVal val="#ppt_x"/>
                                          </p:val>
                                        </p:tav>
                                      </p:tavLst>
                                    </p:anim>
                                    <p:anim calcmode="lin" valueType="num">
                                      <p:cBhvr>
                                        <p:cTn id="103" dur="250" fill="hold"/>
                                        <p:tgtEl>
                                          <p:spTgt spid="23"/>
                                        </p:tgtEl>
                                        <p:attrNameLst>
                                          <p:attrName>ppt_y</p:attrName>
                                        </p:attrNameLst>
                                      </p:cBhvr>
                                      <p:tavLst>
                                        <p:tav tm="0">
                                          <p:val>
                                            <p:strVal val="#ppt_y+.1"/>
                                          </p:val>
                                        </p:tav>
                                        <p:tav tm="100000">
                                          <p:val>
                                            <p:strVal val="#ppt_y"/>
                                          </p:val>
                                        </p:tav>
                                      </p:tavLst>
                                    </p:anim>
                                  </p:childTnLst>
                                </p:cTn>
                              </p:par>
                            </p:childTnLst>
                          </p:cTn>
                        </p:par>
                        <p:par>
                          <p:cTn id="104" fill="hold">
                            <p:stCondLst>
                              <p:cond delay="8500"/>
                            </p:stCondLst>
                            <p:childTnLst>
                              <p:par>
                                <p:cTn id="105" presetID="42" presetClass="entr" presetSubtype="0" fill="hold" grpId="0" nodeType="afterEffect">
                                  <p:stCondLst>
                                    <p:cond delay="0"/>
                                  </p:stCondLst>
                                  <p:childTnLst>
                                    <p:set>
                                      <p:cBhvr>
                                        <p:cTn id="106" dur="1" fill="hold">
                                          <p:stCondLst>
                                            <p:cond delay="0"/>
                                          </p:stCondLst>
                                        </p:cTn>
                                        <p:tgtEl>
                                          <p:spTgt spid="24"/>
                                        </p:tgtEl>
                                        <p:attrNameLst>
                                          <p:attrName>style.visibility</p:attrName>
                                        </p:attrNameLst>
                                      </p:cBhvr>
                                      <p:to>
                                        <p:strVal val="visible"/>
                                      </p:to>
                                    </p:set>
                                    <p:animEffect transition="in" filter="fade">
                                      <p:cBhvr>
                                        <p:cTn id="107" dur="250"/>
                                        <p:tgtEl>
                                          <p:spTgt spid="24"/>
                                        </p:tgtEl>
                                      </p:cBhvr>
                                    </p:animEffect>
                                    <p:anim calcmode="lin" valueType="num">
                                      <p:cBhvr>
                                        <p:cTn id="108" dur="250" fill="hold"/>
                                        <p:tgtEl>
                                          <p:spTgt spid="24"/>
                                        </p:tgtEl>
                                        <p:attrNameLst>
                                          <p:attrName>ppt_x</p:attrName>
                                        </p:attrNameLst>
                                      </p:cBhvr>
                                      <p:tavLst>
                                        <p:tav tm="0">
                                          <p:val>
                                            <p:strVal val="#ppt_x"/>
                                          </p:val>
                                        </p:tav>
                                        <p:tav tm="100000">
                                          <p:val>
                                            <p:strVal val="#ppt_x"/>
                                          </p:val>
                                        </p:tav>
                                      </p:tavLst>
                                    </p:anim>
                                    <p:anim calcmode="lin" valueType="num">
                                      <p:cBhvr>
                                        <p:cTn id="109" dur="250" fill="hold"/>
                                        <p:tgtEl>
                                          <p:spTgt spid="24"/>
                                        </p:tgtEl>
                                        <p:attrNameLst>
                                          <p:attrName>ppt_y</p:attrName>
                                        </p:attrNameLst>
                                      </p:cBhvr>
                                      <p:tavLst>
                                        <p:tav tm="0">
                                          <p:val>
                                            <p:strVal val="#ppt_y+.1"/>
                                          </p:val>
                                        </p:tav>
                                        <p:tav tm="100000">
                                          <p:val>
                                            <p:strVal val="#ppt_y"/>
                                          </p:val>
                                        </p:tav>
                                      </p:tavLst>
                                    </p:anim>
                                  </p:childTnLst>
                                </p:cTn>
                              </p:par>
                            </p:childTnLst>
                          </p:cTn>
                        </p:par>
                        <p:par>
                          <p:cTn id="110" fill="hold">
                            <p:stCondLst>
                              <p:cond delay="9000"/>
                            </p:stCondLst>
                            <p:childTnLst>
                              <p:par>
                                <p:cTn id="111" presetID="42" presetClass="entr" presetSubtype="0" fill="hold" grpId="0" nodeType="after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fade">
                                      <p:cBhvr>
                                        <p:cTn id="113" dur="250"/>
                                        <p:tgtEl>
                                          <p:spTgt spid="25"/>
                                        </p:tgtEl>
                                      </p:cBhvr>
                                    </p:animEffect>
                                    <p:anim calcmode="lin" valueType="num">
                                      <p:cBhvr>
                                        <p:cTn id="114" dur="250" fill="hold"/>
                                        <p:tgtEl>
                                          <p:spTgt spid="25"/>
                                        </p:tgtEl>
                                        <p:attrNameLst>
                                          <p:attrName>ppt_x</p:attrName>
                                        </p:attrNameLst>
                                      </p:cBhvr>
                                      <p:tavLst>
                                        <p:tav tm="0">
                                          <p:val>
                                            <p:strVal val="#ppt_x"/>
                                          </p:val>
                                        </p:tav>
                                        <p:tav tm="100000">
                                          <p:val>
                                            <p:strVal val="#ppt_x"/>
                                          </p:val>
                                        </p:tav>
                                      </p:tavLst>
                                    </p:anim>
                                    <p:anim calcmode="lin" valueType="num">
                                      <p:cBhvr>
                                        <p:cTn id="115" dur="250" fill="hold"/>
                                        <p:tgtEl>
                                          <p:spTgt spid="25"/>
                                        </p:tgtEl>
                                        <p:attrNameLst>
                                          <p:attrName>ppt_y</p:attrName>
                                        </p:attrNameLst>
                                      </p:cBhvr>
                                      <p:tavLst>
                                        <p:tav tm="0">
                                          <p:val>
                                            <p:strVal val="#ppt_y+.1"/>
                                          </p:val>
                                        </p:tav>
                                        <p:tav tm="100000">
                                          <p:val>
                                            <p:strVal val="#ppt_y"/>
                                          </p:val>
                                        </p:tav>
                                      </p:tavLst>
                                    </p:anim>
                                  </p:childTnLst>
                                </p:cTn>
                              </p:par>
                            </p:childTnLst>
                          </p:cTn>
                        </p:par>
                        <p:par>
                          <p:cTn id="116" fill="hold">
                            <p:stCondLst>
                              <p:cond delay="9500"/>
                            </p:stCondLst>
                            <p:childTnLst>
                              <p:par>
                                <p:cTn id="117" presetID="42" presetClass="entr" presetSubtype="0" fill="hold" grpId="0" nodeType="afterEffect">
                                  <p:stCondLst>
                                    <p:cond delay="0"/>
                                  </p:stCondLst>
                                  <p:childTnLst>
                                    <p:set>
                                      <p:cBhvr>
                                        <p:cTn id="118" dur="1" fill="hold">
                                          <p:stCondLst>
                                            <p:cond delay="0"/>
                                          </p:stCondLst>
                                        </p:cTn>
                                        <p:tgtEl>
                                          <p:spTgt spid="26"/>
                                        </p:tgtEl>
                                        <p:attrNameLst>
                                          <p:attrName>style.visibility</p:attrName>
                                        </p:attrNameLst>
                                      </p:cBhvr>
                                      <p:to>
                                        <p:strVal val="visible"/>
                                      </p:to>
                                    </p:set>
                                    <p:animEffect transition="in" filter="fade">
                                      <p:cBhvr>
                                        <p:cTn id="119" dur="250"/>
                                        <p:tgtEl>
                                          <p:spTgt spid="26"/>
                                        </p:tgtEl>
                                      </p:cBhvr>
                                    </p:animEffect>
                                    <p:anim calcmode="lin" valueType="num">
                                      <p:cBhvr>
                                        <p:cTn id="120" dur="250" fill="hold"/>
                                        <p:tgtEl>
                                          <p:spTgt spid="26"/>
                                        </p:tgtEl>
                                        <p:attrNameLst>
                                          <p:attrName>ppt_x</p:attrName>
                                        </p:attrNameLst>
                                      </p:cBhvr>
                                      <p:tavLst>
                                        <p:tav tm="0">
                                          <p:val>
                                            <p:strVal val="#ppt_x"/>
                                          </p:val>
                                        </p:tav>
                                        <p:tav tm="100000">
                                          <p:val>
                                            <p:strVal val="#ppt_x"/>
                                          </p:val>
                                        </p:tav>
                                      </p:tavLst>
                                    </p:anim>
                                    <p:anim calcmode="lin" valueType="num">
                                      <p:cBhvr>
                                        <p:cTn id="121" dur="250" fill="hold"/>
                                        <p:tgtEl>
                                          <p:spTgt spid="26"/>
                                        </p:tgtEl>
                                        <p:attrNameLst>
                                          <p:attrName>ppt_y</p:attrName>
                                        </p:attrNameLst>
                                      </p:cBhvr>
                                      <p:tavLst>
                                        <p:tav tm="0">
                                          <p:val>
                                            <p:strVal val="#ppt_y+.1"/>
                                          </p:val>
                                        </p:tav>
                                        <p:tav tm="100000">
                                          <p:val>
                                            <p:strVal val="#ppt_y"/>
                                          </p:val>
                                        </p:tav>
                                      </p:tavLst>
                                    </p:anim>
                                  </p:childTnLst>
                                </p:cTn>
                              </p:par>
                            </p:childTnLst>
                          </p:cTn>
                        </p:par>
                        <p:par>
                          <p:cTn id="122" fill="hold">
                            <p:stCondLst>
                              <p:cond delay="10000"/>
                            </p:stCondLst>
                            <p:childTnLst>
                              <p:par>
                                <p:cTn id="123" presetID="42" presetClass="entr" presetSubtype="0" fill="hold" grpId="0" nodeType="after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fade">
                                      <p:cBhvr>
                                        <p:cTn id="125" dur="250"/>
                                        <p:tgtEl>
                                          <p:spTgt spid="27"/>
                                        </p:tgtEl>
                                      </p:cBhvr>
                                    </p:animEffect>
                                    <p:anim calcmode="lin" valueType="num">
                                      <p:cBhvr>
                                        <p:cTn id="126" dur="250" fill="hold"/>
                                        <p:tgtEl>
                                          <p:spTgt spid="27"/>
                                        </p:tgtEl>
                                        <p:attrNameLst>
                                          <p:attrName>ppt_x</p:attrName>
                                        </p:attrNameLst>
                                      </p:cBhvr>
                                      <p:tavLst>
                                        <p:tav tm="0">
                                          <p:val>
                                            <p:strVal val="#ppt_x"/>
                                          </p:val>
                                        </p:tav>
                                        <p:tav tm="100000">
                                          <p:val>
                                            <p:strVal val="#ppt_x"/>
                                          </p:val>
                                        </p:tav>
                                      </p:tavLst>
                                    </p:anim>
                                    <p:anim calcmode="lin" valueType="num">
                                      <p:cBhvr>
                                        <p:cTn id="127" dur="250" fill="hold"/>
                                        <p:tgtEl>
                                          <p:spTgt spid="27"/>
                                        </p:tgtEl>
                                        <p:attrNameLst>
                                          <p:attrName>ppt_y</p:attrName>
                                        </p:attrNameLst>
                                      </p:cBhvr>
                                      <p:tavLst>
                                        <p:tav tm="0">
                                          <p:val>
                                            <p:strVal val="#ppt_y+.1"/>
                                          </p:val>
                                        </p:tav>
                                        <p:tav tm="100000">
                                          <p:val>
                                            <p:strVal val="#ppt_y"/>
                                          </p:val>
                                        </p:tav>
                                      </p:tavLst>
                                    </p:anim>
                                  </p:childTnLst>
                                </p:cTn>
                              </p:par>
                            </p:childTnLst>
                          </p:cTn>
                        </p:par>
                        <p:par>
                          <p:cTn id="128" fill="hold">
                            <p:stCondLst>
                              <p:cond delay="10500"/>
                            </p:stCondLst>
                            <p:childTnLst>
                              <p:par>
                                <p:cTn id="129" presetID="42" presetClass="entr" presetSubtype="0" fill="hold" grpId="0" nodeType="afterEffect">
                                  <p:stCondLst>
                                    <p:cond delay="0"/>
                                  </p:stCondLst>
                                  <p:childTnLst>
                                    <p:set>
                                      <p:cBhvr>
                                        <p:cTn id="130" dur="1" fill="hold">
                                          <p:stCondLst>
                                            <p:cond delay="0"/>
                                          </p:stCondLst>
                                        </p:cTn>
                                        <p:tgtEl>
                                          <p:spTgt spid="28"/>
                                        </p:tgtEl>
                                        <p:attrNameLst>
                                          <p:attrName>style.visibility</p:attrName>
                                        </p:attrNameLst>
                                      </p:cBhvr>
                                      <p:to>
                                        <p:strVal val="visible"/>
                                      </p:to>
                                    </p:set>
                                    <p:animEffect transition="in" filter="fade">
                                      <p:cBhvr>
                                        <p:cTn id="131" dur="250"/>
                                        <p:tgtEl>
                                          <p:spTgt spid="28"/>
                                        </p:tgtEl>
                                      </p:cBhvr>
                                    </p:animEffect>
                                    <p:anim calcmode="lin" valueType="num">
                                      <p:cBhvr>
                                        <p:cTn id="132" dur="250" fill="hold"/>
                                        <p:tgtEl>
                                          <p:spTgt spid="28"/>
                                        </p:tgtEl>
                                        <p:attrNameLst>
                                          <p:attrName>ppt_x</p:attrName>
                                        </p:attrNameLst>
                                      </p:cBhvr>
                                      <p:tavLst>
                                        <p:tav tm="0">
                                          <p:val>
                                            <p:strVal val="#ppt_x"/>
                                          </p:val>
                                        </p:tav>
                                        <p:tav tm="100000">
                                          <p:val>
                                            <p:strVal val="#ppt_x"/>
                                          </p:val>
                                        </p:tav>
                                      </p:tavLst>
                                    </p:anim>
                                    <p:anim calcmode="lin" valueType="num">
                                      <p:cBhvr>
                                        <p:cTn id="133" dur="250" fill="hold"/>
                                        <p:tgtEl>
                                          <p:spTgt spid="28"/>
                                        </p:tgtEl>
                                        <p:attrNameLst>
                                          <p:attrName>ppt_y</p:attrName>
                                        </p:attrNameLst>
                                      </p:cBhvr>
                                      <p:tavLst>
                                        <p:tav tm="0">
                                          <p:val>
                                            <p:strVal val="#ppt_y+.1"/>
                                          </p:val>
                                        </p:tav>
                                        <p:tav tm="100000">
                                          <p:val>
                                            <p:strVal val="#ppt_y"/>
                                          </p:val>
                                        </p:tav>
                                      </p:tavLst>
                                    </p:anim>
                                  </p:childTnLst>
                                </p:cTn>
                              </p:par>
                            </p:childTnLst>
                          </p:cTn>
                        </p:par>
                        <p:par>
                          <p:cTn id="134" fill="hold">
                            <p:stCondLst>
                              <p:cond delay="11000"/>
                            </p:stCondLst>
                            <p:childTnLst>
                              <p:par>
                                <p:cTn id="135" presetID="42" presetClass="entr" presetSubtype="0" fill="hold" grpId="0" nodeType="afterEffect">
                                  <p:stCondLst>
                                    <p:cond delay="0"/>
                                  </p:stCondLst>
                                  <p:childTnLst>
                                    <p:set>
                                      <p:cBhvr>
                                        <p:cTn id="136" dur="1" fill="hold">
                                          <p:stCondLst>
                                            <p:cond delay="0"/>
                                          </p:stCondLst>
                                        </p:cTn>
                                        <p:tgtEl>
                                          <p:spTgt spid="29"/>
                                        </p:tgtEl>
                                        <p:attrNameLst>
                                          <p:attrName>style.visibility</p:attrName>
                                        </p:attrNameLst>
                                      </p:cBhvr>
                                      <p:to>
                                        <p:strVal val="visible"/>
                                      </p:to>
                                    </p:set>
                                    <p:animEffect transition="in" filter="fade">
                                      <p:cBhvr>
                                        <p:cTn id="137" dur="250"/>
                                        <p:tgtEl>
                                          <p:spTgt spid="29"/>
                                        </p:tgtEl>
                                      </p:cBhvr>
                                    </p:animEffect>
                                    <p:anim calcmode="lin" valueType="num">
                                      <p:cBhvr>
                                        <p:cTn id="138" dur="250" fill="hold"/>
                                        <p:tgtEl>
                                          <p:spTgt spid="29"/>
                                        </p:tgtEl>
                                        <p:attrNameLst>
                                          <p:attrName>ppt_x</p:attrName>
                                        </p:attrNameLst>
                                      </p:cBhvr>
                                      <p:tavLst>
                                        <p:tav tm="0">
                                          <p:val>
                                            <p:strVal val="#ppt_x"/>
                                          </p:val>
                                        </p:tav>
                                        <p:tav tm="100000">
                                          <p:val>
                                            <p:strVal val="#ppt_x"/>
                                          </p:val>
                                        </p:tav>
                                      </p:tavLst>
                                    </p:anim>
                                    <p:anim calcmode="lin" valueType="num">
                                      <p:cBhvr>
                                        <p:cTn id="139" dur="250" fill="hold"/>
                                        <p:tgtEl>
                                          <p:spTgt spid="29"/>
                                        </p:tgtEl>
                                        <p:attrNameLst>
                                          <p:attrName>ppt_y</p:attrName>
                                        </p:attrNameLst>
                                      </p:cBhvr>
                                      <p:tavLst>
                                        <p:tav tm="0">
                                          <p:val>
                                            <p:strVal val="#ppt_y+.1"/>
                                          </p:val>
                                        </p:tav>
                                        <p:tav tm="100000">
                                          <p:val>
                                            <p:strVal val="#ppt_y"/>
                                          </p:val>
                                        </p:tav>
                                      </p:tavLst>
                                    </p:anim>
                                  </p:childTnLst>
                                </p:cTn>
                              </p:par>
                            </p:childTnLst>
                          </p:cTn>
                        </p:par>
                        <p:par>
                          <p:cTn id="140" fill="hold">
                            <p:stCondLst>
                              <p:cond delay="11500"/>
                            </p:stCondLst>
                            <p:childTnLst>
                              <p:par>
                                <p:cTn id="141" presetID="42" presetClass="entr" presetSubtype="0" fill="hold" nodeType="afterEffect">
                                  <p:stCondLst>
                                    <p:cond delay="0"/>
                                  </p:stCondLst>
                                  <p:childTnLst>
                                    <p:set>
                                      <p:cBhvr>
                                        <p:cTn id="142" dur="1" fill="hold">
                                          <p:stCondLst>
                                            <p:cond delay="0"/>
                                          </p:stCondLst>
                                        </p:cTn>
                                        <p:tgtEl>
                                          <p:spTgt spid="30"/>
                                        </p:tgtEl>
                                        <p:attrNameLst>
                                          <p:attrName>style.visibility</p:attrName>
                                        </p:attrNameLst>
                                      </p:cBhvr>
                                      <p:to>
                                        <p:strVal val="visible"/>
                                      </p:to>
                                    </p:set>
                                    <p:animEffect transition="in" filter="fade">
                                      <p:cBhvr>
                                        <p:cTn id="143" dur="250"/>
                                        <p:tgtEl>
                                          <p:spTgt spid="30"/>
                                        </p:tgtEl>
                                      </p:cBhvr>
                                    </p:animEffect>
                                    <p:anim calcmode="lin" valueType="num">
                                      <p:cBhvr>
                                        <p:cTn id="144" dur="250" fill="hold"/>
                                        <p:tgtEl>
                                          <p:spTgt spid="30"/>
                                        </p:tgtEl>
                                        <p:attrNameLst>
                                          <p:attrName>ppt_x</p:attrName>
                                        </p:attrNameLst>
                                      </p:cBhvr>
                                      <p:tavLst>
                                        <p:tav tm="0">
                                          <p:val>
                                            <p:strVal val="#ppt_x"/>
                                          </p:val>
                                        </p:tav>
                                        <p:tav tm="100000">
                                          <p:val>
                                            <p:strVal val="#ppt_x"/>
                                          </p:val>
                                        </p:tav>
                                      </p:tavLst>
                                    </p:anim>
                                    <p:anim calcmode="lin" valueType="num">
                                      <p:cBhvr>
                                        <p:cTn id="145" dur="25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3" grpId="0" animBg="1"/>
      <p:bldP spid="14" grpId="0" animBg="1"/>
      <p:bldP spid="21" grpId="0"/>
      <p:bldP spid="22" grpId="0"/>
      <p:bldP spid="23" grpId="0"/>
      <p:bldP spid="24" grpId="0"/>
      <p:bldP spid="25" grpId="0"/>
      <p:bldP spid="26" grpId="0"/>
      <p:bldP spid="27" grpId="0"/>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378353"/>
            <a:ext cx="12190413" cy="656210"/>
            <a:chOff x="664516" y="670940"/>
            <a:chExt cx="12190413" cy="656210"/>
          </a:xfrm>
        </p:grpSpPr>
        <p:sp>
          <p:nvSpPr>
            <p:cNvPr id="8" name="TextBox 8"/>
            <p:cNvSpPr txBox="1">
              <a:spLocks noChangeArrowheads="1"/>
            </p:cNvSpPr>
            <p:nvPr/>
          </p:nvSpPr>
          <p:spPr bwMode="auto">
            <a:xfrm>
              <a:off x="1255238" y="670940"/>
              <a:ext cx="3255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dirty="0">
                  <a:solidFill>
                    <a:srgbClr val="646486"/>
                  </a:solidFill>
                  <a:latin typeface="微软雅黑" pitchFamily="34" charset="-122"/>
                  <a:ea typeface="微软雅黑" pitchFamily="34" charset="-122"/>
                  <a:sym typeface="Arial" pitchFamily="34" charset="0"/>
                </a:rPr>
                <a:t>Add title Description</a:t>
              </a:r>
            </a:p>
          </p:txBody>
        </p:sp>
        <p:cxnSp>
          <p:nvCxnSpPr>
            <p:cNvPr id="7" name="直接连接符 6"/>
            <p:cNvCxnSpPr/>
            <p:nvPr/>
          </p:nvCxnSpPr>
          <p:spPr>
            <a:xfrm>
              <a:off x="664516" y="1327150"/>
              <a:ext cx="12190413" cy="0"/>
            </a:xfrm>
            <a:prstGeom prst="line">
              <a:avLst/>
            </a:prstGeom>
            <a:ln>
              <a:solidFill>
                <a:srgbClr val="646486"/>
              </a:solidFill>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816479" y="1790221"/>
            <a:ext cx="10557454" cy="4459898"/>
            <a:chOff x="2227742" y="3434360"/>
            <a:chExt cx="19876333" cy="8396576"/>
          </a:xfrm>
        </p:grpSpPr>
        <p:sp>
          <p:nvSpPr>
            <p:cNvPr id="9" name="TextBox 5"/>
            <p:cNvSpPr txBox="1"/>
            <p:nvPr/>
          </p:nvSpPr>
          <p:spPr>
            <a:xfrm>
              <a:off x="13988775" y="10848271"/>
              <a:ext cx="1919109" cy="556432"/>
            </a:xfrm>
            <a:prstGeom prst="rect">
              <a:avLst/>
            </a:prstGeom>
            <a:noFill/>
          </p:spPr>
          <p:txBody>
            <a:bodyPr wrap="none" rtlCol="0" anchor="ctr" anchorCtr="0">
              <a:spAutoFit/>
            </a:bodyPr>
            <a:lstStyle/>
            <a:p>
              <a:pPr algn="ctr"/>
              <a:r>
                <a:rPr lang="en-US" sz="1400" dirty="0">
                  <a:solidFill>
                    <a:schemeClr val="bg1">
                      <a:lumMod val="50000"/>
                    </a:schemeClr>
                  </a:solidFill>
                  <a:latin typeface="Poppins Medium" charset="0"/>
                  <a:ea typeface="Poppins Medium" charset="0"/>
                  <a:cs typeface="Poppins Medium" charset="0"/>
                </a:rPr>
                <a:t>Diego</a:t>
              </a:r>
              <a:r>
                <a:rPr lang="en-US" sz="1400" baseline="0" dirty="0">
                  <a:solidFill>
                    <a:schemeClr val="bg1">
                      <a:lumMod val="50000"/>
                    </a:schemeClr>
                  </a:solidFill>
                  <a:latin typeface="Poppins Medium" charset="0"/>
                  <a:ea typeface="Poppins Medium" charset="0"/>
                  <a:cs typeface="Poppins Medium" charset="0"/>
                </a:rPr>
                <a:t> Pina</a:t>
              </a:r>
              <a:endParaRPr lang="en-US" sz="1400" dirty="0">
                <a:solidFill>
                  <a:schemeClr val="bg1">
                    <a:lumMod val="50000"/>
                  </a:schemeClr>
                </a:solidFill>
                <a:latin typeface="Poppins Medium" charset="0"/>
                <a:ea typeface="Poppins Medium" charset="0"/>
                <a:cs typeface="Poppins Medium" charset="0"/>
              </a:endParaRPr>
            </a:p>
          </p:txBody>
        </p:sp>
        <p:sp>
          <p:nvSpPr>
            <p:cNvPr id="10" name="TextBox 6"/>
            <p:cNvSpPr txBox="1"/>
            <p:nvPr/>
          </p:nvSpPr>
          <p:spPr>
            <a:xfrm>
              <a:off x="14071371" y="11357970"/>
              <a:ext cx="1753919" cy="472966"/>
            </a:xfrm>
            <a:prstGeom prst="rect">
              <a:avLst/>
            </a:prstGeom>
            <a:noFill/>
          </p:spPr>
          <p:txBody>
            <a:bodyPr wrap="none" rtlCol="0" anchor="ctr" anchorCtr="0">
              <a:spAutoFit/>
            </a:bodyPr>
            <a:lstStyle/>
            <a:p>
              <a:pPr algn="ctr"/>
              <a:r>
                <a:rPr lang="en-US" sz="1100">
                  <a:solidFill>
                    <a:schemeClr val="tx1">
                      <a:lumMod val="40000"/>
                      <a:lumOff val="60000"/>
                    </a:schemeClr>
                  </a:solidFill>
                  <a:latin typeface="Poppins SemiBold" charset="0"/>
                  <a:ea typeface="Poppins SemiBold" charset="0"/>
                  <a:cs typeface="Poppins SemiBold" charset="0"/>
                </a:rPr>
                <a:t>Facebook</a:t>
              </a:r>
              <a:endParaRPr lang="en-US" sz="1100" dirty="0">
                <a:solidFill>
                  <a:schemeClr val="tx1">
                    <a:lumMod val="40000"/>
                    <a:lumOff val="60000"/>
                  </a:schemeClr>
                </a:solidFill>
                <a:latin typeface="Poppins SemiBold" charset="0"/>
                <a:ea typeface="Poppins SemiBold" charset="0"/>
                <a:cs typeface="Poppins SemiBold" charset="0"/>
              </a:endParaRPr>
            </a:p>
          </p:txBody>
        </p:sp>
        <p:sp>
          <p:nvSpPr>
            <p:cNvPr id="11" name="Rectangle 9"/>
            <p:cNvSpPr/>
            <p:nvPr/>
          </p:nvSpPr>
          <p:spPr>
            <a:xfrm>
              <a:off x="17565257" y="7874184"/>
              <a:ext cx="4538818" cy="3697960"/>
            </a:xfrm>
            <a:prstGeom prst="rect">
              <a:avLst/>
            </a:prstGeom>
            <a:solidFill>
              <a:srgbClr val="50B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12" name="Subtitle 2"/>
            <p:cNvSpPr txBox="1"/>
            <p:nvPr/>
          </p:nvSpPr>
          <p:spPr>
            <a:xfrm>
              <a:off x="18043772" y="8074476"/>
              <a:ext cx="3581788" cy="3179199"/>
            </a:xfrm>
            <a:prstGeom prst="rect">
              <a:avLst/>
            </a:prstGeom>
          </p:spPr>
          <p:txBody>
            <a:bodyPr vert="horz" wrap="square" lIns="217490" tIns="108745" rIns="217490" bIns="108745" rtlCol="0">
              <a:spAutoFit/>
            </a:bodyPr>
            <a:lstStyle>
              <a:lvl1pPr marL="0" indent="0" algn="ctr" defTabSz="1087120"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755" indent="0" algn="ctr" defTabSz="1087120"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510" indent="0" algn="ctr" defTabSz="1087120"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630" indent="0" algn="ctr" defTabSz="1087120"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385" indent="0" algn="ctr" defTabSz="1087120"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40" indent="0" algn="ctr" defTabSz="1087120"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95" indent="0" algn="ctr" defTabSz="1087120"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650" indent="0" algn="ctr" defTabSz="1087120"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405" indent="0" algn="ctr" defTabSz="1087120"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4040"/>
                </a:lnSpc>
              </a:pPr>
              <a:r>
                <a:rPr lang="en-US" altLang="zh-CN" sz="1400" dirty="0">
                  <a:solidFill>
                    <a:schemeClr val="bg1"/>
                  </a:solidFill>
                  <a:latin typeface="Poppins Light" charset="0"/>
                  <a:ea typeface="Poppins Light" charset="0"/>
                  <a:cs typeface="Poppins Light" charset="0"/>
                </a:rPr>
                <a:t>"Frequently, your initial font choice is taken out typeface"</a:t>
              </a:r>
            </a:p>
          </p:txBody>
        </p:sp>
        <p:sp>
          <p:nvSpPr>
            <p:cNvPr id="13" name="TextBox 9"/>
            <p:cNvSpPr txBox="1"/>
            <p:nvPr/>
          </p:nvSpPr>
          <p:spPr>
            <a:xfrm>
              <a:off x="18749826" y="5431009"/>
              <a:ext cx="2272094" cy="556432"/>
            </a:xfrm>
            <a:prstGeom prst="rect">
              <a:avLst/>
            </a:prstGeom>
            <a:noFill/>
          </p:spPr>
          <p:txBody>
            <a:bodyPr wrap="none" rtlCol="0" anchor="ctr" anchorCtr="0">
              <a:spAutoFit/>
            </a:bodyPr>
            <a:lstStyle/>
            <a:p>
              <a:pPr algn="ctr"/>
              <a:r>
                <a:rPr lang="en-US" sz="1400" dirty="0">
                  <a:solidFill>
                    <a:schemeClr val="bg1">
                      <a:lumMod val="50000"/>
                    </a:schemeClr>
                  </a:solidFill>
                  <a:latin typeface="Poppins Medium" charset="0"/>
                  <a:ea typeface="Poppins Medium" charset="0"/>
                  <a:cs typeface="Poppins Medium" charset="0"/>
                </a:rPr>
                <a:t>Vero</a:t>
              </a:r>
              <a:r>
                <a:rPr lang="en-US" sz="1400" baseline="0" dirty="0">
                  <a:solidFill>
                    <a:schemeClr val="bg1">
                      <a:lumMod val="50000"/>
                    </a:schemeClr>
                  </a:solidFill>
                  <a:latin typeface="Poppins Medium" charset="0"/>
                  <a:ea typeface="Poppins Medium" charset="0"/>
                  <a:cs typeface="Poppins Medium" charset="0"/>
                </a:rPr>
                <a:t> Wellford</a:t>
              </a:r>
              <a:endParaRPr lang="en-US" sz="1400" dirty="0">
                <a:solidFill>
                  <a:schemeClr val="bg1">
                    <a:lumMod val="50000"/>
                  </a:schemeClr>
                </a:solidFill>
                <a:latin typeface="Poppins Medium" charset="0"/>
                <a:ea typeface="Poppins Medium" charset="0"/>
                <a:cs typeface="Poppins Medium" charset="0"/>
              </a:endParaRPr>
            </a:p>
          </p:txBody>
        </p:sp>
        <p:sp>
          <p:nvSpPr>
            <p:cNvPr id="14" name="TextBox 10"/>
            <p:cNvSpPr txBox="1"/>
            <p:nvPr/>
          </p:nvSpPr>
          <p:spPr>
            <a:xfrm>
              <a:off x="19150917" y="5940710"/>
              <a:ext cx="1469906" cy="472966"/>
            </a:xfrm>
            <a:prstGeom prst="rect">
              <a:avLst/>
            </a:prstGeom>
            <a:noFill/>
          </p:spPr>
          <p:txBody>
            <a:bodyPr wrap="none" rtlCol="0" anchor="ctr" anchorCtr="0">
              <a:spAutoFit/>
            </a:bodyPr>
            <a:lstStyle/>
            <a:p>
              <a:pPr algn="ctr"/>
              <a:r>
                <a:rPr lang="en-US" sz="1100" dirty="0">
                  <a:solidFill>
                    <a:schemeClr val="tx1">
                      <a:lumMod val="40000"/>
                      <a:lumOff val="60000"/>
                    </a:schemeClr>
                  </a:solidFill>
                  <a:latin typeface="Poppins SemiBold" charset="0"/>
                  <a:ea typeface="Poppins SemiBold" charset="0"/>
                  <a:cs typeface="Poppins SemiBold" charset="0"/>
                </a:rPr>
                <a:t>Twitter</a:t>
              </a:r>
            </a:p>
          </p:txBody>
        </p:sp>
        <p:sp>
          <p:nvSpPr>
            <p:cNvPr id="15" name="Shape 2896"/>
            <p:cNvSpPr/>
            <p:nvPr/>
          </p:nvSpPr>
          <p:spPr>
            <a:xfrm>
              <a:off x="14665189" y="7554650"/>
              <a:ext cx="486446" cy="972891"/>
            </a:xfrm>
            <a:custGeom>
              <a:avLst/>
              <a:gdLst/>
              <a:ahLst/>
              <a:cxnLst>
                <a:cxn ang="0">
                  <a:pos x="wd2" y="hd2"/>
                </a:cxn>
                <a:cxn ang="5400000">
                  <a:pos x="wd2" y="hd2"/>
                </a:cxn>
                <a:cxn ang="10800000">
                  <a:pos x="wd2" y="hd2"/>
                </a:cxn>
                <a:cxn ang="16200000">
                  <a:pos x="wd2" y="hd2"/>
                </a:cxn>
              </a:cxnLst>
              <a:rect l="0" t="0" r="r" b="b"/>
              <a:pathLst>
                <a:path w="21600" h="21600" extrusionOk="0">
                  <a:moveTo>
                    <a:pt x="21312" y="5053"/>
                  </a:moveTo>
                  <a:lnTo>
                    <a:pt x="11494" y="144"/>
                  </a:lnTo>
                  <a:cubicBezTo>
                    <a:pt x="11316" y="55"/>
                    <a:pt x="11071" y="0"/>
                    <a:pt x="10800" y="0"/>
                  </a:cubicBezTo>
                  <a:cubicBezTo>
                    <a:pt x="10529" y="0"/>
                    <a:pt x="10284" y="55"/>
                    <a:pt x="10106" y="144"/>
                  </a:cubicBezTo>
                  <a:lnTo>
                    <a:pt x="288" y="5053"/>
                  </a:lnTo>
                  <a:cubicBezTo>
                    <a:pt x="110" y="5142"/>
                    <a:pt x="0" y="5264"/>
                    <a:pt x="0" y="5400"/>
                  </a:cubicBezTo>
                  <a:cubicBezTo>
                    <a:pt x="0" y="5671"/>
                    <a:pt x="440" y="5891"/>
                    <a:pt x="982" y="5891"/>
                  </a:cubicBezTo>
                  <a:cubicBezTo>
                    <a:pt x="1253" y="5891"/>
                    <a:pt x="1498" y="5836"/>
                    <a:pt x="1676" y="5747"/>
                  </a:cubicBezTo>
                  <a:lnTo>
                    <a:pt x="9818" y="1676"/>
                  </a:lnTo>
                  <a:lnTo>
                    <a:pt x="9818" y="21109"/>
                  </a:lnTo>
                  <a:cubicBezTo>
                    <a:pt x="9818" y="21380"/>
                    <a:pt x="10258" y="21600"/>
                    <a:pt x="10800" y="21600"/>
                  </a:cubicBezTo>
                  <a:cubicBezTo>
                    <a:pt x="11342" y="21600"/>
                    <a:pt x="11782" y="21380"/>
                    <a:pt x="11782" y="21109"/>
                  </a:cubicBezTo>
                  <a:lnTo>
                    <a:pt x="11782" y="1676"/>
                  </a:lnTo>
                  <a:lnTo>
                    <a:pt x="19924" y="5747"/>
                  </a:lnTo>
                  <a:cubicBezTo>
                    <a:pt x="20102" y="5836"/>
                    <a:pt x="20347" y="5891"/>
                    <a:pt x="20618" y="5891"/>
                  </a:cubicBezTo>
                  <a:cubicBezTo>
                    <a:pt x="21160" y="5891"/>
                    <a:pt x="21600" y="5671"/>
                    <a:pt x="21600" y="5400"/>
                  </a:cubicBezTo>
                  <a:cubicBezTo>
                    <a:pt x="21600" y="5264"/>
                    <a:pt x="21490" y="5142"/>
                    <a:pt x="21312" y="5053"/>
                  </a:cubicBezTo>
                </a:path>
              </a:pathLst>
            </a:custGeom>
            <a:solidFill>
              <a:schemeClr val="bg1">
                <a:lumMod val="85000"/>
              </a:schemeClr>
            </a:solidFill>
            <a:ln w="12700">
              <a:miter lim="400000"/>
            </a:ln>
          </p:spPr>
          <p:txBody>
            <a:bodyPr lIns="38090" tIns="38090" rIns="38090" bIns="38090" anchor="ctr"/>
            <a:lstStyle/>
            <a:p>
              <a:pPr defTabSz="4565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200"/>
            </a:p>
          </p:txBody>
        </p:sp>
        <p:sp>
          <p:nvSpPr>
            <p:cNvPr id="16" name="Rectangle 117"/>
            <p:cNvSpPr/>
            <p:nvPr/>
          </p:nvSpPr>
          <p:spPr>
            <a:xfrm>
              <a:off x="12743342" y="3434360"/>
              <a:ext cx="4538818" cy="3697960"/>
            </a:xfrm>
            <a:prstGeom prst="rect">
              <a:avLst/>
            </a:prstGeom>
            <a:solidFill>
              <a:srgbClr val="646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7" name="Subtitle 2"/>
            <p:cNvSpPr txBox="1"/>
            <p:nvPr/>
          </p:nvSpPr>
          <p:spPr>
            <a:xfrm>
              <a:off x="13221857" y="3634651"/>
              <a:ext cx="3581788" cy="3179199"/>
            </a:xfrm>
            <a:prstGeom prst="rect">
              <a:avLst/>
            </a:prstGeom>
          </p:spPr>
          <p:txBody>
            <a:bodyPr vert="horz" wrap="square" lIns="217490" tIns="108745" rIns="217490" bIns="108745" rtlCol="0">
              <a:spAutoFit/>
            </a:bodyPr>
            <a:lstStyle>
              <a:lvl1pPr marL="0" indent="0" algn="ctr" defTabSz="1087120"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755" indent="0" algn="ctr" defTabSz="1087120"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510" indent="0" algn="ctr" defTabSz="1087120"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630" indent="0" algn="ctr" defTabSz="1087120"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385" indent="0" algn="ctr" defTabSz="1087120"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40" indent="0" algn="ctr" defTabSz="1087120"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95" indent="0" algn="ctr" defTabSz="1087120"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650" indent="0" algn="ctr" defTabSz="1087120"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405" indent="0" algn="ctr" defTabSz="1087120"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4040"/>
                </a:lnSpc>
              </a:pPr>
              <a:r>
                <a:rPr lang="en-US" altLang="zh-CN" sz="1400" dirty="0">
                  <a:solidFill>
                    <a:schemeClr val="bg1"/>
                  </a:solidFill>
                  <a:latin typeface="Poppins Light" charset="0"/>
                  <a:ea typeface="Poppins Light" charset="0"/>
                  <a:cs typeface="Poppins Light" charset="0"/>
                </a:rPr>
                <a:t>"Frequently, your initial font choice is taken out typeface"</a:t>
              </a:r>
            </a:p>
          </p:txBody>
        </p:sp>
        <p:sp>
          <p:nvSpPr>
            <p:cNvPr id="18" name="Shape 2895"/>
            <p:cNvSpPr/>
            <p:nvPr/>
          </p:nvSpPr>
          <p:spPr>
            <a:xfrm>
              <a:off x="19638356" y="6545851"/>
              <a:ext cx="495030" cy="990058"/>
            </a:xfrm>
            <a:custGeom>
              <a:avLst/>
              <a:gdLst/>
              <a:ahLst/>
              <a:cxnLst>
                <a:cxn ang="0">
                  <a:pos x="wd2" y="hd2"/>
                </a:cxn>
                <a:cxn ang="5400000">
                  <a:pos x="wd2" y="hd2"/>
                </a:cxn>
                <a:cxn ang="10800000">
                  <a:pos x="wd2" y="hd2"/>
                </a:cxn>
                <a:cxn ang="16200000">
                  <a:pos x="wd2" y="hd2"/>
                </a:cxn>
              </a:cxnLst>
              <a:rect l="0" t="0" r="r" b="b"/>
              <a:pathLst>
                <a:path w="21600" h="21600" extrusionOk="0">
                  <a:moveTo>
                    <a:pt x="20618" y="15709"/>
                  </a:moveTo>
                  <a:cubicBezTo>
                    <a:pt x="20347" y="15709"/>
                    <a:pt x="20102" y="15764"/>
                    <a:pt x="19924" y="15853"/>
                  </a:cubicBezTo>
                  <a:lnTo>
                    <a:pt x="11782" y="19924"/>
                  </a:lnTo>
                  <a:lnTo>
                    <a:pt x="11782" y="491"/>
                  </a:lnTo>
                  <a:cubicBezTo>
                    <a:pt x="11782" y="220"/>
                    <a:pt x="11342" y="0"/>
                    <a:pt x="10800" y="0"/>
                  </a:cubicBezTo>
                  <a:cubicBezTo>
                    <a:pt x="10258" y="0"/>
                    <a:pt x="9818" y="220"/>
                    <a:pt x="9818" y="491"/>
                  </a:cubicBezTo>
                  <a:lnTo>
                    <a:pt x="9818" y="19924"/>
                  </a:lnTo>
                  <a:lnTo>
                    <a:pt x="1676" y="15853"/>
                  </a:lnTo>
                  <a:cubicBezTo>
                    <a:pt x="1498" y="15764"/>
                    <a:pt x="1253" y="15709"/>
                    <a:pt x="982" y="15709"/>
                  </a:cubicBezTo>
                  <a:cubicBezTo>
                    <a:pt x="440" y="15709"/>
                    <a:pt x="0" y="15929"/>
                    <a:pt x="0" y="16200"/>
                  </a:cubicBezTo>
                  <a:cubicBezTo>
                    <a:pt x="0" y="16336"/>
                    <a:pt x="110" y="16458"/>
                    <a:pt x="288" y="16547"/>
                  </a:cubicBezTo>
                  <a:lnTo>
                    <a:pt x="10106" y="21456"/>
                  </a:lnTo>
                  <a:cubicBezTo>
                    <a:pt x="10284" y="21545"/>
                    <a:pt x="10529" y="21600"/>
                    <a:pt x="10800" y="21600"/>
                  </a:cubicBezTo>
                  <a:cubicBezTo>
                    <a:pt x="11071" y="21600"/>
                    <a:pt x="11316" y="21545"/>
                    <a:pt x="11494" y="21456"/>
                  </a:cubicBezTo>
                  <a:lnTo>
                    <a:pt x="21312" y="16547"/>
                  </a:lnTo>
                  <a:cubicBezTo>
                    <a:pt x="21490" y="16458"/>
                    <a:pt x="21600" y="16336"/>
                    <a:pt x="21600" y="16200"/>
                  </a:cubicBezTo>
                  <a:cubicBezTo>
                    <a:pt x="21600" y="15929"/>
                    <a:pt x="21160" y="15709"/>
                    <a:pt x="20618" y="15709"/>
                  </a:cubicBezTo>
                </a:path>
              </a:pathLst>
            </a:custGeom>
            <a:solidFill>
              <a:schemeClr val="bg1">
                <a:lumMod val="85000"/>
              </a:schemeClr>
            </a:solidFill>
            <a:ln w="12700">
              <a:miter lim="400000"/>
            </a:ln>
          </p:spPr>
          <p:txBody>
            <a:bodyPr lIns="38090" tIns="38090" rIns="38090" bIns="38090" anchor="ctr"/>
            <a:lstStyle/>
            <a:p>
              <a:pPr defTabSz="4565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200"/>
            </a:p>
          </p:txBody>
        </p:sp>
        <p:sp>
          <p:nvSpPr>
            <p:cNvPr id="19" name="TextBox 15"/>
            <p:cNvSpPr txBox="1"/>
            <p:nvPr/>
          </p:nvSpPr>
          <p:spPr>
            <a:xfrm>
              <a:off x="3473175" y="10848269"/>
              <a:ext cx="1919109" cy="556432"/>
            </a:xfrm>
            <a:prstGeom prst="rect">
              <a:avLst/>
            </a:prstGeom>
            <a:noFill/>
          </p:spPr>
          <p:txBody>
            <a:bodyPr wrap="none" rtlCol="0" anchor="ctr" anchorCtr="0">
              <a:spAutoFit/>
            </a:bodyPr>
            <a:lstStyle/>
            <a:p>
              <a:pPr algn="ctr"/>
              <a:r>
                <a:rPr lang="en-US" sz="1400" dirty="0">
                  <a:solidFill>
                    <a:schemeClr val="bg1">
                      <a:lumMod val="50000"/>
                    </a:schemeClr>
                  </a:solidFill>
                  <a:latin typeface="Poppins Medium" charset="0"/>
                  <a:ea typeface="Poppins Medium" charset="0"/>
                  <a:cs typeface="Poppins Medium" charset="0"/>
                </a:rPr>
                <a:t>Diego</a:t>
              </a:r>
              <a:r>
                <a:rPr lang="en-US" sz="1400" baseline="0" dirty="0">
                  <a:solidFill>
                    <a:schemeClr val="bg1">
                      <a:lumMod val="50000"/>
                    </a:schemeClr>
                  </a:solidFill>
                  <a:latin typeface="Poppins Medium" charset="0"/>
                  <a:ea typeface="Poppins Medium" charset="0"/>
                  <a:cs typeface="Poppins Medium" charset="0"/>
                </a:rPr>
                <a:t> Pina</a:t>
              </a:r>
              <a:endParaRPr lang="en-US" sz="1400" dirty="0">
                <a:solidFill>
                  <a:schemeClr val="bg1">
                    <a:lumMod val="50000"/>
                  </a:schemeClr>
                </a:solidFill>
                <a:latin typeface="Poppins Medium" charset="0"/>
                <a:ea typeface="Poppins Medium" charset="0"/>
                <a:cs typeface="Poppins Medium" charset="0"/>
              </a:endParaRPr>
            </a:p>
          </p:txBody>
        </p:sp>
        <p:sp>
          <p:nvSpPr>
            <p:cNvPr id="20" name="TextBox 16"/>
            <p:cNvSpPr txBox="1"/>
            <p:nvPr/>
          </p:nvSpPr>
          <p:spPr>
            <a:xfrm>
              <a:off x="3555771" y="11357969"/>
              <a:ext cx="1753919" cy="472966"/>
            </a:xfrm>
            <a:prstGeom prst="rect">
              <a:avLst/>
            </a:prstGeom>
            <a:noFill/>
          </p:spPr>
          <p:txBody>
            <a:bodyPr wrap="none" rtlCol="0" anchor="ctr" anchorCtr="0">
              <a:spAutoFit/>
            </a:bodyPr>
            <a:lstStyle/>
            <a:p>
              <a:pPr algn="ctr"/>
              <a:r>
                <a:rPr lang="en-US" sz="1100">
                  <a:solidFill>
                    <a:schemeClr val="tx1">
                      <a:lumMod val="40000"/>
                      <a:lumOff val="60000"/>
                    </a:schemeClr>
                  </a:solidFill>
                  <a:latin typeface="Poppins SemiBold" charset="0"/>
                  <a:ea typeface="Poppins SemiBold" charset="0"/>
                  <a:cs typeface="Poppins SemiBold" charset="0"/>
                </a:rPr>
                <a:t>Facebook</a:t>
              </a:r>
              <a:endParaRPr lang="en-US" sz="1100" dirty="0">
                <a:solidFill>
                  <a:schemeClr val="tx1">
                    <a:lumMod val="40000"/>
                    <a:lumOff val="60000"/>
                  </a:schemeClr>
                </a:solidFill>
                <a:latin typeface="Poppins SemiBold" charset="0"/>
                <a:ea typeface="Poppins SemiBold" charset="0"/>
                <a:cs typeface="Poppins SemiBold" charset="0"/>
              </a:endParaRPr>
            </a:p>
          </p:txBody>
        </p:sp>
        <p:sp>
          <p:nvSpPr>
            <p:cNvPr id="21" name="Rectangle 136"/>
            <p:cNvSpPr/>
            <p:nvPr/>
          </p:nvSpPr>
          <p:spPr>
            <a:xfrm>
              <a:off x="7049657" y="7874184"/>
              <a:ext cx="4538818" cy="3697960"/>
            </a:xfrm>
            <a:prstGeom prst="rect">
              <a:avLst/>
            </a:prstGeom>
            <a:solidFill>
              <a:srgbClr val="50B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2" name="Subtitle 2"/>
            <p:cNvSpPr txBox="1"/>
            <p:nvPr/>
          </p:nvSpPr>
          <p:spPr>
            <a:xfrm>
              <a:off x="7528172" y="8074474"/>
              <a:ext cx="3581788" cy="3179199"/>
            </a:xfrm>
            <a:prstGeom prst="rect">
              <a:avLst/>
            </a:prstGeom>
          </p:spPr>
          <p:txBody>
            <a:bodyPr vert="horz" wrap="square" lIns="217490" tIns="108745" rIns="217490" bIns="108745" rtlCol="0">
              <a:spAutoFit/>
            </a:bodyPr>
            <a:lstStyle>
              <a:lvl1pPr marL="0" indent="0" algn="ctr" defTabSz="1087120"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755" indent="0" algn="ctr" defTabSz="1087120"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510" indent="0" algn="ctr" defTabSz="1087120"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630" indent="0" algn="ctr" defTabSz="1087120"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385" indent="0" algn="ctr" defTabSz="1087120"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40" indent="0" algn="ctr" defTabSz="1087120"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95" indent="0" algn="ctr" defTabSz="1087120"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650" indent="0" algn="ctr" defTabSz="1087120"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405" indent="0" algn="ctr" defTabSz="1087120"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4040"/>
                </a:lnSpc>
              </a:pPr>
              <a:r>
                <a:rPr lang="en-US" altLang="zh-CN" sz="1800" dirty="0">
                  <a:solidFill>
                    <a:schemeClr val="bg1"/>
                  </a:solidFill>
                  <a:latin typeface="Poppins Light" charset="0"/>
                  <a:ea typeface="Poppins Light" charset="0"/>
                  <a:cs typeface="Poppins Light" charset="0"/>
                </a:rPr>
                <a:t>"Frequently, your initial font choice is taken"</a:t>
              </a:r>
            </a:p>
          </p:txBody>
        </p:sp>
        <p:sp>
          <p:nvSpPr>
            <p:cNvPr id="23" name="TextBox 19"/>
            <p:cNvSpPr txBox="1"/>
            <p:nvPr/>
          </p:nvSpPr>
          <p:spPr>
            <a:xfrm>
              <a:off x="8234226" y="5431009"/>
              <a:ext cx="2272094" cy="556432"/>
            </a:xfrm>
            <a:prstGeom prst="rect">
              <a:avLst/>
            </a:prstGeom>
            <a:noFill/>
          </p:spPr>
          <p:txBody>
            <a:bodyPr wrap="none" rtlCol="0" anchor="ctr" anchorCtr="0">
              <a:spAutoFit/>
            </a:bodyPr>
            <a:lstStyle/>
            <a:p>
              <a:pPr algn="ctr"/>
              <a:r>
                <a:rPr lang="en-US" sz="1400" dirty="0">
                  <a:solidFill>
                    <a:schemeClr val="bg1">
                      <a:lumMod val="50000"/>
                    </a:schemeClr>
                  </a:solidFill>
                  <a:latin typeface="Poppins Medium" charset="0"/>
                  <a:ea typeface="Poppins Medium" charset="0"/>
                  <a:cs typeface="Poppins Medium" charset="0"/>
                </a:rPr>
                <a:t>Vero</a:t>
              </a:r>
              <a:r>
                <a:rPr lang="en-US" sz="1400" baseline="0" dirty="0">
                  <a:solidFill>
                    <a:schemeClr val="bg1">
                      <a:lumMod val="50000"/>
                    </a:schemeClr>
                  </a:solidFill>
                  <a:latin typeface="Poppins Medium" charset="0"/>
                  <a:ea typeface="Poppins Medium" charset="0"/>
                  <a:cs typeface="Poppins Medium" charset="0"/>
                </a:rPr>
                <a:t> Wellford</a:t>
              </a:r>
              <a:endParaRPr lang="en-US" sz="1400" dirty="0">
                <a:solidFill>
                  <a:schemeClr val="bg1">
                    <a:lumMod val="50000"/>
                  </a:schemeClr>
                </a:solidFill>
                <a:latin typeface="Poppins Medium" charset="0"/>
                <a:ea typeface="Poppins Medium" charset="0"/>
                <a:cs typeface="Poppins Medium" charset="0"/>
              </a:endParaRPr>
            </a:p>
          </p:txBody>
        </p:sp>
        <p:sp>
          <p:nvSpPr>
            <p:cNvPr id="24" name="TextBox 20"/>
            <p:cNvSpPr txBox="1"/>
            <p:nvPr/>
          </p:nvSpPr>
          <p:spPr>
            <a:xfrm>
              <a:off x="8635317" y="5940710"/>
              <a:ext cx="1469906" cy="472966"/>
            </a:xfrm>
            <a:prstGeom prst="rect">
              <a:avLst/>
            </a:prstGeom>
            <a:noFill/>
          </p:spPr>
          <p:txBody>
            <a:bodyPr wrap="none" rtlCol="0" anchor="ctr" anchorCtr="0">
              <a:spAutoFit/>
            </a:bodyPr>
            <a:lstStyle/>
            <a:p>
              <a:pPr algn="ctr"/>
              <a:r>
                <a:rPr lang="en-US" sz="1100" dirty="0">
                  <a:solidFill>
                    <a:schemeClr val="tx1">
                      <a:lumMod val="40000"/>
                      <a:lumOff val="60000"/>
                    </a:schemeClr>
                  </a:solidFill>
                  <a:latin typeface="Poppins SemiBold" charset="0"/>
                  <a:ea typeface="Poppins SemiBold" charset="0"/>
                  <a:cs typeface="Poppins SemiBold" charset="0"/>
                </a:rPr>
                <a:t>Twitter</a:t>
              </a:r>
            </a:p>
          </p:txBody>
        </p:sp>
        <p:sp>
          <p:nvSpPr>
            <p:cNvPr id="25" name="Shape 2896"/>
            <p:cNvSpPr/>
            <p:nvPr/>
          </p:nvSpPr>
          <p:spPr>
            <a:xfrm>
              <a:off x="4149589" y="7554650"/>
              <a:ext cx="486446" cy="972891"/>
            </a:xfrm>
            <a:custGeom>
              <a:avLst/>
              <a:gdLst/>
              <a:ahLst/>
              <a:cxnLst>
                <a:cxn ang="0">
                  <a:pos x="wd2" y="hd2"/>
                </a:cxn>
                <a:cxn ang="5400000">
                  <a:pos x="wd2" y="hd2"/>
                </a:cxn>
                <a:cxn ang="10800000">
                  <a:pos x="wd2" y="hd2"/>
                </a:cxn>
                <a:cxn ang="16200000">
                  <a:pos x="wd2" y="hd2"/>
                </a:cxn>
              </a:cxnLst>
              <a:rect l="0" t="0" r="r" b="b"/>
              <a:pathLst>
                <a:path w="21600" h="21600" extrusionOk="0">
                  <a:moveTo>
                    <a:pt x="21312" y="5053"/>
                  </a:moveTo>
                  <a:lnTo>
                    <a:pt x="11494" y="144"/>
                  </a:lnTo>
                  <a:cubicBezTo>
                    <a:pt x="11316" y="55"/>
                    <a:pt x="11071" y="0"/>
                    <a:pt x="10800" y="0"/>
                  </a:cubicBezTo>
                  <a:cubicBezTo>
                    <a:pt x="10529" y="0"/>
                    <a:pt x="10284" y="55"/>
                    <a:pt x="10106" y="144"/>
                  </a:cubicBezTo>
                  <a:lnTo>
                    <a:pt x="288" y="5053"/>
                  </a:lnTo>
                  <a:cubicBezTo>
                    <a:pt x="110" y="5142"/>
                    <a:pt x="0" y="5264"/>
                    <a:pt x="0" y="5400"/>
                  </a:cubicBezTo>
                  <a:cubicBezTo>
                    <a:pt x="0" y="5671"/>
                    <a:pt x="440" y="5891"/>
                    <a:pt x="982" y="5891"/>
                  </a:cubicBezTo>
                  <a:cubicBezTo>
                    <a:pt x="1253" y="5891"/>
                    <a:pt x="1498" y="5836"/>
                    <a:pt x="1676" y="5747"/>
                  </a:cubicBezTo>
                  <a:lnTo>
                    <a:pt x="9818" y="1676"/>
                  </a:lnTo>
                  <a:lnTo>
                    <a:pt x="9818" y="21109"/>
                  </a:lnTo>
                  <a:cubicBezTo>
                    <a:pt x="9818" y="21380"/>
                    <a:pt x="10258" y="21600"/>
                    <a:pt x="10800" y="21600"/>
                  </a:cubicBezTo>
                  <a:cubicBezTo>
                    <a:pt x="11342" y="21600"/>
                    <a:pt x="11782" y="21380"/>
                    <a:pt x="11782" y="21109"/>
                  </a:cubicBezTo>
                  <a:lnTo>
                    <a:pt x="11782" y="1676"/>
                  </a:lnTo>
                  <a:lnTo>
                    <a:pt x="19924" y="5747"/>
                  </a:lnTo>
                  <a:cubicBezTo>
                    <a:pt x="20102" y="5836"/>
                    <a:pt x="20347" y="5891"/>
                    <a:pt x="20618" y="5891"/>
                  </a:cubicBezTo>
                  <a:cubicBezTo>
                    <a:pt x="21160" y="5891"/>
                    <a:pt x="21600" y="5671"/>
                    <a:pt x="21600" y="5400"/>
                  </a:cubicBezTo>
                  <a:cubicBezTo>
                    <a:pt x="21600" y="5264"/>
                    <a:pt x="21490" y="5142"/>
                    <a:pt x="21312" y="5053"/>
                  </a:cubicBezTo>
                </a:path>
              </a:pathLst>
            </a:custGeom>
            <a:solidFill>
              <a:schemeClr val="bg1">
                <a:lumMod val="85000"/>
              </a:schemeClr>
            </a:solidFill>
            <a:ln w="12700">
              <a:miter lim="400000"/>
            </a:ln>
          </p:spPr>
          <p:txBody>
            <a:bodyPr lIns="38090" tIns="38090" rIns="38090" bIns="38090" anchor="ctr"/>
            <a:lstStyle/>
            <a:p>
              <a:pPr defTabSz="4565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200"/>
            </a:p>
          </p:txBody>
        </p:sp>
        <p:sp>
          <p:nvSpPr>
            <p:cNvPr id="26" name="Rectangle 142"/>
            <p:cNvSpPr/>
            <p:nvPr/>
          </p:nvSpPr>
          <p:spPr>
            <a:xfrm>
              <a:off x="2227742" y="3434360"/>
              <a:ext cx="4538818" cy="3697960"/>
            </a:xfrm>
            <a:prstGeom prst="rect">
              <a:avLst/>
            </a:prstGeom>
            <a:solidFill>
              <a:srgbClr val="646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7" name="Subtitle 2"/>
            <p:cNvSpPr txBox="1"/>
            <p:nvPr/>
          </p:nvSpPr>
          <p:spPr>
            <a:xfrm>
              <a:off x="2706257" y="3634651"/>
              <a:ext cx="3581788" cy="3179199"/>
            </a:xfrm>
            <a:prstGeom prst="rect">
              <a:avLst/>
            </a:prstGeom>
          </p:spPr>
          <p:txBody>
            <a:bodyPr vert="horz" wrap="square" lIns="217490" tIns="108745" rIns="217490" bIns="108745" rtlCol="0">
              <a:spAutoFit/>
            </a:bodyPr>
            <a:lstStyle>
              <a:lvl1pPr marL="0" indent="0" algn="ctr" defTabSz="1087120"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755" indent="0" algn="ctr" defTabSz="1087120"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510" indent="0" algn="ctr" defTabSz="1087120"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630" indent="0" algn="ctr" defTabSz="1087120"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385" indent="0" algn="ctr" defTabSz="1087120"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40" indent="0" algn="ctr" defTabSz="1087120"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95" indent="0" algn="ctr" defTabSz="1087120"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650" indent="0" algn="ctr" defTabSz="1087120"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405" indent="0" algn="ctr" defTabSz="1087120"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4040"/>
                </a:lnSpc>
              </a:pPr>
              <a:r>
                <a:rPr lang="en-US" altLang="zh-CN" sz="1400" dirty="0">
                  <a:solidFill>
                    <a:schemeClr val="bg1"/>
                  </a:solidFill>
                  <a:latin typeface="Poppins Light" charset="0"/>
                  <a:ea typeface="Poppins Light" charset="0"/>
                  <a:cs typeface="Poppins Light" charset="0"/>
                </a:rPr>
                <a:t>"Frequently, your initial font choice is taken out typeface"</a:t>
              </a:r>
            </a:p>
          </p:txBody>
        </p:sp>
        <p:sp>
          <p:nvSpPr>
            <p:cNvPr id="28" name="Shape 2895"/>
            <p:cNvSpPr/>
            <p:nvPr/>
          </p:nvSpPr>
          <p:spPr>
            <a:xfrm>
              <a:off x="9122756" y="6545851"/>
              <a:ext cx="495030" cy="990058"/>
            </a:xfrm>
            <a:custGeom>
              <a:avLst/>
              <a:gdLst/>
              <a:ahLst/>
              <a:cxnLst>
                <a:cxn ang="0">
                  <a:pos x="wd2" y="hd2"/>
                </a:cxn>
                <a:cxn ang="5400000">
                  <a:pos x="wd2" y="hd2"/>
                </a:cxn>
                <a:cxn ang="10800000">
                  <a:pos x="wd2" y="hd2"/>
                </a:cxn>
                <a:cxn ang="16200000">
                  <a:pos x="wd2" y="hd2"/>
                </a:cxn>
              </a:cxnLst>
              <a:rect l="0" t="0" r="r" b="b"/>
              <a:pathLst>
                <a:path w="21600" h="21600" extrusionOk="0">
                  <a:moveTo>
                    <a:pt x="20618" y="15709"/>
                  </a:moveTo>
                  <a:cubicBezTo>
                    <a:pt x="20347" y="15709"/>
                    <a:pt x="20102" y="15764"/>
                    <a:pt x="19924" y="15853"/>
                  </a:cubicBezTo>
                  <a:lnTo>
                    <a:pt x="11782" y="19924"/>
                  </a:lnTo>
                  <a:lnTo>
                    <a:pt x="11782" y="491"/>
                  </a:lnTo>
                  <a:cubicBezTo>
                    <a:pt x="11782" y="220"/>
                    <a:pt x="11342" y="0"/>
                    <a:pt x="10800" y="0"/>
                  </a:cubicBezTo>
                  <a:cubicBezTo>
                    <a:pt x="10258" y="0"/>
                    <a:pt x="9818" y="220"/>
                    <a:pt x="9818" y="491"/>
                  </a:cubicBezTo>
                  <a:lnTo>
                    <a:pt x="9818" y="19924"/>
                  </a:lnTo>
                  <a:lnTo>
                    <a:pt x="1676" y="15853"/>
                  </a:lnTo>
                  <a:cubicBezTo>
                    <a:pt x="1498" y="15764"/>
                    <a:pt x="1253" y="15709"/>
                    <a:pt x="982" y="15709"/>
                  </a:cubicBezTo>
                  <a:cubicBezTo>
                    <a:pt x="440" y="15709"/>
                    <a:pt x="0" y="15929"/>
                    <a:pt x="0" y="16200"/>
                  </a:cubicBezTo>
                  <a:cubicBezTo>
                    <a:pt x="0" y="16336"/>
                    <a:pt x="110" y="16458"/>
                    <a:pt x="288" y="16547"/>
                  </a:cubicBezTo>
                  <a:lnTo>
                    <a:pt x="10106" y="21456"/>
                  </a:lnTo>
                  <a:cubicBezTo>
                    <a:pt x="10284" y="21545"/>
                    <a:pt x="10529" y="21600"/>
                    <a:pt x="10800" y="21600"/>
                  </a:cubicBezTo>
                  <a:cubicBezTo>
                    <a:pt x="11071" y="21600"/>
                    <a:pt x="11316" y="21545"/>
                    <a:pt x="11494" y="21456"/>
                  </a:cubicBezTo>
                  <a:lnTo>
                    <a:pt x="21312" y="16547"/>
                  </a:lnTo>
                  <a:cubicBezTo>
                    <a:pt x="21490" y="16458"/>
                    <a:pt x="21600" y="16336"/>
                    <a:pt x="21600" y="16200"/>
                  </a:cubicBezTo>
                  <a:cubicBezTo>
                    <a:pt x="21600" y="15929"/>
                    <a:pt x="21160" y="15709"/>
                    <a:pt x="20618" y="15709"/>
                  </a:cubicBezTo>
                </a:path>
              </a:pathLst>
            </a:custGeom>
            <a:solidFill>
              <a:schemeClr val="bg1">
                <a:lumMod val="85000"/>
              </a:schemeClr>
            </a:solidFill>
            <a:ln w="12700">
              <a:miter lim="400000"/>
            </a:ln>
          </p:spPr>
          <p:txBody>
            <a:bodyPr lIns="38090" tIns="38090" rIns="38090" bIns="38090" anchor="ctr"/>
            <a:lstStyle/>
            <a:p>
              <a:pPr defTabSz="4565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200"/>
            </a:p>
          </p:txBody>
        </p:sp>
        <p:pic>
          <p:nvPicPr>
            <p:cNvPr id="29" name="图片占位符 7"/>
            <p:cNvPicPr>
              <a:picLocks noChangeAspect="1"/>
            </p:cNvPicPr>
            <p:nvPr/>
          </p:nvPicPr>
          <p:blipFill>
            <a:blip r:embed="rId3" cstate="email">
              <a:grayscl/>
              <a:extLst>
                <a:ext uri="{28A0092B-C50C-407E-A947-70E740481C1C}">
                  <a14:useLocalDpi xmlns:a14="http://schemas.microsoft.com/office/drawing/2010/main" val="0"/>
                </a:ext>
              </a:extLst>
            </a:blip>
            <a:srcRect t="198" b="198"/>
            <a:stretch>
              <a:fillRect/>
            </a:stretch>
          </p:blipFill>
          <p:spPr>
            <a:xfrm>
              <a:off x="3567016" y="8869031"/>
              <a:ext cx="1651593" cy="1650539"/>
            </a:xfrm>
            <a:prstGeom prst="ellipse">
              <a:avLst/>
            </a:prstGeom>
          </p:spPr>
        </p:pic>
        <p:pic>
          <p:nvPicPr>
            <p:cNvPr id="30" name="图片占位符 5"/>
            <p:cNvPicPr>
              <a:picLocks noChangeAspect="1"/>
            </p:cNvPicPr>
            <p:nvPr/>
          </p:nvPicPr>
          <p:blipFill>
            <a:blip r:embed="rId4" cstate="email">
              <a:grayscl/>
              <a:extLst>
                <a:ext uri="{28A0092B-C50C-407E-A947-70E740481C1C}">
                  <a14:useLocalDpi xmlns:a14="http://schemas.microsoft.com/office/drawing/2010/main" val="0"/>
                </a:ext>
              </a:extLst>
            </a:blip>
            <a:srcRect l="84" r="84"/>
            <a:stretch>
              <a:fillRect/>
            </a:stretch>
          </p:blipFill>
          <p:spPr>
            <a:xfrm>
              <a:off x="8504554" y="3451769"/>
              <a:ext cx="1651593" cy="1650539"/>
            </a:xfrm>
            <a:prstGeom prst="ellipse">
              <a:avLst/>
            </a:prstGeom>
          </p:spPr>
        </p:pic>
        <p:pic>
          <p:nvPicPr>
            <p:cNvPr id="31" name="图片占位符 8"/>
            <p:cNvPicPr>
              <a:picLocks noChangeAspect="1"/>
            </p:cNvPicPr>
            <p:nvPr/>
          </p:nvPicPr>
          <p:blipFill>
            <a:blip r:embed="rId5" cstate="email">
              <a:grayscl/>
              <a:extLst>
                <a:ext uri="{28A0092B-C50C-407E-A947-70E740481C1C}">
                  <a14:useLocalDpi xmlns:a14="http://schemas.microsoft.com/office/drawing/2010/main" val="0"/>
                </a:ext>
              </a:extLst>
            </a:blip>
            <a:srcRect l="772" r="772"/>
            <a:stretch>
              <a:fillRect/>
            </a:stretch>
          </p:blipFill>
          <p:spPr>
            <a:xfrm>
              <a:off x="14082617" y="8869031"/>
              <a:ext cx="1651593" cy="1650539"/>
            </a:xfrm>
            <a:prstGeom prst="ellipse">
              <a:avLst/>
            </a:prstGeom>
          </p:spPr>
        </p:pic>
        <p:pic>
          <p:nvPicPr>
            <p:cNvPr id="32" name="图片占位符 6"/>
            <p:cNvPicPr>
              <a:picLocks noChangeAspect="1"/>
            </p:cNvPicPr>
            <p:nvPr/>
          </p:nvPicPr>
          <p:blipFill>
            <a:blip r:embed="rId6" cstate="email">
              <a:grayscl/>
              <a:extLst>
                <a:ext uri="{28A0092B-C50C-407E-A947-70E740481C1C}">
                  <a14:useLocalDpi xmlns:a14="http://schemas.microsoft.com/office/drawing/2010/main" val="0"/>
                </a:ext>
              </a:extLst>
            </a:blip>
            <a:srcRect t="246" b="246"/>
            <a:stretch>
              <a:fillRect/>
            </a:stretch>
          </p:blipFill>
          <p:spPr>
            <a:xfrm>
              <a:off x="19020155" y="3451769"/>
              <a:ext cx="1651593" cy="1650539"/>
            </a:xfrm>
            <a:prstGeom prst="ellipse">
              <a:avLst/>
            </a:prstGeom>
          </p:spPr>
        </p:pic>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22" name="矩形 21"/>
          <p:cNvSpPr/>
          <p:nvPr/>
        </p:nvSpPr>
        <p:spPr>
          <a:xfrm>
            <a:off x="4847980" y="1702566"/>
            <a:ext cx="2494452" cy="1001404"/>
          </a:xfrm>
          <a:prstGeom prst="rect">
            <a:avLst/>
          </a:prstGeom>
          <a:solidFill>
            <a:srgbClr val="64648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3600" dirty="0">
                <a:solidFill>
                  <a:schemeClr val="bg1"/>
                </a:solidFill>
                <a:latin typeface="微软雅黑" pitchFamily="34" charset="-122"/>
                <a:ea typeface="微软雅黑" pitchFamily="34" charset="-122"/>
              </a:rPr>
              <a:t>02</a:t>
            </a:r>
            <a:endParaRPr lang="zh-CN" altLang="en-US" sz="1200" dirty="0">
              <a:solidFill>
                <a:schemeClr val="bg1"/>
              </a:solidFill>
              <a:latin typeface="微软雅黑" pitchFamily="34" charset="-122"/>
              <a:ea typeface="微软雅黑" pitchFamily="34" charset="-122"/>
            </a:endParaRPr>
          </a:p>
        </p:txBody>
      </p:sp>
      <p:grpSp>
        <p:nvGrpSpPr>
          <p:cNvPr id="9" name="组合 8"/>
          <p:cNvGrpSpPr/>
          <p:nvPr/>
        </p:nvGrpSpPr>
        <p:grpSpPr>
          <a:xfrm>
            <a:off x="3315204" y="3137571"/>
            <a:ext cx="5724644" cy="1593335"/>
            <a:chOff x="111180" y="3071916"/>
            <a:chExt cx="5724644" cy="1593335"/>
          </a:xfrm>
        </p:grpSpPr>
        <p:sp>
          <p:nvSpPr>
            <p:cNvPr id="10" name="文本框 10"/>
            <p:cNvSpPr txBox="1"/>
            <p:nvPr/>
          </p:nvSpPr>
          <p:spPr>
            <a:xfrm>
              <a:off x="1310963" y="4203586"/>
              <a:ext cx="3325077" cy="461665"/>
            </a:xfrm>
            <a:prstGeom prst="rect">
              <a:avLst/>
            </a:prstGeom>
            <a:noFill/>
          </p:spPr>
          <p:txBody>
            <a:bodyPr wrap="none" rtlCol="0">
              <a:spAutoFit/>
            </a:bodyPr>
            <a:lstStyle/>
            <a:p>
              <a:pPr algn="ctr"/>
              <a:r>
                <a:rPr lang="en-US" altLang="zh-CN" sz="2400" cap="all" dirty="0">
                  <a:solidFill>
                    <a:srgbClr val="646486"/>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The Scenery DESIGN</a:t>
              </a:r>
              <a:endParaRPr lang="zh-CN" altLang="en-US" sz="2400" cap="all" dirty="0">
                <a:solidFill>
                  <a:srgbClr val="646486"/>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11" name="文本框 12"/>
            <p:cNvSpPr txBox="1"/>
            <p:nvPr/>
          </p:nvSpPr>
          <p:spPr>
            <a:xfrm>
              <a:off x="111180" y="3071916"/>
              <a:ext cx="5724644" cy="923330"/>
            </a:xfrm>
            <a:prstGeom prst="rect">
              <a:avLst/>
            </a:prstGeom>
            <a:noFill/>
          </p:spPr>
          <p:txBody>
            <a:bodyPr wrap="none" rtlCol="0">
              <a:spAutoFit/>
            </a:bodyPr>
            <a:lstStyle/>
            <a:p>
              <a:pPr algn="ctr"/>
              <a:r>
                <a:rPr lang="zh-CN" altLang="en-US" sz="5400" dirty="0">
                  <a:solidFill>
                    <a:srgbClr val="50BAC5"/>
                  </a:solidFill>
                  <a:latin typeface="微软雅黑" pitchFamily="34" charset="-122"/>
                  <a:ea typeface="微软雅黑" pitchFamily="34" charset="-122"/>
                  <a:cs typeface="Microsoft JhengHei Light" panose="020B0304030504040204" pitchFamily="34" charset="-122"/>
                </a:rPr>
                <a:t>Click to add your title</a:t>
              </a:r>
            </a:p>
          </p:txBody>
        </p:sp>
        <p:sp>
          <p:nvSpPr>
            <p:cNvPr id="12" name="矩形 11"/>
            <p:cNvSpPr/>
            <p:nvPr/>
          </p:nvSpPr>
          <p:spPr>
            <a:xfrm>
              <a:off x="1353501" y="4089292"/>
              <a:ext cx="3240000" cy="18000"/>
            </a:xfrm>
            <a:prstGeom prst="rect">
              <a:avLst/>
            </a:prstGeom>
            <a:solidFill>
              <a:srgbClr val="64648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rgbClr val="3B7E87"/>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750"/>
                                        <p:tgtEl>
                                          <p:spTgt spid="1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750"/>
                                        <p:tgtEl>
                                          <p:spTgt spid="22"/>
                                        </p:tgtEl>
                                      </p:cBhvr>
                                    </p:animEffect>
                                    <p:anim calcmode="lin" valueType="num">
                                      <p:cBhvr>
                                        <p:cTn id="12" dur="750" fill="hold"/>
                                        <p:tgtEl>
                                          <p:spTgt spid="22"/>
                                        </p:tgtEl>
                                        <p:attrNameLst>
                                          <p:attrName>ppt_x</p:attrName>
                                        </p:attrNameLst>
                                      </p:cBhvr>
                                      <p:tavLst>
                                        <p:tav tm="0">
                                          <p:val>
                                            <p:strVal val="#ppt_x"/>
                                          </p:val>
                                        </p:tav>
                                        <p:tav tm="100000">
                                          <p:val>
                                            <p:strVal val="#ppt_x"/>
                                          </p:val>
                                        </p:tav>
                                      </p:tavLst>
                                    </p:anim>
                                    <p:anim calcmode="lin" valueType="num">
                                      <p:cBhvr>
                                        <p:cTn id="13" dur="75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theme/theme1.xml><?xml version="1.0" encoding="utf-8"?>
<a:theme xmlns:a="http://schemas.openxmlformats.org/drawingml/2006/main" name="www.freeppt7.com-Best powerpoint templates free download-slideshow​​">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2071</Words>
  <Application>Microsoft Office PowerPoint</Application>
  <PresentationFormat>自定义</PresentationFormat>
  <Paragraphs>336</Paragraphs>
  <Slides>26</Slides>
  <Notes>26</Notes>
  <HiddenSlides>0</HiddenSlides>
  <MMClips>1</MMClips>
  <ScaleCrop>false</ScaleCrop>
  <HeadingPairs>
    <vt:vector size="6" baseType="variant">
      <vt:variant>
        <vt:lpstr>已用的字体</vt:lpstr>
      </vt:variant>
      <vt:variant>
        <vt:i4>36</vt:i4>
      </vt:variant>
      <vt:variant>
        <vt:lpstr>主题</vt:lpstr>
      </vt:variant>
      <vt:variant>
        <vt:i4>10</vt:i4>
      </vt:variant>
      <vt:variant>
        <vt:lpstr>幻灯片标题</vt:lpstr>
      </vt:variant>
      <vt:variant>
        <vt:i4>26</vt:i4>
      </vt:variant>
    </vt:vector>
  </HeadingPairs>
  <TitlesOfParts>
    <vt:vector size="72" baseType="lpstr">
      <vt:lpstr>Abel</vt:lpstr>
      <vt:lpstr>Abraham Lincoln</vt:lpstr>
      <vt:lpstr>Adobe Gothic Std B</vt:lpstr>
      <vt:lpstr>FontAwesome</vt:lpstr>
      <vt:lpstr>Gill Sans</vt:lpstr>
      <vt:lpstr>ITC Avant Garde Std Bk</vt:lpstr>
      <vt:lpstr>Lato Black</vt:lpstr>
      <vt:lpstr>Lato Light</vt:lpstr>
      <vt:lpstr>Lato Regular</vt:lpstr>
      <vt:lpstr>LiHei Pro</vt:lpstr>
      <vt:lpstr>Meiryo</vt:lpstr>
      <vt:lpstr>Microsoft JhengHei Light</vt:lpstr>
      <vt:lpstr>Open Sans</vt:lpstr>
      <vt:lpstr>Open Sans Extrabold</vt:lpstr>
      <vt:lpstr>Open Sans Light</vt:lpstr>
      <vt:lpstr>Open Sans Semibold</vt:lpstr>
      <vt:lpstr>Poppins Light</vt:lpstr>
      <vt:lpstr>Poppins Medium</vt:lpstr>
      <vt:lpstr>Poppins SemiBold</vt:lpstr>
      <vt:lpstr>Roboto Light</vt:lpstr>
      <vt:lpstr>Signika</vt:lpstr>
      <vt:lpstr>Simple-Line-Icons</vt:lpstr>
      <vt:lpstr>Stencil Std</vt:lpstr>
      <vt:lpstr>等线</vt:lpstr>
      <vt:lpstr>等线 Light</vt:lpstr>
      <vt:lpstr>冬青黑体简体中文 W3</vt:lpstr>
      <vt:lpstr>方正小标宋简体</vt:lpstr>
      <vt:lpstr>方正姚体</vt:lpstr>
      <vt:lpstr>迷你简汉真广标</vt:lpstr>
      <vt:lpstr>宋体</vt:lpstr>
      <vt:lpstr>微软雅黑</vt:lpstr>
      <vt:lpstr>Agency FB</vt:lpstr>
      <vt:lpstr>Arial</vt:lpstr>
      <vt:lpstr>Calibri</vt:lpstr>
      <vt:lpstr>Impact</vt:lpstr>
      <vt:lpstr>Wingdings</vt:lpstr>
      <vt:lpstr>www.freeppt7.com-Best powerpoint templates free download-slideshow​​</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小清新PPT</dc:title>
  <dc:subject>RP</dc:subject>
  <dc:creator>Administrator</dc:creator>
  <cp:keywords>RP</cp:keywords>
  <dc:description>RP</dc:description>
  <cp:lastModifiedBy>宇 之灵</cp:lastModifiedBy>
  <cp:revision>3674</cp:revision>
  <dcterms:created xsi:type="dcterms:W3CDTF">2015-12-01T09:06:00Z</dcterms:created>
  <dcterms:modified xsi:type="dcterms:W3CDTF">2018-10-16T00:57:21Z</dcterms:modified>
  <cp:category>RP</cp:category>
  <cp:contentStatus>RP</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2052-10.8.0.5391</vt:lpwstr>
  </property>
</Properties>
</file>