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5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2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2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24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4" r:id="rId5"/>
    <p:sldId id="267" r:id="rId6"/>
    <p:sldId id="266" r:id="rId7"/>
    <p:sldId id="265" r:id="rId8"/>
    <p:sldId id="260" r:id="rId9"/>
    <p:sldId id="268" r:id="rId10"/>
    <p:sldId id="269" r:id="rId11"/>
    <p:sldId id="271" r:id="rId12"/>
    <p:sldId id="270" r:id="rId13"/>
    <p:sldId id="261" r:id="rId14"/>
    <p:sldId id="275" r:id="rId15"/>
    <p:sldId id="274" r:id="rId16"/>
    <p:sldId id="273" r:id="rId17"/>
    <p:sldId id="272" r:id="rId18"/>
    <p:sldId id="262" r:id="rId19"/>
    <p:sldId id="278" r:id="rId20"/>
    <p:sldId id="276" r:id="rId21"/>
    <p:sldId id="263" r:id="rId22"/>
    <p:sldId id="281" r:id="rId23"/>
    <p:sldId id="280" r:id="rId24"/>
    <p:sldId id="282" r:id="rId25"/>
    <p:sldId id="279" r:id="rId26"/>
    <p:sldId id="258" r:id="rId27"/>
    <p:sldId id="313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B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3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44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Office_Excel_2007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3-4AB2-9D20-F67E522F5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477555840"/>
        <c:axId val="577476936"/>
      </c:barChart>
      <c:catAx>
        <c:axId val="477555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77476936"/>
        <c:crosses val="autoZero"/>
        <c:auto val="1"/>
        <c:lblAlgn val="ctr"/>
        <c:lblOffset val="100"/>
        <c:noMultiLvlLbl val="0"/>
      </c:catAx>
      <c:valAx>
        <c:axId val="577476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7755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42671-E46C-425D-BAEA-D8B5CF1D3B41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31D0-C1F1-459A-A804-2CF5D4756A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04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607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74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8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641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492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905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46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215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948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912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89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80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38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088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949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45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920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7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0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27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93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2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83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672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241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28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7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18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7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2"/>
          <a:stretch/>
        </p:blipFill>
        <p:spPr>
          <a:xfrm>
            <a:off x="0" y="2481942"/>
            <a:ext cx="12192000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0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3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440412" y="1803400"/>
            <a:ext cx="4693688" cy="3620422"/>
          </a:xfrm>
          <a:custGeom>
            <a:avLst/>
            <a:gdLst>
              <a:gd name="connsiteX0" fmla="*/ 1338111 w 8898844"/>
              <a:gd name="connsiteY0" fmla="*/ 0 h 6864021"/>
              <a:gd name="connsiteX1" fmla="*/ 1659844 w 8898844"/>
              <a:gd name="connsiteY1" fmla="*/ 323013 h 6864021"/>
              <a:gd name="connsiteX2" fmla="*/ 1780494 w 8898844"/>
              <a:gd name="connsiteY2" fmla="*/ 282636 h 6864021"/>
              <a:gd name="connsiteX3" fmla="*/ 1941361 w 8898844"/>
              <a:gd name="connsiteY3" fmla="*/ 282636 h 6864021"/>
              <a:gd name="connsiteX4" fmla="*/ 1941361 w 8898844"/>
              <a:gd name="connsiteY4" fmla="*/ 242260 h 6864021"/>
              <a:gd name="connsiteX5" fmla="*/ 2182661 w 8898844"/>
              <a:gd name="connsiteY5" fmla="*/ 565272 h 6864021"/>
              <a:gd name="connsiteX6" fmla="*/ 2464178 w 8898844"/>
              <a:gd name="connsiteY6" fmla="*/ 686402 h 6864021"/>
              <a:gd name="connsiteX7" fmla="*/ 2423961 w 8898844"/>
              <a:gd name="connsiteY7" fmla="*/ 484519 h 6864021"/>
              <a:gd name="connsiteX8" fmla="*/ 2665261 w 8898844"/>
              <a:gd name="connsiteY8" fmla="*/ 686402 h 6864021"/>
              <a:gd name="connsiteX9" fmla="*/ 2986995 w 8898844"/>
              <a:gd name="connsiteY9" fmla="*/ 767155 h 6864021"/>
              <a:gd name="connsiteX10" fmla="*/ 3107644 w 8898844"/>
              <a:gd name="connsiteY10" fmla="*/ 969038 h 6864021"/>
              <a:gd name="connsiteX11" fmla="*/ 3268512 w 8898844"/>
              <a:gd name="connsiteY11" fmla="*/ 847909 h 6864021"/>
              <a:gd name="connsiteX12" fmla="*/ 3308727 w 8898844"/>
              <a:gd name="connsiteY12" fmla="*/ 888285 h 6864021"/>
              <a:gd name="connsiteX13" fmla="*/ 3147861 w 8898844"/>
              <a:gd name="connsiteY13" fmla="*/ 1009415 h 6864021"/>
              <a:gd name="connsiteX14" fmla="*/ 3550027 w 8898844"/>
              <a:gd name="connsiteY14" fmla="*/ 1170921 h 6864021"/>
              <a:gd name="connsiteX15" fmla="*/ 3630461 w 8898844"/>
              <a:gd name="connsiteY15" fmla="*/ 969038 h 6864021"/>
              <a:gd name="connsiteX16" fmla="*/ 3831544 w 8898844"/>
              <a:gd name="connsiteY16" fmla="*/ 1009415 h 6864021"/>
              <a:gd name="connsiteX17" fmla="*/ 3992411 w 8898844"/>
              <a:gd name="connsiteY17" fmla="*/ 1090168 h 6864021"/>
              <a:gd name="connsiteX18" fmla="*/ 4635878 w 8898844"/>
              <a:gd name="connsiteY18" fmla="*/ 1372804 h 6864021"/>
              <a:gd name="connsiteX19" fmla="*/ 4796744 w 8898844"/>
              <a:gd name="connsiteY19" fmla="*/ 1413181 h 6864021"/>
              <a:gd name="connsiteX20" fmla="*/ 4957610 w 8898844"/>
              <a:gd name="connsiteY20" fmla="*/ 1493934 h 6864021"/>
              <a:gd name="connsiteX21" fmla="*/ 5239128 w 8898844"/>
              <a:gd name="connsiteY21" fmla="*/ 1413181 h 6864021"/>
              <a:gd name="connsiteX22" fmla="*/ 5399994 w 8898844"/>
              <a:gd name="connsiteY22" fmla="*/ 1493934 h 6864021"/>
              <a:gd name="connsiteX23" fmla="*/ 5399994 w 8898844"/>
              <a:gd name="connsiteY23" fmla="*/ 1332428 h 6864021"/>
              <a:gd name="connsiteX24" fmla="*/ 6123894 w 8898844"/>
              <a:gd name="connsiteY24" fmla="*/ 1413181 h 6864021"/>
              <a:gd name="connsiteX25" fmla="*/ 6204328 w 8898844"/>
              <a:gd name="connsiteY25" fmla="*/ 1574687 h 6864021"/>
              <a:gd name="connsiteX26" fmla="*/ 6324978 w 8898844"/>
              <a:gd name="connsiteY26" fmla="*/ 1574687 h 6864021"/>
              <a:gd name="connsiteX27" fmla="*/ 6485844 w 8898844"/>
              <a:gd name="connsiteY27" fmla="*/ 1453558 h 6864021"/>
              <a:gd name="connsiteX28" fmla="*/ 6928228 w 8898844"/>
              <a:gd name="connsiteY28" fmla="*/ 1170921 h 6864021"/>
              <a:gd name="connsiteX29" fmla="*/ 6968444 w 8898844"/>
              <a:gd name="connsiteY29" fmla="*/ 1130545 h 6864021"/>
              <a:gd name="connsiteX30" fmla="*/ 7008660 w 8898844"/>
              <a:gd name="connsiteY30" fmla="*/ 1211298 h 6864021"/>
              <a:gd name="connsiteX31" fmla="*/ 7209744 w 8898844"/>
              <a:gd name="connsiteY31" fmla="*/ 969038 h 6864021"/>
              <a:gd name="connsiteX32" fmla="*/ 7290178 w 8898844"/>
              <a:gd name="connsiteY32" fmla="*/ 1049792 h 6864021"/>
              <a:gd name="connsiteX33" fmla="*/ 7611910 w 8898844"/>
              <a:gd name="connsiteY33" fmla="*/ 565272 h 6864021"/>
              <a:gd name="connsiteX34" fmla="*/ 7571694 w 8898844"/>
              <a:gd name="connsiteY34" fmla="*/ 524896 h 6864021"/>
              <a:gd name="connsiteX35" fmla="*/ 7491260 w 8898844"/>
              <a:gd name="connsiteY35" fmla="*/ 686402 h 6864021"/>
              <a:gd name="connsiteX36" fmla="*/ 7451044 w 8898844"/>
              <a:gd name="connsiteY36" fmla="*/ 646026 h 6864021"/>
              <a:gd name="connsiteX37" fmla="*/ 7491260 w 8898844"/>
              <a:gd name="connsiteY37" fmla="*/ 403766 h 6864021"/>
              <a:gd name="connsiteX38" fmla="*/ 7611910 w 8898844"/>
              <a:gd name="connsiteY38" fmla="*/ 323013 h 6864021"/>
              <a:gd name="connsiteX39" fmla="*/ 7692344 w 8898844"/>
              <a:gd name="connsiteY39" fmla="*/ 524896 h 6864021"/>
              <a:gd name="connsiteX40" fmla="*/ 7812994 w 8898844"/>
              <a:gd name="connsiteY40" fmla="*/ 282636 h 6864021"/>
              <a:gd name="connsiteX41" fmla="*/ 7853210 w 8898844"/>
              <a:gd name="connsiteY41" fmla="*/ 605649 h 6864021"/>
              <a:gd name="connsiteX42" fmla="*/ 8054294 w 8898844"/>
              <a:gd name="connsiteY42" fmla="*/ 444143 h 6864021"/>
              <a:gd name="connsiteX43" fmla="*/ 8295594 w 8898844"/>
              <a:gd name="connsiteY43" fmla="*/ 888285 h 6864021"/>
              <a:gd name="connsiteX44" fmla="*/ 8577111 w 8898844"/>
              <a:gd name="connsiteY44" fmla="*/ 767155 h 6864021"/>
              <a:gd name="connsiteX45" fmla="*/ 8577111 w 8898844"/>
              <a:gd name="connsiteY45" fmla="*/ 888285 h 6864021"/>
              <a:gd name="connsiteX46" fmla="*/ 8858627 w 8898844"/>
              <a:gd name="connsiteY46" fmla="*/ 1009415 h 6864021"/>
              <a:gd name="connsiteX47" fmla="*/ 8898844 w 8898844"/>
              <a:gd name="connsiteY47" fmla="*/ 1170921 h 6864021"/>
              <a:gd name="connsiteX48" fmla="*/ 8898844 w 8898844"/>
              <a:gd name="connsiteY48" fmla="*/ 1211298 h 6864021"/>
              <a:gd name="connsiteX49" fmla="*/ 8737977 w 8898844"/>
              <a:gd name="connsiteY49" fmla="*/ 1655441 h 6864021"/>
              <a:gd name="connsiteX50" fmla="*/ 8536894 w 8898844"/>
              <a:gd name="connsiteY50" fmla="*/ 1816947 h 6864021"/>
              <a:gd name="connsiteX51" fmla="*/ 8335810 w 8898844"/>
              <a:gd name="connsiteY51" fmla="*/ 2059207 h 6864021"/>
              <a:gd name="connsiteX52" fmla="*/ 8255378 w 8898844"/>
              <a:gd name="connsiteY52" fmla="*/ 2139960 h 6864021"/>
              <a:gd name="connsiteX53" fmla="*/ 8456461 w 8898844"/>
              <a:gd name="connsiteY53" fmla="*/ 2664855 h 6864021"/>
              <a:gd name="connsiteX54" fmla="*/ 8456461 w 8898844"/>
              <a:gd name="connsiteY54" fmla="*/ 2907115 h 6864021"/>
              <a:gd name="connsiteX55" fmla="*/ 8054294 w 8898844"/>
              <a:gd name="connsiteY55" fmla="*/ 3512764 h 6864021"/>
              <a:gd name="connsiteX56" fmla="*/ 8134728 w 8898844"/>
              <a:gd name="connsiteY56" fmla="*/ 3512764 h 6864021"/>
              <a:gd name="connsiteX57" fmla="*/ 8416244 w 8898844"/>
              <a:gd name="connsiteY57" fmla="*/ 3189751 h 6864021"/>
              <a:gd name="connsiteX58" fmla="*/ 8416244 w 8898844"/>
              <a:gd name="connsiteY58" fmla="*/ 3391634 h 6864021"/>
              <a:gd name="connsiteX59" fmla="*/ 8496677 w 8898844"/>
              <a:gd name="connsiteY59" fmla="*/ 3674270 h 6864021"/>
              <a:gd name="connsiteX60" fmla="*/ 8215160 w 8898844"/>
              <a:gd name="connsiteY60" fmla="*/ 4360673 h 6864021"/>
              <a:gd name="connsiteX61" fmla="*/ 7933644 w 8898844"/>
              <a:gd name="connsiteY61" fmla="*/ 4845192 h 6864021"/>
              <a:gd name="connsiteX62" fmla="*/ 7812994 w 8898844"/>
              <a:gd name="connsiteY62" fmla="*/ 4925945 h 6864021"/>
              <a:gd name="connsiteX63" fmla="*/ 7692344 w 8898844"/>
              <a:gd name="connsiteY63" fmla="*/ 5127828 h 6864021"/>
              <a:gd name="connsiteX64" fmla="*/ 7491260 w 8898844"/>
              <a:gd name="connsiteY64" fmla="*/ 5329711 h 6864021"/>
              <a:gd name="connsiteX65" fmla="*/ 7491260 w 8898844"/>
              <a:gd name="connsiteY65" fmla="*/ 5450841 h 6864021"/>
              <a:gd name="connsiteX66" fmla="*/ 6968444 w 8898844"/>
              <a:gd name="connsiteY66" fmla="*/ 6096866 h 6864021"/>
              <a:gd name="connsiteX67" fmla="*/ 6767360 w 8898844"/>
              <a:gd name="connsiteY67" fmla="*/ 6258373 h 6864021"/>
              <a:gd name="connsiteX68" fmla="*/ 6767360 w 8898844"/>
              <a:gd name="connsiteY68" fmla="*/ 6217996 h 6864021"/>
              <a:gd name="connsiteX69" fmla="*/ 6888010 w 8898844"/>
              <a:gd name="connsiteY69" fmla="*/ 6016113 h 6864021"/>
              <a:gd name="connsiteX70" fmla="*/ 6284760 w 8898844"/>
              <a:gd name="connsiteY70" fmla="*/ 6339126 h 6864021"/>
              <a:gd name="connsiteX71" fmla="*/ 6003244 w 8898844"/>
              <a:gd name="connsiteY71" fmla="*/ 6379502 h 6864021"/>
              <a:gd name="connsiteX72" fmla="*/ 4836960 w 8898844"/>
              <a:gd name="connsiteY72" fmla="*/ 6702515 h 6864021"/>
              <a:gd name="connsiteX73" fmla="*/ 2986995 w 8898844"/>
              <a:gd name="connsiteY73" fmla="*/ 6823645 h 6864021"/>
              <a:gd name="connsiteX74" fmla="*/ 1338111 w 8898844"/>
              <a:gd name="connsiteY74" fmla="*/ 6217996 h 6864021"/>
              <a:gd name="connsiteX75" fmla="*/ 815294 w 8898844"/>
              <a:gd name="connsiteY75" fmla="*/ 5773854 h 6864021"/>
              <a:gd name="connsiteX76" fmla="*/ 654428 w 8898844"/>
              <a:gd name="connsiteY76" fmla="*/ 5693100 h 6864021"/>
              <a:gd name="connsiteX77" fmla="*/ 372911 w 8898844"/>
              <a:gd name="connsiteY77" fmla="*/ 5491217 h 6864021"/>
              <a:gd name="connsiteX78" fmla="*/ 372911 w 8898844"/>
              <a:gd name="connsiteY78" fmla="*/ 5450841 h 6864021"/>
              <a:gd name="connsiteX79" fmla="*/ 51178 w 8898844"/>
              <a:gd name="connsiteY79" fmla="*/ 4966322 h 6864021"/>
              <a:gd name="connsiteX80" fmla="*/ 91394 w 8898844"/>
              <a:gd name="connsiteY80" fmla="*/ 4925945 h 6864021"/>
              <a:gd name="connsiteX81" fmla="*/ 493561 w 8898844"/>
              <a:gd name="connsiteY81" fmla="*/ 5208581 h 6864021"/>
              <a:gd name="connsiteX82" fmla="*/ 1016378 w 8898844"/>
              <a:gd name="connsiteY82" fmla="*/ 5450841 h 6864021"/>
              <a:gd name="connsiteX83" fmla="*/ 1257678 w 8898844"/>
              <a:gd name="connsiteY83" fmla="*/ 5410464 h 6864021"/>
              <a:gd name="connsiteX84" fmla="*/ 4394578 w 8898844"/>
              <a:gd name="connsiteY84" fmla="*/ 6016113 h 6864021"/>
              <a:gd name="connsiteX85" fmla="*/ 4113061 w 8898844"/>
              <a:gd name="connsiteY85" fmla="*/ 6016113 h 6864021"/>
              <a:gd name="connsiteX86" fmla="*/ 1458761 w 8898844"/>
              <a:gd name="connsiteY86" fmla="*/ 5329711 h 6864021"/>
              <a:gd name="connsiteX87" fmla="*/ 1137028 w 8898844"/>
              <a:gd name="connsiteY87" fmla="*/ 5127828 h 6864021"/>
              <a:gd name="connsiteX88" fmla="*/ 533778 w 8898844"/>
              <a:gd name="connsiteY88" fmla="*/ 4643309 h 6864021"/>
              <a:gd name="connsiteX89" fmla="*/ 453344 w 8898844"/>
              <a:gd name="connsiteY89" fmla="*/ 4481802 h 6864021"/>
              <a:gd name="connsiteX90" fmla="*/ 252261 w 8898844"/>
              <a:gd name="connsiteY90" fmla="*/ 4118413 h 6864021"/>
              <a:gd name="connsiteX91" fmla="*/ 10961 w 8898844"/>
              <a:gd name="connsiteY91" fmla="*/ 3755024 h 6864021"/>
              <a:gd name="connsiteX92" fmla="*/ 91394 w 8898844"/>
              <a:gd name="connsiteY92" fmla="*/ 3512764 h 6864021"/>
              <a:gd name="connsiteX93" fmla="*/ 171828 w 8898844"/>
              <a:gd name="connsiteY93" fmla="*/ 3432011 h 6864021"/>
              <a:gd name="connsiteX94" fmla="*/ 413128 w 8898844"/>
              <a:gd name="connsiteY94" fmla="*/ 3674270 h 6864021"/>
              <a:gd name="connsiteX95" fmla="*/ 453344 w 8898844"/>
              <a:gd name="connsiteY95" fmla="*/ 3472387 h 6864021"/>
              <a:gd name="connsiteX96" fmla="*/ 493561 w 8898844"/>
              <a:gd name="connsiteY96" fmla="*/ 3674270 h 6864021"/>
              <a:gd name="connsiteX97" fmla="*/ 895728 w 8898844"/>
              <a:gd name="connsiteY97" fmla="*/ 3674270 h 6864021"/>
              <a:gd name="connsiteX98" fmla="*/ 533778 w 8898844"/>
              <a:gd name="connsiteY98" fmla="*/ 3028245 h 6864021"/>
              <a:gd name="connsiteX99" fmla="*/ 815294 w 8898844"/>
              <a:gd name="connsiteY99" fmla="*/ 3230128 h 6864021"/>
              <a:gd name="connsiteX100" fmla="*/ 895728 w 8898844"/>
              <a:gd name="connsiteY100" fmla="*/ 3149375 h 6864021"/>
              <a:gd name="connsiteX101" fmla="*/ 453344 w 8898844"/>
              <a:gd name="connsiteY101" fmla="*/ 2705232 h 6864021"/>
              <a:gd name="connsiteX102" fmla="*/ 493561 w 8898844"/>
              <a:gd name="connsiteY102" fmla="*/ 2664855 h 6864021"/>
              <a:gd name="connsiteX103" fmla="*/ 614211 w 8898844"/>
              <a:gd name="connsiteY103" fmla="*/ 2785986 h 6864021"/>
              <a:gd name="connsiteX104" fmla="*/ 815294 w 8898844"/>
              <a:gd name="connsiteY104" fmla="*/ 2866739 h 6864021"/>
              <a:gd name="connsiteX105" fmla="*/ 1177244 w 8898844"/>
              <a:gd name="connsiteY105" fmla="*/ 3028245 h 6864021"/>
              <a:gd name="connsiteX106" fmla="*/ 1619628 w 8898844"/>
              <a:gd name="connsiteY106" fmla="*/ 3108998 h 6864021"/>
              <a:gd name="connsiteX107" fmla="*/ 1659844 w 8898844"/>
              <a:gd name="connsiteY107" fmla="*/ 3028245 h 6864021"/>
              <a:gd name="connsiteX108" fmla="*/ 2062011 w 8898844"/>
              <a:gd name="connsiteY108" fmla="*/ 3149375 h 6864021"/>
              <a:gd name="connsiteX109" fmla="*/ 2464178 w 8898844"/>
              <a:gd name="connsiteY109" fmla="*/ 3310881 h 6864021"/>
              <a:gd name="connsiteX110" fmla="*/ 2062011 w 8898844"/>
              <a:gd name="connsiteY110" fmla="*/ 3149375 h 6864021"/>
              <a:gd name="connsiteX111" fmla="*/ 2062011 w 8898844"/>
              <a:gd name="connsiteY111" fmla="*/ 3028245 h 6864021"/>
              <a:gd name="connsiteX112" fmla="*/ 1820711 w 8898844"/>
              <a:gd name="connsiteY112" fmla="*/ 2745609 h 6864021"/>
              <a:gd name="connsiteX113" fmla="*/ 1740278 w 8898844"/>
              <a:gd name="connsiteY113" fmla="*/ 2907115 h 6864021"/>
              <a:gd name="connsiteX114" fmla="*/ 1619628 w 8898844"/>
              <a:gd name="connsiteY114" fmla="*/ 2705232 h 6864021"/>
              <a:gd name="connsiteX115" fmla="*/ 1137028 w 8898844"/>
              <a:gd name="connsiteY115" fmla="*/ 2301466 h 6864021"/>
              <a:gd name="connsiteX116" fmla="*/ 935944 w 8898844"/>
              <a:gd name="connsiteY116" fmla="*/ 2139960 h 6864021"/>
              <a:gd name="connsiteX117" fmla="*/ 654428 w 8898844"/>
              <a:gd name="connsiteY117" fmla="*/ 1816947 h 6864021"/>
              <a:gd name="connsiteX118" fmla="*/ 533778 w 8898844"/>
              <a:gd name="connsiteY118" fmla="*/ 1372804 h 6864021"/>
              <a:gd name="connsiteX119" fmla="*/ 815294 w 8898844"/>
              <a:gd name="connsiteY119" fmla="*/ 1413181 h 6864021"/>
              <a:gd name="connsiteX120" fmla="*/ 614211 w 8898844"/>
              <a:gd name="connsiteY120" fmla="*/ 524896 h 6864021"/>
              <a:gd name="connsiteX121" fmla="*/ 935944 w 8898844"/>
              <a:gd name="connsiteY121" fmla="*/ 726779 h 6864021"/>
              <a:gd name="connsiteX122" fmla="*/ 1137028 w 8898844"/>
              <a:gd name="connsiteY122" fmla="*/ 646026 h 6864021"/>
              <a:gd name="connsiteX123" fmla="*/ 1177244 w 8898844"/>
              <a:gd name="connsiteY123" fmla="*/ 807532 h 6864021"/>
              <a:gd name="connsiteX124" fmla="*/ 1297894 w 8898844"/>
              <a:gd name="connsiteY124" fmla="*/ 524896 h 6864021"/>
              <a:gd name="connsiteX125" fmla="*/ 1539194 w 8898844"/>
              <a:gd name="connsiteY125" fmla="*/ 969038 h 6864021"/>
              <a:gd name="connsiteX126" fmla="*/ 1775624 w 8898844"/>
              <a:gd name="connsiteY126" fmla="*/ 1113117 h 6864021"/>
              <a:gd name="connsiteX127" fmla="*/ 1808171 w 8898844"/>
              <a:gd name="connsiteY127" fmla="*/ 1096551 h 6864021"/>
              <a:gd name="connsiteX128" fmla="*/ 1820711 w 8898844"/>
              <a:gd name="connsiteY128" fmla="*/ 1130545 h 6864021"/>
              <a:gd name="connsiteX129" fmla="*/ 1821120 w 8898844"/>
              <a:gd name="connsiteY129" fmla="*/ 1129164 h 6864021"/>
              <a:gd name="connsiteX130" fmla="*/ 1821339 w 8898844"/>
              <a:gd name="connsiteY130" fmla="*/ 1150102 h 6864021"/>
              <a:gd name="connsiteX131" fmla="*/ 1860928 w 8898844"/>
              <a:gd name="connsiteY131" fmla="*/ 1292051 h 6864021"/>
              <a:gd name="connsiteX132" fmla="*/ 2182661 w 8898844"/>
              <a:gd name="connsiteY132" fmla="*/ 1655441 h 6864021"/>
              <a:gd name="connsiteX133" fmla="*/ 2383744 w 8898844"/>
              <a:gd name="connsiteY133" fmla="*/ 1615064 h 6864021"/>
              <a:gd name="connsiteX134" fmla="*/ 1981578 w 8898844"/>
              <a:gd name="connsiteY134" fmla="*/ 1049792 h 6864021"/>
              <a:gd name="connsiteX135" fmla="*/ 1860928 w 8898844"/>
              <a:gd name="connsiteY135" fmla="*/ 1292051 h 6864021"/>
              <a:gd name="connsiteX136" fmla="*/ 1901144 w 8898844"/>
              <a:gd name="connsiteY136" fmla="*/ 1090168 h 6864021"/>
              <a:gd name="connsiteX137" fmla="*/ 1827623 w 8898844"/>
              <a:gd name="connsiteY137" fmla="*/ 1107202 h 6864021"/>
              <a:gd name="connsiteX138" fmla="*/ 1821120 w 8898844"/>
              <a:gd name="connsiteY138" fmla="*/ 1129164 h 6864021"/>
              <a:gd name="connsiteX139" fmla="*/ 1820711 w 8898844"/>
              <a:gd name="connsiteY139" fmla="*/ 1090168 h 6864021"/>
              <a:gd name="connsiteX140" fmla="*/ 1808171 w 8898844"/>
              <a:gd name="connsiteY140" fmla="*/ 1096551 h 6864021"/>
              <a:gd name="connsiteX141" fmla="*/ 1797147 w 8898844"/>
              <a:gd name="connsiteY141" fmla="*/ 1066668 h 6864021"/>
              <a:gd name="connsiteX142" fmla="*/ 1579411 w 8898844"/>
              <a:gd name="connsiteY142" fmla="*/ 646026 h 6864021"/>
              <a:gd name="connsiteX143" fmla="*/ 1539194 w 8898844"/>
              <a:gd name="connsiteY143" fmla="*/ 686402 h 6864021"/>
              <a:gd name="connsiteX144" fmla="*/ 1458761 w 8898844"/>
              <a:gd name="connsiteY144" fmla="*/ 444143 h 6864021"/>
              <a:gd name="connsiteX145" fmla="*/ 1297894 w 8898844"/>
              <a:gd name="connsiteY145" fmla="*/ 121130 h 6864021"/>
              <a:gd name="connsiteX146" fmla="*/ 1338111 w 8898844"/>
              <a:gd name="connsiteY146" fmla="*/ 0 h 686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8898844" h="6864021">
                <a:moveTo>
                  <a:pt x="1338111" y="0"/>
                </a:moveTo>
                <a:cubicBezTo>
                  <a:pt x="1458761" y="121130"/>
                  <a:pt x="1539194" y="242260"/>
                  <a:pt x="1659844" y="323013"/>
                </a:cubicBezTo>
                <a:cubicBezTo>
                  <a:pt x="1700061" y="323013"/>
                  <a:pt x="1740278" y="282636"/>
                  <a:pt x="1780494" y="282636"/>
                </a:cubicBezTo>
                <a:cubicBezTo>
                  <a:pt x="1820711" y="242260"/>
                  <a:pt x="1901144" y="282636"/>
                  <a:pt x="1941361" y="282636"/>
                </a:cubicBezTo>
                <a:cubicBezTo>
                  <a:pt x="1941361" y="282636"/>
                  <a:pt x="1941361" y="242260"/>
                  <a:pt x="1941361" y="242260"/>
                </a:cubicBezTo>
                <a:cubicBezTo>
                  <a:pt x="2021794" y="363390"/>
                  <a:pt x="2102227" y="484519"/>
                  <a:pt x="2182661" y="565272"/>
                </a:cubicBezTo>
                <a:cubicBezTo>
                  <a:pt x="2263094" y="605649"/>
                  <a:pt x="2383744" y="646026"/>
                  <a:pt x="2464178" y="686402"/>
                </a:cubicBezTo>
                <a:cubicBezTo>
                  <a:pt x="2464178" y="646026"/>
                  <a:pt x="2423961" y="605649"/>
                  <a:pt x="2423961" y="484519"/>
                </a:cubicBezTo>
                <a:cubicBezTo>
                  <a:pt x="2504394" y="605649"/>
                  <a:pt x="2584827" y="686402"/>
                  <a:pt x="2665261" y="686402"/>
                </a:cubicBezTo>
                <a:cubicBezTo>
                  <a:pt x="2785911" y="686402"/>
                  <a:pt x="2866344" y="726779"/>
                  <a:pt x="2986995" y="767155"/>
                </a:cubicBezTo>
                <a:cubicBezTo>
                  <a:pt x="3107644" y="807532"/>
                  <a:pt x="3147861" y="807532"/>
                  <a:pt x="3107644" y="969038"/>
                </a:cubicBezTo>
                <a:cubicBezTo>
                  <a:pt x="3188078" y="928662"/>
                  <a:pt x="3228295" y="888285"/>
                  <a:pt x="3268512" y="847909"/>
                </a:cubicBezTo>
                <a:cubicBezTo>
                  <a:pt x="3268512" y="847909"/>
                  <a:pt x="3268512" y="847909"/>
                  <a:pt x="3308727" y="888285"/>
                </a:cubicBezTo>
                <a:cubicBezTo>
                  <a:pt x="3228295" y="928662"/>
                  <a:pt x="3188078" y="969038"/>
                  <a:pt x="3147861" y="1009415"/>
                </a:cubicBezTo>
                <a:cubicBezTo>
                  <a:pt x="3268512" y="1049792"/>
                  <a:pt x="3389161" y="1130545"/>
                  <a:pt x="3550027" y="1170921"/>
                </a:cubicBezTo>
                <a:cubicBezTo>
                  <a:pt x="3590244" y="1130545"/>
                  <a:pt x="3630461" y="1009415"/>
                  <a:pt x="3630461" y="969038"/>
                </a:cubicBezTo>
                <a:cubicBezTo>
                  <a:pt x="3710894" y="969038"/>
                  <a:pt x="3791327" y="969038"/>
                  <a:pt x="3831544" y="1009415"/>
                </a:cubicBezTo>
                <a:cubicBezTo>
                  <a:pt x="3871761" y="1009415"/>
                  <a:pt x="3952194" y="1049792"/>
                  <a:pt x="3992411" y="1090168"/>
                </a:cubicBezTo>
                <a:cubicBezTo>
                  <a:pt x="4153277" y="1332428"/>
                  <a:pt x="4394578" y="1332428"/>
                  <a:pt x="4635878" y="1372804"/>
                </a:cubicBezTo>
                <a:cubicBezTo>
                  <a:pt x="4676094" y="1413181"/>
                  <a:pt x="4716310" y="1413181"/>
                  <a:pt x="4796744" y="1413181"/>
                </a:cubicBezTo>
                <a:cubicBezTo>
                  <a:pt x="4836960" y="1453558"/>
                  <a:pt x="4917394" y="1493934"/>
                  <a:pt x="4957610" y="1493934"/>
                </a:cubicBezTo>
                <a:cubicBezTo>
                  <a:pt x="5078260" y="1493934"/>
                  <a:pt x="5158694" y="1453558"/>
                  <a:pt x="5239128" y="1413181"/>
                </a:cubicBezTo>
                <a:cubicBezTo>
                  <a:pt x="5279344" y="1413181"/>
                  <a:pt x="5359778" y="1453558"/>
                  <a:pt x="5399994" y="1493934"/>
                </a:cubicBezTo>
                <a:cubicBezTo>
                  <a:pt x="5399994" y="1453558"/>
                  <a:pt x="5399994" y="1413181"/>
                  <a:pt x="5399994" y="1332428"/>
                </a:cubicBezTo>
                <a:cubicBezTo>
                  <a:pt x="5601078" y="1695817"/>
                  <a:pt x="5882594" y="1453558"/>
                  <a:pt x="6123894" y="1413181"/>
                </a:cubicBezTo>
                <a:cubicBezTo>
                  <a:pt x="6123894" y="1493934"/>
                  <a:pt x="6164110" y="1534311"/>
                  <a:pt x="6204328" y="1574687"/>
                </a:cubicBezTo>
                <a:cubicBezTo>
                  <a:pt x="6204328" y="1574687"/>
                  <a:pt x="6284760" y="1574687"/>
                  <a:pt x="6324978" y="1574687"/>
                </a:cubicBezTo>
                <a:cubicBezTo>
                  <a:pt x="6405410" y="1534311"/>
                  <a:pt x="6445628" y="1493934"/>
                  <a:pt x="6485844" y="1453558"/>
                </a:cubicBezTo>
                <a:cubicBezTo>
                  <a:pt x="6646710" y="1372804"/>
                  <a:pt x="6847794" y="1372804"/>
                  <a:pt x="6928228" y="1170921"/>
                </a:cubicBezTo>
                <a:cubicBezTo>
                  <a:pt x="6928228" y="1130545"/>
                  <a:pt x="6928228" y="1130545"/>
                  <a:pt x="6968444" y="1130545"/>
                </a:cubicBezTo>
                <a:cubicBezTo>
                  <a:pt x="6968444" y="1170921"/>
                  <a:pt x="7008660" y="1211298"/>
                  <a:pt x="7008660" y="1211298"/>
                </a:cubicBezTo>
                <a:cubicBezTo>
                  <a:pt x="7089094" y="1130545"/>
                  <a:pt x="7169528" y="1049792"/>
                  <a:pt x="7209744" y="969038"/>
                </a:cubicBezTo>
                <a:cubicBezTo>
                  <a:pt x="7249960" y="969038"/>
                  <a:pt x="7249960" y="1009415"/>
                  <a:pt x="7290178" y="1049792"/>
                </a:cubicBezTo>
                <a:cubicBezTo>
                  <a:pt x="7370610" y="888285"/>
                  <a:pt x="7571694" y="767155"/>
                  <a:pt x="7611910" y="565272"/>
                </a:cubicBezTo>
                <a:cubicBezTo>
                  <a:pt x="7571694" y="565272"/>
                  <a:pt x="7571694" y="524896"/>
                  <a:pt x="7571694" y="524896"/>
                </a:cubicBezTo>
                <a:cubicBezTo>
                  <a:pt x="7531478" y="565272"/>
                  <a:pt x="7491260" y="605649"/>
                  <a:pt x="7491260" y="686402"/>
                </a:cubicBezTo>
                <a:cubicBezTo>
                  <a:pt x="7451044" y="686402"/>
                  <a:pt x="7451044" y="686402"/>
                  <a:pt x="7451044" y="646026"/>
                </a:cubicBezTo>
                <a:cubicBezTo>
                  <a:pt x="7491260" y="565272"/>
                  <a:pt x="7491260" y="484519"/>
                  <a:pt x="7491260" y="403766"/>
                </a:cubicBezTo>
                <a:cubicBezTo>
                  <a:pt x="7531478" y="363390"/>
                  <a:pt x="7571694" y="363390"/>
                  <a:pt x="7611910" y="323013"/>
                </a:cubicBezTo>
                <a:cubicBezTo>
                  <a:pt x="7652128" y="403766"/>
                  <a:pt x="7692344" y="444143"/>
                  <a:pt x="7692344" y="524896"/>
                </a:cubicBezTo>
                <a:cubicBezTo>
                  <a:pt x="7732560" y="484519"/>
                  <a:pt x="7772778" y="403766"/>
                  <a:pt x="7812994" y="282636"/>
                </a:cubicBezTo>
                <a:cubicBezTo>
                  <a:pt x="7853210" y="403766"/>
                  <a:pt x="7853210" y="484519"/>
                  <a:pt x="7853210" y="605649"/>
                </a:cubicBezTo>
                <a:cubicBezTo>
                  <a:pt x="7933644" y="565272"/>
                  <a:pt x="7973860" y="524896"/>
                  <a:pt x="8054294" y="444143"/>
                </a:cubicBezTo>
                <a:cubicBezTo>
                  <a:pt x="8134728" y="605649"/>
                  <a:pt x="8215160" y="726779"/>
                  <a:pt x="8295594" y="888285"/>
                </a:cubicBezTo>
                <a:cubicBezTo>
                  <a:pt x="8376027" y="847909"/>
                  <a:pt x="8456461" y="807532"/>
                  <a:pt x="8577111" y="767155"/>
                </a:cubicBezTo>
                <a:cubicBezTo>
                  <a:pt x="8577111" y="807532"/>
                  <a:pt x="8577111" y="807532"/>
                  <a:pt x="8577111" y="888285"/>
                </a:cubicBezTo>
                <a:cubicBezTo>
                  <a:pt x="8737977" y="767155"/>
                  <a:pt x="8778194" y="888285"/>
                  <a:pt x="8858627" y="1009415"/>
                </a:cubicBezTo>
                <a:cubicBezTo>
                  <a:pt x="8858627" y="1049792"/>
                  <a:pt x="8898844" y="1130545"/>
                  <a:pt x="8898844" y="1170921"/>
                </a:cubicBezTo>
                <a:cubicBezTo>
                  <a:pt x="8898844" y="1211298"/>
                  <a:pt x="8898844" y="1211298"/>
                  <a:pt x="8898844" y="1211298"/>
                </a:cubicBezTo>
                <a:cubicBezTo>
                  <a:pt x="8858627" y="1372804"/>
                  <a:pt x="8818411" y="1534311"/>
                  <a:pt x="8737977" y="1655441"/>
                </a:cubicBezTo>
                <a:cubicBezTo>
                  <a:pt x="8697761" y="1736194"/>
                  <a:pt x="8617327" y="1776571"/>
                  <a:pt x="8536894" y="1816947"/>
                </a:cubicBezTo>
                <a:cubicBezTo>
                  <a:pt x="8496677" y="1897700"/>
                  <a:pt x="8416244" y="1978453"/>
                  <a:pt x="8335810" y="2059207"/>
                </a:cubicBezTo>
                <a:cubicBezTo>
                  <a:pt x="8295594" y="2099583"/>
                  <a:pt x="8255378" y="2099583"/>
                  <a:pt x="8255378" y="2139960"/>
                </a:cubicBezTo>
                <a:cubicBezTo>
                  <a:pt x="8215160" y="2382219"/>
                  <a:pt x="8416244" y="2462973"/>
                  <a:pt x="8456461" y="2664855"/>
                </a:cubicBezTo>
                <a:cubicBezTo>
                  <a:pt x="8496677" y="2745609"/>
                  <a:pt x="8536894" y="2826362"/>
                  <a:pt x="8456461" y="2907115"/>
                </a:cubicBezTo>
                <a:cubicBezTo>
                  <a:pt x="8295594" y="3108998"/>
                  <a:pt x="8215160" y="3310881"/>
                  <a:pt x="8054294" y="3512764"/>
                </a:cubicBezTo>
                <a:cubicBezTo>
                  <a:pt x="8094510" y="3512764"/>
                  <a:pt x="8094510" y="3512764"/>
                  <a:pt x="8134728" y="3512764"/>
                </a:cubicBezTo>
                <a:cubicBezTo>
                  <a:pt x="8215160" y="3432011"/>
                  <a:pt x="8295594" y="3310881"/>
                  <a:pt x="8416244" y="3189751"/>
                </a:cubicBezTo>
                <a:cubicBezTo>
                  <a:pt x="8416244" y="3310881"/>
                  <a:pt x="8416244" y="3351258"/>
                  <a:pt x="8416244" y="3391634"/>
                </a:cubicBezTo>
                <a:cubicBezTo>
                  <a:pt x="8577111" y="3472387"/>
                  <a:pt x="8536894" y="3593517"/>
                  <a:pt x="8496677" y="3674270"/>
                </a:cubicBezTo>
                <a:cubicBezTo>
                  <a:pt x="8416244" y="3916530"/>
                  <a:pt x="8335810" y="4118413"/>
                  <a:pt x="8215160" y="4360673"/>
                </a:cubicBezTo>
                <a:cubicBezTo>
                  <a:pt x="8134728" y="4522179"/>
                  <a:pt x="7933644" y="4643309"/>
                  <a:pt x="7933644" y="4845192"/>
                </a:cubicBezTo>
                <a:cubicBezTo>
                  <a:pt x="7933644" y="4885568"/>
                  <a:pt x="7853210" y="4885568"/>
                  <a:pt x="7812994" y="4925945"/>
                </a:cubicBezTo>
                <a:cubicBezTo>
                  <a:pt x="7772778" y="5006698"/>
                  <a:pt x="7732560" y="5127828"/>
                  <a:pt x="7692344" y="5127828"/>
                </a:cubicBezTo>
                <a:cubicBezTo>
                  <a:pt x="7531478" y="5087451"/>
                  <a:pt x="7531478" y="5248958"/>
                  <a:pt x="7491260" y="5329711"/>
                </a:cubicBezTo>
                <a:cubicBezTo>
                  <a:pt x="7491260" y="5370088"/>
                  <a:pt x="7491260" y="5410464"/>
                  <a:pt x="7491260" y="5450841"/>
                </a:cubicBezTo>
                <a:cubicBezTo>
                  <a:pt x="7290178" y="5652724"/>
                  <a:pt x="7129310" y="5894983"/>
                  <a:pt x="6968444" y="6096866"/>
                </a:cubicBezTo>
                <a:cubicBezTo>
                  <a:pt x="6928228" y="6177620"/>
                  <a:pt x="6847794" y="6217996"/>
                  <a:pt x="6767360" y="6258373"/>
                </a:cubicBezTo>
                <a:cubicBezTo>
                  <a:pt x="6767360" y="6258373"/>
                  <a:pt x="6767360" y="6258373"/>
                  <a:pt x="6767360" y="6217996"/>
                </a:cubicBezTo>
                <a:cubicBezTo>
                  <a:pt x="6807578" y="6177620"/>
                  <a:pt x="6847794" y="6096866"/>
                  <a:pt x="6888010" y="6016113"/>
                </a:cubicBezTo>
                <a:cubicBezTo>
                  <a:pt x="6686928" y="6137243"/>
                  <a:pt x="6485844" y="6258373"/>
                  <a:pt x="6284760" y="6339126"/>
                </a:cubicBezTo>
                <a:cubicBezTo>
                  <a:pt x="6204328" y="6379502"/>
                  <a:pt x="6083678" y="6339126"/>
                  <a:pt x="6003244" y="6379502"/>
                </a:cubicBezTo>
                <a:cubicBezTo>
                  <a:pt x="5601078" y="6500632"/>
                  <a:pt x="5239128" y="6621762"/>
                  <a:pt x="4836960" y="6702515"/>
                </a:cubicBezTo>
                <a:cubicBezTo>
                  <a:pt x="4233710" y="6864022"/>
                  <a:pt x="3630461" y="6904398"/>
                  <a:pt x="2986995" y="6823645"/>
                </a:cubicBezTo>
                <a:cubicBezTo>
                  <a:pt x="2383744" y="6783268"/>
                  <a:pt x="1860928" y="6541009"/>
                  <a:pt x="1338111" y="6217996"/>
                </a:cubicBezTo>
                <a:cubicBezTo>
                  <a:pt x="1177244" y="6096866"/>
                  <a:pt x="895728" y="6016113"/>
                  <a:pt x="815294" y="5773854"/>
                </a:cubicBezTo>
                <a:cubicBezTo>
                  <a:pt x="815294" y="5733477"/>
                  <a:pt x="694644" y="5733477"/>
                  <a:pt x="654428" y="5693100"/>
                </a:cubicBezTo>
                <a:cubicBezTo>
                  <a:pt x="573994" y="5652724"/>
                  <a:pt x="453344" y="5571971"/>
                  <a:pt x="372911" y="5491217"/>
                </a:cubicBezTo>
                <a:cubicBezTo>
                  <a:pt x="372911" y="5491217"/>
                  <a:pt x="413128" y="5450841"/>
                  <a:pt x="372911" y="5450841"/>
                </a:cubicBezTo>
                <a:cubicBezTo>
                  <a:pt x="252261" y="5289334"/>
                  <a:pt x="171828" y="5127828"/>
                  <a:pt x="51178" y="4966322"/>
                </a:cubicBezTo>
                <a:cubicBezTo>
                  <a:pt x="91394" y="4966322"/>
                  <a:pt x="91394" y="4966322"/>
                  <a:pt x="91394" y="4925945"/>
                </a:cubicBezTo>
                <a:cubicBezTo>
                  <a:pt x="252261" y="5047075"/>
                  <a:pt x="372911" y="5127828"/>
                  <a:pt x="493561" y="5208581"/>
                </a:cubicBezTo>
                <a:cubicBezTo>
                  <a:pt x="694644" y="5248958"/>
                  <a:pt x="855511" y="5329711"/>
                  <a:pt x="1016378" y="5450841"/>
                </a:cubicBezTo>
                <a:cubicBezTo>
                  <a:pt x="1056594" y="5450841"/>
                  <a:pt x="1137028" y="5410464"/>
                  <a:pt x="1257678" y="5410464"/>
                </a:cubicBezTo>
                <a:cubicBezTo>
                  <a:pt x="2343527" y="6137243"/>
                  <a:pt x="3710894" y="6298749"/>
                  <a:pt x="4394578" y="6016113"/>
                </a:cubicBezTo>
                <a:cubicBezTo>
                  <a:pt x="4314144" y="6016113"/>
                  <a:pt x="4193494" y="6016113"/>
                  <a:pt x="4113061" y="6016113"/>
                </a:cubicBezTo>
                <a:cubicBezTo>
                  <a:pt x="3147861" y="6056490"/>
                  <a:pt x="2263094" y="5894983"/>
                  <a:pt x="1458761" y="5329711"/>
                </a:cubicBezTo>
                <a:cubicBezTo>
                  <a:pt x="1378328" y="5248958"/>
                  <a:pt x="1257678" y="5208581"/>
                  <a:pt x="1137028" y="5127828"/>
                </a:cubicBezTo>
                <a:cubicBezTo>
                  <a:pt x="935944" y="4966322"/>
                  <a:pt x="734861" y="4804815"/>
                  <a:pt x="533778" y="4643309"/>
                </a:cubicBezTo>
                <a:cubicBezTo>
                  <a:pt x="493561" y="4643309"/>
                  <a:pt x="493561" y="4562556"/>
                  <a:pt x="453344" y="4481802"/>
                </a:cubicBezTo>
                <a:cubicBezTo>
                  <a:pt x="413128" y="4360673"/>
                  <a:pt x="372911" y="4199166"/>
                  <a:pt x="252261" y="4118413"/>
                </a:cubicBezTo>
                <a:cubicBezTo>
                  <a:pt x="131611" y="3997283"/>
                  <a:pt x="51178" y="3876153"/>
                  <a:pt x="10961" y="3755024"/>
                </a:cubicBezTo>
                <a:cubicBezTo>
                  <a:pt x="-29255" y="3674270"/>
                  <a:pt x="51178" y="3593517"/>
                  <a:pt x="91394" y="3512764"/>
                </a:cubicBezTo>
                <a:cubicBezTo>
                  <a:pt x="91394" y="3472387"/>
                  <a:pt x="131611" y="3472387"/>
                  <a:pt x="171828" y="3432011"/>
                </a:cubicBezTo>
                <a:cubicBezTo>
                  <a:pt x="252261" y="3512764"/>
                  <a:pt x="332694" y="3593517"/>
                  <a:pt x="413128" y="3674270"/>
                </a:cubicBezTo>
                <a:cubicBezTo>
                  <a:pt x="413128" y="3593517"/>
                  <a:pt x="453344" y="3553141"/>
                  <a:pt x="453344" y="3472387"/>
                </a:cubicBezTo>
                <a:cubicBezTo>
                  <a:pt x="493561" y="3553141"/>
                  <a:pt x="493561" y="3593517"/>
                  <a:pt x="493561" y="3674270"/>
                </a:cubicBezTo>
                <a:cubicBezTo>
                  <a:pt x="614211" y="3674270"/>
                  <a:pt x="734861" y="3674270"/>
                  <a:pt x="895728" y="3674270"/>
                </a:cubicBezTo>
                <a:cubicBezTo>
                  <a:pt x="453344" y="3149375"/>
                  <a:pt x="453344" y="3149375"/>
                  <a:pt x="533778" y="3028245"/>
                </a:cubicBezTo>
                <a:cubicBezTo>
                  <a:pt x="654428" y="3108998"/>
                  <a:pt x="734861" y="3149375"/>
                  <a:pt x="815294" y="3230128"/>
                </a:cubicBezTo>
                <a:cubicBezTo>
                  <a:pt x="855511" y="3189751"/>
                  <a:pt x="855511" y="3189751"/>
                  <a:pt x="895728" y="3149375"/>
                </a:cubicBezTo>
                <a:cubicBezTo>
                  <a:pt x="734861" y="2987869"/>
                  <a:pt x="614211" y="2866739"/>
                  <a:pt x="453344" y="2705232"/>
                </a:cubicBezTo>
                <a:cubicBezTo>
                  <a:pt x="493561" y="2705232"/>
                  <a:pt x="493561" y="2664855"/>
                  <a:pt x="493561" y="2664855"/>
                </a:cubicBezTo>
                <a:cubicBezTo>
                  <a:pt x="533778" y="2705232"/>
                  <a:pt x="573994" y="2745609"/>
                  <a:pt x="614211" y="2785986"/>
                </a:cubicBezTo>
                <a:cubicBezTo>
                  <a:pt x="694644" y="2785986"/>
                  <a:pt x="734861" y="2826362"/>
                  <a:pt x="815294" y="2866739"/>
                </a:cubicBezTo>
                <a:cubicBezTo>
                  <a:pt x="935944" y="2907115"/>
                  <a:pt x="1096811" y="2907115"/>
                  <a:pt x="1177244" y="3028245"/>
                </a:cubicBezTo>
                <a:cubicBezTo>
                  <a:pt x="1338111" y="3189751"/>
                  <a:pt x="1498978" y="3028245"/>
                  <a:pt x="1619628" y="3108998"/>
                </a:cubicBezTo>
                <a:cubicBezTo>
                  <a:pt x="1659844" y="3108998"/>
                  <a:pt x="1659844" y="3068622"/>
                  <a:pt x="1659844" y="3028245"/>
                </a:cubicBezTo>
                <a:cubicBezTo>
                  <a:pt x="1740278" y="3270504"/>
                  <a:pt x="1860928" y="3310881"/>
                  <a:pt x="2062011" y="3149375"/>
                </a:cubicBezTo>
                <a:cubicBezTo>
                  <a:pt x="2102227" y="3391634"/>
                  <a:pt x="2102227" y="3391634"/>
                  <a:pt x="2464178" y="3310881"/>
                </a:cubicBezTo>
                <a:cubicBezTo>
                  <a:pt x="2303311" y="3230128"/>
                  <a:pt x="2263094" y="3068622"/>
                  <a:pt x="2062011" y="3149375"/>
                </a:cubicBezTo>
                <a:cubicBezTo>
                  <a:pt x="2062011" y="3108998"/>
                  <a:pt x="2062011" y="3028245"/>
                  <a:pt x="2062011" y="3028245"/>
                </a:cubicBezTo>
                <a:cubicBezTo>
                  <a:pt x="1901144" y="3028245"/>
                  <a:pt x="1901144" y="2907115"/>
                  <a:pt x="1820711" y="2745609"/>
                </a:cubicBezTo>
                <a:cubicBezTo>
                  <a:pt x="1780494" y="2826362"/>
                  <a:pt x="1780494" y="2866739"/>
                  <a:pt x="1740278" y="2907115"/>
                </a:cubicBezTo>
                <a:cubicBezTo>
                  <a:pt x="1700061" y="2826362"/>
                  <a:pt x="1700061" y="2745609"/>
                  <a:pt x="1619628" y="2705232"/>
                </a:cubicBezTo>
                <a:cubicBezTo>
                  <a:pt x="1458761" y="2584102"/>
                  <a:pt x="1297894" y="2422596"/>
                  <a:pt x="1137028" y="2301466"/>
                </a:cubicBezTo>
                <a:cubicBezTo>
                  <a:pt x="1056594" y="2261090"/>
                  <a:pt x="976161" y="2220713"/>
                  <a:pt x="935944" y="2139960"/>
                </a:cubicBezTo>
                <a:cubicBezTo>
                  <a:pt x="855511" y="2018830"/>
                  <a:pt x="694644" y="2018830"/>
                  <a:pt x="654428" y="1816947"/>
                </a:cubicBezTo>
                <a:cubicBezTo>
                  <a:pt x="614211" y="1695817"/>
                  <a:pt x="573994" y="1534311"/>
                  <a:pt x="533778" y="1372804"/>
                </a:cubicBezTo>
                <a:cubicBezTo>
                  <a:pt x="654428" y="1413181"/>
                  <a:pt x="734861" y="1413181"/>
                  <a:pt x="815294" y="1413181"/>
                </a:cubicBezTo>
                <a:cubicBezTo>
                  <a:pt x="734861" y="1090168"/>
                  <a:pt x="694644" y="807532"/>
                  <a:pt x="614211" y="524896"/>
                </a:cubicBezTo>
                <a:cubicBezTo>
                  <a:pt x="815294" y="444143"/>
                  <a:pt x="855511" y="646026"/>
                  <a:pt x="935944" y="726779"/>
                </a:cubicBezTo>
                <a:cubicBezTo>
                  <a:pt x="1016378" y="726779"/>
                  <a:pt x="1056594" y="686402"/>
                  <a:pt x="1137028" y="646026"/>
                </a:cubicBezTo>
                <a:cubicBezTo>
                  <a:pt x="1137028" y="686402"/>
                  <a:pt x="1137028" y="726779"/>
                  <a:pt x="1177244" y="807532"/>
                </a:cubicBezTo>
                <a:cubicBezTo>
                  <a:pt x="1217461" y="686402"/>
                  <a:pt x="1257678" y="605649"/>
                  <a:pt x="1297894" y="524896"/>
                </a:cubicBezTo>
                <a:cubicBezTo>
                  <a:pt x="1378328" y="686402"/>
                  <a:pt x="1458761" y="847909"/>
                  <a:pt x="1539194" y="969038"/>
                </a:cubicBezTo>
                <a:cubicBezTo>
                  <a:pt x="1574384" y="1075027"/>
                  <a:pt x="1671155" y="1150102"/>
                  <a:pt x="1775624" y="1113117"/>
                </a:cubicBezTo>
                <a:lnTo>
                  <a:pt x="1808171" y="1096551"/>
                </a:lnTo>
                <a:lnTo>
                  <a:pt x="1820711" y="1130545"/>
                </a:lnTo>
                <a:lnTo>
                  <a:pt x="1821120" y="1129164"/>
                </a:lnTo>
                <a:lnTo>
                  <a:pt x="1821339" y="1150102"/>
                </a:lnTo>
                <a:cubicBezTo>
                  <a:pt x="1823225" y="1208774"/>
                  <a:pt x="1830765" y="1261769"/>
                  <a:pt x="1860928" y="1292051"/>
                </a:cubicBezTo>
                <a:cubicBezTo>
                  <a:pt x="1941361" y="1413181"/>
                  <a:pt x="2062011" y="1534311"/>
                  <a:pt x="2182661" y="1655441"/>
                </a:cubicBezTo>
                <a:cubicBezTo>
                  <a:pt x="2222877" y="1695817"/>
                  <a:pt x="2383744" y="1776571"/>
                  <a:pt x="2383744" y="1615064"/>
                </a:cubicBezTo>
                <a:cubicBezTo>
                  <a:pt x="2222877" y="1413181"/>
                  <a:pt x="1981578" y="1372804"/>
                  <a:pt x="1981578" y="1049792"/>
                </a:cubicBezTo>
                <a:cubicBezTo>
                  <a:pt x="1941361" y="1130545"/>
                  <a:pt x="1901144" y="1211298"/>
                  <a:pt x="1860928" y="1292051"/>
                </a:cubicBezTo>
                <a:cubicBezTo>
                  <a:pt x="1860928" y="1170921"/>
                  <a:pt x="1860928" y="1130545"/>
                  <a:pt x="1901144" y="1090168"/>
                </a:cubicBezTo>
                <a:cubicBezTo>
                  <a:pt x="1870982" y="1090168"/>
                  <a:pt x="1840819" y="1090168"/>
                  <a:pt x="1827623" y="1107202"/>
                </a:cubicBezTo>
                <a:lnTo>
                  <a:pt x="1821120" y="1129164"/>
                </a:lnTo>
                <a:lnTo>
                  <a:pt x="1820711" y="1090168"/>
                </a:lnTo>
                <a:lnTo>
                  <a:pt x="1808171" y="1096551"/>
                </a:lnTo>
                <a:lnTo>
                  <a:pt x="1797147" y="1066668"/>
                </a:lnTo>
                <a:cubicBezTo>
                  <a:pt x="1755359" y="910997"/>
                  <a:pt x="1790549" y="716685"/>
                  <a:pt x="1579411" y="646026"/>
                </a:cubicBezTo>
                <a:cubicBezTo>
                  <a:pt x="1579411" y="646026"/>
                  <a:pt x="1539194" y="686402"/>
                  <a:pt x="1539194" y="686402"/>
                </a:cubicBezTo>
                <a:cubicBezTo>
                  <a:pt x="1539194" y="605649"/>
                  <a:pt x="1498978" y="524896"/>
                  <a:pt x="1458761" y="444143"/>
                </a:cubicBezTo>
                <a:cubicBezTo>
                  <a:pt x="1418544" y="323013"/>
                  <a:pt x="1338111" y="242260"/>
                  <a:pt x="1297894" y="121130"/>
                </a:cubicBezTo>
                <a:cubicBezTo>
                  <a:pt x="1297894" y="121130"/>
                  <a:pt x="1297894" y="40377"/>
                  <a:pt x="13381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63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4038599" y="1676275"/>
            <a:ext cx="4114802" cy="3505450"/>
          </a:xfrm>
          <a:custGeom>
            <a:avLst/>
            <a:gdLst>
              <a:gd name="connsiteX0" fmla="*/ 10670598 w 11640915"/>
              <a:gd name="connsiteY0" fmla="*/ 2098 h 9917047"/>
              <a:gd name="connsiteX1" fmla="*/ 10908457 w 11640915"/>
              <a:gd name="connsiteY1" fmla="*/ 109568 h 9917047"/>
              <a:gd name="connsiteX2" fmla="*/ 10859429 w 11640915"/>
              <a:gd name="connsiteY2" fmla="*/ 405400 h 9917047"/>
              <a:gd name="connsiteX3" fmla="*/ 10810402 w 11640915"/>
              <a:gd name="connsiteY3" fmla="*/ 528666 h 9917047"/>
              <a:gd name="connsiteX4" fmla="*/ 10491729 w 11640915"/>
              <a:gd name="connsiteY4" fmla="*/ 824500 h 9917047"/>
              <a:gd name="connsiteX5" fmla="*/ 10418188 w 11640915"/>
              <a:gd name="connsiteY5" fmla="*/ 873804 h 9917047"/>
              <a:gd name="connsiteX6" fmla="*/ 10295622 w 11640915"/>
              <a:gd name="connsiteY6" fmla="*/ 1071028 h 9917047"/>
              <a:gd name="connsiteX7" fmla="*/ 10369160 w 11640915"/>
              <a:gd name="connsiteY7" fmla="*/ 1071028 h 9917047"/>
              <a:gd name="connsiteX8" fmla="*/ 10418188 w 11640915"/>
              <a:gd name="connsiteY8" fmla="*/ 1046373 h 9917047"/>
              <a:gd name="connsiteX9" fmla="*/ 10418188 w 11640915"/>
              <a:gd name="connsiteY9" fmla="*/ 1095680 h 9917047"/>
              <a:gd name="connsiteX10" fmla="*/ 10785888 w 11640915"/>
              <a:gd name="connsiteY10" fmla="*/ 1218943 h 9917047"/>
              <a:gd name="connsiteX11" fmla="*/ 10369160 w 11640915"/>
              <a:gd name="connsiteY11" fmla="*/ 1859916 h 9917047"/>
              <a:gd name="connsiteX12" fmla="*/ 10687836 w 11640915"/>
              <a:gd name="connsiteY12" fmla="*/ 1514777 h 9917047"/>
              <a:gd name="connsiteX13" fmla="*/ 10712350 w 11640915"/>
              <a:gd name="connsiteY13" fmla="*/ 1539429 h 9917047"/>
              <a:gd name="connsiteX14" fmla="*/ 10712350 w 11640915"/>
              <a:gd name="connsiteY14" fmla="*/ 1638040 h 9917047"/>
              <a:gd name="connsiteX15" fmla="*/ 10859429 w 11640915"/>
              <a:gd name="connsiteY15" fmla="*/ 1613388 h 9917047"/>
              <a:gd name="connsiteX16" fmla="*/ 10785888 w 11640915"/>
              <a:gd name="connsiteY16" fmla="*/ 2057137 h 9917047"/>
              <a:gd name="connsiteX17" fmla="*/ 10589781 w 11640915"/>
              <a:gd name="connsiteY17" fmla="*/ 2352971 h 9917047"/>
              <a:gd name="connsiteX18" fmla="*/ 10565267 w 11640915"/>
              <a:gd name="connsiteY18" fmla="*/ 2377623 h 9917047"/>
              <a:gd name="connsiteX19" fmla="*/ 10344647 w 11640915"/>
              <a:gd name="connsiteY19" fmla="*/ 2772069 h 9917047"/>
              <a:gd name="connsiteX20" fmla="*/ 10173053 w 11640915"/>
              <a:gd name="connsiteY20" fmla="*/ 2846027 h 9917047"/>
              <a:gd name="connsiteX21" fmla="*/ 10050487 w 11640915"/>
              <a:gd name="connsiteY21" fmla="*/ 2969293 h 9917047"/>
              <a:gd name="connsiteX22" fmla="*/ 9903408 w 11640915"/>
              <a:gd name="connsiteY22" fmla="*/ 3117207 h 9917047"/>
              <a:gd name="connsiteX23" fmla="*/ 9780839 w 11640915"/>
              <a:gd name="connsiteY23" fmla="*/ 3314431 h 9917047"/>
              <a:gd name="connsiteX24" fmla="*/ 9633760 w 11640915"/>
              <a:gd name="connsiteY24" fmla="*/ 3462348 h 9917047"/>
              <a:gd name="connsiteX25" fmla="*/ 9462166 w 11640915"/>
              <a:gd name="connsiteY25" fmla="*/ 3696548 h 9917047"/>
              <a:gd name="connsiteX26" fmla="*/ 9444924 w 11640915"/>
              <a:gd name="connsiteY26" fmla="*/ 3720083 h 9917047"/>
              <a:gd name="connsiteX27" fmla="*/ 9532765 w 11640915"/>
              <a:gd name="connsiteY27" fmla="*/ 3718242 h 9917047"/>
              <a:gd name="connsiteX28" fmla="*/ 9581792 w 11640915"/>
              <a:gd name="connsiteY28" fmla="*/ 3718242 h 9917047"/>
              <a:gd name="connsiteX29" fmla="*/ 9826924 w 11640915"/>
              <a:gd name="connsiteY29" fmla="*/ 3693588 h 9917047"/>
              <a:gd name="connsiteX30" fmla="*/ 10268166 w 11640915"/>
              <a:gd name="connsiteY30" fmla="*/ 3668936 h 9917047"/>
              <a:gd name="connsiteX31" fmla="*/ 10194627 w 11640915"/>
              <a:gd name="connsiteY31" fmla="*/ 3742895 h 9917047"/>
              <a:gd name="connsiteX32" fmla="*/ 10464273 w 11640915"/>
              <a:gd name="connsiteY32" fmla="*/ 3742895 h 9917047"/>
              <a:gd name="connsiteX33" fmla="*/ 10513300 w 11640915"/>
              <a:gd name="connsiteY33" fmla="*/ 3767546 h 9917047"/>
              <a:gd name="connsiteX34" fmla="*/ 10611352 w 11640915"/>
              <a:gd name="connsiteY34" fmla="*/ 3792201 h 9917047"/>
              <a:gd name="connsiteX35" fmla="*/ 10635866 w 11640915"/>
              <a:gd name="connsiteY35" fmla="*/ 3767546 h 9917047"/>
              <a:gd name="connsiteX36" fmla="*/ 10709407 w 11640915"/>
              <a:gd name="connsiteY36" fmla="*/ 3866160 h 9917047"/>
              <a:gd name="connsiteX37" fmla="*/ 10513300 w 11640915"/>
              <a:gd name="connsiteY37" fmla="*/ 3841505 h 9917047"/>
              <a:gd name="connsiteX38" fmla="*/ 10415245 w 11640915"/>
              <a:gd name="connsiteY38" fmla="*/ 3866160 h 9917047"/>
              <a:gd name="connsiteX39" fmla="*/ 10047545 w 11640915"/>
              <a:gd name="connsiteY39" fmla="*/ 3940116 h 9917047"/>
              <a:gd name="connsiteX40" fmla="*/ 9949493 w 11640915"/>
              <a:gd name="connsiteY40" fmla="*/ 3890812 h 9917047"/>
              <a:gd name="connsiteX41" fmla="*/ 9974006 w 11640915"/>
              <a:gd name="connsiteY41" fmla="*/ 3940116 h 9917047"/>
              <a:gd name="connsiteX42" fmla="*/ 9875951 w 11640915"/>
              <a:gd name="connsiteY42" fmla="*/ 3989422 h 9917047"/>
              <a:gd name="connsiteX43" fmla="*/ 9336658 w 11640915"/>
              <a:gd name="connsiteY43" fmla="*/ 3989422 h 9917047"/>
              <a:gd name="connsiteX44" fmla="*/ 9385685 w 11640915"/>
              <a:gd name="connsiteY44" fmla="*/ 4112685 h 9917047"/>
              <a:gd name="connsiteX45" fmla="*/ 8874302 w 11640915"/>
              <a:gd name="connsiteY45" fmla="*/ 4158958 h 9917047"/>
              <a:gd name="connsiteX46" fmla="*/ 8777376 w 11640915"/>
              <a:gd name="connsiteY46" fmla="*/ 4171449 h 9917047"/>
              <a:gd name="connsiteX47" fmla="*/ 8680802 w 11640915"/>
              <a:gd name="connsiteY47" fmla="*/ 4241991 h 9917047"/>
              <a:gd name="connsiteX48" fmla="*/ 8571646 w 11640915"/>
              <a:gd name="connsiteY48" fmla="*/ 4302512 h 9917047"/>
              <a:gd name="connsiteX49" fmla="*/ 8634961 w 11640915"/>
              <a:gd name="connsiteY49" fmla="*/ 4297583 h 9917047"/>
              <a:gd name="connsiteX50" fmla="*/ 9091523 w 11640915"/>
              <a:gd name="connsiteY50" fmla="*/ 4260602 h 9917047"/>
              <a:gd name="connsiteX51" fmla="*/ 9974006 w 11640915"/>
              <a:gd name="connsiteY51" fmla="*/ 4186644 h 9917047"/>
              <a:gd name="connsiteX52" fmla="*/ 10464273 w 11640915"/>
              <a:gd name="connsiteY52" fmla="*/ 4211298 h 9917047"/>
              <a:gd name="connsiteX53" fmla="*/ 10513300 w 11640915"/>
              <a:gd name="connsiteY53" fmla="*/ 4235950 h 9917047"/>
              <a:gd name="connsiteX54" fmla="*/ 10611352 w 11640915"/>
              <a:gd name="connsiteY54" fmla="*/ 4334561 h 9917047"/>
              <a:gd name="connsiteX55" fmla="*/ 10660380 w 11640915"/>
              <a:gd name="connsiteY55" fmla="*/ 4211298 h 9917047"/>
              <a:gd name="connsiteX56" fmla="*/ 10856487 w 11640915"/>
              <a:gd name="connsiteY56" fmla="*/ 4309909 h 9917047"/>
              <a:gd name="connsiteX57" fmla="*/ 10831973 w 11640915"/>
              <a:gd name="connsiteY57" fmla="*/ 4408520 h 9917047"/>
              <a:gd name="connsiteX58" fmla="*/ 11028080 w 11640915"/>
              <a:gd name="connsiteY58" fmla="*/ 4334561 h 9917047"/>
              <a:gd name="connsiteX59" fmla="*/ 11395781 w 11640915"/>
              <a:gd name="connsiteY59" fmla="*/ 4383868 h 9917047"/>
              <a:gd name="connsiteX60" fmla="*/ 11371269 w 11640915"/>
              <a:gd name="connsiteY60" fmla="*/ 4581089 h 9917047"/>
              <a:gd name="connsiteX61" fmla="*/ 11297728 w 11640915"/>
              <a:gd name="connsiteY61" fmla="*/ 4605741 h 9917047"/>
              <a:gd name="connsiteX62" fmla="*/ 11248701 w 11640915"/>
              <a:gd name="connsiteY62" fmla="*/ 4581089 h 9917047"/>
              <a:gd name="connsiteX63" fmla="*/ 11248701 w 11640915"/>
              <a:gd name="connsiteY63" fmla="*/ 4679700 h 9917047"/>
              <a:gd name="connsiteX64" fmla="*/ 11077108 w 11640915"/>
              <a:gd name="connsiteY64" fmla="*/ 4655048 h 9917047"/>
              <a:gd name="connsiteX65" fmla="*/ 10856487 w 11640915"/>
              <a:gd name="connsiteY65" fmla="*/ 4704354 h 9917047"/>
              <a:gd name="connsiteX66" fmla="*/ 10660380 w 11640915"/>
              <a:gd name="connsiteY66" fmla="*/ 4704354 h 9917047"/>
              <a:gd name="connsiteX67" fmla="*/ 10292679 w 11640915"/>
              <a:gd name="connsiteY67" fmla="*/ 4876923 h 9917047"/>
              <a:gd name="connsiteX68" fmla="*/ 10979055 w 11640915"/>
              <a:gd name="connsiteY68" fmla="*/ 4975534 h 9917047"/>
              <a:gd name="connsiteX69" fmla="*/ 10930028 w 11640915"/>
              <a:gd name="connsiteY69" fmla="*/ 5049492 h 9917047"/>
              <a:gd name="connsiteX70" fmla="*/ 10488786 w 11640915"/>
              <a:gd name="connsiteY70" fmla="*/ 5074144 h 9917047"/>
              <a:gd name="connsiteX71" fmla="*/ 10684893 w 11640915"/>
              <a:gd name="connsiteY71" fmla="*/ 5172755 h 9917047"/>
              <a:gd name="connsiteX72" fmla="*/ 10488786 w 11640915"/>
              <a:gd name="connsiteY72" fmla="*/ 5320673 h 9917047"/>
              <a:gd name="connsiteX73" fmla="*/ 10268166 w 11640915"/>
              <a:gd name="connsiteY73" fmla="*/ 5345325 h 9917047"/>
              <a:gd name="connsiteX74" fmla="*/ 9949493 w 11640915"/>
              <a:gd name="connsiteY74" fmla="*/ 5394631 h 9917047"/>
              <a:gd name="connsiteX75" fmla="*/ 9802413 w 11640915"/>
              <a:gd name="connsiteY75" fmla="*/ 5443938 h 9917047"/>
              <a:gd name="connsiteX76" fmla="*/ 9630817 w 11640915"/>
              <a:gd name="connsiteY76" fmla="*/ 5493242 h 9917047"/>
              <a:gd name="connsiteX77" fmla="*/ 9483737 w 11640915"/>
              <a:gd name="connsiteY77" fmla="*/ 5542549 h 9917047"/>
              <a:gd name="connsiteX78" fmla="*/ 9434710 w 11640915"/>
              <a:gd name="connsiteY78" fmla="*/ 5517897 h 9917047"/>
              <a:gd name="connsiteX79" fmla="*/ 9116037 w 11640915"/>
              <a:gd name="connsiteY79" fmla="*/ 5591853 h 9917047"/>
              <a:gd name="connsiteX80" fmla="*/ 8993471 w 11640915"/>
              <a:gd name="connsiteY80" fmla="*/ 5764424 h 9917047"/>
              <a:gd name="connsiteX81" fmla="*/ 9238603 w 11640915"/>
              <a:gd name="connsiteY81" fmla="*/ 5715118 h 9917047"/>
              <a:gd name="connsiteX82" fmla="*/ 9410199 w 11640915"/>
              <a:gd name="connsiteY82" fmla="*/ 5789076 h 9917047"/>
              <a:gd name="connsiteX83" fmla="*/ 9459224 w 11640915"/>
              <a:gd name="connsiteY83" fmla="*/ 5665811 h 9917047"/>
              <a:gd name="connsiteX84" fmla="*/ 9483737 w 11640915"/>
              <a:gd name="connsiteY84" fmla="*/ 5665811 h 9917047"/>
              <a:gd name="connsiteX85" fmla="*/ 9802413 w 11640915"/>
              <a:gd name="connsiteY85" fmla="*/ 5764424 h 9917047"/>
              <a:gd name="connsiteX86" fmla="*/ 9998520 w 11640915"/>
              <a:gd name="connsiteY86" fmla="*/ 5739770 h 9917047"/>
              <a:gd name="connsiteX87" fmla="*/ 10390734 w 11640915"/>
              <a:gd name="connsiteY87" fmla="*/ 5715118 h 9917047"/>
              <a:gd name="connsiteX88" fmla="*/ 10464273 w 11640915"/>
              <a:gd name="connsiteY88" fmla="*/ 5739770 h 9917047"/>
              <a:gd name="connsiteX89" fmla="*/ 10611352 w 11640915"/>
              <a:gd name="connsiteY89" fmla="*/ 5739770 h 9917047"/>
              <a:gd name="connsiteX90" fmla="*/ 10709407 w 11640915"/>
              <a:gd name="connsiteY90" fmla="*/ 5739770 h 9917047"/>
              <a:gd name="connsiteX91" fmla="*/ 10807459 w 11640915"/>
              <a:gd name="connsiteY91" fmla="*/ 5715118 h 9917047"/>
              <a:gd name="connsiteX92" fmla="*/ 11052594 w 11640915"/>
              <a:gd name="connsiteY92" fmla="*/ 5715118 h 9917047"/>
              <a:gd name="connsiteX93" fmla="*/ 11126135 w 11640915"/>
              <a:gd name="connsiteY93" fmla="*/ 5665811 h 9917047"/>
              <a:gd name="connsiteX94" fmla="*/ 11248701 w 11640915"/>
              <a:gd name="connsiteY94" fmla="*/ 5764424 h 9917047"/>
              <a:gd name="connsiteX95" fmla="*/ 11297728 w 11640915"/>
              <a:gd name="connsiteY95" fmla="*/ 5813728 h 9917047"/>
              <a:gd name="connsiteX96" fmla="*/ 11469322 w 11640915"/>
              <a:gd name="connsiteY96" fmla="*/ 5936993 h 9917047"/>
              <a:gd name="connsiteX97" fmla="*/ 11175162 w 11640915"/>
              <a:gd name="connsiteY97" fmla="*/ 6010952 h 9917047"/>
              <a:gd name="connsiteX98" fmla="*/ 11175162 w 11640915"/>
              <a:gd name="connsiteY98" fmla="*/ 6035604 h 9917047"/>
              <a:gd name="connsiteX99" fmla="*/ 11297728 w 11640915"/>
              <a:gd name="connsiteY99" fmla="*/ 6084908 h 9917047"/>
              <a:gd name="connsiteX100" fmla="*/ 11273215 w 11640915"/>
              <a:gd name="connsiteY100" fmla="*/ 6134215 h 9917047"/>
              <a:gd name="connsiteX101" fmla="*/ 11640915 w 11640915"/>
              <a:gd name="connsiteY101" fmla="*/ 6454702 h 9917047"/>
              <a:gd name="connsiteX102" fmla="*/ 11444808 w 11640915"/>
              <a:gd name="connsiteY102" fmla="*/ 6405395 h 9917047"/>
              <a:gd name="connsiteX103" fmla="*/ 11420294 w 11640915"/>
              <a:gd name="connsiteY103" fmla="*/ 6504005 h 9917047"/>
              <a:gd name="connsiteX104" fmla="*/ 11224187 w 11640915"/>
              <a:gd name="connsiteY104" fmla="*/ 6380743 h 9917047"/>
              <a:gd name="connsiteX105" fmla="*/ 11224187 w 11640915"/>
              <a:gd name="connsiteY105" fmla="*/ 6479354 h 9917047"/>
              <a:gd name="connsiteX106" fmla="*/ 11101621 w 11640915"/>
              <a:gd name="connsiteY106" fmla="*/ 6602619 h 9917047"/>
              <a:gd name="connsiteX107" fmla="*/ 10954542 w 11640915"/>
              <a:gd name="connsiteY107" fmla="*/ 6479354 h 9917047"/>
              <a:gd name="connsiteX108" fmla="*/ 10881000 w 11640915"/>
              <a:gd name="connsiteY108" fmla="*/ 6750534 h 9917047"/>
              <a:gd name="connsiteX109" fmla="*/ 10758434 w 11640915"/>
              <a:gd name="connsiteY109" fmla="*/ 6676577 h 9917047"/>
              <a:gd name="connsiteX110" fmla="*/ 10317193 w 11640915"/>
              <a:gd name="connsiteY110" fmla="*/ 6553312 h 9917047"/>
              <a:gd name="connsiteX111" fmla="*/ 10023031 w 11640915"/>
              <a:gd name="connsiteY111" fmla="*/ 6651923 h 9917047"/>
              <a:gd name="connsiteX112" fmla="*/ 10023031 w 11640915"/>
              <a:gd name="connsiteY112" fmla="*/ 6725882 h 9917047"/>
              <a:gd name="connsiteX113" fmla="*/ 10341707 w 11640915"/>
              <a:gd name="connsiteY113" fmla="*/ 6824492 h 9917047"/>
              <a:gd name="connsiteX114" fmla="*/ 10464273 w 11640915"/>
              <a:gd name="connsiteY114" fmla="*/ 6849147 h 9917047"/>
              <a:gd name="connsiteX115" fmla="*/ 10513300 w 11640915"/>
              <a:gd name="connsiteY115" fmla="*/ 6725882 h 9917047"/>
              <a:gd name="connsiteX116" fmla="*/ 10537814 w 11640915"/>
              <a:gd name="connsiteY116" fmla="*/ 6725882 h 9917047"/>
              <a:gd name="connsiteX117" fmla="*/ 10537814 w 11640915"/>
              <a:gd name="connsiteY117" fmla="*/ 6849147 h 9917047"/>
              <a:gd name="connsiteX118" fmla="*/ 11052594 w 11640915"/>
              <a:gd name="connsiteY118" fmla="*/ 6923105 h 9917047"/>
              <a:gd name="connsiteX119" fmla="*/ 10930028 w 11640915"/>
              <a:gd name="connsiteY119" fmla="*/ 6997062 h 9917047"/>
              <a:gd name="connsiteX120" fmla="*/ 10733921 w 11640915"/>
              <a:gd name="connsiteY120" fmla="*/ 6997062 h 9917047"/>
              <a:gd name="connsiteX121" fmla="*/ 10562327 w 11640915"/>
              <a:gd name="connsiteY121" fmla="*/ 6972409 h 9917047"/>
              <a:gd name="connsiteX122" fmla="*/ 10415245 w 11640915"/>
              <a:gd name="connsiteY122" fmla="*/ 6972409 h 9917047"/>
              <a:gd name="connsiteX123" fmla="*/ 10341707 w 11640915"/>
              <a:gd name="connsiteY123" fmla="*/ 6997062 h 9917047"/>
              <a:gd name="connsiteX124" fmla="*/ 10415245 w 11640915"/>
              <a:gd name="connsiteY124" fmla="*/ 7095675 h 9917047"/>
              <a:gd name="connsiteX125" fmla="*/ 10194627 w 11640915"/>
              <a:gd name="connsiteY125" fmla="*/ 7095675 h 9917047"/>
              <a:gd name="connsiteX126" fmla="*/ 10023031 w 11640915"/>
              <a:gd name="connsiteY126" fmla="*/ 7194285 h 9917047"/>
              <a:gd name="connsiteX127" fmla="*/ 9728872 w 11640915"/>
              <a:gd name="connsiteY127" fmla="*/ 7120327 h 9917047"/>
              <a:gd name="connsiteX128" fmla="*/ 9655331 w 11640915"/>
              <a:gd name="connsiteY128" fmla="*/ 7120327 h 9917047"/>
              <a:gd name="connsiteX129" fmla="*/ 9361171 w 11640915"/>
              <a:gd name="connsiteY129" fmla="*/ 7169633 h 9917047"/>
              <a:gd name="connsiteX130" fmla="*/ 9214092 w 11640915"/>
              <a:gd name="connsiteY130" fmla="*/ 7218937 h 9917047"/>
              <a:gd name="connsiteX131" fmla="*/ 8993471 w 11640915"/>
              <a:gd name="connsiteY131" fmla="*/ 7169633 h 9917047"/>
              <a:gd name="connsiteX132" fmla="*/ 8993471 w 11640915"/>
              <a:gd name="connsiteY132" fmla="*/ 7218937 h 9917047"/>
              <a:gd name="connsiteX133" fmla="*/ 9214092 w 11640915"/>
              <a:gd name="connsiteY133" fmla="*/ 7218937 h 9917047"/>
              <a:gd name="connsiteX134" fmla="*/ 9287630 w 11640915"/>
              <a:gd name="connsiteY134" fmla="*/ 7243589 h 9917047"/>
              <a:gd name="connsiteX135" fmla="*/ 9238603 w 11640915"/>
              <a:gd name="connsiteY135" fmla="*/ 7292896 h 9917047"/>
              <a:gd name="connsiteX136" fmla="*/ 8944444 w 11640915"/>
              <a:gd name="connsiteY136" fmla="*/ 7268244 h 9917047"/>
              <a:gd name="connsiteX137" fmla="*/ 8821878 w 11640915"/>
              <a:gd name="connsiteY137" fmla="*/ 7292896 h 9917047"/>
              <a:gd name="connsiteX138" fmla="*/ 8870902 w 11640915"/>
              <a:gd name="connsiteY138" fmla="*/ 7342203 h 9917047"/>
              <a:gd name="connsiteX139" fmla="*/ 8552229 w 11640915"/>
              <a:gd name="connsiteY139" fmla="*/ 7391507 h 9917047"/>
              <a:gd name="connsiteX140" fmla="*/ 8527716 w 11640915"/>
              <a:gd name="connsiteY140" fmla="*/ 7465465 h 9917047"/>
              <a:gd name="connsiteX141" fmla="*/ 8503202 w 11640915"/>
              <a:gd name="connsiteY141" fmla="*/ 7440813 h 9917047"/>
              <a:gd name="connsiteX142" fmla="*/ 8527716 w 11640915"/>
              <a:gd name="connsiteY142" fmla="*/ 7366855 h 9917047"/>
              <a:gd name="connsiteX143" fmla="*/ 8478688 w 11640915"/>
              <a:gd name="connsiteY143" fmla="*/ 7391507 h 9917047"/>
              <a:gd name="connsiteX144" fmla="*/ 8110988 w 11640915"/>
              <a:gd name="connsiteY144" fmla="*/ 7391507 h 9917047"/>
              <a:gd name="connsiteX145" fmla="*/ 7939395 w 11640915"/>
              <a:gd name="connsiteY145" fmla="*/ 7416161 h 9917047"/>
              <a:gd name="connsiteX146" fmla="*/ 7816829 w 11640915"/>
              <a:gd name="connsiteY146" fmla="*/ 7342203 h 9917047"/>
              <a:gd name="connsiteX147" fmla="*/ 7547181 w 11640915"/>
              <a:gd name="connsiteY147" fmla="*/ 7490117 h 9917047"/>
              <a:gd name="connsiteX148" fmla="*/ 7620722 w 11640915"/>
              <a:gd name="connsiteY148" fmla="*/ 7588731 h 9917047"/>
              <a:gd name="connsiteX149" fmla="*/ 7522667 w 11640915"/>
              <a:gd name="connsiteY149" fmla="*/ 7638035 h 9917047"/>
              <a:gd name="connsiteX150" fmla="*/ 7547181 w 11640915"/>
              <a:gd name="connsiteY150" fmla="*/ 7539424 h 9917047"/>
              <a:gd name="connsiteX151" fmla="*/ 7449128 w 11640915"/>
              <a:gd name="connsiteY151" fmla="*/ 7564076 h 9917047"/>
              <a:gd name="connsiteX152" fmla="*/ 7473640 w 11640915"/>
              <a:gd name="connsiteY152" fmla="*/ 7465465 h 9917047"/>
              <a:gd name="connsiteX153" fmla="*/ 7326560 w 11640915"/>
              <a:gd name="connsiteY153" fmla="*/ 7490117 h 9917047"/>
              <a:gd name="connsiteX154" fmla="*/ 7400101 w 11640915"/>
              <a:gd name="connsiteY154" fmla="*/ 7687341 h 9917047"/>
              <a:gd name="connsiteX155" fmla="*/ 6983373 w 11640915"/>
              <a:gd name="connsiteY155" fmla="*/ 7613383 h 9917047"/>
              <a:gd name="connsiteX156" fmla="*/ 6885318 w 11640915"/>
              <a:gd name="connsiteY156" fmla="*/ 7687341 h 9917047"/>
              <a:gd name="connsiteX157" fmla="*/ 6836294 w 11640915"/>
              <a:gd name="connsiteY157" fmla="*/ 7514772 h 9917047"/>
              <a:gd name="connsiteX158" fmla="*/ 6811780 w 11640915"/>
              <a:gd name="connsiteY158" fmla="*/ 7539424 h 9917047"/>
              <a:gd name="connsiteX159" fmla="*/ 6836294 w 11640915"/>
              <a:gd name="connsiteY159" fmla="*/ 7662689 h 9917047"/>
              <a:gd name="connsiteX160" fmla="*/ 6395052 w 11640915"/>
              <a:gd name="connsiteY160" fmla="*/ 7736645 h 9917047"/>
              <a:gd name="connsiteX161" fmla="*/ 5929297 w 11640915"/>
              <a:gd name="connsiteY161" fmla="*/ 7859910 h 9917047"/>
              <a:gd name="connsiteX162" fmla="*/ 5757703 w 11640915"/>
              <a:gd name="connsiteY162" fmla="*/ 7835258 h 9917047"/>
              <a:gd name="connsiteX163" fmla="*/ 5316462 w 11640915"/>
              <a:gd name="connsiteY163" fmla="*/ 8007828 h 9917047"/>
              <a:gd name="connsiteX164" fmla="*/ 5169382 w 11640915"/>
              <a:gd name="connsiteY164" fmla="*/ 8057132 h 9917047"/>
              <a:gd name="connsiteX165" fmla="*/ 5022303 w 11640915"/>
              <a:gd name="connsiteY165" fmla="*/ 8057132 h 9917047"/>
              <a:gd name="connsiteX166" fmla="*/ 5022303 w 11640915"/>
              <a:gd name="connsiteY166" fmla="*/ 8205049 h 9917047"/>
              <a:gd name="connsiteX167" fmla="*/ 4679116 w 11640915"/>
              <a:gd name="connsiteY167" fmla="*/ 8180397 h 9917047"/>
              <a:gd name="connsiteX168" fmla="*/ 4409468 w 11640915"/>
              <a:gd name="connsiteY168" fmla="*/ 8254356 h 9917047"/>
              <a:gd name="connsiteX169" fmla="*/ 4237874 w 11640915"/>
              <a:gd name="connsiteY169" fmla="*/ 8377618 h 9917047"/>
              <a:gd name="connsiteX170" fmla="*/ 4090795 w 11640915"/>
              <a:gd name="connsiteY170" fmla="*/ 8451577 h 9917047"/>
              <a:gd name="connsiteX171" fmla="*/ 4090795 w 11640915"/>
              <a:gd name="connsiteY171" fmla="*/ 8328314 h 9917047"/>
              <a:gd name="connsiteX172" fmla="*/ 4041767 w 11640915"/>
              <a:gd name="connsiteY172" fmla="*/ 8426925 h 9917047"/>
              <a:gd name="connsiteX173" fmla="*/ 3992740 w 11640915"/>
              <a:gd name="connsiteY173" fmla="*/ 8352966 h 9917047"/>
              <a:gd name="connsiteX174" fmla="*/ 3821147 w 11640915"/>
              <a:gd name="connsiteY174" fmla="*/ 8451577 h 9917047"/>
              <a:gd name="connsiteX175" fmla="*/ 3698581 w 11640915"/>
              <a:gd name="connsiteY175" fmla="*/ 8550187 h 9917047"/>
              <a:gd name="connsiteX176" fmla="*/ 3649553 w 11640915"/>
              <a:gd name="connsiteY176" fmla="*/ 8574842 h 9917047"/>
              <a:gd name="connsiteX177" fmla="*/ 3330880 w 11640915"/>
              <a:gd name="connsiteY177" fmla="*/ 8747411 h 9917047"/>
              <a:gd name="connsiteX178" fmla="*/ 3208312 w 11640915"/>
              <a:gd name="connsiteY178" fmla="*/ 8895326 h 9917047"/>
              <a:gd name="connsiteX179" fmla="*/ 3085746 w 11640915"/>
              <a:gd name="connsiteY179" fmla="*/ 9018591 h 9917047"/>
              <a:gd name="connsiteX180" fmla="*/ 3085746 w 11640915"/>
              <a:gd name="connsiteY180" fmla="*/ 8919981 h 9917047"/>
              <a:gd name="connsiteX181" fmla="*/ 2914152 w 11640915"/>
              <a:gd name="connsiteY181" fmla="*/ 9043243 h 9917047"/>
              <a:gd name="connsiteX182" fmla="*/ 2816098 w 11640915"/>
              <a:gd name="connsiteY182" fmla="*/ 9265119 h 9917047"/>
              <a:gd name="connsiteX183" fmla="*/ 2767070 w 11640915"/>
              <a:gd name="connsiteY183" fmla="*/ 9117202 h 9917047"/>
              <a:gd name="connsiteX184" fmla="*/ 2154238 w 11640915"/>
              <a:gd name="connsiteY184" fmla="*/ 9856786 h 9917047"/>
              <a:gd name="connsiteX185" fmla="*/ 2105211 w 11640915"/>
              <a:gd name="connsiteY185" fmla="*/ 9758175 h 9917047"/>
              <a:gd name="connsiteX186" fmla="*/ 2154238 w 11640915"/>
              <a:gd name="connsiteY186" fmla="*/ 9634910 h 9917047"/>
              <a:gd name="connsiteX187" fmla="*/ 1860076 w 11640915"/>
              <a:gd name="connsiteY187" fmla="*/ 9856786 h 9917047"/>
              <a:gd name="connsiteX188" fmla="*/ 1492376 w 11640915"/>
              <a:gd name="connsiteY188" fmla="*/ 9659564 h 9917047"/>
              <a:gd name="connsiteX189" fmla="*/ 1296269 w 11640915"/>
              <a:gd name="connsiteY189" fmla="*/ 9881438 h 9917047"/>
              <a:gd name="connsiteX190" fmla="*/ 1271755 w 11640915"/>
              <a:gd name="connsiteY190" fmla="*/ 9807479 h 9917047"/>
              <a:gd name="connsiteX191" fmla="*/ 1173702 w 11640915"/>
              <a:gd name="connsiteY191" fmla="*/ 9906092 h 9917047"/>
              <a:gd name="connsiteX192" fmla="*/ 1051134 w 11640915"/>
              <a:gd name="connsiteY192" fmla="*/ 9881438 h 9917047"/>
              <a:gd name="connsiteX193" fmla="*/ 732461 w 11640915"/>
              <a:gd name="connsiteY193" fmla="*/ 9807479 h 9917047"/>
              <a:gd name="connsiteX194" fmla="*/ 781488 w 11640915"/>
              <a:gd name="connsiteY194" fmla="*/ 9511647 h 9917047"/>
              <a:gd name="connsiteX195" fmla="*/ 830513 w 11640915"/>
              <a:gd name="connsiteY195" fmla="*/ 9388382 h 9917047"/>
              <a:gd name="connsiteX196" fmla="*/ 1149189 w 11640915"/>
              <a:gd name="connsiteY196" fmla="*/ 9092550 h 9917047"/>
              <a:gd name="connsiteX197" fmla="*/ 1222728 w 11640915"/>
              <a:gd name="connsiteY197" fmla="*/ 9043243 h 9917047"/>
              <a:gd name="connsiteX198" fmla="*/ 1345296 w 11640915"/>
              <a:gd name="connsiteY198" fmla="*/ 8846022 h 9917047"/>
              <a:gd name="connsiteX199" fmla="*/ 1271755 w 11640915"/>
              <a:gd name="connsiteY199" fmla="*/ 8846022 h 9917047"/>
              <a:gd name="connsiteX200" fmla="*/ 1222728 w 11640915"/>
              <a:gd name="connsiteY200" fmla="*/ 8870674 h 9917047"/>
              <a:gd name="connsiteX201" fmla="*/ 1222728 w 11640915"/>
              <a:gd name="connsiteY201" fmla="*/ 8821370 h 9917047"/>
              <a:gd name="connsiteX202" fmla="*/ 855027 w 11640915"/>
              <a:gd name="connsiteY202" fmla="*/ 8698105 h 9917047"/>
              <a:gd name="connsiteX203" fmla="*/ 1271755 w 11640915"/>
              <a:gd name="connsiteY203" fmla="*/ 8057132 h 9917047"/>
              <a:gd name="connsiteX204" fmla="*/ 953082 w 11640915"/>
              <a:gd name="connsiteY204" fmla="*/ 8402270 h 9917047"/>
              <a:gd name="connsiteX205" fmla="*/ 928568 w 11640915"/>
              <a:gd name="connsiteY205" fmla="*/ 8377618 h 9917047"/>
              <a:gd name="connsiteX206" fmla="*/ 928568 w 11640915"/>
              <a:gd name="connsiteY206" fmla="*/ 8279008 h 9917047"/>
              <a:gd name="connsiteX207" fmla="*/ 781488 w 11640915"/>
              <a:gd name="connsiteY207" fmla="*/ 8303660 h 9917047"/>
              <a:gd name="connsiteX208" fmla="*/ 855027 w 11640915"/>
              <a:gd name="connsiteY208" fmla="*/ 7859910 h 9917047"/>
              <a:gd name="connsiteX209" fmla="*/ 1051134 w 11640915"/>
              <a:gd name="connsiteY209" fmla="*/ 7564076 h 9917047"/>
              <a:gd name="connsiteX210" fmla="*/ 1075648 w 11640915"/>
              <a:gd name="connsiteY210" fmla="*/ 7539424 h 9917047"/>
              <a:gd name="connsiteX211" fmla="*/ 1296269 w 11640915"/>
              <a:gd name="connsiteY211" fmla="*/ 7144979 h 9917047"/>
              <a:gd name="connsiteX212" fmla="*/ 1467862 w 11640915"/>
              <a:gd name="connsiteY212" fmla="*/ 7071020 h 9917047"/>
              <a:gd name="connsiteX213" fmla="*/ 1590428 w 11640915"/>
              <a:gd name="connsiteY213" fmla="*/ 6947757 h 9917047"/>
              <a:gd name="connsiteX214" fmla="*/ 1737510 w 11640915"/>
              <a:gd name="connsiteY214" fmla="*/ 6799840 h 9917047"/>
              <a:gd name="connsiteX215" fmla="*/ 1860076 w 11640915"/>
              <a:gd name="connsiteY215" fmla="*/ 6602619 h 9917047"/>
              <a:gd name="connsiteX216" fmla="*/ 2007156 w 11640915"/>
              <a:gd name="connsiteY216" fmla="*/ 6454702 h 9917047"/>
              <a:gd name="connsiteX217" fmla="*/ 2178749 w 11640915"/>
              <a:gd name="connsiteY217" fmla="*/ 6220500 h 9917047"/>
              <a:gd name="connsiteX218" fmla="*/ 2195992 w 11640915"/>
              <a:gd name="connsiteY218" fmla="*/ 6196967 h 9917047"/>
              <a:gd name="connsiteX219" fmla="*/ 2108151 w 11640915"/>
              <a:gd name="connsiteY219" fmla="*/ 6198807 h 9917047"/>
              <a:gd name="connsiteX220" fmla="*/ 2059126 w 11640915"/>
              <a:gd name="connsiteY220" fmla="*/ 6198807 h 9917047"/>
              <a:gd name="connsiteX221" fmla="*/ 1813991 w 11640915"/>
              <a:gd name="connsiteY221" fmla="*/ 6223460 h 9917047"/>
              <a:gd name="connsiteX222" fmla="*/ 1372750 w 11640915"/>
              <a:gd name="connsiteY222" fmla="*/ 6248112 h 9917047"/>
              <a:gd name="connsiteX223" fmla="*/ 1446291 w 11640915"/>
              <a:gd name="connsiteY223" fmla="*/ 6174153 h 9917047"/>
              <a:gd name="connsiteX224" fmla="*/ 1176643 w 11640915"/>
              <a:gd name="connsiteY224" fmla="*/ 6174153 h 9917047"/>
              <a:gd name="connsiteX225" fmla="*/ 1127615 w 11640915"/>
              <a:gd name="connsiteY225" fmla="*/ 6149501 h 9917047"/>
              <a:gd name="connsiteX226" fmla="*/ 1029563 w 11640915"/>
              <a:gd name="connsiteY226" fmla="*/ 6124849 h 9917047"/>
              <a:gd name="connsiteX227" fmla="*/ 1005049 w 11640915"/>
              <a:gd name="connsiteY227" fmla="*/ 6149501 h 9917047"/>
              <a:gd name="connsiteX228" fmla="*/ 931508 w 11640915"/>
              <a:gd name="connsiteY228" fmla="*/ 6050890 h 9917047"/>
              <a:gd name="connsiteX229" fmla="*/ 1127615 w 11640915"/>
              <a:gd name="connsiteY229" fmla="*/ 6075542 h 9917047"/>
              <a:gd name="connsiteX230" fmla="*/ 1225670 w 11640915"/>
              <a:gd name="connsiteY230" fmla="*/ 6050890 h 9917047"/>
              <a:gd name="connsiteX231" fmla="*/ 1593371 w 11640915"/>
              <a:gd name="connsiteY231" fmla="*/ 5976931 h 9917047"/>
              <a:gd name="connsiteX232" fmla="*/ 1691425 w 11640915"/>
              <a:gd name="connsiteY232" fmla="*/ 6026236 h 9917047"/>
              <a:gd name="connsiteX233" fmla="*/ 1666911 w 11640915"/>
              <a:gd name="connsiteY233" fmla="*/ 5976931 h 9917047"/>
              <a:gd name="connsiteX234" fmla="*/ 1764964 w 11640915"/>
              <a:gd name="connsiteY234" fmla="*/ 5927625 h 9917047"/>
              <a:gd name="connsiteX235" fmla="*/ 2304258 w 11640915"/>
              <a:gd name="connsiteY235" fmla="*/ 5927625 h 9917047"/>
              <a:gd name="connsiteX236" fmla="*/ 2255233 w 11640915"/>
              <a:gd name="connsiteY236" fmla="*/ 5804362 h 9917047"/>
              <a:gd name="connsiteX237" fmla="*/ 2766613 w 11640915"/>
              <a:gd name="connsiteY237" fmla="*/ 5758090 h 9917047"/>
              <a:gd name="connsiteX238" fmla="*/ 2863541 w 11640915"/>
              <a:gd name="connsiteY238" fmla="*/ 5745598 h 9917047"/>
              <a:gd name="connsiteX239" fmla="*/ 2960114 w 11640915"/>
              <a:gd name="connsiteY239" fmla="*/ 5675056 h 9917047"/>
              <a:gd name="connsiteX240" fmla="*/ 3069269 w 11640915"/>
              <a:gd name="connsiteY240" fmla="*/ 5614536 h 9917047"/>
              <a:gd name="connsiteX241" fmla="*/ 3005954 w 11640915"/>
              <a:gd name="connsiteY241" fmla="*/ 5619467 h 9917047"/>
              <a:gd name="connsiteX242" fmla="*/ 2549392 w 11640915"/>
              <a:gd name="connsiteY242" fmla="*/ 5656445 h 9917047"/>
              <a:gd name="connsiteX243" fmla="*/ 1666911 w 11640915"/>
              <a:gd name="connsiteY243" fmla="*/ 5730404 h 9917047"/>
              <a:gd name="connsiteX244" fmla="*/ 1176643 w 11640915"/>
              <a:gd name="connsiteY244" fmla="*/ 5705752 h 9917047"/>
              <a:gd name="connsiteX245" fmla="*/ 1127615 w 11640915"/>
              <a:gd name="connsiteY245" fmla="*/ 5681097 h 9917047"/>
              <a:gd name="connsiteX246" fmla="*/ 1029563 w 11640915"/>
              <a:gd name="connsiteY246" fmla="*/ 5582486 h 9917047"/>
              <a:gd name="connsiteX247" fmla="*/ 980536 w 11640915"/>
              <a:gd name="connsiteY247" fmla="*/ 5705752 h 9917047"/>
              <a:gd name="connsiteX248" fmla="*/ 784428 w 11640915"/>
              <a:gd name="connsiteY248" fmla="*/ 5607139 h 9917047"/>
              <a:gd name="connsiteX249" fmla="*/ 808942 w 11640915"/>
              <a:gd name="connsiteY249" fmla="*/ 5508528 h 9917047"/>
              <a:gd name="connsiteX250" fmla="*/ 612835 w 11640915"/>
              <a:gd name="connsiteY250" fmla="*/ 5582486 h 9917047"/>
              <a:gd name="connsiteX251" fmla="*/ 245135 w 11640915"/>
              <a:gd name="connsiteY251" fmla="*/ 5533180 h 9917047"/>
              <a:gd name="connsiteX252" fmla="*/ 269648 w 11640915"/>
              <a:gd name="connsiteY252" fmla="*/ 5335959 h 9917047"/>
              <a:gd name="connsiteX253" fmla="*/ 343187 w 11640915"/>
              <a:gd name="connsiteY253" fmla="*/ 5311306 h 9917047"/>
              <a:gd name="connsiteX254" fmla="*/ 392214 w 11640915"/>
              <a:gd name="connsiteY254" fmla="*/ 5335959 h 9917047"/>
              <a:gd name="connsiteX255" fmla="*/ 392214 w 11640915"/>
              <a:gd name="connsiteY255" fmla="*/ 5237347 h 9917047"/>
              <a:gd name="connsiteX256" fmla="*/ 563808 w 11640915"/>
              <a:gd name="connsiteY256" fmla="*/ 5262000 h 9917047"/>
              <a:gd name="connsiteX257" fmla="*/ 784428 w 11640915"/>
              <a:gd name="connsiteY257" fmla="*/ 5212695 h 9917047"/>
              <a:gd name="connsiteX258" fmla="*/ 980536 w 11640915"/>
              <a:gd name="connsiteY258" fmla="*/ 5212695 h 9917047"/>
              <a:gd name="connsiteX259" fmla="*/ 1348236 w 11640915"/>
              <a:gd name="connsiteY259" fmla="*/ 5040127 h 9917047"/>
              <a:gd name="connsiteX260" fmla="*/ 661862 w 11640915"/>
              <a:gd name="connsiteY260" fmla="*/ 4941513 h 9917047"/>
              <a:gd name="connsiteX261" fmla="*/ 710890 w 11640915"/>
              <a:gd name="connsiteY261" fmla="*/ 4867555 h 9917047"/>
              <a:gd name="connsiteX262" fmla="*/ 1152129 w 11640915"/>
              <a:gd name="connsiteY262" fmla="*/ 4842903 h 9917047"/>
              <a:gd name="connsiteX263" fmla="*/ 956022 w 11640915"/>
              <a:gd name="connsiteY263" fmla="*/ 4744292 h 9917047"/>
              <a:gd name="connsiteX264" fmla="*/ 1152129 w 11640915"/>
              <a:gd name="connsiteY264" fmla="*/ 4596375 h 9917047"/>
              <a:gd name="connsiteX265" fmla="*/ 1372750 w 11640915"/>
              <a:gd name="connsiteY265" fmla="*/ 4571723 h 9917047"/>
              <a:gd name="connsiteX266" fmla="*/ 1691425 w 11640915"/>
              <a:gd name="connsiteY266" fmla="*/ 4522416 h 9917047"/>
              <a:gd name="connsiteX267" fmla="*/ 1838505 w 11640915"/>
              <a:gd name="connsiteY267" fmla="*/ 4473112 h 9917047"/>
              <a:gd name="connsiteX268" fmla="*/ 2010098 w 11640915"/>
              <a:gd name="connsiteY268" fmla="*/ 4423806 h 9917047"/>
              <a:gd name="connsiteX269" fmla="*/ 2157178 w 11640915"/>
              <a:gd name="connsiteY269" fmla="*/ 4374501 h 9917047"/>
              <a:gd name="connsiteX270" fmla="*/ 2206205 w 11640915"/>
              <a:gd name="connsiteY270" fmla="*/ 4399153 h 9917047"/>
              <a:gd name="connsiteX271" fmla="*/ 2524878 w 11640915"/>
              <a:gd name="connsiteY271" fmla="*/ 4325195 h 9917047"/>
              <a:gd name="connsiteX272" fmla="*/ 2647447 w 11640915"/>
              <a:gd name="connsiteY272" fmla="*/ 4152625 h 9917047"/>
              <a:gd name="connsiteX273" fmla="*/ 2402312 w 11640915"/>
              <a:gd name="connsiteY273" fmla="*/ 4201930 h 9917047"/>
              <a:gd name="connsiteX274" fmla="*/ 2230719 w 11640915"/>
              <a:gd name="connsiteY274" fmla="*/ 4127973 h 9917047"/>
              <a:gd name="connsiteX275" fmla="*/ 2181692 w 11640915"/>
              <a:gd name="connsiteY275" fmla="*/ 4251236 h 9917047"/>
              <a:gd name="connsiteX276" fmla="*/ 2157178 w 11640915"/>
              <a:gd name="connsiteY276" fmla="*/ 4251236 h 9917047"/>
              <a:gd name="connsiteX277" fmla="*/ 1838505 w 11640915"/>
              <a:gd name="connsiteY277" fmla="*/ 4152625 h 9917047"/>
              <a:gd name="connsiteX278" fmla="*/ 1642398 w 11640915"/>
              <a:gd name="connsiteY278" fmla="*/ 4177277 h 9917047"/>
              <a:gd name="connsiteX279" fmla="*/ 1250184 w 11640915"/>
              <a:gd name="connsiteY279" fmla="*/ 4201930 h 9917047"/>
              <a:gd name="connsiteX280" fmla="*/ 1176643 w 11640915"/>
              <a:gd name="connsiteY280" fmla="*/ 4177277 h 9917047"/>
              <a:gd name="connsiteX281" fmla="*/ 1029563 w 11640915"/>
              <a:gd name="connsiteY281" fmla="*/ 4177277 h 9917047"/>
              <a:gd name="connsiteX282" fmla="*/ 931508 w 11640915"/>
              <a:gd name="connsiteY282" fmla="*/ 4177277 h 9917047"/>
              <a:gd name="connsiteX283" fmla="*/ 833456 w 11640915"/>
              <a:gd name="connsiteY283" fmla="*/ 4201930 h 9917047"/>
              <a:gd name="connsiteX284" fmla="*/ 588321 w 11640915"/>
              <a:gd name="connsiteY284" fmla="*/ 4201930 h 9917047"/>
              <a:gd name="connsiteX285" fmla="*/ 514783 w 11640915"/>
              <a:gd name="connsiteY285" fmla="*/ 4251236 h 9917047"/>
              <a:gd name="connsiteX286" fmla="*/ 392214 w 11640915"/>
              <a:gd name="connsiteY286" fmla="*/ 4152625 h 9917047"/>
              <a:gd name="connsiteX287" fmla="*/ 343187 w 11640915"/>
              <a:gd name="connsiteY287" fmla="*/ 4103319 h 9917047"/>
              <a:gd name="connsiteX288" fmla="*/ 171594 w 11640915"/>
              <a:gd name="connsiteY288" fmla="*/ 3980056 h 9917047"/>
              <a:gd name="connsiteX289" fmla="*/ 465755 w 11640915"/>
              <a:gd name="connsiteY289" fmla="*/ 3906098 h 9917047"/>
              <a:gd name="connsiteX290" fmla="*/ 465755 w 11640915"/>
              <a:gd name="connsiteY290" fmla="*/ 3881446 h 9917047"/>
              <a:gd name="connsiteX291" fmla="*/ 343187 w 11640915"/>
              <a:gd name="connsiteY291" fmla="*/ 3832139 h 9917047"/>
              <a:gd name="connsiteX292" fmla="*/ 367701 w 11640915"/>
              <a:gd name="connsiteY292" fmla="*/ 3782833 h 9917047"/>
              <a:gd name="connsiteX293" fmla="*/ 0 w 11640915"/>
              <a:gd name="connsiteY293" fmla="*/ 3462348 h 9917047"/>
              <a:gd name="connsiteX294" fmla="*/ 196107 w 11640915"/>
              <a:gd name="connsiteY294" fmla="*/ 3511652 h 9917047"/>
              <a:gd name="connsiteX295" fmla="*/ 220621 w 11640915"/>
              <a:gd name="connsiteY295" fmla="*/ 3413042 h 9917047"/>
              <a:gd name="connsiteX296" fmla="*/ 416728 w 11640915"/>
              <a:gd name="connsiteY296" fmla="*/ 3536304 h 9917047"/>
              <a:gd name="connsiteX297" fmla="*/ 416728 w 11640915"/>
              <a:gd name="connsiteY297" fmla="*/ 3437694 h 9917047"/>
              <a:gd name="connsiteX298" fmla="*/ 539294 w 11640915"/>
              <a:gd name="connsiteY298" fmla="*/ 3314431 h 9917047"/>
              <a:gd name="connsiteX299" fmla="*/ 686376 w 11640915"/>
              <a:gd name="connsiteY299" fmla="*/ 3437694 h 9917047"/>
              <a:gd name="connsiteX300" fmla="*/ 759915 w 11640915"/>
              <a:gd name="connsiteY300" fmla="*/ 3166514 h 9917047"/>
              <a:gd name="connsiteX301" fmla="*/ 882483 w 11640915"/>
              <a:gd name="connsiteY301" fmla="*/ 3240472 h 9917047"/>
              <a:gd name="connsiteX302" fmla="*/ 1323722 w 11640915"/>
              <a:gd name="connsiteY302" fmla="*/ 3363735 h 9917047"/>
              <a:gd name="connsiteX303" fmla="*/ 1617884 w 11640915"/>
              <a:gd name="connsiteY303" fmla="*/ 3265124 h 9917047"/>
              <a:gd name="connsiteX304" fmla="*/ 1617884 w 11640915"/>
              <a:gd name="connsiteY304" fmla="*/ 3191166 h 9917047"/>
              <a:gd name="connsiteX305" fmla="*/ 1299211 w 11640915"/>
              <a:gd name="connsiteY305" fmla="*/ 3092555 h 9917047"/>
              <a:gd name="connsiteX306" fmla="*/ 1176643 w 11640915"/>
              <a:gd name="connsiteY306" fmla="*/ 3067903 h 9917047"/>
              <a:gd name="connsiteX307" fmla="*/ 1127615 w 11640915"/>
              <a:gd name="connsiteY307" fmla="*/ 3191166 h 9917047"/>
              <a:gd name="connsiteX308" fmla="*/ 1103104 w 11640915"/>
              <a:gd name="connsiteY308" fmla="*/ 3191166 h 9917047"/>
              <a:gd name="connsiteX309" fmla="*/ 1103104 w 11640915"/>
              <a:gd name="connsiteY309" fmla="*/ 3067903 h 9917047"/>
              <a:gd name="connsiteX310" fmla="*/ 588321 w 11640915"/>
              <a:gd name="connsiteY310" fmla="*/ 2993945 h 9917047"/>
              <a:gd name="connsiteX311" fmla="*/ 710890 w 11640915"/>
              <a:gd name="connsiteY311" fmla="*/ 2919986 h 9917047"/>
              <a:gd name="connsiteX312" fmla="*/ 906997 w 11640915"/>
              <a:gd name="connsiteY312" fmla="*/ 2919986 h 9917047"/>
              <a:gd name="connsiteX313" fmla="*/ 1078590 w 11640915"/>
              <a:gd name="connsiteY313" fmla="*/ 2944638 h 9917047"/>
              <a:gd name="connsiteX314" fmla="*/ 1225670 w 11640915"/>
              <a:gd name="connsiteY314" fmla="*/ 2944638 h 9917047"/>
              <a:gd name="connsiteX315" fmla="*/ 1299211 w 11640915"/>
              <a:gd name="connsiteY315" fmla="*/ 2919986 h 9917047"/>
              <a:gd name="connsiteX316" fmla="*/ 1225670 w 11640915"/>
              <a:gd name="connsiteY316" fmla="*/ 2821375 h 9917047"/>
              <a:gd name="connsiteX317" fmla="*/ 1446291 w 11640915"/>
              <a:gd name="connsiteY317" fmla="*/ 2821375 h 9917047"/>
              <a:gd name="connsiteX318" fmla="*/ 1617884 w 11640915"/>
              <a:gd name="connsiteY318" fmla="*/ 2722764 h 9917047"/>
              <a:gd name="connsiteX319" fmla="*/ 1912043 w 11640915"/>
              <a:gd name="connsiteY319" fmla="*/ 2796721 h 9917047"/>
              <a:gd name="connsiteX320" fmla="*/ 1985585 w 11640915"/>
              <a:gd name="connsiteY320" fmla="*/ 2796721 h 9917047"/>
              <a:gd name="connsiteX321" fmla="*/ 2279746 w 11640915"/>
              <a:gd name="connsiteY321" fmla="*/ 2747417 h 9917047"/>
              <a:gd name="connsiteX322" fmla="*/ 2426826 w 11640915"/>
              <a:gd name="connsiteY322" fmla="*/ 2698110 h 9917047"/>
              <a:gd name="connsiteX323" fmla="*/ 2647447 w 11640915"/>
              <a:gd name="connsiteY323" fmla="*/ 2747417 h 9917047"/>
              <a:gd name="connsiteX324" fmla="*/ 2647447 w 11640915"/>
              <a:gd name="connsiteY324" fmla="*/ 2698110 h 9917047"/>
              <a:gd name="connsiteX325" fmla="*/ 2426826 w 11640915"/>
              <a:gd name="connsiteY325" fmla="*/ 2698110 h 9917047"/>
              <a:gd name="connsiteX326" fmla="*/ 2353285 w 11640915"/>
              <a:gd name="connsiteY326" fmla="*/ 2673458 h 9917047"/>
              <a:gd name="connsiteX327" fmla="*/ 2402312 w 11640915"/>
              <a:gd name="connsiteY327" fmla="*/ 2624151 h 9917047"/>
              <a:gd name="connsiteX328" fmla="*/ 2696472 w 11640915"/>
              <a:gd name="connsiteY328" fmla="*/ 2648806 h 9917047"/>
              <a:gd name="connsiteX329" fmla="*/ 2819040 w 11640915"/>
              <a:gd name="connsiteY329" fmla="*/ 2624151 h 9917047"/>
              <a:gd name="connsiteX330" fmla="*/ 2770013 w 11640915"/>
              <a:gd name="connsiteY330" fmla="*/ 2574847 h 9917047"/>
              <a:gd name="connsiteX331" fmla="*/ 3088686 w 11640915"/>
              <a:gd name="connsiteY331" fmla="*/ 2525541 h 9917047"/>
              <a:gd name="connsiteX332" fmla="*/ 3113200 w 11640915"/>
              <a:gd name="connsiteY332" fmla="*/ 2451582 h 9917047"/>
              <a:gd name="connsiteX333" fmla="*/ 3137713 w 11640915"/>
              <a:gd name="connsiteY333" fmla="*/ 2476237 h 9917047"/>
              <a:gd name="connsiteX334" fmla="*/ 3113200 w 11640915"/>
              <a:gd name="connsiteY334" fmla="*/ 2550193 h 9917047"/>
              <a:gd name="connsiteX335" fmla="*/ 3162227 w 11640915"/>
              <a:gd name="connsiteY335" fmla="*/ 2525541 h 9917047"/>
              <a:gd name="connsiteX336" fmla="*/ 3529927 w 11640915"/>
              <a:gd name="connsiteY336" fmla="*/ 2525541 h 9917047"/>
              <a:gd name="connsiteX337" fmla="*/ 3701521 w 11640915"/>
              <a:gd name="connsiteY337" fmla="*/ 2500889 h 9917047"/>
              <a:gd name="connsiteX338" fmla="*/ 3824089 w 11640915"/>
              <a:gd name="connsiteY338" fmla="*/ 2574847 h 9917047"/>
              <a:gd name="connsiteX339" fmla="*/ 4093735 w 11640915"/>
              <a:gd name="connsiteY339" fmla="*/ 2426930 h 9917047"/>
              <a:gd name="connsiteX340" fmla="*/ 4020196 w 11640915"/>
              <a:gd name="connsiteY340" fmla="*/ 2328320 h 9917047"/>
              <a:gd name="connsiteX341" fmla="*/ 4118249 w 11640915"/>
              <a:gd name="connsiteY341" fmla="*/ 2279013 h 9917047"/>
              <a:gd name="connsiteX342" fmla="*/ 4093735 w 11640915"/>
              <a:gd name="connsiteY342" fmla="*/ 2377623 h 9917047"/>
              <a:gd name="connsiteX343" fmla="*/ 4191790 w 11640915"/>
              <a:gd name="connsiteY343" fmla="*/ 2352971 h 9917047"/>
              <a:gd name="connsiteX344" fmla="*/ 4167276 w 11640915"/>
              <a:gd name="connsiteY344" fmla="*/ 2451582 h 9917047"/>
              <a:gd name="connsiteX345" fmla="*/ 4314356 w 11640915"/>
              <a:gd name="connsiteY345" fmla="*/ 2426930 h 9917047"/>
              <a:gd name="connsiteX346" fmla="*/ 4240817 w 11640915"/>
              <a:gd name="connsiteY346" fmla="*/ 2229709 h 9917047"/>
              <a:gd name="connsiteX347" fmla="*/ 4657542 w 11640915"/>
              <a:gd name="connsiteY347" fmla="*/ 2303665 h 9917047"/>
              <a:gd name="connsiteX348" fmla="*/ 4755597 w 11640915"/>
              <a:gd name="connsiteY348" fmla="*/ 2229709 h 9917047"/>
              <a:gd name="connsiteX349" fmla="*/ 4804624 w 11640915"/>
              <a:gd name="connsiteY349" fmla="*/ 2402278 h 9917047"/>
              <a:gd name="connsiteX350" fmla="*/ 4829138 w 11640915"/>
              <a:gd name="connsiteY350" fmla="*/ 2377623 h 9917047"/>
              <a:gd name="connsiteX351" fmla="*/ 4804624 w 11640915"/>
              <a:gd name="connsiteY351" fmla="*/ 2254361 h 9917047"/>
              <a:gd name="connsiteX352" fmla="*/ 5245864 w 11640915"/>
              <a:gd name="connsiteY352" fmla="*/ 2180402 h 9917047"/>
              <a:gd name="connsiteX353" fmla="*/ 5711619 w 11640915"/>
              <a:gd name="connsiteY353" fmla="*/ 2057137 h 9917047"/>
              <a:gd name="connsiteX354" fmla="*/ 5883212 w 11640915"/>
              <a:gd name="connsiteY354" fmla="*/ 2081792 h 9917047"/>
              <a:gd name="connsiteX355" fmla="*/ 6324454 w 11640915"/>
              <a:gd name="connsiteY355" fmla="*/ 1909222 h 9917047"/>
              <a:gd name="connsiteX356" fmla="*/ 6471533 w 11640915"/>
              <a:gd name="connsiteY356" fmla="*/ 1859916 h 9917047"/>
              <a:gd name="connsiteX357" fmla="*/ 6618613 w 11640915"/>
              <a:gd name="connsiteY357" fmla="*/ 1859916 h 9917047"/>
              <a:gd name="connsiteX358" fmla="*/ 6618613 w 11640915"/>
              <a:gd name="connsiteY358" fmla="*/ 1711998 h 9917047"/>
              <a:gd name="connsiteX359" fmla="*/ 6961802 w 11640915"/>
              <a:gd name="connsiteY359" fmla="*/ 1736653 h 9917047"/>
              <a:gd name="connsiteX360" fmla="*/ 7231448 w 11640915"/>
              <a:gd name="connsiteY360" fmla="*/ 1662694 h 9917047"/>
              <a:gd name="connsiteX361" fmla="*/ 7403041 w 11640915"/>
              <a:gd name="connsiteY361" fmla="*/ 1539429 h 9917047"/>
              <a:gd name="connsiteX362" fmla="*/ 7550123 w 11640915"/>
              <a:gd name="connsiteY362" fmla="*/ 1465470 h 9917047"/>
              <a:gd name="connsiteX363" fmla="*/ 7550123 w 11640915"/>
              <a:gd name="connsiteY363" fmla="*/ 1588736 h 9917047"/>
              <a:gd name="connsiteX364" fmla="*/ 7599148 w 11640915"/>
              <a:gd name="connsiteY364" fmla="*/ 1490125 h 9917047"/>
              <a:gd name="connsiteX365" fmla="*/ 7648176 w 11640915"/>
              <a:gd name="connsiteY365" fmla="*/ 1564084 h 9917047"/>
              <a:gd name="connsiteX366" fmla="*/ 7819769 w 11640915"/>
              <a:gd name="connsiteY366" fmla="*/ 1465470 h 9917047"/>
              <a:gd name="connsiteX367" fmla="*/ 7942337 w 11640915"/>
              <a:gd name="connsiteY367" fmla="*/ 1366860 h 9917047"/>
              <a:gd name="connsiteX368" fmla="*/ 7991362 w 11640915"/>
              <a:gd name="connsiteY368" fmla="*/ 1342208 h 9917047"/>
              <a:gd name="connsiteX369" fmla="*/ 8310038 w 11640915"/>
              <a:gd name="connsiteY369" fmla="*/ 1169639 h 9917047"/>
              <a:gd name="connsiteX370" fmla="*/ 8432604 w 11640915"/>
              <a:gd name="connsiteY370" fmla="*/ 1021721 h 9917047"/>
              <a:gd name="connsiteX371" fmla="*/ 8555172 w 11640915"/>
              <a:gd name="connsiteY371" fmla="*/ 898456 h 9917047"/>
              <a:gd name="connsiteX372" fmla="*/ 8555172 w 11640915"/>
              <a:gd name="connsiteY372" fmla="*/ 997069 h 9917047"/>
              <a:gd name="connsiteX373" fmla="*/ 8726765 w 11640915"/>
              <a:gd name="connsiteY373" fmla="*/ 873804 h 9917047"/>
              <a:gd name="connsiteX374" fmla="*/ 8824818 w 11640915"/>
              <a:gd name="connsiteY374" fmla="*/ 651931 h 9917047"/>
              <a:gd name="connsiteX375" fmla="*/ 8873845 w 11640915"/>
              <a:gd name="connsiteY375" fmla="*/ 799845 h 9917047"/>
              <a:gd name="connsiteX376" fmla="*/ 9486680 w 11640915"/>
              <a:gd name="connsiteY376" fmla="*/ 60262 h 9917047"/>
              <a:gd name="connsiteX377" fmla="*/ 9535707 w 11640915"/>
              <a:gd name="connsiteY377" fmla="*/ 158875 h 9917047"/>
              <a:gd name="connsiteX378" fmla="*/ 9486680 w 11640915"/>
              <a:gd name="connsiteY378" fmla="*/ 282138 h 9917047"/>
              <a:gd name="connsiteX379" fmla="*/ 9780839 w 11640915"/>
              <a:gd name="connsiteY379" fmla="*/ 60262 h 9917047"/>
              <a:gd name="connsiteX380" fmla="*/ 10148540 w 11640915"/>
              <a:gd name="connsiteY380" fmla="*/ 257486 h 9917047"/>
              <a:gd name="connsiteX381" fmla="*/ 10344647 w 11640915"/>
              <a:gd name="connsiteY381" fmla="*/ 35610 h 9917047"/>
              <a:gd name="connsiteX382" fmla="*/ 10369160 w 11640915"/>
              <a:gd name="connsiteY382" fmla="*/ 109568 h 9917047"/>
              <a:gd name="connsiteX383" fmla="*/ 10467215 w 11640915"/>
              <a:gd name="connsiteY383" fmla="*/ 10958 h 9917047"/>
              <a:gd name="connsiteX384" fmla="*/ 10589781 w 11640915"/>
              <a:gd name="connsiteY384" fmla="*/ 35610 h 9917047"/>
              <a:gd name="connsiteX385" fmla="*/ 10670598 w 11640915"/>
              <a:gd name="connsiteY385" fmla="*/ 2098 h 991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1640915" h="9917047">
                <a:moveTo>
                  <a:pt x="10670598" y="2098"/>
                </a:moveTo>
                <a:cubicBezTo>
                  <a:pt x="10756779" y="-10614"/>
                  <a:pt x="10853302" y="35610"/>
                  <a:pt x="10908457" y="109568"/>
                </a:cubicBezTo>
                <a:cubicBezTo>
                  <a:pt x="10981995" y="208179"/>
                  <a:pt x="10957482" y="331444"/>
                  <a:pt x="10859429" y="405400"/>
                </a:cubicBezTo>
                <a:cubicBezTo>
                  <a:pt x="10834916" y="430055"/>
                  <a:pt x="10834916" y="504013"/>
                  <a:pt x="10810402" y="528666"/>
                </a:cubicBezTo>
                <a:cubicBezTo>
                  <a:pt x="10663322" y="577972"/>
                  <a:pt x="10614295" y="750541"/>
                  <a:pt x="10491729" y="824500"/>
                </a:cubicBezTo>
                <a:cubicBezTo>
                  <a:pt x="10467215" y="824500"/>
                  <a:pt x="10442701" y="849152"/>
                  <a:pt x="10418188" y="873804"/>
                </a:cubicBezTo>
                <a:cubicBezTo>
                  <a:pt x="10320136" y="923110"/>
                  <a:pt x="10320136" y="923110"/>
                  <a:pt x="10295622" y="1071028"/>
                </a:cubicBezTo>
                <a:cubicBezTo>
                  <a:pt x="10320136" y="1071028"/>
                  <a:pt x="10344647" y="1071028"/>
                  <a:pt x="10369160" y="1071028"/>
                </a:cubicBezTo>
                <a:cubicBezTo>
                  <a:pt x="10369160" y="1071028"/>
                  <a:pt x="10393674" y="1046373"/>
                  <a:pt x="10418188" y="1046373"/>
                </a:cubicBezTo>
                <a:cubicBezTo>
                  <a:pt x="10418188" y="1071028"/>
                  <a:pt x="10418188" y="1095680"/>
                  <a:pt x="10418188" y="1095680"/>
                </a:cubicBezTo>
                <a:cubicBezTo>
                  <a:pt x="10540754" y="1144984"/>
                  <a:pt x="10663322" y="1169639"/>
                  <a:pt x="10785888" y="1218943"/>
                </a:cubicBezTo>
                <a:cubicBezTo>
                  <a:pt x="10589781" y="1416166"/>
                  <a:pt x="10442701" y="1588736"/>
                  <a:pt x="10369160" y="1859916"/>
                </a:cubicBezTo>
                <a:cubicBezTo>
                  <a:pt x="10467215" y="1736653"/>
                  <a:pt x="10589781" y="1638040"/>
                  <a:pt x="10687836" y="1514777"/>
                </a:cubicBezTo>
                <a:cubicBezTo>
                  <a:pt x="10687836" y="1539429"/>
                  <a:pt x="10712350" y="1539429"/>
                  <a:pt x="10712350" y="1539429"/>
                </a:cubicBezTo>
                <a:cubicBezTo>
                  <a:pt x="10712350" y="1564084"/>
                  <a:pt x="10712350" y="1588736"/>
                  <a:pt x="10712350" y="1638040"/>
                </a:cubicBezTo>
                <a:cubicBezTo>
                  <a:pt x="10761375" y="1613388"/>
                  <a:pt x="10810402" y="1613388"/>
                  <a:pt x="10859429" y="1613388"/>
                </a:cubicBezTo>
                <a:cubicBezTo>
                  <a:pt x="10932968" y="1785957"/>
                  <a:pt x="10834916" y="1909222"/>
                  <a:pt x="10785888" y="2057137"/>
                </a:cubicBezTo>
                <a:cubicBezTo>
                  <a:pt x="10736861" y="2155750"/>
                  <a:pt x="10663322" y="2254361"/>
                  <a:pt x="10589781" y="2352971"/>
                </a:cubicBezTo>
                <a:cubicBezTo>
                  <a:pt x="10589781" y="2352971"/>
                  <a:pt x="10589781" y="2377623"/>
                  <a:pt x="10565267" y="2377623"/>
                </a:cubicBezTo>
                <a:cubicBezTo>
                  <a:pt x="10393674" y="2451582"/>
                  <a:pt x="10393674" y="2624151"/>
                  <a:pt x="10344647" y="2772069"/>
                </a:cubicBezTo>
                <a:cubicBezTo>
                  <a:pt x="10246594" y="2747417"/>
                  <a:pt x="10173053" y="2722764"/>
                  <a:pt x="10173053" y="2846027"/>
                </a:cubicBezTo>
                <a:cubicBezTo>
                  <a:pt x="10173053" y="2895334"/>
                  <a:pt x="10148540" y="2969293"/>
                  <a:pt x="10050487" y="2969293"/>
                </a:cubicBezTo>
                <a:cubicBezTo>
                  <a:pt x="10001460" y="2969293"/>
                  <a:pt x="9927921" y="3067903"/>
                  <a:pt x="9903408" y="3117207"/>
                </a:cubicBezTo>
                <a:cubicBezTo>
                  <a:pt x="9878894" y="3191166"/>
                  <a:pt x="9878894" y="3265124"/>
                  <a:pt x="9780839" y="3314431"/>
                </a:cubicBezTo>
                <a:cubicBezTo>
                  <a:pt x="9731814" y="3339083"/>
                  <a:pt x="9682787" y="3413042"/>
                  <a:pt x="9633760" y="3462348"/>
                </a:cubicBezTo>
                <a:cubicBezTo>
                  <a:pt x="9572478" y="3536304"/>
                  <a:pt x="9517321" y="3616427"/>
                  <a:pt x="9462166" y="3696548"/>
                </a:cubicBezTo>
                <a:lnTo>
                  <a:pt x="9444924" y="3720083"/>
                </a:lnTo>
                <a:lnTo>
                  <a:pt x="9532765" y="3718242"/>
                </a:lnTo>
                <a:cubicBezTo>
                  <a:pt x="9557278" y="3718242"/>
                  <a:pt x="9557278" y="3718242"/>
                  <a:pt x="9581792" y="3718242"/>
                </a:cubicBezTo>
                <a:cubicBezTo>
                  <a:pt x="9679844" y="3792201"/>
                  <a:pt x="9753385" y="3792201"/>
                  <a:pt x="9826924" y="3693588"/>
                </a:cubicBezTo>
                <a:cubicBezTo>
                  <a:pt x="9974006" y="3792201"/>
                  <a:pt x="10121086" y="3668936"/>
                  <a:pt x="10268166" y="3668936"/>
                </a:cubicBezTo>
                <a:cubicBezTo>
                  <a:pt x="10243652" y="3693588"/>
                  <a:pt x="10219138" y="3718242"/>
                  <a:pt x="10194627" y="3742895"/>
                </a:cubicBezTo>
                <a:cubicBezTo>
                  <a:pt x="10292679" y="3742895"/>
                  <a:pt x="10366220" y="3742895"/>
                  <a:pt x="10464273" y="3742895"/>
                </a:cubicBezTo>
                <a:cubicBezTo>
                  <a:pt x="10464273" y="3742895"/>
                  <a:pt x="10488786" y="3742895"/>
                  <a:pt x="10513300" y="3767546"/>
                </a:cubicBezTo>
                <a:cubicBezTo>
                  <a:pt x="10537814" y="3767546"/>
                  <a:pt x="10586841" y="3792201"/>
                  <a:pt x="10611352" y="3792201"/>
                </a:cubicBezTo>
                <a:cubicBezTo>
                  <a:pt x="10635866" y="3792201"/>
                  <a:pt x="10635866" y="3767546"/>
                  <a:pt x="10635866" y="3767546"/>
                </a:cubicBezTo>
                <a:cubicBezTo>
                  <a:pt x="10660380" y="3792201"/>
                  <a:pt x="10660380" y="3816853"/>
                  <a:pt x="10709407" y="3866160"/>
                </a:cubicBezTo>
                <a:cubicBezTo>
                  <a:pt x="10611352" y="3866160"/>
                  <a:pt x="10562327" y="3841505"/>
                  <a:pt x="10513300" y="3841505"/>
                </a:cubicBezTo>
                <a:cubicBezTo>
                  <a:pt x="10488786" y="3841505"/>
                  <a:pt x="10439759" y="3866160"/>
                  <a:pt x="10415245" y="3866160"/>
                </a:cubicBezTo>
                <a:cubicBezTo>
                  <a:pt x="10292679" y="3890812"/>
                  <a:pt x="10170113" y="3915464"/>
                  <a:pt x="10047545" y="3940116"/>
                </a:cubicBezTo>
                <a:cubicBezTo>
                  <a:pt x="10023031" y="3940116"/>
                  <a:pt x="9998520" y="3915464"/>
                  <a:pt x="9949493" y="3890812"/>
                </a:cubicBezTo>
                <a:cubicBezTo>
                  <a:pt x="9949493" y="3915464"/>
                  <a:pt x="9974006" y="3915464"/>
                  <a:pt x="9974006" y="3940116"/>
                </a:cubicBezTo>
                <a:cubicBezTo>
                  <a:pt x="9924979" y="3964770"/>
                  <a:pt x="9900465" y="3989422"/>
                  <a:pt x="9875951" y="3989422"/>
                </a:cubicBezTo>
                <a:cubicBezTo>
                  <a:pt x="9704358" y="3989422"/>
                  <a:pt x="9508251" y="3989422"/>
                  <a:pt x="9336658" y="3989422"/>
                </a:cubicBezTo>
                <a:cubicBezTo>
                  <a:pt x="9361171" y="4038729"/>
                  <a:pt x="9361171" y="4088033"/>
                  <a:pt x="9385685" y="4112685"/>
                </a:cubicBezTo>
                <a:cubicBezTo>
                  <a:pt x="9214092" y="4125014"/>
                  <a:pt x="9043647" y="4140420"/>
                  <a:pt x="8874302" y="4158958"/>
                </a:cubicBezTo>
                <a:lnTo>
                  <a:pt x="8777376" y="4171449"/>
                </a:lnTo>
                <a:lnTo>
                  <a:pt x="8680802" y="4241991"/>
                </a:lnTo>
                <a:lnTo>
                  <a:pt x="8571646" y="4302512"/>
                </a:lnTo>
                <a:lnTo>
                  <a:pt x="8634961" y="4297583"/>
                </a:lnTo>
                <a:cubicBezTo>
                  <a:pt x="8791234" y="4285257"/>
                  <a:pt x="8944444" y="4272931"/>
                  <a:pt x="9091523" y="4260602"/>
                </a:cubicBezTo>
                <a:cubicBezTo>
                  <a:pt x="9385685" y="4235950"/>
                  <a:pt x="9679844" y="4211298"/>
                  <a:pt x="9974006" y="4186644"/>
                </a:cubicBezTo>
                <a:cubicBezTo>
                  <a:pt x="10121086" y="4186644"/>
                  <a:pt x="10292679" y="4211298"/>
                  <a:pt x="10464273" y="4211298"/>
                </a:cubicBezTo>
                <a:cubicBezTo>
                  <a:pt x="10488786" y="4211298"/>
                  <a:pt x="10488786" y="4235950"/>
                  <a:pt x="10513300" y="4235950"/>
                </a:cubicBezTo>
                <a:cubicBezTo>
                  <a:pt x="10537814" y="4260602"/>
                  <a:pt x="10562327" y="4285257"/>
                  <a:pt x="10611352" y="4334561"/>
                </a:cubicBezTo>
                <a:cubicBezTo>
                  <a:pt x="10611352" y="4285257"/>
                  <a:pt x="10635866" y="4260602"/>
                  <a:pt x="10660380" y="4211298"/>
                </a:cubicBezTo>
                <a:cubicBezTo>
                  <a:pt x="10709407" y="4235950"/>
                  <a:pt x="10733921" y="4383868"/>
                  <a:pt x="10856487" y="4309909"/>
                </a:cubicBezTo>
                <a:cubicBezTo>
                  <a:pt x="10856487" y="4359213"/>
                  <a:pt x="10831973" y="4383868"/>
                  <a:pt x="10831973" y="4408520"/>
                </a:cubicBezTo>
                <a:cubicBezTo>
                  <a:pt x="10905514" y="4383868"/>
                  <a:pt x="10954542" y="4359213"/>
                  <a:pt x="11028080" y="4334561"/>
                </a:cubicBezTo>
                <a:cubicBezTo>
                  <a:pt x="11077108" y="4408520"/>
                  <a:pt x="11322242" y="4457826"/>
                  <a:pt x="11395781" y="4383868"/>
                </a:cubicBezTo>
                <a:cubicBezTo>
                  <a:pt x="11371269" y="4457826"/>
                  <a:pt x="11469322" y="4531785"/>
                  <a:pt x="11371269" y="4581089"/>
                </a:cubicBezTo>
                <a:cubicBezTo>
                  <a:pt x="11346756" y="4581089"/>
                  <a:pt x="11322242" y="4605741"/>
                  <a:pt x="11297728" y="4605741"/>
                </a:cubicBezTo>
                <a:cubicBezTo>
                  <a:pt x="11273215" y="4605741"/>
                  <a:pt x="11273215" y="4581089"/>
                  <a:pt x="11248701" y="4581089"/>
                </a:cubicBezTo>
                <a:cubicBezTo>
                  <a:pt x="11248701" y="4605741"/>
                  <a:pt x="11248701" y="4630396"/>
                  <a:pt x="11248701" y="4679700"/>
                </a:cubicBezTo>
                <a:cubicBezTo>
                  <a:pt x="11199674" y="4679700"/>
                  <a:pt x="11150649" y="4605741"/>
                  <a:pt x="11077108" y="4655048"/>
                </a:cubicBezTo>
                <a:cubicBezTo>
                  <a:pt x="11052594" y="4704354"/>
                  <a:pt x="10954542" y="4630396"/>
                  <a:pt x="10856487" y="4704354"/>
                </a:cubicBezTo>
                <a:cubicBezTo>
                  <a:pt x="10807459" y="4729006"/>
                  <a:pt x="10733921" y="4704354"/>
                  <a:pt x="10660380" y="4704354"/>
                </a:cubicBezTo>
                <a:cubicBezTo>
                  <a:pt x="10537814" y="4753658"/>
                  <a:pt x="10415245" y="4802965"/>
                  <a:pt x="10292679" y="4876923"/>
                </a:cubicBezTo>
                <a:cubicBezTo>
                  <a:pt x="10513300" y="4901575"/>
                  <a:pt x="10733921" y="4950882"/>
                  <a:pt x="10979055" y="4975534"/>
                </a:cubicBezTo>
                <a:cubicBezTo>
                  <a:pt x="10954542" y="5024841"/>
                  <a:pt x="10930028" y="5049492"/>
                  <a:pt x="10930028" y="5049492"/>
                </a:cubicBezTo>
                <a:cubicBezTo>
                  <a:pt x="10782948" y="5074144"/>
                  <a:pt x="10635866" y="5074144"/>
                  <a:pt x="10488786" y="5074144"/>
                </a:cubicBezTo>
                <a:cubicBezTo>
                  <a:pt x="10513300" y="5123451"/>
                  <a:pt x="10513300" y="5123451"/>
                  <a:pt x="10684893" y="5172755"/>
                </a:cubicBezTo>
                <a:cubicBezTo>
                  <a:pt x="10660380" y="5246714"/>
                  <a:pt x="10562327" y="5369979"/>
                  <a:pt x="10488786" y="5320673"/>
                </a:cubicBezTo>
                <a:cubicBezTo>
                  <a:pt x="10390734" y="5271368"/>
                  <a:pt x="10317193" y="5320673"/>
                  <a:pt x="10268166" y="5345325"/>
                </a:cubicBezTo>
                <a:cubicBezTo>
                  <a:pt x="10170113" y="5394631"/>
                  <a:pt x="10047545" y="5345325"/>
                  <a:pt x="9949493" y="5394631"/>
                </a:cubicBezTo>
                <a:cubicBezTo>
                  <a:pt x="9900465" y="5419283"/>
                  <a:pt x="9851438" y="5419283"/>
                  <a:pt x="9802413" y="5443938"/>
                </a:cubicBezTo>
                <a:cubicBezTo>
                  <a:pt x="9753385" y="5443938"/>
                  <a:pt x="9679844" y="5468590"/>
                  <a:pt x="9630817" y="5493242"/>
                </a:cubicBezTo>
                <a:cubicBezTo>
                  <a:pt x="9581792" y="5493242"/>
                  <a:pt x="9532765" y="5517897"/>
                  <a:pt x="9483737" y="5542549"/>
                </a:cubicBezTo>
                <a:cubicBezTo>
                  <a:pt x="9483737" y="5542549"/>
                  <a:pt x="9459224" y="5517897"/>
                  <a:pt x="9434710" y="5517897"/>
                </a:cubicBezTo>
                <a:cubicBezTo>
                  <a:pt x="9312144" y="5517897"/>
                  <a:pt x="9214092" y="5542549"/>
                  <a:pt x="9116037" y="5591853"/>
                </a:cubicBezTo>
                <a:cubicBezTo>
                  <a:pt x="9042496" y="5616507"/>
                  <a:pt x="8968957" y="5665811"/>
                  <a:pt x="8993471" y="5764424"/>
                </a:cubicBezTo>
                <a:cubicBezTo>
                  <a:pt x="9091523" y="5764424"/>
                  <a:pt x="9189578" y="5739770"/>
                  <a:pt x="9238603" y="5715118"/>
                </a:cubicBezTo>
                <a:cubicBezTo>
                  <a:pt x="9312144" y="5764424"/>
                  <a:pt x="9361171" y="5789076"/>
                  <a:pt x="9410199" y="5789076"/>
                </a:cubicBezTo>
                <a:cubicBezTo>
                  <a:pt x="9434710" y="5789076"/>
                  <a:pt x="9532765" y="5764424"/>
                  <a:pt x="9459224" y="5665811"/>
                </a:cubicBezTo>
                <a:cubicBezTo>
                  <a:pt x="9483737" y="5665811"/>
                  <a:pt x="9483737" y="5665811"/>
                  <a:pt x="9483737" y="5665811"/>
                </a:cubicBezTo>
                <a:cubicBezTo>
                  <a:pt x="9557278" y="5813728"/>
                  <a:pt x="9704358" y="5715118"/>
                  <a:pt x="9802413" y="5764424"/>
                </a:cubicBezTo>
                <a:cubicBezTo>
                  <a:pt x="9826924" y="5789076"/>
                  <a:pt x="9924979" y="5739770"/>
                  <a:pt x="9998520" y="5739770"/>
                </a:cubicBezTo>
                <a:cubicBezTo>
                  <a:pt x="10121086" y="5715118"/>
                  <a:pt x="10243652" y="5715118"/>
                  <a:pt x="10390734" y="5715118"/>
                </a:cubicBezTo>
                <a:cubicBezTo>
                  <a:pt x="10415245" y="5715118"/>
                  <a:pt x="10439759" y="5739770"/>
                  <a:pt x="10464273" y="5739770"/>
                </a:cubicBezTo>
                <a:cubicBezTo>
                  <a:pt x="10513300" y="5665811"/>
                  <a:pt x="10562327" y="5665811"/>
                  <a:pt x="10611352" y="5739770"/>
                </a:cubicBezTo>
                <a:cubicBezTo>
                  <a:pt x="10635866" y="5739770"/>
                  <a:pt x="10684893" y="5739770"/>
                  <a:pt x="10709407" y="5739770"/>
                </a:cubicBezTo>
                <a:cubicBezTo>
                  <a:pt x="10733921" y="5715118"/>
                  <a:pt x="10782948" y="5715118"/>
                  <a:pt x="10807459" y="5715118"/>
                </a:cubicBezTo>
                <a:cubicBezTo>
                  <a:pt x="10881000" y="5715118"/>
                  <a:pt x="10979055" y="5715118"/>
                  <a:pt x="11052594" y="5715118"/>
                </a:cubicBezTo>
                <a:cubicBezTo>
                  <a:pt x="11077108" y="5715118"/>
                  <a:pt x="11126135" y="5665811"/>
                  <a:pt x="11126135" y="5665811"/>
                </a:cubicBezTo>
                <a:cubicBezTo>
                  <a:pt x="11175162" y="5690466"/>
                  <a:pt x="11199674" y="5715118"/>
                  <a:pt x="11248701" y="5764424"/>
                </a:cubicBezTo>
                <a:cubicBezTo>
                  <a:pt x="11248701" y="5764424"/>
                  <a:pt x="11273215" y="5789076"/>
                  <a:pt x="11297728" y="5813728"/>
                </a:cubicBezTo>
                <a:cubicBezTo>
                  <a:pt x="11346756" y="5838381"/>
                  <a:pt x="11420294" y="5887687"/>
                  <a:pt x="11469322" y="5936993"/>
                </a:cubicBezTo>
                <a:cubicBezTo>
                  <a:pt x="11371269" y="5961646"/>
                  <a:pt x="11273215" y="5986298"/>
                  <a:pt x="11175162" y="6010952"/>
                </a:cubicBezTo>
                <a:cubicBezTo>
                  <a:pt x="11175162" y="6010952"/>
                  <a:pt x="11175162" y="6035604"/>
                  <a:pt x="11175162" y="6035604"/>
                </a:cubicBezTo>
                <a:cubicBezTo>
                  <a:pt x="11224187" y="6060256"/>
                  <a:pt x="11248701" y="6060256"/>
                  <a:pt x="11297728" y="6084908"/>
                </a:cubicBezTo>
                <a:cubicBezTo>
                  <a:pt x="11297728" y="6109563"/>
                  <a:pt x="11273215" y="6134215"/>
                  <a:pt x="11273215" y="6134215"/>
                </a:cubicBezTo>
                <a:cubicBezTo>
                  <a:pt x="11444808" y="6183522"/>
                  <a:pt x="11542863" y="6306784"/>
                  <a:pt x="11640915" y="6454702"/>
                </a:cubicBezTo>
                <a:cubicBezTo>
                  <a:pt x="11567376" y="6454702"/>
                  <a:pt x="11493835" y="6553312"/>
                  <a:pt x="11444808" y="6405395"/>
                </a:cubicBezTo>
                <a:cubicBezTo>
                  <a:pt x="11444808" y="6454702"/>
                  <a:pt x="11420294" y="6479354"/>
                  <a:pt x="11420294" y="6504005"/>
                </a:cubicBezTo>
                <a:cubicBezTo>
                  <a:pt x="11346756" y="6454702"/>
                  <a:pt x="11297728" y="6430050"/>
                  <a:pt x="11224187" y="6380743"/>
                </a:cubicBezTo>
                <a:cubicBezTo>
                  <a:pt x="11224187" y="6430050"/>
                  <a:pt x="11224187" y="6454702"/>
                  <a:pt x="11224187" y="6479354"/>
                </a:cubicBezTo>
                <a:cubicBezTo>
                  <a:pt x="11175162" y="6479354"/>
                  <a:pt x="11077108" y="6454702"/>
                  <a:pt x="11101621" y="6602619"/>
                </a:cubicBezTo>
                <a:cubicBezTo>
                  <a:pt x="11028080" y="6553312"/>
                  <a:pt x="11003566" y="6528660"/>
                  <a:pt x="10954542" y="6479354"/>
                </a:cubicBezTo>
                <a:cubicBezTo>
                  <a:pt x="10930028" y="6577964"/>
                  <a:pt x="10905514" y="6676577"/>
                  <a:pt x="10881000" y="6750534"/>
                </a:cubicBezTo>
                <a:cubicBezTo>
                  <a:pt x="10831973" y="6725882"/>
                  <a:pt x="10782948" y="6676577"/>
                  <a:pt x="10758434" y="6676577"/>
                </a:cubicBezTo>
                <a:cubicBezTo>
                  <a:pt x="10611352" y="6627271"/>
                  <a:pt x="10464273" y="6627271"/>
                  <a:pt x="10317193" y="6553312"/>
                </a:cubicBezTo>
                <a:cubicBezTo>
                  <a:pt x="10243652" y="6504005"/>
                  <a:pt x="10121086" y="6627271"/>
                  <a:pt x="10023031" y="6651923"/>
                </a:cubicBezTo>
                <a:cubicBezTo>
                  <a:pt x="10023031" y="6651923"/>
                  <a:pt x="10023031" y="6725882"/>
                  <a:pt x="10023031" y="6725882"/>
                </a:cubicBezTo>
                <a:cubicBezTo>
                  <a:pt x="10145600" y="6725882"/>
                  <a:pt x="10194627" y="6898451"/>
                  <a:pt x="10341707" y="6824492"/>
                </a:cubicBezTo>
                <a:cubicBezTo>
                  <a:pt x="10390734" y="6824492"/>
                  <a:pt x="10415245" y="6824492"/>
                  <a:pt x="10464273" y="6849147"/>
                </a:cubicBezTo>
                <a:cubicBezTo>
                  <a:pt x="10488786" y="6799840"/>
                  <a:pt x="10488786" y="6750534"/>
                  <a:pt x="10513300" y="6725882"/>
                </a:cubicBezTo>
                <a:cubicBezTo>
                  <a:pt x="10513300" y="6725882"/>
                  <a:pt x="10513300" y="6725882"/>
                  <a:pt x="10537814" y="6725882"/>
                </a:cubicBezTo>
                <a:cubicBezTo>
                  <a:pt x="10537814" y="6750534"/>
                  <a:pt x="10537814" y="6799840"/>
                  <a:pt x="10537814" y="6849147"/>
                </a:cubicBezTo>
                <a:cubicBezTo>
                  <a:pt x="10709407" y="6873799"/>
                  <a:pt x="10881000" y="6898451"/>
                  <a:pt x="11052594" y="6923105"/>
                </a:cubicBezTo>
                <a:cubicBezTo>
                  <a:pt x="11028080" y="7021716"/>
                  <a:pt x="11028080" y="7046368"/>
                  <a:pt x="10930028" y="6997062"/>
                </a:cubicBezTo>
                <a:cubicBezTo>
                  <a:pt x="10881000" y="6972409"/>
                  <a:pt x="10807459" y="6997062"/>
                  <a:pt x="10733921" y="6997062"/>
                </a:cubicBezTo>
                <a:cubicBezTo>
                  <a:pt x="10684893" y="6997062"/>
                  <a:pt x="10611352" y="6972409"/>
                  <a:pt x="10562327" y="6972409"/>
                </a:cubicBezTo>
                <a:cubicBezTo>
                  <a:pt x="10513300" y="6947757"/>
                  <a:pt x="10464273" y="6972409"/>
                  <a:pt x="10415245" y="6972409"/>
                </a:cubicBezTo>
                <a:cubicBezTo>
                  <a:pt x="10390734" y="6972409"/>
                  <a:pt x="10366220" y="6997062"/>
                  <a:pt x="10341707" y="6997062"/>
                </a:cubicBezTo>
                <a:cubicBezTo>
                  <a:pt x="10366220" y="7021716"/>
                  <a:pt x="10390734" y="7046368"/>
                  <a:pt x="10415245" y="7095675"/>
                </a:cubicBezTo>
                <a:cubicBezTo>
                  <a:pt x="10341707" y="7095675"/>
                  <a:pt x="10292679" y="7095675"/>
                  <a:pt x="10194627" y="7095675"/>
                </a:cubicBezTo>
                <a:cubicBezTo>
                  <a:pt x="10170113" y="7169633"/>
                  <a:pt x="10096572" y="7194285"/>
                  <a:pt x="10023031" y="7194285"/>
                </a:cubicBezTo>
                <a:cubicBezTo>
                  <a:pt x="9924979" y="7169633"/>
                  <a:pt x="9802413" y="7194285"/>
                  <a:pt x="9728872" y="7120327"/>
                </a:cubicBezTo>
                <a:cubicBezTo>
                  <a:pt x="9728872" y="7095675"/>
                  <a:pt x="9679844" y="7120327"/>
                  <a:pt x="9655331" y="7120327"/>
                </a:cubicBezTo>
                <a:cubicBezTo>
                  <a:pt x="9557278" y="7144979"/>
                  <a:pt x="9459224" y="7144979"/>
                  <a:pt x="9361171" y="7169633"/>
                </a:cubicBezTo>
                <a:cubicBezTo>
                  <a:pt x="9312144" y="7169633"/>
                  <a:pt x="9263117" y="7194285"/>
                  <a:pt x="9214092" y="7218937"/>
                </a:cubicBezTo>
                <a:cubicBezTo>
                  <a:pt x="9165064" y="7095675"/>
                  <a:pt x="9067010" y="7144979"/>
                  <a:pt x="8993471" y="7169633"/>
                </a:cubicBezTo>
                <a:cubicBezTo>
                  <a:pt x="8993471" y="7194285"/>
                  <a:pt x="8993471" y="7194285"/>
                  <a:pt x="8993471" y="7218937"/>
                </a:cubicBezTo>
                <a:cubicBezTo>
                  <a:pt x="9067010" y="7218937"/>
                  <a:pt x="9140551" y="7218937"/>
                  <a:pt x="9214092" y="7218937"/>
                </a:cubicBezTo>
                <a:cubicBezTo>
                  <a:pt x="9238603" y="7218937"/>
                  <a:pt x="9263117" y="7243589"/>
                  <a:pt x="9287630" y="7243589"/>
                </a:cubicBezTo>
                <a:cubicBezTo>
                  <a:pt x="9263117" y="7268244"/>
                  <a:pt x="9238603" y="7292896"/>
                  <a:pt x="9238603" y="7292896"/>
                </a:cubicBezTo>
                <a:cubicBezTo>
                  <a:pt x="9140551" y="7292896"/>
                  <a:pt x="9042496" y="7268244"/>
                  <a:pt x="8944444" y="7268244"/>
                </a:cubicBezTo>
                <a:cubicBezTo>
                  <a:pt x="8895416" y="7268244"/>
                  <a:pt x="8870902" y="7292896"/>
                  <a:pt x="8821878" y="7292896"/>
                </a:cubicBezTo>
                <a:cubicBezTo>
                  <a:pt x="8846389" y="7317548"/>
                  <a:pt x="8846389" y="7342203"/>
                  <a:pt x="8870902" y="7342203"/>
                </a:cubicBezTo>
                <a:cubicBezTo>
                  <a:pt x="8772850" y="7366855"/>
                  <a:pt x="8674795" y="7391507"/>
                  <a:pt x="8552229" y="7391507"/>
                </a:cubicBezTo>
                <a:cubicBezTo>
                  <a:pt x="8552229" y="7416161"/>
                  <a:pt x="8552229" y="7440813"/>
                  <a:pt x="8527716" y="7465465"/>
                </a:cubicBezTo>
                <a:cubicBezTo>
                  <a:pt x="8527716" y="7465465"/>
                  <a:pt x="8527716" y="7440813"/>
                  <a:pt x="8503202" y="7440813"/>
                </a:cubicBezTo>
                <a:cubicBezTo>
                  <a:pt x="8503202" y="7416161"/>
                  <a:pt x="8503202" y="7391507"/>
                  <a:pt x="8527716" y="7366855"/>
                </a:cubicBezTo>
                <a:cubicBezTo>
                  <a:pt x="8503202" y="7366855"/>
                  <a:pt x="8478688" y="7391507"/>
                  <a:pt x="8478688" y="7391507"/>
                </a:cubicBezTo>
                <a:cubicBezTo>
                  <a:pt x="8356123" y="7292896"/>
                  <a:pt x="8233557" y="7366855"/>
                  <a:pt x="8110988" y="7391507"/>
                </a:cubicBezTo>
                <a:cubicBezTo>
                  <a:pt x="8037450" y="7391507"/>
                  <a:pt x="7963909" y="7342203"/>
                  <a:pt x="7939395" y="7416161"/>
                </a:cubicBezTo>
                <a:cubicBezTo>
                  <a:pt x="7890367" y="7416161"/>
                  <a:pt x="7792315" y="7440813"/>
                  <a:pt x="7816829" y="7342203"/>
                </a:cubicBezTo>
                <a:cubicBezTo>
                  <a:pt x="7718774" y="7391507"/>
                  <a:pt x="7645235" y="7440813"/>
                  <a:pt x="7547181" y="7490117"/>
                </a:cubicBezTo>
                <a:cubicBezTo>
                  <a:pt x="7571694" y="7539424"/>
                  <a:pt x="7596208" y="7564076"/>
                  <a:pt x="7620722" y="7588731"/>
                </a:cubicBezTo>
                <a:cubicBezTo>
                  <a:pt x="7596208" y="7613383"/>
                  <a:pt x="7547181" y="7613383"/>
                  <a:pt x="7522667" y="7638035"/>
                </a:cubicBezTo>
                <a:cubicBezTo>
                  <a:pt x="7522667" y="7588731"/>
                  <a:pt x="7547181" y="7564076"/>
                  <a:pt x="7547181" y="7539424"/>
                </a:cubicBezTo>
                <a:cubicBezTo>
                  <a:pt x="7498153" y="7539424"/>
                  <a:pt x="7473640" y="7564076"/>
                  <a:pt x="7449128" y="7564076"/>
                </a:cubicBezTo>
                <a:cubicBezTo>
                  <a:pt x="7473640" y="7539424"/>
                  <a:pt x="7473640" y="7514772"/>
                  <a:pt x="7473640" y="7465465"/>
                </a:cubicBezTo>
                <a:cubicBezTo>
                  <a:pt x="7424615" y="7490117"/>
                  <a:pt x="7375587" y="7490117"/>
                  <a:pt x="7326560" y="7490117"/>
                </a:cubicBezTo>
                <a:cubicBezTo>
                  <a:pt x="7449128" y="7539424"/>
                  <a:pt x="7424615" y="7613383"/>
                  <a:pt x="7400101" y="7687341"/>
                </a:cubicBezTo>
                <a:cubicBezTo>
                  <a:pt x="7277533" y="7638035"/>
                  <a:pt x="7105939" y="7810604"/>
                  <a:pt x="6983373" y="7613383"/>
                </a:cubicBezTo>
                <a:cubicBezTo>
                  <a:pt x="6958860" y="7638035"/>
                  <a:pt x="6934346" y="7662689"/>
                  <a:pt x="6885318" y="7687341"/>
                </a:cubicBezTo>
                <a:cubicBezTo>
                  <a:pt x="6885318" y="7638035"/>
                  <a:pt x="6860807" y="7564076"/>
                  <a:pt x="6836294" y="7514772"/>
                </a:cubicBezTo>
                <a:cubicBezTo>
                  <a:pt x="6836294" y="7514772"/>
                  <a:pt x="6811780" y="7539424"/>
                  <a:pt x="6811780" y="7539424"/>
                </a:cubicBezTo>
                <a:cubicBezTo>
                  <a:pt x="6811780" y="7564076"/>
                  <a:pt x="6811780" y="7613383"/>
                  <a:pt x="6836294" y="7662689"/>
                </a:cubicBezTo>
                <a:cubicBezTo>
                  <a:pt x="6664700" y="7687341"/>
                  <a:pt x="6517618" y="7711993"/>
                  <a:pt x="6395052" y="7736645"/>
                </a:cubicBezTo>
                <a:cubicBezTo>
                  <a:pt x="6223459" y="7785952"/>
                  <a:pt x="6076379" y="7810604"/>
                  <a:pt x="5929297" y="7859910"/>
                </a:cubicBezTo>
                <a:cubicBezTo>
                  <a:pt x="5880272" y="7859910"/>
                  <a:pt x="5806731" y="7835258"/>
                  <a:pt x="5757703" y="7835258"/>
                </a:cubicBezTo>
                <a:cubicBezTo>
                  <a:pt x="5586110" y="7835258"/>
                  <a:pt x="5463544" y="7933869"/>
                  <a:pt x="5316462" y="8007828"/>
                </a:cubicBezTo>
                <a:cubicBezTo>
                  <a:pt x="5267437" y="8007828"/>
                  <a:pt x="5218410" y="8057132"/>
                  <a:pt x="5169382" y="8057132"/>
                </a:cubicBezTo>
                <a:cubicBezTo>
                  <a:pt x="5120355" y="8081786"/>
                  <a:pt x="5095844" y="8057132"/>
                  <a:pt x="5022303" y="8057132"/>
                </a:cubicBezTo>
                <a:cubicBezTo>
                  <a:pt x="5022303" y="8081786"/>
                  <a:pt x="5022303" y="8131090"/>
                  <a:pt x="5022303" y="8205049"/>
                </a:cubicBezTo>
                <a:cubicBezTo>
                  <a:pt x="4924248" y="8007828"/>
                  <a:pt x="4777168" y="8155742"/>
                  <a:pt x="4679116" y="8180397"/>
                </a:cubicBezTo>
                <a:cubicBezTo>
                  <a:pt x="4581061" y="8180397"/>
                  <a:pt x="4483009" y="8229701"/>
                  <a:pt x="4409468" y="8254356"/>
                </a:cubicBezTo>
                <a:cubicBezTo>
                  <a:pt x="4335927" y="8279008"/>
                  <a:pt x="4286902" y="8328314"/>
                  <a:pt x="4237874" y="8377618"/>
                </a:cubicBezTo>
                <a:cubicBezTo>
                  <a:pt x="4188847" y="8402270"/>
                  <a:pt x="4139820" y="8402270"/>
                  <a:pt x="4090795" y="8451577"/>
                </a:cubicBezTo>
                <a:cubicBezTo>
                  <a:pt x="4090795" y="8402270"/>
                  <a:pt x="4090795" y="8377618"/>
                  <a:pt x="4090795" y="8328314"/>
                </a:cubicBezTo>
                <a:cubicBezTo>
                  <a:pt x="4066281" y="8352966"/>
                  <a:pt x="4041767" y="8377618"/>
                  <a:pt x="4041767" y="8426925"/>
                </a:cubicBezTo>
                <a:cubicBezTo>
                  <a:pt x="4017254" y="8402270"/>
                  <a:pt x="4017254" y="8377618"/>
                  <a:pt x="3992740" y="8352966"/>
                </a:cubicBezTo>
                <a:cubicBezTo>
                  <a:pt x="3943713" y="8377618"/>
                  <a:pt x="3894688" y="8426925"/>
                  <a:pt x="3821147" y="8451577"/>
                </a:cubicBezTo>
                <a:cubicBezTo>
                  <a:pt x="3772119" y="8476229"/>
                  <a:pt x="3723094" y="8525535"/>
                  <a:pt x="3698581" y="8550187"/>
                </a:cubicBezTo>
                <a:cubicBezTo>
                  <a:pt x="3674067" y="8550187"/>
                  <a:pt x="3649553" y="8574842"/>
                  <a:pt x="3649553" y="8574842"/>
                </a:cubicBezTo>
                <a:cubicBezTo>
                  <a:pt x="3551499" y="8673453"/>
                  <a:pt x="3428933" y="8722757"/>
                  <a:pt x="3330880" y="8747411"/>
                </a:cubicBezTo>
                <a:cubicBezTo>
                  <a:pt x="3281853" y="8772063"/>
                  <a:pt x="3232826" y="8846022"/>
                  <a:pt x="3208312" y="8895326"/>
                </a:cubicBezTo>
                <a:cubicBezTo>
                  <a:pt x="3159284" y="8919981"/>
                  <a:pt x="3134773" y="8969285"/>
                  <a:pt x="3085746" y="9018591"/>
                </a:cubicBezTo>
                <a:cubicBezTo>
                  <a:pt x="3085746" y="8969285"/>
                  <a:pt x="3085746" y="8944633"/>
                  <a:pt x="3085746" y="8919981"/>
                </a:cubicBezTo>
                <a:cubicBezTo>
                  <a:pt x="3012205" y="8944633"/>
                  <a:pt x="2963177" y="8993939"/>
                  <a:pt x="2914152" y="9043243"/>
                </a:cubicBezTo>
                <a:cubicBezTo>
                  <a:pt x="2865125" y="9092550"/>
                  <a:pt x="2865125" y="9166508"/>
                  <a:pt x="2816098" y="9265119"/>
                </a:cubicBezTo>
                <a:cubicBezTo>
                  <a:pt x="2791584" y="9191160"/>
                  <a:pt x="2791584" y="9166508"/>
                  <a:pt x="2767070" y="9117202"/>
                </a:cubicBezTo>
                <a:cubicBezTo>
                  <a:pt x="2546452" y="9363730"/>
                  <a:pt x="2350345" y="9610258"/>
                  <a:pt x="2154238" y="9856786"/>
                </a:cubicBezTo>
                <a:cubicBezTo>
                  <a:pt x="2154238" y="9832134"/>
                  <a:pt x="2129724" y="9807479"/>
                  <a:pt x="2105211" y="9758175"/>
                </a:cubicBezTo>
                <a:cubicBezTo>
                  <a:pt x="2105211" y="9733523"/>
                  <a:pt x="2129724" y="9708868"/>
                  <a:pt x="2154238" y="9634910"/>
                </a:cubicBezTo>
                <a:cubicBezTo>
                  <a:pt x="2031669" y="9733523"/>
                  <a:pt x="1958131" y="9807479"/>
                  <a:pt x="1860076" y="9856786"/>
                </a:cubicBezTo>
                <a:cubicBezTo>
                  <a:pt x="1762024" y="9782827"/>
                  <a:pt x="1565917" y="9832134"/>
                  <a:pt x="1492376" y="9659564"/>
                </a:cubicBezTo>
                <a:cubicBezTo>
                  <a:pt x="1418835" y="9733523"/>
                  <a:pt x="1369810" y="9807479"/>
                  <a:pt x="1296269" y="9881438"/>
                </a:cubicBezTo>
                <a:cubicBezTo>
                  <a:pt x="1296269" y="9856786"/>
                  <a:pt x="1296269" y="9832134"/>
                  <a:pt x="1271755" y="9807479"/>
                </a:cubicBezTo>
                <a:cubicBezTo>
                  <a:pt x="1247241" y="9832134"/>
                  <a:pt x="1222728" y="9881438"/>
                  <a:pt x="1173702" y="9906092"/>
                </a:cubicBezTo>
                <a:cubicBezTo>
                  <a:pt x="1149189" y="9832134"/>
                  <a:pt x="1124675" y="9807479"/>
                  <a:pt x="1051134" y="9881438"/>
                </a:cubicBezTo>
                <a:cubicBezTo>
                  <a:pt x="953082" y="9955396"/>
                  <a:pt x="806000" y="9906092"/>
                  <a:pt x="732461" y="9807479"/>
                </a:cubicBezTo>
                <a:cubicBezTo>
                  <a:pt x="658920" y="9708868"/>
                  <a:pt x="683434" y="9585606"/>
                  <a:pt x="781488" y="9511647"/>
                </a:cubicBezTo>
                <a:cubicBezTo>
                  <a:pt x="806000" y="9486995"/>
                  <a:pt x="806000" y="9413036"/>
                  <a:pt x="830513" y="9388382"/>
                </a:cubicBezTo>
                <a:cubicBezTo>
                  <a:pt x="977596" y="9339078"/>
                  <a:pt x="1026620" y="9166508"/>
                  <a:pt x="1149189" y="9092550"/>
                </a:cubicBezTo>
                <a:cubicBezTo>
                  <a:pt x="1173702" y="9092550"/>
                  <a:pt x="1198214" y="9067898"/>
                  <a:pt x="1222728" y="9043243"/>
                </a:cubicBezTo>
                <a:cubicBezTo>
                  <a:pt x="1320782" y="8993939"/>
                  <a:pt x="1320782" y="8993939"/>
                  <a:pt x="1345296" y="8846022"/>
                </a:cubicBezTo>
                <a:cubicBezTo>
                  <a:pt x="1320782" y="8846022"/>
                  <a:pt x="1296269" y="8846022"/>
                  <a:pt x="1271755" y="8846022"/>
                </a:cubicBezTo>
                <a:cubicBezTo>
                  <a:pt x="1271755" y="8846022"/>
                  <a:pt x="1247241" y="8870674"/>
                  <a:pt x="1222728" y="8870674"/>
                </a:cubicBezTo>
                <a:cubicBezTo>
                  <a:pt x="1222728" y="8846022"/>
                  <a:pt x="1222728" y="8821370"/>
                  <a:pt x="1222728" y="8821370"/>
                </a:cubicBezTo>
                <a:cubicBezTo>
                  <a:pt x="1100162" y="8772063"/>
                  <a:pt x="977596" y="8747411"/>
                  <a:pt x="855027" y="8698105"/>
                </a:cubicBezTo>
                <a:cubicBezTo>
                  <a:pt x="1051134" y="8500883"/>
                  <a:pt x="1198214" y="8328314"/>
                  <a:pt x="1271755" y="8057132"/>
                </a:cubicBezTo>
                <a:cubicBezTo>
                  <a:pt x="1173702" y="8180397"/>
                  <a:pt x="1051134" y="8279008"/>
                  <a:pt x="953082" y="8402270"/>
                </a:cubicBezTo>
                <a:cubicBezTo>
                  <a:pt x="953082" y="8377618"/>
                  <a:pt x="928568" y="8377618"/>
                  <a:pt x="928568" y="8377618"/>
                </a:cubicBezTo>
                <a:cubicBezTo>
                  <a:pt x="928568" y="8352966"/>
                  <a:pt x="928568" y="8328314"/>
                  <a:pt x="928568" y="8279008"/>
                </a:cubicBezTo>
                <a:cubicBezTo>
                  <a:pt x="879541" y="8303660"/>
                  <a:pt x="830513" y="8303660"/>
                  <a:pt x="781488" y="8303660"/>
                </a:cubicBezTo>
                <a:cubicBezTo>
                  <a:pt x="707947" y="8131090"/>
                  <a:pt x="806000" y="8007828"/>
                  <a:pt x="855027" y="7859910"/>
                </a:cubicBezTo>
                <a:cubicBezTo>
                  <a:pt x="904054" y="7761300"/>
                  <a:pt x="977596" y="7662689"/>
                  <a:pt x="1051134" y="7564076"/>
                </a:cubicBezTo>
                <a:cubicBezTo>
                  <a:pt x="1051134" y="7564076"/>
                  <a:pt x="1051134" y="7539424"/>
                  <a:pt x="1075648" y="7539424"/>
                </a:cubicBezTo>
                <a:cubicBezTo>
                  <a:pt x="1247241" y="7465465"/>
                  <a:pt x="1247241" y="7292896"/>
                  <a:pt x="1296269" y="7144979"/>
                </a:cubicBezTo>
                <a:cubicBezTo>
                  <a:pt x="1394321" y="7169633"/>
                  <a:pt x="1467862" y="7194285"/>
                  <a:pt x="1467862" y="7071020"/>
                </a:cubicBezTo>
                <a:cubicBezTo>
                  <a:pt x="1467862" y="7021716"/>
                  <a:pt x="1492376" y="6947757"/>
                  <a:pt x="1590428" y="6947757"/>
                </a:cubicBezTo>
                <a:cubicBezTo>
                  <a:pt x="1639455" y="6947757"/>
                  <a:pt x="1712997" y="6849147"/>
                  <a:pt x="1737510" y="6799840"/>
                </a:cubicBezTo>
                <a:cubicBezTo>
                  <a:pt x="1762024" y="6725882"/>
                  <a:pt x="1762024" y="6651923"/>
                  <a:pt x="1860076" y="6602619"/>
                </a:cubicBezTo>
                <a:cubicBezTo>
                  <a:pt x="1909103" y="6577964"/>
                  <a:pt x="1958131" y="6504005"/>
                  <a:pt x="2007156" y="6454702"/>
                </a:cubicBezTo>
                <a:cubicBezTo>
                  <a:pt x="2068440" y="6380743"/>
                  <a:pt x="2123595" y="6300620"/>
                  <a:pt x="2178749" y="6220500"/>
                </a:cubicBezTo>
                <a:lnTo>
                  <a:pt x="2195992" y="6196967"/>
                </a:lnTo>
                <a:lnTo>
                  <a:pt x="2108151" y="6198807"/>
                </a:lnTo>
                <a:cubicBezTo>
                  <a:pt x="2083639" y="6198807"/>
                  <a:pt x="2083639" y="6198807"/>
                  <a:pt x="2059126" y="6198807"/>
                </a:cubicBezTo>
                <a:cubicBezTo>
                  <a:pt x="1961071" y="6124849"/>
                  <a:pt x="1887532" y="6124849"/>
                  <a:pt x="1813991" y="6223460"/>
                </a:cubicBezTo>
                <a:cubicBezTo>
                  <a:pt x="1666911" y="6124849"/>
                  <a:pt x="1519829" y="6248112"/>
                  <a:pt x="1372750" y="6248112"/>
                </a:cubicBezTo>
                <a:cubicBezTo>
                  <a:pt x="1397263" y="6223460"/>
                  <a:pt x="1421777" y="6198807"/>
                  <a:pt x="1446291" y="6174153"/>
                </a:cubicBezTo>
                <a:cubicBezTo>
                  <a:pt x="1348236" y="6174153"/>
                  <a:pt x="1274697" y="6174153"/>
                  <a:pt x="1176643" y="6174153"/>
                </a:cubicBezTo>
                <a:cubicBezTo>
                  <a:pt x="1176643" y="6174153"/>
                  <a:pt x="1152129" y="6174153"/>
                  <a:pt x="1127615" y="6149501"/>
                </a:cubicBezTo>
                <a:cubicBezTo>
                  <a:pt x="1103104" y="6149501"/>
                  <a:pt x="1054077" y="6124849"/>
                  <a:pt x="1029563" y="6124849"/>
                </a:cubicBezTo>
                <a:cubicBezTo>
                  <a:pt x="1005049" y="6124849"/>
                  <a:pt x="1005049" y="6149501"/>
                  <a:pt x="1005049" y="6149501"/>
                </a:cubicBezTo>
                <a:cubicBezTo>
                  <a:pt x="980536" y="6124849"/>
                  <a:pt x="980536" y="6100194"/>
                  <a:pt x="931508" y="6050890"/>
                </a:cubicBezTo>
                <a:cubicBezTo>
                  <a:pt x="1029563" y="6050890"/>
                  <a:pt x="1078590" y="6075542"/>
                  <a:pt x="1127615" y="6075542"/>
                </a:cubicBezTo>
                <a:cubicBezTo>
                  <a:pt x="1152129" y="6075542"/>
                  <a:pt x="1201156" y="6050890"/>
                  <a:pt x="1225670" y="6050890"/>
                </a:cubicBezTo>
                <a:cubicBezTo>
                  <a:pt x="1348236" y="6026236"/>
                  <a:pt x="1470804" y="6001584"/>
                  <a:pt x="1593371" y="5976931"/>
                </a:cubicBezTo>
                <a:cubicBezTo>
                  <a:pt x="1617884" y="5976931"/>
                  <a:pt x="1642398" y="6001584"/>
                  <a:pt x="1691425" y="6026236"/>
                </a:cubicBezTo>
                <a:cubicBezTo>
                  <a:pt x="1691425" y="6001584"/>
                  <a:pt x="1666911" y="6001584"/>
                  <a:pt x="1666911" y="5976931"/>
                </a:cubicBezTo>
                <a:cubicBezTo>
                  <a:pt x="1715937" y="5952280"/>
                  <a:pt x="1740450" y="5927625"/>
                  <a:pt x="1764964" y="5927625"/>
                </a:cubicBezTo>
                <a:cubicBezTo>
                  <a:pt x="1936557" y="5927625"/>
                  <a:pt x="2132664" y="5927625"/>
                  <a:pt x="2304258" y="5927625"/>
                </a:cubicBezTo>
                <a:cubicBezTo>
                  <a:pt x="2279746" y="5878321"/>
                  <a:pt x="2279746" y="5829014"/>
                  <a:pt x="2255233" y="5804362"/>
                </a:cubicBezTo>
                <a:cubicBezTo>
                  <a:pt x="2426826" y="5792036"/>
                  <a:pt x="2597270" y="5776627"/>
                  <a:pt x="2766613" y="5758090"/>
                </a:cubicBezTo>
                <a:lnTo>
                  <a:pt x="2863541" y="5745598"/>
                </a:lnTo>
                <a:lnTo>
                  <a:pt x="2960114" y="5675056"/>
                </a:lnTo>
                <a:lnTo>
                  <a:pt x="3069269" y="5614536"/>
                </a:lnTo>
                <a:lnTo>
                  <a:pt x="3005954" y="5619467"/>
                </a:lnTo>
                <a:cubicBezTo>
                  <a:pt x="2849681" y="5631793"/>
                  <a:pt x="2696472" y="5644119"/>
                  <a:pt x="2549392" y="5656445"/>
                </a:cubicBezTo>
                <a:cubicBezTo>
                  <a:pt x="2255233" y="5681097"/>
                  <a:pt x="1961071" y="5705752"/>
                  <a:pt x="1666911" y="5730404"/>
                </a:cubicBezTo>
                <a:cubicBezTo>
                  <a:pt x="1519829" y="5730404"/>
                  <a:pt x="1348236" y="5705752"/>
                  <a:pt x="1176643" y="5705752"/>
                </a:cubicBezTo>
                <a:cubicBezTo>
                  <a:pt x="1152129" y="5705752"/>
                  <a:pt x="1152129" y="5681097"/>
                  <a:pt x="1127615" y="5681097"/>
                </a:cubicBezTo>
                <a:cubicBezTo>
                  <a:pt x="1103104" y="5656445"/>
                  <a:pt x="1078590" y="5631793"/>
                  <a:pt x="1029563" y="5582486"/>
                </a:cubicBezTo>
                <a:cubicBezTo>
                  <a:pt x="1029563" y="5631793"/>
                  <a:pt x="1005049" y="5656445"/>
                  <a:pt x="980536" y="5705752"/>
                </a:cubicBezTo>
                <a:cubicBezTo>
                  <a:pt x="931508" y="5681097"/>
                  <a:pt x="906997" y="5533180"/>
                  <a:pt x="784428" y="5607139"/>
                </a:cubicBezTo>
                <a:cubicBezTo>
                  <a:pt x="784428" y="5557834"/>
                  <a:pt x="808942" y="5533180"/>
                  <a:pt x="808942" y="5508528"/>
                </a:cubicBezTo>
                <a:cubicBezTo>
                  <a:pt x="735401" y="5533180"/>
                  <a:pt x="686376" y="5557834"/>
                  <a:pt x="612835" y="5582486"/>
                </a:cubicBezTo>
                <a:cubicBezTo>
                  <a:pt x="563808" y="5508528"/>
                  <a:pt x="318673" y="5459224"/>
                  <a:pt x="245135" y="5533180"/>
                </a:cubicBezTo>
                <a:cubicBezTo>
                  <a:pt x="269648" y="5459224"/>
                  <a:pt x="171594" y="5385265"/>
                  <a:pt x="269648" y="5335959"/>
                </a:cubicBezTo>
                <a:cubicBezTo>
                  <a:pt x="294162" y="5335959"/>
                  <a:pt x="318673" y="5311306"/>
                  <a:pt x="343187" y="5311306"/>
                </a:cubicBezTo>
                <a:cubicBezTo>
                  <a:pt x="367701" y="5311306"/>
                  <a:pt x="367701" y="5335959"/>
                  <a:pt x="392214" y="5335959"/>
                </a:cubicBezTo>
                <a:cubicBezTo>
                  <a:pt x="392214" y="5311306"/>
                  <a:pt x="392214" y="5286654"/>
                  <a:pt x="392214" y="5237347"/>
                </a:cubicBezTo>
                <a:cubicBezTo>
                  <a:pt x="441242" y="5237347"/>
                  <a:pt x="490269" y="5311306"/>
                  <a:pt x="563808" y="5262000"/>
                </a:cubicBezTo>
                <a:cubicBezTo>
                  <a:pt x="588321" y="5212695"/>
                  <a:pt x="686376" y="5286654"/>
                  <a:pt x="784428" y="5212695"/>
                </a:cubicBezTo>
                <a:cubicBezTo>
                  <a:pt x="833456" y="5188041"/>
                  <a:pt x="906997" y="5212695"/>
                  <a:pt x="980536" y="5212695"/>
                </a:cubicBezTo>
                <a:cubicBezTo>
                  <a:pt x="1103104" y="5163389"/>
                  <a:pt x="1225670" y="5114082"/>
                  <a:pt x="1348236" y="5040127"/>
                </a:cubicBezTo>
                <a:cubicBezTo>
                  <a:pt x="1127615" y="5015472"/>
                  <a:pt x="906997" y="4966168"/>
                  <a:pt x="661862" y="4941513"/>
                </a:cubicBezTo>
                <a:cubicBezTo>
                  <a:pt x="686376" y="4892209"/>
                  <a:pt x="710890" y="4867555"/>
                  <a:pt x="710890" y="4867555"/>
                </a:cubicBezTo>
                <a:cubicBezTo>
                  <a:pt x="857970" y="4842903"/>
                  <a:pt x="1005049" y="4842903"/>
                  <a:pt x="1152129" y="4842903"/>
                </a:cubicBezTo>
                <a:cubicBezTo>
                  <a:pt x="1127615" y="4793599"/>
                  <a:pt x="1127615" y="4793599"/>
                  <a:pt x="956022" y="4744292"/>
                </a:cubicBezTo>
                <a:cubicBezTo>
                  <a:pt x="980536" y="4670333"/>
                  <a:pt x="1078590" y="4547071"/>
                  <a:pt x="1152129" y="4596375"/>
                </a:cubicBezTo>
                <a:cubicBezTo>
                  <a:pt x="1250184" y="4645681"/>
                  <a:pt x="1323722" y="4596375"/>
                  <a:pt x="1372750" y="4571723"/>
                </a:cubicBezTo>
                <a:cubicBezTo>
                  <a:pt x="1470804" y="4522416"/>
                  <a:pt x="1593371" y="4571723"/>
                  <a:pt x="1691425" y="4522416"/>
                </a:cubicBezTo>
                <a:cubicBezTo>
                  <a:pt x="1740450" y="4497764"/>
                  <a:pt x="1789477" y="4497764"/>
                  <a:pt x="1838505" y="4473112"/>
                </a:cubicBezTo>
                <a:cubicBezTo>
                  <a:pt x="1887532" y="4473112"/>
                  <a:pt x="1961071" y="4448458"/>
                  <a:pt x="2010098" y="4423806"/>
                </a:cubicBezTo>
                <a:cubicBezTo>
                  <a:pt x="2059126" y="4423806"/>
                  <a:pt x="2108151" y="4399153"/>
                  <a:pt x="2157178" y="4374501"/>
                </a:cubicBezTo>
                <a:cubicBezTo>
                  <a:pt x="2157178" y="4374501"/>
                  <a:pt x="2181692" y="4399153"/>
                  <a:pt x="2206205" y="4399153"/>
                </a:cubicBezTo>
                <a:cubicBezTo>
                  <a:pt x="2328771" y="4399153"/>
                  <a:pt x="2426826" y="4374501"/>
                  <a:pt x="2524878" y="4325195"/>
                </a:cubicBezTo>
                <a:cubicBezTo>
                  <a:pt x="2598420" y="4300543"/>
                  <a:pt x="2671960" y="4251236"/>
                  <a:pt x="2647447" y="4152625"/>
                </a:cubicBezTo>
                <a:cubicBezTo>
                  <a:pt x="2549392" y="4152625"/>
                  <a:pt x="2451340" y="4177277"/>
                  <a:pt x="2402312" y="4201930"/>
                </a:cubicBezTo>
                <a:cubicBezTo>
                  <a:pt x="2328771" y="4152625"/>
                  <a:pt x="2279746" y="4127973"/>
                  <a:pt x="2230719" y="4127973"/>
                </a:cubicBezTo>
                <a:cubicBezTo>
                  <a:pt x="2206205" y="4127973"/>
                  <a:pt x="2108151" y="4152625"/>
                  <a:pt x="2181692" y="4251236"/>
                </a:cubicBezTo>
                <a:cubicBezTo>
                  <a:pt x="2157178" y="4251236"/>
                  <a:pt x="2157178" y="4251236"/>
                  <a:pt x="2157178" y="4251236"/>
                </a:cubicBezTo>
                <a:cubicBezTo>
                  <a:pt x="2083639" y="4103319"/>
                  <a:pt x="1936557" y="4201930"/>
                  <a:pt x="1838505" y="4152625"/>
                </a:cubicBezTo>
                <a:cubicBezTo>
                  <a:pt x="1813991" y="4127973"/>
                  <a:pt x="1715937" y="4177277"/>
                  <a:pt x="1642398" y="4177277"/>
                </a:cubicBezTo>
                <a:cubicBezTo>
                  <a:pt x="1519829" y="4201930"/>
                  <a:pt x="1397263" y="4201930"/>
                  <a:pt x="1250184" y="4201930"/>
                </a:cubicBezTo>
                <a:cubicBezTo>
                  <a:pt x="1225670" y="4201930"/>
                  <a:pt x="1201156" y="4177277"/>
                  <a:pt x="1176643" y="4177277"/>
                </a:cubicBezTo>
                <a:cubicBezTo>
                  <a:pt x="1127615" y="4251236"/>
                  <a:pt x="1078590" y="4251236"/>
                  <a:pt x="1029563" y="4177277"/>
                </a:cubicBezTo>
                <a:cubicBezTo>
                  <a:pt x="1005049" y="4177277"/>
                  <a:pt x="956022" y="4177277"/>
                  <a:pt x="931508" y="4177277"/>
                </a:cubicBezTo>
                <a:cubicBezTo>
                  <a:pt x="906997" y="4201930"/>
                  <a:pt x="857970" y="4201930"/>
                  <a:pt x="833456" y="4201930"/>
                </a:cubicBezTo>
                <a:cubicBezTo>
                  <a:pt x="759915" y="4201930"/>
                  <a:pt x="661862" y="4201930"/>
                  <a:pt x="588321" y="4201930"/>
                </a:cubicBezTo>
                <a:cubicBezTo>
                  <a:pt x="563808" y="4201930"/>
                  <a:pt x="514783" y="4251236"/>
                  <a:pt x="514783" y="4251236"/>
                </a:cubicBezTo>
                <a:cubicBezTo>
                  <a:pt x="465755" y="4226584"/>
                  <a:pt x="441242" y="4201930"/>
                  <a:pt x="392214" y="4152625"/>
                </a:cubicBezTo>
                <a:cubicBezTo>
                  <a:pt x="392214" y="4152625"/>
                  <a:pt x="367701" y="4127973"/>
                  <a:pt x="343187" y="4103319"/>
                </a:cubicBezTo>
                <a:cubicBezTo>
                  <a:pt x="294162" y="4078667"/>
                  <a:pt x="220621" y="4029360"/>
                  <a:pt x="171594" y="3980056"/>
                </a:cubicBezTo>
                <a:cubicBezTo>
                  <a:pt x="269648" y="3955402"/>
                  <a:pt x="367701" y="3930750"/>
                  <a:pt x="465755" y="3906098"/>
                </a:cubicBezTo>
                <a:cubicBezTo>
                  <a:pt x="465755" y="3906098"/>
                  <a:pt x="465755" y="3881446"/>
                  <a:pt x="465755" y="3881446"/>
                </a:cubicBezTo>
                <a:cubicBezTo>
                  <a:pt x="416728" y="3856791"/>
                  <a:pt x="392214" y="3856791"/>
                  <a:pt x="343187" y="3832139"/>
                </a:cubicBezTo>
                <a:cubicBezTo>
                  <a:pt x="343187" y="3807487"/>
                  <a:pt x="367701" y="3782833"/>
                  <a:pt x="367701" y="3782833"/>
                </a:cubicBezTo>
                <a:cubicBezTo>
                  <a:pt x="196107" y="3733528"/>
                  <a:pt x="98055" y="3610263"/>
                  <a:pt x="0" y="3462348"/>
                </a:cubicBezTo>
                <a:cubicBezTo>
                  <a:pt x="73541" y="3462348"/>
                  <a:pt x="147080" y="3363735"/>
                  <a:pt x="196107" y="3511652"/>
                </a:cubicBezTo>
                <a:cubicBezTo>
                  <a:pt x="196107" y="3462348"/>
                  <a:pt x="220621" y="3437694"/>
                  <a:pt x="220621" y="3413042"/>
                </a:cubicBezTo>
                <a:cubicBezTo>
                  <a:pt x="294162" y="3462348"/>
                  <a:pt x="343187" y="3487000"/>
                  <a:pt x="416728" y="3536304"/>
                </a:cubicBezTo>
                <a:cubicBezTo>
                  <a:pt x="416728" y="3487000"/>
                  <a:pt x="416728" y="3462348"/>
                  <a:pt x="416728" y="3437694"/>
                </a:cubicBezTo>
                <a:cubicBezTo>
                  <a:pt x="465755" y="3437694"/>
                  <a:pt x="563808" y="3462348"/>
                  <a:pt x="539294" y="3314431"/>
                </a:cubicBezTo>
                <a:cubicBezTo>
                  <a:pt x="612835" y="3363735"/>
                  <a:pt x="637349" y="3388390"/>
                  <a:pt x="686376" y="3437694"/>
                </a:cubicBezTo>
                <a:cubicBezTo>
                  <a:pt x="710890" y="3339083"/>
                  <a:pt x="735401" y="3240472"/>
                  <a:pt x="759915" y="3166514"/>
                </a:cubicBezTo>
                <a:cubicBezTo>
                  <a:pt x="808942" y="3191166"/>
                  <a:pt x="857970" y="3240472"/>
                  <a:pt x="882483" y="3240472"/>
                </a:cubicBezTo>
                <a:cubicBezTo>
                  <a:pt x="1029563" y="3289776"/>
                  <a:pt x="1176643" y="3289776"/>
                  <a:pt x="1323722" y="3363735"/>
                </a:cubicBezTo>
                <a:cubicBezTo>
                  <a:pt x="1397263" y="3413042"/>
                  <a:pt x="1519829" y="3289776"/>
                  <a:pt x="1617884" y="3265124"/>
                </a:cubicBezTo>
                <a:cubicBezTo>
                  <a:pt x="1617884" y="3265124"/>
                  <a:pt x="1617884" y="3191166"/>
                  <a:pt x="1617884" y="3191166"/>
                </a:cubicBezTo>
                <a:cubicBezTo>
                  <a:pt x="1495318" y="3191166"/>
                  <a:pt x="1446291" y="3018597"/>
                  <a:pt x="1299211" y="3092555"/>
                </a:cubicBezTo>
                <a:cubicBezTo>
                  <a:pt x="1250184" y="3092555"/>
                  <a:pt x="1225670" y="3092555"/>
                  <a:pt x="1176643" y="3067903"/>
                </a:cubicBezTo>
                <a:cubicBezTo>
                  <a:pt x="1152129" y="3117207"/>
                  <a:pt x="1152129" y="3166514"/>
                  <a:pt x="1127615" y="3191166"/>
                </a:cubicBezTo>
                <a:cubicBezTo>
                  <a:pt x="1127615" y="3191166"/>
                  <a:pt x="1127615" y="3191166"/>
                  <a:pt x="1103104" y="3191166"/>
                </a:cubicBezTo>
                <a:cubicBezTo>
                  <a:pt x="1103104" y="3166514"/>
                  <a:pt x="1103104" y="3117207"/>
                  <a:pt x="1103104" y="3067903"/>
                </a:cubicBezTo>
                <a:cubicBezTo>
                  <a:pt x="931508" y="3043249"/>
                  <a:pt x="759915" y="3018597"/>
                  <a:pt x="588321" y="2993945"/>
                </a:cubicBezTo>
                <a:cubicBezTo>
                  <a:pt x="612835" y="2895334"/>
                  <a:pt x="612835" y="2870680"/>
                  <a:pt x="710890" y="2919986"/>
                </a:cubicBezTo>
                <a:cubicBezTo>
                  <a:pt x="759915" y="2944638"/>
                  <a:pt x="833456" y="2919986"/>
                  <a:pt x="906997" y="2919986"/>
                </a:cubicBezTo>
                <a:cubicBezTo>
                  <a:pt x="956022" y="2919986"/>
                  <a:pt x="1029563" y="2944638"/>
                  <a:pt x="1078590" y="2944638"/>
                </a:cubicBezTo>
                <a:cubicBezTo>
                  <a:pt x="1127615" y="2969293"/>
                  <a:pt x="1176643" y="2944638"/>
                  <a:pt x="1225670" y="2944638"/>
                </a:cubicBezTo>
                <a:cubicBezTo>
                  <a:pt x="1250184" y="2944638"/>
                  <a:pt x="1274697" y="2919986"/>
                  <a:pt x="1299211" y="2919986"/>
                </a:cubicBezTo>
                <a:cubicBezTo>
                  <a:pt x="1274697" y="2895334"/>
                  <a:pt x="1250184" y="2870680"/>
                  <a:pt x="1225670" y="2821375"/>
                </a:cubicBezTo>
                <a:cubicBezTo>
                  <a:pt x="1299211" y="2821375"/>
                  <a:pt x="1348236" y="2821375"/>
                  <a:pt x="1446291" y="2821375"/>
                </a:cubicBezTo>
                <a:cubicBezTo>
                  <a:pt x="1470804" y="2747417"/>
                  <a:pt x="1544343" y="2722764"/>
                  <a:pt x="1617884" y="2722764"/>
                </a:cubicBezTo>
                <a:cubicBezTo>
                  <a:pt x="1715937" y="2747417"/>
                  <a:pt x="1838505" y="2722764"/>
                  <a:pt x="1912043" y="2796721"/>
                </a:cubicBezTo>
                <a:cubicBezTo>
                  <a:pt x="1912043" y="2821375"/>
                  <a:pt x="1961071" y="2796721"/>
                  <a:pt x="1985585" y="2796721"/>
                </a:cubicBezTo>
                <a:cubicBezTo>
                  <a:pt x="2083639" y="2772069"/>
                  <a:pt x="2181692" y="2772069"/>
                  <a:pt x="2279746" y="2747417"/>
                </a:cubicBezTo>
                <a:cubicBezTo>
                  <a:pt x="2328771" y="2747417"/>
                  <a:pt x="2377799" y="2722764"/>
                  <a:pt x="2426826" y="2698110"/>
                </a:cubicBezTo>
                <a:cubicBezTo>
                  <a:pt x="2475854" y="2821375"/>
                  <a:pt x="2573906" y="2772069"/>
                  <a:pt x="2647447" y="2747417"/>
                </a:cubicBezTo>
                <a:cubicBezTo>
                  <a:pt x="2647447" y="2722764"/>
                  <a:pt x="2647447" y="2722764"/>
                  <a:pt x="2647447" y="2698110"/>
                </a:cubicBezTo>
                <a:cubicBezTo>
                  <a:pt x="2573906" y="2698110"/>
                  <a:pt x="2500365" y="2698110"/>
                  <a:pt x="2426826" y="2698110"/>
                </a:cubicBezTo>
                <a:cubicBezTo>
                  <a:pt x="2402312" y="2698110"/>
                  <a:pt x="2377799" y="2673458"/>
                  <a:pt x="2353285" y="2673458"/>
                </a:cubicBezTo>
                <a:cubicBezTo>
                  <a:pt x="2377799" y="2648806"/>
                  <a:pt x="2402312" y="2624151"/>
                  <a:pt x="2402312" y="2624151"/>
                </a:cubicBezTo>
                <a:cubicBezTo>
                  <a:pt x="2500365" y="2624151"/>
                  <a:pt x="2598420" y="2648806"/>
                  <a:pt x="2696472" y="2648806"/>
                </a:cubicBezTo>
                <a:cubicBezTo>
                  <a:pt x="2745499" y="2648806"/>
                  <a:pt x="2770013" y="2624151"/>
                  <a:pt x="2819040" y="2624151"/>
                </a:cubicBezTo>
                <a:cubicBezTo>
                  <a:pt x="2794526" y="2599499"/>
                  <a:pt x="2794526" y="2574847"/>
                  <a:pt x="2770013" y="2574847"/>
                </a:cubicBezTo>
                <a:cubicBezTo>
                  <a:pt x="2868068" y="2550193"/>
                  <a:pt x="2966120" y="2525541"/>
                  <a:pt x="3088686" y="2525541"/>
                </a:cubicBezTo>
                <a:cubicBezTo>
                  <a:pt x="3088686" y="2500889"/>
                  <a:pt x="3088686" y="2476237"/>
                  <a:pt x="3113200" y="2451582"/>
                </a:cubicBezTo>
                <a:cubicBezTo>
                  <a:pt x="3113200" y="2451582"/>
                  <a:pt x="3113200" y="2476237"/>
                  <a:pt x="3137713" y="2476237"/>
                </a:cubicBezTo>
                <a:cubicBezTo>
                  <a:pt x="3137713" y="2500889"/>
                  <a:pt x="3137713" y="2525541"/>
                  <a:pt x="3113200" y="2550193"/>
                </a:cubicBezTo>
                <a:cubicBezTo>
                  <a:pt x="3137713" y="2550193"/>
                  <a:pt x="3162227" y="2525541"/>
                  <a:pt x="3162227" y="2525541"/>
                </a:cubicBezTo>
                <a:cubicBezTo>
                  <a:pt x="3284793" y="2624151"/>
                  <a:pt x="3407361" y="2550193"/>
                  <a:pt x="3529927" y="2525541"/>
                </a:cubicBezTo>
                <a:cubicBezTo>
                  <a:pt x="3603469" y="2525541"/>
                  <a:pt x="3677007" y="2574847"/>
                  <a:pt x="3701521" y="2500889"/>
                </a:cubicBezTo>
                <a:cubicBezTo>
                  <a:pt x="3750548" y="2500889"/>
                  <a:pt x="3848603" y="2476237"/>
                  <a:pt x="3824089" y="2574847"/>
                </a:cubicBezTo>
                <a:cubicBezTo>
                  <a:pt x="3922142" y="2525541"/>
                  <a:pt x="3995683" y="2476237"/>
                  <a:pt x="4093735" y="2426930"/>
                </a:cubicBezTo>
                <a:cubicBezTo>
                  <a:pt x="4069221" y="2377623"/>
                  <a:pt x="4044710" y="2352971"/>
                  <a:pt x="4020196" y="2328320"/>
                </a:cubicBezTo>
                <a:cubicBezTo>
                  <a:pt x="4044710" y="2303665"/>
                  <a:pt x="4093735" y="2303665"/>
                  <a:pt x="4118249" y="2279013"/>
                </a:cubicBezTo>
                <a:cubicBezTo>
                  <a:pt x="4118249" y="2328320"/>
                  <a:pt x="4093735" y="2352971"/>
                  <a:pt x="4093735" y="2377623"/>
                </a:cubicBezTo>
                <a:cubicBezTo>
                  <a:pt x="4142762" y="2377623"/>
                  <a:pt x="4167276" y="2352971"/>
                  <a:pt x="4191790" y="2352971"/>
                </a:cubicBezTo>
                <a:cubicBezTo>
                  <a:pt x="4167276" y="2377623"/>
                  <a:pt x="4167276" y="2402278"/>
                  <a:pt x="4167276" y="2451582"/>
                </a:cubicBezTo>
                <a:cubicBezTo>
                  <a:pt x="4216303" y="2426930"/>
                  <a:pt x="4265328" y="2426930"/>
                  <a:pt x="4314356" y="2426930"/>
                </a:cubicBezTo>
                <a:cubicBezTo>
                  <a:pt x="4191790" y="2377623"/>
                  <a:pt x="4216303" y="2303665"/>
                  <a:pt x="4240817" y="2229709"/>
                </a:cubicBezTo>
                <a:cubicBezTo>
                  <a:pt x="4363383" y="2279013"/>
                  <a:pt x="4534976" y="2106444"/>
                  <a:pt x="4657542" y="2303665"/>
                </a:cubicBezTo>
                <a:cubicBezTo>
                  <a:pt x="4682056" y="2279013"/>
                  <a:pt x="4706570" y="2254361"/>
                  <a:pt x="4755597" y="2229709"/>
                </a:cubicBezTo>
                <a:cubicBezTo>
                  <a:pt x="4755597" y="2279013"/>
                  <a:pt x="4780111" y="2352971"/>
                  <a:pt x="4804624" y="2402278"/>
                </a:cubicBezTo>
                <a:cubicBezTo>
                  <a:pt x="4804624" y="2402278"/>
                  <a:pt x="4829138" y="2377623"/>
                  <a:pt x="4829138" y="2377623"/>
                </a:cubicBezTo>
                <a:cubicBezTo>
                  <a:pt x="4829138" y="2352971"/>
                  <a:pt x="4829138" y="2303665"/>
                  <a:pt x="4804624" y="2254361"/>
                </a:cubicBezTo>
                <a:cubicBezTo>
                  <a:pt x="4976218" y="2229709"/>
                  <a:pt x="5123297" y="2205054"/>
                  <a:pt x="5245864" y="2180402"/>
                </a:cubicBezTo>
                <a:cubicBezTo>
                  <a:pt x="5417460" y="2131096"/>
                  <a:pt x="5564539" y="2106444"/>
                  <a:pt x="5711619" y="2057137"/>
                </a:cubicBezTo>
                <a:cubicBezTo>
                  <a:pt x="5760646" y="2057137"/>
                  <a:pt x="5834185" y="2081792"/>
                  <a:pt x="5883212" y="2081792"/>
                </a:cubicBezTo>
                <a:cubicBezTo>
                  <a:pt x="6054805" y="2081792"/>
                  <a:pt x="6177374" y="1983181"/>
                  <a:pt x="6324454" y="1909222"/>
                </a:cubicBezTo>
                <a:cubicBezTo>
                  <a:pt x="6373481" y="1909222"/>
                  <a:pt x="6422506" y="1859916"/>
                  <a:pt x="6471533" y="1859916"/>
                </a:cubicBezTo>
                <a:cubicBezTo>
                  <a:pt x="6520561" y="1835264"/>
                  <a:pt x="6545074" y="1859916"/>
                  <a:pt x="6618613" y="1859916"/>
                </a:cubicBezTo>
                <a:cubicBezTo>
                  <a:pt x="6618613" y="1835264"/>
                  <a:pt x="6618613" y="1785957"/>
                  <a:pt x="6618613" y="1711998"/>
                </a:cubicBezTo>
                <a:cubicBezTo>
                  <a:pt x="6716668" y="1909222"/>
                  <a:pt x="6863747" y="1761305"/>
                  <a:pt x="6961802" y="1736653"/>
                </a:cubicBezTo>
                <a:cubicBezTo>
                  <a:pt x="7059854" y="1736653"/>
                  <a:pt x="7157909" y="1687346"/>
                  <a:pt x="7231448" y="1662694"/>
                </a:cubicBezTo>
                <a:cubicBezTo>
                  <a:pt x="7304989" y="1638040"/>
                  <a:pt x="7354016" y="1588736"/>
                  <a:pt x="7403041" y="1539429"/>
                </a:cubicBezTo>
                <a:cubicBezTo>
                  <a:pt x="7452068" y="1514777"/>
                  <a:pt x="7501096" y="1514777"/>
                  <a:pt x="7550123" y="1465470"/>
                </a:cubicBezTo>
                <a:cubicBezTo>
                  <a:pt x="7550123" y="1514777"/>
                  <a:pt x="7550123" y="1539429"/>
                  <a:pt x="7550123" y="1588736"/>
                </a:cubicBezTo>
                <a:cubicBezTo>
                  <a:pt x="7574637" y="1564084"/>
                  <a:pt x="7599148" y="1539429"/>
                  <a:pt x="7599148" y="1490125"/>
                </a:cubicBezTo>
                <a:cubicBezTo>
                  <a:pt x="7623662" y="1514777"/>
                  <a:pt x="7623662" y="1539429"/>
                  <a:pt x="7648176" y="1564084"/>
                </a:cubicBezTo>
                <a:cubicBezTo>
                  <a:pt x="7697203" y="1539429"/>
                  <a:pt x="7746230" y="1490125"/>
                  <a:pt x="7819769" y="1465470"/>
                </a:cubicBezTo>
                <a:cubicBezTo>
                  <a:pt x="7868796" y="1440819"/>
                  <a:pt x="7917824" y="1391512"/>
                  <a:pt x="7942337" y="1366860"/>
                </a:cubicBezTo>
                <a:cubicBezTo>
                  <a:pt x="7966851" y="1366860"/>
                  <a:pt x="7991362" y="1342208"/>
                  <a:pt x="7991362" y="1342208"/>
                </a:cubicBezTo>
                <a:cubicBezTo>
                  <a:pt x="8089417" y="1243597"/>
                  <a:pt x="8211983" y="1194291"/>
                  <a:pt x="8310038" y="1169639"/>
                </a:cubicBezTo>
                <a:cubicBezTo>
                  <a:pt x="8359065" y="1144984"/>
                  <a:pt x="8408090" y="1071028"/>
                  <a:pt x="8432604" y="1021721"/>
                </a:cubicBezTo>
                <a:cubicBezTo>
                  <a:pt x="8481631" y="997069"/>
                  <a:pt x="8506145" y="947763"/>
                  <a:pt x="8555172" y="898456"/>
                </a:cubicBezTo>
                <a:cubicBezTo>
                  <a:pt x="8555172" y="947763"/>
                  <a:pt x="8555172" y="972415"/>
                  <a:pt x="8555172" y="997069"/>
                </a:cubicBezTo>
                <a:cubicBezTo>
                  <a:pt x="8628711" y="972415"/>
                  <a:pt x="8677738" y="923110"/>
                  <a:pt x="8726765" y="873804"/>
                </a:cubicBezTo>
                <a:cubicBezTo>
                  <a:pt x="8775790" y="824500"/>
                  <a:pt x="8775790" y="750541"/>
                  <a:pt x="8824818" y="651931"/>
                </a:cubicBezTo>
                <a:cubicBezTo>
                  <a:pt x="8849331" y="725887"/>
                  <a:pt x="8849331" y="750541"/>
                  <a:pt x="8873845" y="799845"/>
                </a:cubicBezTo>
                <a:cubicBezTo>
                  <a:pt x="9094466" y="553318"/>
                  <a:pt x="9290573" y="306790"/>
                  <a:pt x="9486680" y="60262"/>
                </a:cubicBezTo>
                <a:cubicBezTo>
                  <a:pt x="9486680" y="84916"/>
                  <a:pt x="9511194" y="109568"/>
                  <a:pt x="9535707" y="158875"/>
                </a:cubicBezTo>
                <a:cubicBezTo>
                  <a:pt x="9535707" y="183527"/>
                  <a:pt x="9511194" y="208179"/>
                  <a:pt x="9486680" y="282138"/>
                </a:cubicBezTo>
                <a:cubicBezTo>
                  <a:pt x="9609246" y="183527"/>
                  <a:pt x="9682787" y="109568"/>
                  <a:pt x="9780839" y="60262"/>
                </a:cubicBezTo>
                <a:cubicBezTo>
                  <a:pt x="9878894" y="134220"/>
                  <a:pt x="10075001" y="84916"/>
                  <a:pt x="10148540" y="257486"/>
                </a:cubicBezTo>
                <a:cubicBezTo>
                  <a:pt x="10222081" y="183527"/>
                  <a:pt x="10271108" y="109568"/>
                  <a:pt x="10344647" y="35610"/>
                </a:cubicBezTo>
                <a:cubicBezTo>
                  <a:pt x="10344647" y="60262"/>
                  <a:pt x="10344647" y="84916"/>
                  <a:pt x="10369160" y="109568"/>
                </a:cubicBezTo>
                <a:cubicBezTo>
                  <a:pt x="10393674" y="84916"/>
                  <a:pt x="10418188" y="35610"/>
                  <a:pt x="10467215" y="10958"/>
                </a:cubicBezTo>
                <a:cubicBezTo>
                  <a:pt x="10491729" y="84916"/>
                  <a:pt x="10516243" y="109568"/>
                  <a:pt x="10589781" y="35610"/>
                </a:cubicBezTo>
                <a:cubicBezTo>
                  <a:pt x="10614295" y="17119"/>
                  <a:pt x="10641872" y="6335"/>
                  <a:pt x="10670598" y="20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64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8"/>
          <p:cNvSpPr>
            <a:spLocks noGrp="1"/>
          </p:cNvSpPr>
          <p:nvPr>
            <p:ph type="pic" sz="quarter" idx="13"/>
          </p:nvPr>
        </p:nvSpPr>
        <p:spPr>
          <a:xfrm>
            <a:off x="1066800" y="1390650"/>
            <a:ext cx="10058400" cy="2788560"/>
          </a:xfrm>
          <a:custGeom>
            <a:avLst/>
            <a:gdLst>
              <a:gd name="connsiteX0" fmla="*/ 15218298 w 17082340"/>
              <a:gd name="connsiteY0" fmla="*/ 0 h 4888191"/>
              <a:gd name="connsiteX1" fmla="*/ 15244903 w 17082340"/>
              <a:gd name="connsiteY1" fmla="*/ 134702 h 4888191"/>
              <a:gd name="connsiteX2" fmla="*/ 15191693 w 17082340"/>
              <a:gd name="connsiteY2" fmla="*/ 215524 h 4888191"/>
              <a:gd name="connsiteX3" fmla="*/ 15191693 w 17082340"/>
              <a:gd name="connsiteY3" fmla="*/ 242464 h 4888191"/>
              <a:gd name="connsiteX4" fmla="*/ 15617379 w 17082340"/>
              <a:gd name="connsiteY4" fmla="*/ 53881 h 4888191"/>
              <a:gd name="connsiteX5" fmla="*/ 15617379 w 17082340"/>
              <a:gd name="connsiteY5" fmla="*/ 107762 h 4888191"/>
              <a:gd name="connsiteX6" fmla="*/ 15989855 w 17082340"/>
              <a:gd name="connsiteY6" fmla="*/ 242464 h 4888191"/>
              <a:gd name="connsiteX7" fmla="*/ 15989855 w 17082340"/>
              <a:gd name="connsiteY7" fmla="*/ 377166 h 4888191"/>
              <a:gd name="connsiteX8" fmla="*/ 16335726 w 17082340"/>
              <a:gd name="connsiteY8" fmla="*/ 161643 h 4888191"/>
              <a:gd name="connsiteX9" fmla="*/ 16335726 w 17082340"/>
              <a:gd name="connsiteY9" fmla="*/ 242464 h 4888191"/>
              <a:gd name="connsiteX10" fmla="*/ 16495358 w 17082340"/>
              <a:gd name="connsiteY10" fmla="*/ 161643 h 4888191"/>
              <a:gd name="connsiteX11" fmla="*/ 16521963 w 17082340"/>
              <a:gd name="connsiteY11" fmla="*/ 161643 h 4888191"/>
              <a:gd name="connsiteX12" fmla="*/ 16468753 w 17082340"/>
              <a:gd name="connsiteY12" fmla="*/ 323285 h 4888191"/>
              <a:gd name="connsiteX13" fmla="*/ 16814624 w 17082340"/>
              <a:gd name="connsiteY13" fmla="*/ 242464 h 4888191"/>
              <a:gd name="connsiteX14" fmla="*/ 16894440 w 17082340"/>
              <a:gd name="connsiteY14" fmla="*/ 161643 h 4888191"/>
              <a:gd name="connsiteX15" fmla="*/ 17054072 w 17082340"/>
              <a:gd name="connsiteY15" fmla="*/ 350226 h 4888191"/>
              <a:gd name="connsiteX16" fmla="*/ 16947650 w 17082340"/>
              <a:gd name="connsiteY16" fmla="*/ 673511 h 4888191"/>
              <a:gd name="connsiteX17" fmla="*/ 16575174 w 17082340"/>
              <a:gd name="connsiteY17" fmla="*/ 862094 h 4888191"/>
              <a:gd name="connsiteX18" fmla="*/ 16149488 w 17082340"/>
              <a:gd name="connsiteY18" fmla="*/ 1077617 h 4888191"/>
              <a:gd name="connsiteX19" fmla="*/ 15963250 w 17082340"/>
              <a:gd name="connsiteY19" fmla="*/ 1266200 h 4888191"/>
              <a:gd name="connsiteX20" fmla="*/ 16149488 w 17082340"/>
              <a:gd name="connsiteY20" fmla="*/ 1266200 h 4888191"/>
              <a:gd name="connsiteX21" fmla="*/ 16122882 w 17082340"/>
              <a:gd name="connsiteY21" fmla="*/ 1320081 h 4888191"/>
              <a:gd name="connsiteX22" fmla="*/ 16575174 w 17082340"/>
              <a:gd name="connsiteY22" fmla="*/ 1535605 h 4888191"/>
              <a:gd name="connsiteX23" fmla="*/ 16122882 w 17082340"/>
              <a:gd name="connsiteY23" fmla="*/ 1778068 h 4888191"/>
              <a:gd name="connsiteX24" fmla="*/ 15750406 w 17082340"/>
              <a:gd name="connsiteY24" fmla="*/ 2101354 h 4888191"/>
              <a:gd name="connsiteX25" fmla="*/ 15777012 w 17082340"/>
              <a:gd name="connsiteY25" fmla="*/ 2128294 h 4888191"/>
              <a:gd name="connsiteX26" fmla="*/ 16362331 w 17082340"/>
              <a:gd name="connsiteY26" fmla="*/ 1831949 h 4888191"/>
              <a:gd name="connsiteX27" fmla="*/ 16388936 w 17082340"/>
              <a:gd name="connsiteY27" fmla="*/ 1858890 h 4888191"/>
              <a:gd name="connsiteX28" fmla="*/ 16362331 w 17082340"/>
              <a:gd name="connsiteY28" fmla="*/ 1939711 h 4888191"/>
              <a:gd name="connsiteX29" fmla="*/ 16575174 w 17082340"/>
              <a:gd name="connsiteY29" fmla="*/ 1939711 h 4888191"/>
              <a:gd name="connsiteX30" fmla="*/ 16442147 w 17082340"/>
              <a:gd name="connsiteY30" fmla="*/ 2262996 h 4888191"/>
              <a:gd name="connsiteX31" fmla="*/ 15883433 w 17082340"/>
              <a:gd name="connsiteY31" fmla="*/ 2720983 h 4888191"/>
              <a:gd name="connsiteX32" fmla="*/ 15457747 w 17082340"/>
              <a:gd name="connsiteY32" fmla="*/ 3044269 h 4888191"/>
              <a:gd name="connsiteX33" fmla="*/ 15324720 w 17082340"/>
              <a:gd name="connsiteY33" fmla="*/ 3098149 h 4888191"/>
              <a:gd name="connsiteX34" fmla="*/ 15138482 w 17082340"/>
              <a:gd name="connsiteY34" fmla="*/ 3178971 h 4888191"/>
              <a:gd name="connsiteX35" fmla="*/ 14978849 w 17082340"/>
              <a:gd name="connsiteY35" fmla="*/ 3286732 h 4888191"/>
              <a:gd name="connsiteX36" fmla="*/ 14579768 w 17082340"/>
              <a:gd name="connsiteY36" fmla="*/ 3448375 h 4888191"/>
              <a:gd name="connsiteX37" fmla="*/ 14420136 w 17082340"/>
              <a:gd name="connsiteY37" fmla="*/ 3529196 h 4888191"/>
              <a:gd name="connsiteX38" fmla="*/ 14074265 w 17082340"/>
              <a:gd name="connsiteY38" fmla="*/ 3690839 h 4888191"/>
              <a:gd name="connsiteX39" fmla="*/ 13728395 w 17082340"/>
              <a:gd name="connsiteY39" fmla="*/ 3879422 h 4888191"/>
              <a:gd name="connsiteX40" fmla="*/ 13409130 w 17082340"/>
              <a:gd name="connsiteY40" fmla="*/ 4068005 h 4888191"/>
              <a:gd name="connsiteX41" fmla="*/ 13196286 w 17082340"/>
              <a:gd name="connsiteY41" fmla="*/ 4121886 h 4888191"/>
              <a:gd name="connsiteX42" fmla="*/ 13010048 w 17082340"/>
              <a:gd name="connsiteY42" fmla="*/ 4175767 h 4888191"/>
              <a:gd name="connsiteX43" fmla="*/ 13382524 w 17082340"/>
              <a:gd name="connsiteY43" fmla="*/ 3987184 h 4888191"/>
              <a:gd name="connsiteX44" fmla="*/ 13355919 w 17082340"/>
              <a:gd name="connsiteY44" fmla="*/ 3933303 h 4888191"/>
              <a:gd name="connsiteX45" fmla="*/ 12850416 w 17082340"/>
              <a:gd name="connsiteY45" fmla="*/ 4121886 h 4888191"/>
              <a:gd name="connsiteX46" fmla="*/ 12371519 w 17082340"/>
              <a:gd name="connsiteY46" fmla="*/ 4283528 h 4888191"/>
              <a:gd name="connsiteX47" fmla="*/ 11866016 w 17082340"/>
              <a:gd name="connsiteY47" fmla="*/ 4310469 h 4888191"/>
              <a:gd name="connsiteX48" fmla="*/ 11174275 w 17082340"/>
              <a:gd name="connsiteY48" fmla="*/ 4391290 h 4888191"/>
              <a:gd name="connsiteX49" fmla="*/ 10030242 w 17082340"/>
              <a:gd name="connsiteY49" fmla="*/ 4579873 h 4888191"/>
              <a:gd name="connsiteX50" fmla="*/ 8566944 w 17082340"/>
              <a:gd name="connsiteY50" fmla="*/ 4768456 h 4888191"/>
              <a:gd name="connsiteX51" fmla="*/ 6944014 w 17082340"/>
              <a:gd name="connsiteY51" fmla="*/ 4876218 h 4888191"/>
              <a:gd name="connsiteX52" fmla="*/ 5906403 w 17082340"/>
              <a:gd name="connsiteY52" fmla="*/ 4876218 h 4888191"/>
              <a:gd name="connsiteX53" fmla="*/ 5108241 w 17082340"/>
              <a:gd name="connsiteY53" fmla="*/ 4822337 h 4888191"/>
              <a:gd name="connsiteX54" fmla="*/ 4469710 w 17082340"/>
              <a:gd name="connsiteY54" fmla="*/ 4795397 h 4888191"/>
              <a:gd name="connsiteX55" fmla="*/ 3910997 w 17082340"/>
              <a:gd name="connsiteY55" fmla="*/ 4714575 h 4888191"/>
              <a:gd name="connsiteX56" fmla="*/ 3325677 w 17082340"/>
              <a:gd name="connsiteY56" fmla="*/ 4633754 h 4888191"/>
              <a:gd name="connsiteX57" fmla="*/ 2713753 w 17082340"/>
              <a:gd name="connsiteY57" fmla="*/ 4499052 h 4888191"/>
              <a:gd name="connsiteX58" fmla="*/ 2394488 w 17082340"/>
              <a:gd name="connsiteY58" fmla="*/ 4445171 h 4888191"/>
              <a:gd name="connsiteX59" fmla="*/ 2181644 w 17082340"/>
              <a:gd name="connsiteY59" fmla="*/ 4445171 h 4888191"/>
              <a:gd name="connsiteX60" fmla="*/ 2181644 w 17082340"/>
              <a:gd name="connsiteY60" fmla="*/ 4364350 h 4888191"/>
              <a:gd name="connsiteX61" fmla="*/ 1782563 w 17082340"/>
              <a:gd name="connsiteY61" fmla="*/ 4337409 h 4888191"/>
              <a:gd name="connsiteX62" fmla="*/ 1170639 w 17082340"/>
              <a:gd name="connsiteY62" fmla="*/ 4202707 h 4888191"/>
              <a:gd name="connsiteX63" fmla="*/ 1277060 w 17082340"/>
              <a:gd name="connsiteY63" fmla="*/ 4148826 h 4888191"/>
              <a:gd name="connsiteX64" fmla="*/ 1277060 w 17082340"/>
              <a:gd name="connsiteY64" fmla="*/ 4121886 h 4888191"/>
              <a:gd name="connsiteX65" fmla="*/ 1117428 w 17082340"/>
              <a:gd name="connsiteY65" fmla="*/ 4121886 h 4888191"/>
              <a:gd name="connsiteX66" fmla="*/ 877979 w 17082340"/>
              <a:gd name="connsiteY66" fmla="*/ 3987184 h 4888191"/>
              <a:gd name="connsiteX67" fmla="*/ 718347 w 17082340"/>
              <a:gd name="connsiteY67" fmla="*/ 3933303 h 4888191"/>
              <a:gd name="connsiteX68" fmla="*/ 798163 w 17082340"/>
              <a:gd name="connsiteY68" fmla="*/ 3879422 h 4888191"/>
              <a:gd name="connsiteX69" fmla="*/ 931190 w 17082340"/>
              <a:gd name="connsiteY69" fmla="*/ 3933303 h 4888191"/>
              <a:gd name="connsiteX70" fmla="*/ 1144033 w 17082340"/>
              <a:gd name="connsiteY70" fmla="*/ 3933303 h 4888191"/>
              <a:gd name="connsiteX71" fmla="*/ 1489903 w 17082340"/>
              <a:gd name="connsiteY71" fmla="*/ 4014124 h 4888191"/>
              <a:gd name="connsiteX72" fmla="*/ 1676142 w 17082340"/>
              <a:gd name="connsiteY72" fmla="*/ 4068005 h 4888191"/>
              <a:gd name="connsiteX73" fmla="*/ 1702747 w 17082340"/>
              <a:gd name="connsiteY73" fmla="*/ 4068005 h 4888191"/>
              <a:gd name="connsiteX74" fmla="*/ 1888985 w 17082340"/>
              <a:gd name="connsiteY74" fmla="*/ 4014124 h 4888191"/>
              <a:gd name="connsiteX75" fmla="*/ 2474304 w 17082340"/>
              <a:gd name="connsiteY75" fmla="*/ 4148826 h 4888191"/>
              <a:gd name="connsiteX76" fmla="*/ 2660542 w 17082340"/>
              <a:gd name="connsiteY76" fmla="*/ 4121886 h 4888191"/>
              <a:gd name="connsiteX77" fmla="*/ 2687147 w 17082340"/>
              <a:gd name="connsiteY77" fmla="*/ 4041064 h 4888191"/>
              <a:gd name="connsiteX78" fmla="*/ 8806393 w 17082340"/>
              <a:gd name="connsiteY78" fmla="*/ 4256588 h 4888191"/>
              <a:gd name="connsiteX79" fmla="*/ 6172457 w 17082340"/>
              <a:gd name="connsiteY79" fmla="*/ 4310469 h 4888191"/>
              <a:gd name="connsiteX80" fmla="*/ 3565126 w 17082340"/>
              <a:gd name="connsiteY80" fmla="*/ 4068005 h 4888191"/>
              <a:gd name="connsiteX81" fmla="*/ 1090822 w 17082340"/>
              <a:gd name="connsiteY81" fmla="*/ 3556137 h 4888191"/>
              <a:gd name="connsiteX82" fmla="*/ 1144033 w 17082340"/>
              <a:gd name="connsiteY82" fmla="*/ 3502256 h 4888191"/>
              <a:gd name="connsiteX83" fmla="*/ 877979 w 17082340"/>
              <a:gd name="connsiteY83" fmla="*/ 3529196 h 4888191"/>
              <a:gd name="connsiteX84" fmla="*/ 691741 w 17082340"/>
              <a:gd name="connsiteY84" fmla="*/ 3313673 h 4888191"/>
              <a:gd name="connsiteX85" fmla="*/ 718347 w 17082340"/>
              <a:gd name="connsiteY85" fmla="*/ 3232852 h 4888191"/>
              <a:gd name="connsiteX86" fmla="*/ 665136 w 17082340"/>
              <a:gd name="connsiteY86" fmla="*/ 3232852 h 4888191"/>
              <a:gd name="connsiteX87" fmla="*/ 372476 w 17082340"/>
              <a:gd name="connsiteY87" fmla="*/ 3152030 h 4888191"/>
              <a:gd name="connsiteX88" fmla="*/ 133027 w 17082340"/>
              <a:gd name="connsiteY88" fmla="*/ 3017328 h 4888191"/>
              <a:gd name="connsiteX89" fmla="*/ 0 w 17082340"/>
              <a:gd name="connsiteY89" fmla="*/ 3044269 h 4888191"/>
              <a:gd name="connsiteX90" fmla="*/ 133027 w 17082340"/>
              <a:gd name="connsiteY90" fmla="*/ 2855686 h 4888191"/>
              <a:gd name="connsiteX91" fmla="*/ 266055 w 17082340"/>
              <a:gd name="connsiteY91" fmla="*/ 2909566 h 4888191"/>
              <a:gd name="connsiteX92" fmla="*/ 292660 w 17082340"/>
              <a:gd name="connsiteY92" fmla="*/ 2774864 h 4888191"/>
              <a:gd name="connsiteX93" fmla="*/ 505503 w 17082340"/>
              <a:gd name="connsiteY93" fmla="*/ 2855686 h 4888191"/>
              <a:gd name="connsiteX94" fmla="*/ 1729352 w 17082340"/>
              <a:gd name="connsiteY94" fmla="*/ 2936507 h 4888191"/>
              <a:gd name="connsiteX95" fmla="*/ 1569720 w 17082340"/>
              <a:gd name="connsiteY95" fmla="*/ 2882626 h 4888191"/>
              <a:gd name="connsiteX96" fmla="*/ 824768 w 17082340"/>
              <a:gd name="connsiteY96" fmla="*/ 2586281 h 4888191"/>
              <a:gd name="connsiteX97" fmla="*/ 931190 w 17082340"/>
              <a:gd name="connsiteY97" fmla="*/ 2505460 h 4888191"/>
              <a:gd name="connsiteX98" fmla="*/ 931190 w 17082340"/>
              <a:gd name="connsiteY98" fmla="*/ 2532400 h 4888191"/>
              <a:gd name="connsiteX99" fmla="*/ 1383482 w 17082340"/>
              <a:gd name="connsiteY99" fmla="*/ 2613222 h 4888191"/>
              <a:gd name="connsiteX100" fmla="*/ 1543114 w 17082340"/>
              <a:gd name="connsiteY100" fmla="*/ 2667103 h 4888191"/>
              <a:gd name="connsiteX101" fmla="*/ 1303666 w 17082340"/>
              <a:gd name="connsiteY101" fmla="*/ 2451579 h 4888191"/>
              <a:gd name="connsiteX102" fmla="*/ 1436693 w 17082340"/>
              <a:gd name="connsiteY102" fmla="*/ 2424639 h 4888191"/>
              <a:gd name="connsiteX103" fmla="*/ 1968801 w 17082340"/>
              <a:gd name="connsiteY103" fmla="*/ 2478520 h 4888191"/>
              <a:gd name="connsiteX104" fmla="*/ 2421093 w 17082340"/>
              <a:gd name="connsiteY104" fmla="*/ 2532400 h 4888191"/>
              <a:gd name="connsiteX105" fmla="*/ 2687147 w 17082340"/>
              <a:gd name="connsiteY105" fmla="*/ 2532400 h 4888191"/>
              <a:gd name="connsiteX106" fmla="*/ 2979807 w 17082340"/>
              <a:gd name="connsiteY106" fmla="*/ 2559341 h 4888191"/>
              <a:gd name="connsiteX107" fmla="*/ 3086229 w 17082340"/>
              <a:gd name="connsiteY107" fmla="*/ 2559341 h 4888191"/>
              <a:gd name="connsiteX108" fmla="*/ 3006412 w 17082340"/>
              <a:gd name="connsiteY108" fmla="*/ 2478520 h 4888191"/>
              <a:gd name="connsiteX109" fmla="*/ 3033018 w 17082340"/>
              <a:gd name="connsiteY109" fmla="*/ 2451579 h 4888191"/>
              <a:gd name="connsiteX110" fmla="*/ 3245861 w 17082340"/>
              <a:gd name="connsiteY110" fmla="*/ 2586281 h 4888191"/>
              <a:gd name="connsiteX111" fmla="*/ 3565126 w 17082340"/>
              <a:gd name="connsiteY111" fmla="*/ 2640162 h 4888191"/>
              <a:gd name="connsiteX112" fmla="*/ 3857786 w 17082340"/>
              <a:gd name="connsiteY112" fmla="*/ 2586281 h 4888191"/>
              <a:gd name="connsiteX113" fmla="*/ 3910997 w 17082340"/>
              <a:gd name="connsiteY113" fmla="*/ 2667103 h 4888191"/>
              <a:gd name="connsiteX114" fmla="*/ 3937602 w 17082340"/>
              <a:gd name="connsiteY114" fmla="*/ 2667103 h 4888191"/>
              <a:gd name="connsiteX115" fmla="*/ 3910997 w 17082340"/>
              <a:gd name="connsiteY115" fmla="*/ 2559341 h 4888191"/>
              <a:gd name="connsiteX116" fmla="*/ 3937602 w 17082340"/>
              <a:gd name="connsiteY116" fmla="*/ 2586281 h 4888191"/>
              <a:gd name="connsiteX117" fmla="*/ 4097234 w 17082340"/>
              <a:gd name="connsiteY117" fmla="*/ 2613222 h 4888191"/>
              <a:gd name="connsiteX118" fmla="*/ 4230261 w 17082340"/>
              <a:gd name="connsiteY118" fmla="*/ 2667103 h 4888191"/>
              <a:gd name="connsiteX119" fmla="*/ 4416499 w 17082340"/>
              <a:gd name="connsiteY119" fmla="*/ 2720983 h 4888191"/>
              <a:gd name="connsiteX120" fmla="*/ 4522921 w 17082340"/>
              <a:gd name="connsiteY120" fmla="*/ 2667103 h 4888191"/>
              <a:gd name="connsiteX121" fmla="*/ 4602737 w 17082340"/>
              <a:gd name="connsiteY121" fmla="*/ 2640162 h 4888191"/>
              <a:gd name="connsiteX122" fmla="*/ 4629343 w 17082340"/>
              <a:gd name="connsiteY122" fmla="*/ 2747924 h 4888191"/>
              <a:gd name="connsiteX123" fmla="*/ 4735764 w 17082340"/>
              <a:gd name="connsiteY123" fmla="*/ 2720983 h 4888191"/>
              <a:gd name="connsiteX124" fmla="*/ 4655948 w 17082340"/>
              <a:gd name="connsiteY124" fmla="*/ 2667103 h 4888191"/>
              <a:gd name="connsiteX125" fmla="*/ 4735764 w 17082340"/>
              <a:gd name="connsiteY125" fmla="*/ 2586281 h 4888191"/>
              <a:gd name="connsiteX126" fmla="*/ 3964207 w 17082340"/>
              <a:gd name="connsiteY126" fmla="*/ 2505460 h 4888191"/>
              <a:gd name="connsiteX127" fmla="*/ 3804575 w 17082340"/>
              <a:gd name="connsiteY127" fmla="*/ 2451579 h 4888191"/>
              <a:gd name="connsiteX128" fmla="*/ 3618337 w 17082340"/>
              <a:gd name="connsiteY128" fmla="*/ 2397698 h 4888191"/>
              <a:gd name="connsiteX129" fmla="*/ 3485310 w 17082340"/>
              <a:gd name="connsiteY129" fmla="*/ 2478520 h 4888191"/>
              <a:gd name="connsiteX130" fmla="*/ 3538521 w 17082340"/>
              <a:gd name="connsiteY130" fmla="*/ 2370758 h 4888191"/>
              <a:gd name="connsiteX131" fmla="*/ 3166045 w 17082340"/>
              <a:gd name="connsiteY131" fmla="*/ 2424639 h 4888191"/>
              <a:gd name="connsiteX132" fmla="*/ 3139439 w 17082340"/>
              <a:gd name="connsiteY132" fmla="*/ 2262996 h 4888191"/>
              <a:gd name="connsiteX133" fmla="*/ 2793569 w 17082340"/>
              <a:gd name="connsiteY133" fmla="*/ 2182175 h 4888191"/>
              <a:gd name="connsiteX134" fmla="*/ 2554120 w 17082340"/>
              <a:gd name="connsiteY134" fmla="*/ 2182175 h 4888191"/>
              <a:gd name="connsiteX135" fmla="*/ 1995407 w 17082340"/>
              <a:gd name="connsiteY135" fmla="*/ 2047473 h 4888191"/>
              <a:gd name="connsiteX136" fmla="*/ 1888985 w 17082340"/>
              <a:gd name="connsiteY136" fmla="*/ 1966652 h 4888191"/>
              <a:gd name="connsiteX137" fmla="*/ 1649536 w 17082340"/>
              <a:gd name="connsiteY137" fmla="*/ 1939711 h 4888191"/>
              <a:gd name="connsiteX138" fmla="*/ 1516509 w 17082340"/>
              <a:gd name="connsiteY138" fmla="*/ 1912771 h 4888191"/>
              <a:gd name="connsiteX139" fmla="*/ 1410087 w 17082340"/>
              <a:gd name="connsiteY139" fmla="*/ 1912771 h 4888191"/>
              <a:gd name="connsiteX140" fmla="*/ 1037612 w 17082340"/>
              <a:gd name="connsiteY140" fmla="*/ 1805009 h 4888191"/>
              <a:gd name="connsiteX141" fmla="*/ 877979 w 17082340"/>
              <a:gd name="connsiteY141" fmla="*/ 1805009 h 4888191"/>
              <a:gd name="connsiteX142" fmla="*/ 904584 w 17082340"/>
              <a:gd name="connsiteY142" fmla="*/ 1751128 h 4888191"/>
              <a:gd name="connsiteX143" fmla="*/ 744952 w 17082340"/>
              <a:gd name="connsiteY143" fmla="*/ 1616426 h 4888191"/>
              <a:gd name="connsiteX144" fmla="*/ 665136 w 17082340"/>
              <a:gd name="connsiteY144" fmla="*/ 1508664 h 4888191"/>
              <a:gd name="connsiteX145" fmla="*/ 585319 w 17082340"/>
              <a:gd name="connsiteY145" fmla="*/ 1535605 h 4888191"/>
              <a:gd name="connsiteX146" fmla="*/ 585319 w 17082340"/>
              <a:gd name="connsiteY146" fmla="*/ 1427843 h 4888191"/>
              <a:gd name="connsiteX147" fmla="*/ 984401 w 17082340"/>
              <a:gd name="connsiteY147" fmla="*/ 1454783 h 4888191"/>
              <a:gd name="connsiteX148" fmla="*/ 904584 w 17082340"/>
              <a:gd name="connsiteY148" fmla="*/ 1239260 h 4888191"/>
              <a:gd name="connsiteX149" fmla="*/ 532109 w 17082340"/>
              <a:gd name="connsiteY149" fmla="*/ 996796 h 4888191"/>
              <a:gd name="connsiteX150" fmla="*/ 505503 w 17082340"/>
              <a:gd name="connsiteY150" fmla="*/ 835153 h 4888191"/>
              <a:gd name="connsiteX151" fmla="*/ 638530 w 17082340"/>
              <a:gd name="connsiteY151" fmla="*/ 835153 h 4888191"/>
              <a:gd name="connsiteX152" fmla="*/ 718347 w 17082340"/>
              <a:gd name="connsiteY152" fmla="*/ 889034 h 4888191"/>
              <a:gd name="connsiteX153" fmla="*/ 824768 w 17082340"/>
              <a:gd name="connsiteY153" fmla="*/ 915975 h 4888191"/>
              <a:gd name="connsiteX154" fmla="*/ 957795 w 17082340"/>
              <a:gd name="connsiteY154" fmla="*/ 915975 h 4888191"/>
              <a:gd name="connsiteX155" fmla="*/ 1064217 w 17082340"/>
              <a:gd name="connsiteY155" fmla="*/ 996796 h 4888191"/>
              <a:gd name="connsiteX156" fmla="*/ 1144033 w 17082340"/>
              <a:gd name="connsiteY156" fmla="*/ 942915 h 4888191"/>
              <a:gd name="connsiteX157" fmla="*/ 1303666 w 17082340"/>
              <a:gd name="connsiteY157" fmla="*/ 969856 h 4888191"/>
              <a:gd name="connsiteX158" fmla="*/ 1436693 w 17082340"/>
              <a:gd name="connsiteY158" fmla="*/ 915975 h 4888191"/>
              <a:gd name="connsiteX159" fmla="*/ 1649536 w 17082340"/>
              <a:gd name="connsiteY159" fmla="*/ 1077617 h 4888191"/>
              <a:gd name="connsiteX160" fmla="*/ 1676142 w 17082340"/>
              <a:gd name="connsiteY160" fmla="*/ 1050677 h 4888191"/>
              <a:gd name="connsiteX161" fmla="*/ 1649536 w 17082340"/>
              <a:gd name="connsiteY161" fmla="*/ 969856 h 4888191"/>
              <a:gd name="connsiteX162" fmla="*/ 1809168 w 17082340"/>
              <a:gd name="connsiteY162" fmla="*/ 835153 h 4888191"/>
              <a:gd name="connsiteX163" fmla="*/ 1915590 w 17082340"/>
              <a:gd name="connsiteY163" fmla="*/ 942915 h 4888191"/>
              <a:gd name="connsiteX164" fmla="*/ 2341277 w 17082340"/>
              <a:gd name="connsiteY164" fmla="*/ 1131498 h 4888191"/>
              <a:gd name="connsiteX165" fmla="*/ 2500909 w 17082340"/>
              <a:gd name="connsiteY165" fmla="*/ 1239260 h 4888191"/>
              <a:gd name="connsiteX166" fmla="*/ 2660542 w 17082340"/>
              <a:gd name="connsiteY166" fmla="*/ 1212319 h 4888191"/>
              <a:gd name="connsiteX167" fmla="*/ 2899990 w 17082340"/>
              <a:gd name="connsiteY167" fmla="*/ 1212319 h 4888191"/>
              <a:gd name="connsiteX168" fmla="*/ 2288066 w 17082340"/>
              <a:gd name="connsiteY168" fmla="*/ 915975 h 4888191"/>
              <a:gd name="connsiteX169" fmla="*/ 2128434 w 17082340"/>
              <a:gd name="connsiteY169" fmla="*/ 781273 h 4888191"/>
              <a:gd name="connsiteX170" fmla="*/ 1649536 w 17082340"/>
              <a:gd name="connsiteY170" fmla="*/ 538809 h 4888191"/>
              <a:gd name="connsiteX171" fmla="*/ 1835774 w 17082340"/>
              <a:gd name="connsiteY171" fmla="*/ 511868 h 4888191"/>
              <a:gd name="connsiteX172" fmla="*/ 2101828 w 17082340"/>
              <a:gd name="connsiteY172" fmla="*/ 592690 h 4888191"/>
              <a:gd name="connsiteX173" fmla="*/ 2288066 w 17082340"/>
              <a:gd name="connsiteY173" fmla="*/ 700451 h 4888191"/>
              <a:gd name="connsiteX174" fmla="*/ 2580726 w 17082340"/>
              <a:gd name="connsiteY174" fmla="*/ 727392 h 4888191"/>
              <a:gd name="connsiteX175" fmla="*/ 2580726 w 17082340"/>
              <a:gd name="connsiteY175" fmla="*/ 700451 h 4888191"/>
              <a:gd name="connsiteX176" fmla="*/ 2500909 w 17082340"/>
              <a:gd name="connsiteY176" fmla="*/ 646570 h 4888191"/>
              <a:gd name="connsiteX177" fmla="*/ 2500909 w 17082340"/>
              <a:gd name="connsiteY177" fmla="*/ 619630 h 4888191"/>
              <a:gd name="connsiteX178" fmla="*/ 2793569 w 17082340"/>
              <a:gd name="connsiteY178" fmla="*/ 673511 h 4888191"/>
              <a:gd name="connsiteX179" fmla="*/ 3086229 w 17082340"/>
              <a:gd name="connsiteY179" fmla="*/ 646570 h 4888191"/>
              <a:gd name="connsiteX180" fmla="*/ 3485310 w 17082340"/>
              <a:gd name="connsiteY180" fmla="*/ 835153 h 4888191"/>
              <a:gd name="connsiteX181" fmla="*/ 3644942 w 17082340"/>
              <a:gd name="connsiteY181" fmla="*/ 862094 h 4888191"/>
              <a:gd name="connsiteX182" fmla="*/ 3990813 w 17082340"/>
              <a:gd name="connsiteY182" fmla="*/ 889034 h 4888191"/>
              <a:gd name="connsiteX183" fmla="*/ 4017418 w 17082340"/>
              <a:gd name="connsiteY183" fmla="*/ 915975 h 4888191"/>
              <a:gd name="connsiteX184" fmla="*/ 4256867 w 17082340"/>
              <a:gd name="connsiteY184" fmla="*/ 942915 h 4888191"/>
              <a:gd name="connsiteX185" fmla="*/ 4522921 w 17082340"/>
              <a:gd name="connsiteY185" fmla="*/ 996796 h 4888191"/>
              <a:gd name="connsiteX186" fmla="*/ 4522921 w 17082340"/>
              <a:gd name="connsiteY186" fmla="*/ 942915 h 4888191"/>
              <a:gd name="connsiteX187" fmla="*/ 4283473 w 17082340"/>
              <a:gd name="connsiteY187" fmla="*/ 915975 h 4888191"/>
              <a:gd name="connsiteX188" fmla="*/ 4177051 w 17082340"/>
              <a:gd name="connsiteY188" fmla="*/ 862094 h 4888191"/>
              <a:gd name="connsiteX189" fmla="*/ 3990813 w 17082340"/>
              <a:gd name="connsiteY189" fmla="*/ 808213 h 4888191"/>
              <a:gd name="connsiteX190" fmla="*/ 3937602 w 17082340"/>
              <a:gd name="connsiteY190" fmla="*/ 754332 h 4888191"/>
              <a:gd name="connsiteX191" fmla="*/ 5001818 w 17082340"/>
              <a:gd name="connsiteY191" fmla="*/ 942915 h 4888191"/>
              <a:gd name="connsiteX192" fmla="*/ 4895397 w 17082340"/>
              <a:gd name="connsiteY192" fmla="*/ 889034 h 4888191"/>
              <a:gd name="connsiteX193" fmla="*/ 5108241 w 17082340"/>
              <a:gd name="connsiteY193" fmla="*/ 835153 h 4888191"/>
              <a:gd name="connsiteX194" fmla="*/ 5214662 w 17082340"/>
              <a:gd name="connsiteY194" fmla="*/ 1050677 h 4888191"/>
              <a:gd name="connsiteX195" fmla="*/ 5321083 w 17082340"/>
              <a:gd name="connsiteY195" fmla="*/ 915975 h 4888191"/>
              <a:gd name="connsiteX196" fmla="*/ 5720165 w 17082340"/>
              <a:gd name="connsiteY196" fmla="*/ 1023736 h 4888191"/>
              <a:gd name="connsiteX197" fmla="*/ 5720165 w 17082340"/>
              <a:gd name="connsiteY197" fmla="*/ 1077617 h 4888191"/>
              <a:gd name="connsiteX198" fmla="*/ 6225668 w 17082340"/>
              <a:gd name="connsiteY198" fmla="*/ 1077617 h 4888191"/>
              <a:gd name="connsiteX199" fmla="*/ 6358695 w 17082340"/>
              <a:gd name="connsiteY199" fmla="*/ 1131498 h 4888191"/>
              <a:gd name="connsiteX200" fmla="*/ 6491722 w 17082340"/>
              <a:gd name="connsiteY200" fmla="*/ 1104558 h 4888191"/>
              <a:gd name="connsiteX201" fmla="*/ 6677960 w 17082340"/>
              <a:gd name="connsiteY201" fmla="*/ 1050677 h 4888191"/>
              <a:gd name="connsiteX202" fmla="*/ 6810987 w 17082340"/>
              <a:gd name="connsiteY202" fmla="*/ 1023736 h 4888191"/>
              <a:gd name="connsiteX203" fmla="*/ 6704566 w 17082340"/>
              <a:gd name="connsiteY203" fmla="*/ 1104558 h 4888191"/>
              <a:gd name="connsiteX204" fmla="*/ 6970620 w 17082340"/>
              <a:gd name="connsiteY204" fmla="*/ 1131498 h 4888191"/>
              <a:gd name="connsiteX205" fmla="*/ 6970620 w 17082340"/>
              <a:gd name="connsiteY205" fmla="*/ 1104558 h 4888191"/>
              <a:gd name="connsiteX206" fmla="*/ 6864198 w 17082340"/>
              <a:gd name="connsiteY206" fmla="*/ 1077617 h 4888191"/>
              <a:gd name="connsiteX207" fmla="*/ 7103646 w 17082340"/>
              <a:gd name="connsiteY207" fmla="*/ 942915 h 4888191"/>
              <a:gd name="connsiteX208" fmla="*/ 7369701 w 17082340"/>
              <a:gd name="connsiteY208" fmla="*/ 996796 h 4888191"/>
              <a:gd name="connsiteX209" fmla="*/ 7422911 w 17082340"/>
              <a:gd name="connsiteY209" fmla="*/ 996796 h 4888191"/>
              <a:gd name="connsiteX210" fmla="*/ 7662360 w 17082340"/>
              <a:gd name="connsiteY210" fmla="*/ 1023736 h 4888191"/>
              <a:gd name="connsiteX211" fmla="*/ 7609150 w 17082340"/>
              <a:gd name="connsiteY211" fmla="*/ 1158438 h 4888191"/>
              <a:gd name="connsiteX212" fmla="*/ 7688966 w 17082340"/>
              <a:gd name="connsiteY212" fmla="*/ 1266200 h 4888191"/>
              <a:gd name="connsiteX213" fmla="*/ 7742177 w 17082340"/>
              <a:gd name="connsiteY213" fmla="*/ 1131498 h 4888191"/>
              <a:gd name="connsiteX214" fmla="*/ 8061442 w 17082340"/>
              <a:gd name="connsiteY214" fmla="*/ 1104558 h 4888191"/>
              <a:gd name="connsiteX215" fmla="*/ 8114653 w 17082340"/>
              <a:gd name="connsiteY215" fmla="*/ 1131498 h 4888191"/>
              <a:gd name="connsiteX216" fmla="*/ 8460522 w 17082340"/>
              <a:gd name="connsiteY216" fmla="*/ 1131498 h 4888191"/>
              <a:gd name="connsiteX217" fmla="*/ 8779787 w 17082340"/>
              <a:gd name="connsiteY217" fmla="*/ 1131498 h 4888191"/>
              <a:gd name="connsiteX218" fmla="*/ 8992631 w 17082340"/>
              <a:gd name="connsiteY218" fmla="*/ 1131498 h 4888191"/>
              <a:gd name="connsiteX219" fmla="*/ 9498134 w 17082340"/>
              <a:gd name="connsiteY219" fmla="*/ 1212319 h 4888191"/>
              <a:gd name="connsiteX220" fmla="*/ 9977031 w 17082340"/>
              <a:gd name="connsiteY220" fmla="*/ 1158438 h 4888191"/>
              <a:gd name="connsiteX221" fmla="*/ 10322901 w 17082340"/>
              <a:gd name="connsiteY221" fmla="*/ 1077617 h 4888191"/>
              <a:gd name="connsiteX222" fmla="*/ 10349507 w 17082340"/>
              <a:gd name="connsiteY222" fmla="*/ 1131498 h 4888191"/>
              <a:gd name="connsiteX223" fmla="*/ 10482534 w 17082340"/>
              <a:gd name="connsiteY223" fmla="*/ 1131498 h 4888191"/>
              <a:gd name="connsiteX224" fmla="*/ 10562350 w 17082340"/>
              <a:gd name="connsiteY224" fmla="*/ 1104558 h 4888191"/>
              <a:gd name="connsiteX225" fmla="*/ 10908221 w 17082340"/>
              <a:gd name="connsiteY225" fmla="*/ 1131498 h 4888191"/>
              <a:gd name="connsiteX226" fmla="*/ 11333907 w 17082340"/>
              <a:gd name="connsiteY226" fmla="*/ 1131498 h 4888191"/>
              <a:gd name="connsiteX227" fmla="*/ 11546751 w 17082340"/>
              <a:gd name="connsiteY227" fmla="*/ 1131498 h 4888191"/>
              <a:gd name="connsiteX228" fmla="*/ 11573356 w 17082340"/>
              <a:gd name="connsiteY228" fmla="*/ 1104558 h 4888191"/>
              <a:gd name="connsiteX229" fmla="*/ 11999043 w 17082340"/>
              <a:gd name="connsiteY229" fmla="*/ 996796 h 4888191"/>
              <a:gd name="connsiteX230" fmla="*/ 11945832 w 17082340"/>
              <a:gd name="connsiteY230" fmla="*/ 1131498 h 4888191"/>
              <a:gd name="connsiteX231" fmla="*/ 12052254 w 17082340"/>
              <a:gd name="connsiteY231" fmla="*/ 1050677 h 4888191"/>
              <a:gd name="connsiteX232" fmla="*/ 12105464 w 17082340"/>
              <a:gd name="connsiteY232" fmla="*/ 1104558 h 4888191"/>
              <a:gd name="connsiteX233" fmla="*/ 12265097 w 17082340"/>
              <a:gd name="connsiteY233" fmla="*/ 1077617 h 4888191"/>
              <a:gd name="connsiteX234" fmla="*/ 12344913 w 17082340"/>
              <a:gd name="connsiteY234" fmla="*/ 1104558 h 4888191"/>
              <a:gd name="connsiteX235" fmla="*/ 12637573 w 17082340"/>
              <a:gd name="connsiteY235" fmla="*/ 996796 h 4888191"/>
              <a:gd name="connsiteX236" fmla="*/ 12770600 w 17082340"/>
              <a:gd name="connsiteY236" fmla="*/ 969856 h 4888191"/>
              <a:gd name="connsiteX237" fmla="*/ 13222892 w 17082340"/>
              <a:gd name="connsiteY237" fmla="*/ 889034 h 4888191"/>
              <a:gd name="connsiteX238" fmla="*/ 13435735 w 17082340"/>
              <a:gd name="connsiteY238" fmla="*/ 781273 h 4888191"/>
              <a:gd name="connsiteX239" fmla="*/ 13648578 w 17082340"/>
              <a:gd name="connsiteY239" fmla="*/ 673511 h 4888191"/>
              <a:gd name="connsiteX240" fmla="*/ 13621973 w 17082340"/>
              <a:gd name="connsiteY240" fmla="*/ 781273 h 4888191"/>
              <a:gd name="connsiteX241" fmla="*/ 13648578 w 17082340"/>
              <a:gd name="connsiteY241" fmla="*/ 781273 h 4888191"/>
              <a:gd name="connsiteX242" fmla="*/ 13808211 w 17082340"/>
              <a:gd name="connsiteY242" fmla="*/ 754332 h 4888191"/>
              <a:gd name="connsiteX243" fmla="*/ 13941238 w 17082340"/>
              <a:gd name="connsiteY243" fmla="*/ 646570 h 4888191"/>
              <a:gd name="connsiteX244" fmla="*/ 14100871 w 17082340"/>
              <a:gd name="connsiteY244" fmla="*/ 484928 h 4888191"/>
              <a:gd name="connsiteX245" fmla="*/ 14127476 w 17082340"/>
              <a:gd name="connsiteY245" fmla="*/ 511868 h 4888191"/>
              <a:gd name="connsiteX246" fmla="*/ 14127476 w 17082340"/>
              <a:gd name="connsiteY246" fmla="*/ 646570 h 4888191"/>
              <a:gd name="connsiteX247" fmla="*/ 14712795 w 17082340"/>
              <a:gd name="connsiteY247" fmla="*/ 350226 h 4888191"/>
              <a:gd name="connsiteX248" fmla="*/ 15218298 w 17082340"/>
              <a:gd name="connsiteY248" fmla="*/ 0 h 488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7082340" h="4888191">
                <a:moveTo>
                  <a:pt x="15218298" y="0"/>
                </a:moveTo>
                <a:cubicBezTo>
                  <a:pt x="15218298" y="26941"/>
                  <a:pt x="15244903" y="80821"/>
                  <a:pt x="15244903" y="134702"/>
                </a:cubicBezTo>
                <a:cubicBezTo>
                  <a:pt x="15244903" y="134702"/>
                  <a:pt x="15218298" y="188583"/>
                  <a:pt x="15191693" y="215524"/>
                </a:cubicBezTo>
                <a:cubicBezTo>
                  <a:pt x="15191693" y="215524"/>
                  <a:pt x="15191693" y="215524"/>
                  <a:pt x="15191693" y="242464"/>
                </a:cubicBezTo>
                <a:cubicBezTo>
                  <a:pt x="15351325" y="188583"/>
                  <a:pt x="15484352" y="107762"/>
                  <a:pt x="15617379" y="53881"/>
                </a:cubicBezTo>
                <a:cubicBezTo>
                  <a:pt x="15617379" y="80821"/>
                  <a:pt x="15617379" y="107762"/>
                  <a:pt x="15617379" y="107762"/>
                </a:cubicBezTo>
                <a:cubicBezTo>
                  <a:pt x="15750406" y="161643"/>
                  <a:pt x="15856828" y="188583"/>
                  <a:pt x="15989855" y="242464"/>
                </a:cubicBezTo>
                <a:cubicBezTo>
                  <a:pt x="15989855" y="269404"/>
                  <a:pt x="15989855" y="323285"/>
                  <a:pt x="15989855" y="377166"/>
                </a:cubicBezTo>
                <a:cubicBezTo>
                  <a:pt x="16122882" y="296345"/>
                  <a:pt x="16229304" y="242464"/>
                  <a:pt x="16335726" y="161643"/>
                </a:cubicBezTo>
                <a:cubicBezTo>
                  <a:pt x="16335726" y="188583"/>
                  <a:pt x="16335726" y="215524"/>
                  <a:pt x="16335726" y="242464"/>
                </a:cubicBezTo>
                <a:cubicBezTo>
                  <a:pt x="16388936" y="215524"/>
                  <a:pt x="16442147" y="188583"/>
                  <a:pt x="16495358" y="161643"/>
                </a:cubicBezTo>
                <a:cubicBezTo>
                  <a:pt x="16495358" y="161643"/>
                  <a:pt x="16521963" y="161643"/>
                  <a:pt x="16521963" y="161643"/>
                </a:cubicBezTo>
                <a:cubicBezTo>
                  <a:pt x="16495358" y="215524"/>
                  <a:pt x="16468753" y="269404"/>
                  <a:pt x="16468753" y="323285"/>
                </a:cubicBezTo>
                <a:cubicBezTo>
                  <a:pt x="16575174" y="269404"/>
                  <a:pt x="16654991" y="134702"/>
                  <a:pt x="16814624" y="242464"/>
                </a:cubicBezTo>
                <a:cubicBezTo>
                  <a:pt x="16814624" y="242464"/>
                  <a:pt x="16841228" y="215524"/>
                  <a:pt x="16894440" y="161643"/>
                </a:cubicBezTo>
                <a:cubicBezTo>
                  <a:pt x="16947650" y="215524"/>
                  <a:pt x="17000860" y="296345"/>
                  <a:pt x="17054072" y="350226"/>
                </a:cubicBezTo>
                <a:cubicBezTo>
                  <a:pt x="17133888" y="457987"/>
                  <a:pt x="17027466" y="592690"/>
                  <a:pt x="16947650" y="673511"/>
                </a:cubicBezTo>
                <a:cubicBezTo>
                  <a:pt x="16814624" y="754332"/>
                  <a:pt x="16654991" y="781273"/>
                  <a:pt x="16575174" y="862094"/>
                </a:cubicBezTo>
                <a:cubicBezTo>
                  <a:pt x="16442147" y="996796"/>
                  <a:pt x="16309120" y="1023736"/>
                  <a:pt x="16149488" y="1077617"/>
                </a:cubicBezTo>
                <a:cubicBezTo>
                  <a:pt x="16043066" y="1104558"/>
                  <a:pt x="15989855" y="1158438"/>
                  <a:pt x="15963250" y="1266200"/>
                </a:cubicBezTo>
                <a:cubicBezTo>
                  <a:pt x="16016461" y="1266200"/>
                  <a:pt x="16069671" y="1266200"/>
                  <a:pt x="16149488" y="1266200"/>
                </a:cubicBezTo>
                <a:cubicBezTo>
                  <a:pt x="16122882" y="1293141"/>
                  <a:pt x="16122882" y="1320081"/>
                  <a:pt x="16122882" y="1320081"/>
                </a:cubicBezTo>
                <a:cubicBezTo>
                  <a:pt x="16282515" y="1373962"/>
                  <a:pt x="16415542" y="1454783"/>
                  <a:pt x="16575174" y="1535605"/>
                </a:cubicBezTo>
                <a:cubicBezTo>
                  <a:pt x="16415542" y="1616426"/>
                  <a:pt x="16255909" y="1697247"/>
                  <a:pt x="16122882" y="1778068"/>
                </a:cubicBezTo>
                <a:cubicBezTo>
                  <a:pt x="15989855" y="1885830"/>
                  <a:pt x="15883433" y="1993592"/>
                  <a:pt x="15750406" y="2101354"/>
                </a:cubicBezTo>
                <a:cubicBezTo>
                  <a:pt x="15750406" y="2101354"/>
                  <a:pt x="15777012" y="2128294"/>
                  <a:pt x="15777012" y="2128294"/>
                </a:cubicBezTo>
                <a:cubicBezTo>
                  <a:pt x="15963250" y="2020532"/>
                  <a:pt x="16176093" y="1912771"/>
                  <a:pt x="16362331" y="1831949"/>
                </a:cubicBezTo>
                <a:cubicBezTo>
                  <a:pt x="16362331" y="1831949"/>
                  <a:pt x="16388936" y="1831949"/>
                  <a:pt x="16388936" y="1858890"/>
                </a:cubicBezTo>
                <a:cubicBezTo>
                  <a:pt x="16388936" y="1885830"/>
                  <a:pt x="16362331" y="1912771"/>
                  <a:pt x="16362331" y="1939711"/>
                </a:cubicBezTo>
                <a:cubicBezTo>
                  <a:pt x="16442147" y="1939711"/>
                  <a:pt x="16495358" y="1939711"/>
                  <a:pt x="16575174" y="1939711"/>
                </a:cubicBezTo>
                <a:cubicBezTo>
                  <a:pt x="16628385" y="2074413"/>
                  <a:pt x="16548569" y="2182175"/>
                  <a:pt x="16442147" y="2262996"/>
                </a:cubicBezTo>
                <a:cubicBezTo>
                  <a:pt x="16282515" y="2424639"/>
                  <a:pt x="16096277" y="2613222"/>
                  <a:pt x="15883433" y="2720983"/>
                </a:cubicBezTo>
                <a:cubicBezTo>
                  <a:pt x="15723801" y="2828745"/>
                  <a:pt x="15537563" y="2855686"/>
                  <a:pt x="15457747" y="3044269"/>
                </a:cubicBezTo>
                <a:cubicBezTo>
                  <a:pt x="15431141" y="3098149"/>
                  <a:pt x="15377931" y="3125090"/>
                  <a:pt x="15324720" y="3098149"/>
                </a:cubicBezTo>
                <a:cubicBezTo>
                  <a:pt x="15244903" y="3044269"/>
                  <a:pt x="15165087" y="3071209"/>
                  <a:pt x="15138482" y="3178971"/>
                </a:cubicBezTo>
                <a:cubicBezTo>
                  <a:pt x="15111876" y="3205911"/>
                  <a:pt x="15032060" y="3259792"/>
                  <a:pt x="14978849" y="3286732"/>
                </a:cubicBezTo>
                <a:cubicBezTo>
                  <a:pt x="14819217" y="3232852"/>
                  <a:pt x="14686190" y="3286732"/>
                  <a:pt x="14579768" y="3448375"/>
                </a:cubicBezTo>
                <a:cubicBezTo>
                  <a:pt x="14526557" y="3502256"/>
                  <a:pt x="14499952" y="3529196"/>
                  <a:pt x="14420136" y="3529196"/>
                </a:cubicBezTo>
                <a:cubicBezTo>
                  <a:pt x="14287108" y="3556137"/>
                  <a:pt x="14180687" y="3636958"/>
                  <a:pt x="14074265" y="3690839"/>
                </a:cubicBezTo>
                <a:cubicBezTo>
                  <a:pt x="13967843" y="3744720"/>
                  <a:pt x="13834816" y="3798601"/>
                  <a:pt x="13728395" y="3879422"/>
                </a:cubicBezTo>
                <a:cubicBezTo>
                  <a:pt x="13621973" y="3933303"/>
                  <a:pt x="13515551" y="4014124"/>
                  <a:pt x="13409130" y="4068005"/>
                </a:cubicBezTo>
                <a:cubicBezTo>
                  <a:pt x="13355919" y="4094945"/>
                  <a:pt x="13276103" y="4094945"/>
                  <a:pt x="13196286" y="4121886"/>
                </a:cubicBezTo>
                <a:cubicBezTo>
                  <a:pt x="13143076" y="4148826"/>
                  <a:pt x="13089865" y="4175767"/>
                  <a:pt x="13010048" y="4175767"/>
                </a:cubicBezTo>
                <a:cubicBezTo>
                  <a:pt x="13143076" y="4121886"/>
                  <a:pt x="13249497" y="4068005"/>
                  <a:pt x="13382524" y="3987184"/>
                </a:cubicBezTo>
                <a:cubicBezTo>
                  <a:pt x="13355919" y="3987184"/>
                  <a:pt x="13355919" y="3960243"/>
                  <a:pt x="13355919" y="3933303"/>
                </a:cubicBezTo>
                <a:cubicBezTo>
                  <a:pt x="13196286" y="4014124"/>
                  <a:pt x="13036654" y="4094945"/>
                  <a:pt x="12850416" y="4121886"/>
                </a:cubicBezTo>
                <a:cubicBezTo>
                  <a:pt x="12690784" y="4148826"/>
                  <a:pt x="12531151" y="4256588"/>
                  <a:pt x="12371519" y="4283528"/>
                </a:cubicBezTo>
                <a:cubicBezTo>
                  <a:pt x="12211886" y="4310469"/>
                  <a:pt x="12025648" y="4283528"/>
                  <a:pt x="11866016" y="4310469"/>
                </a:cubicBezTo>
                <a:cubicBezTo>
                  <a:pt x="11626567" y="4337409"/>
                  <a:pt x="11413724" y="4364350"/>
                  <a:pt x="11174275" y="4391290"/>
                </a:cubicBezTo>
                <a:cubicBezTo>
                  <a:pt x="10801799" y="4445171"/>
                  <a:pt x="10429323" y="4525992"/>
                  <a:pt x="10030242" y="4579873"/>
                </a:cubicBezTo>
                <a:cubicBezTo>
                  <a:pt x="9551344" y="4660694"/>
                  <a:pt x="9045841" y="4714575"/>
                  <a:pt x="8566944" y="4768456"/>
                </a:cubicBezTo>
                <a:cubicBezTo>
                  <a:pt x="8034836" y="4822337"/>
                  <a:pt x="7476123" y="4849277"/>
                  <a:pt x="6944014" y="4876218"/>
                </a:cubicBezTo>
                <a:cubicBezTo>
                  <a:pt x="6598143" y="4876218"/>
                  <a:pt x="6252274" y="4903158"/>
                  <a:pt x="5906403" y="4876218"/>
                </a:cubicBezTo>
                <a:cubicBezTo>
                  <a:pt x="5640349" y="4876218"/>
                  <a:pt x="5374295" y="4849277"/>
                  <a:pt x="5108241" y="4822337"/>
                </a:cubicBezTo>
                <a:cubicBezTo>
                  <a:pt x="4895397" y="4822337"/>
                  <a:pt x="4682553" y="4795397"/>
                  <a:pt x="4469710" y="4795397"/>
                </a:cubicBezTo>
                <a:cubicBezTo>
                  <a:pt x="4283473" y="4768456"/>
                  <a:pt x="4097234" y="4741516"/>
                  <a:pt x="3910997" y="4714575"/>
                </a:cubicBezTo>
                <a:cubicBezTo>
                  <a:pt x="3724758" y="4687635"/>
                  <a:pt x="3511915" y="4660694"/>
                  <a:pt x="3325677" y="4633754"/>
                </a:cubicBezTo>
                <a:cubicBezTo>
                  <a:pt x="3112834" y="4579873"/>
                  <a:pt x="2926596" y="4525992"/>
                  <a:pt x="2713753" y="4499052"/>
                </a:cubicBezTo>
                <a:cubicBezTo>
                  <a:pt x="2607331" y="4472111"/>
                  <a:pt x="2474304" y="4499052"/>
                  <a:pt x="2394488" y="4445171"/>
                </a:cubicBezTo>
                <a:cubicBezTo>
                  <a:pt x="2314672" y="4418231"/>
                  <a:pt x="2261461" y="4418231"/>
                  <a:pt x="2181644" y="4445171"/>
                </a:cubicBezTo>
                <a:cubicBezTo>
                  <a:pt x="2181644" y="4418231"/>
                  <a:pt x="2181644" y="4391290"/>
                  <a:pt x="2181644" y="4364350"/>
                </a:cubicBezTo>
                <a:cubicBezTo>
                  <a:pt x="2048617" y="4310469"/>
                  <a:pt x="1915590" y="4229648"/>
                  <a:pt x="1782563" y="4337409"/>
                </a:cubicBezTo>
                <a:cubicBezTo>
                  <a:pt x="1596325" y="4148826"/>
                  <a:pt x="1356877" y="4256588"/>
                  <a:pt x="1170639" y="4202707"/>
                </a:cubicBezTo>
                <a:cubicBezTo>
                  <a:pt x="1197244" y="4175767"/>
                  <a:pt x="1250455" y="4175767"/>
                  <a:pt x="1277060" y="4148826"/>
                </a:cubicBezTo>
                <a:cubicBezTo>
                  <a:pt x="1277060" y="4148826"/>
                  <a:pt x="1277060" y="4121886"/>
                  <a:pt x="1277060" y="4121886"/>
                </a:cubicBezTo>
                <a:cubicBezTo>
                  <a:pt x="1223849" y="4121886"/>
                  <a:pt x="1170639" y="4121886"/>
                  <a:pt x="1117428" y="4121886"/>
                </a:cubicBezTo>
                <a:cubicBezTo>
                  <a:pt x="1011006" y="4094945"/>
                  <a:pt x="931190" y="4068005"/>
                  <a:pt x="877979" y="3987184"/>
                </a:cubicBezTo>
                <a:cubicBezTo>
                  <a:pt x="851374" y="3960243"/>
                  <a:pt x="771557" y="3960243"/>
                  <a:pt x="718347" y="3933303"/>
                </a:cubicBezTo>
                <a:cubicBezTo>
                  <a:pt x="691741" y="3879422"/>
                  <a:pt x="718347" y="3825541"/>
                  <a:pt x="798163" y="3879422"/>
                </a:cubicBezTo>
                <a:cubicBezTo>
                  <a:pt x="851374" y="3879422"/>
                  <a:pt x="877979" y="3933303"/>
                  <a:pt x="931190" y="3933303"/>
                </a:cubicBezTo>
                <a:cubicBezTo>
                  <a:pt x="984401" y="3933303"/>
                  <a:pt x="1064217" y="3933303"/>
                  <a:pt x="1144033" y="3933303"/>
                </a:cubicBezTo>
                <a:cubicBezTo>
                  <a:pt x="1277060" y="3960243"/>
                  <a:pt x="1383482" y="3987184"/>
                  <a:pt x="1489903" y="4014124"/>
                </a:cubicBezTo>
                <a:cubicBezTo>
                  <a:pt x="1543114" y="4014124"/>
                  <a:pt x="1622931" y="3987184"/>
                  <a:pt x="1676142" y="4068005"/>
                </a:cubicBezTo>
                <a:cubicBezTo>
                  <a:pt x="1676142" y="4068005"/>
                  <a:pt x="1702747" y="4068005"/>
                  <a:pt x="1702747" y="4068005"/>
                </a:cubicBezTo>
                <a:cubicBezTo>
                  <a:pt x="1755958" y="3933303"/>
                  <a:pt x="1835774" y="4014124"/>
                  <a:pt x="1888985" y="4014124"/>
                </a:cubicBezTo>
                <a:cubicBezTo>
                  <a:pt x="2075223" y="4068005"/>
                  <a:pt x="2288066" y="4094945"/>
                  <a:pt x="2474304" y="4148826"/>
                </a:cubicBezTo>
                <a:cubicBezTo>
                  <a:pt x="2527515" y="4148826"/>
                  <a:pt x="2607331" y="4202707"/>
                  <a:pt x="2660542" y="4121886"/>
                </a:cubicBezTo>
                <a:cubicBezTo>
                  <a:pt x="2687147" y="4094945"/>
                  <a:pt x="2687147" y="4068005"/>
                  <a:pt x="2687147" y="4041064"/>
                </a:cubicBezTo>
                <a:cubicBezTo>
                  <a:pt x="4709159" y="4445171"/>
                  <a:pt x="6757776" y="4499052"/>
                  <a:pt x="8806393" y="4256588"/>
                </a:cubicBezTo>
                <a:cubicBezTo>
                  <a:pt x="7928414" y="4256588"/>
                  <a:pt x="7050436" y="4310469"/>
                  <a:pt x="6172457" y="4310469"/>
                </a:cubicBezTo>
                <a:cubicBezTo>
                  <a:pt x="5294478" y="4310469"/>
                  <a:pt x="4416499" y="4256588"/>
                  <a:pt x="3565126" y="4068005"/>
                </a:cubicBezTo>
                <a:cubicBezTo>
                  <a:pt x="2740358" y="3933303"/>
                  <a:pt x="1888985" y="3852481"/>
                  <a:pt x="1090822" y="3556137"/>
                </a:cubicBezTo>
                <a:cubicBezTo>
                  <a:pt x="1117428" y="3529196"/>
                  <a:pt x="1117428" y="3502256"/>
                  <a:pt x="1144033" y="3502256"/>
                </a:cubicBezTo>
                <a:cubicBezTo>
                  <a:pt x="984401" y="3367554"/>
                  <a:pt x="984401" y="3367554"/>
                  <a:pt x="877979" y="3529196"/>
                </a:cubicBezTo>
                <a:cubicBezTo>
                  <a:pt x="904584" y="3367554"/>
                  <a:pt x="824768" y="3313673"/>
                  <a:pt x="691741" y="3313673"/>
                </a:cubicBezTo>
                <a:cubicBezTo>
                  <a:pt x="691741" y="3286732"/>
                  <a:pt x="691741" y="3259792"/>
                  <a:pt x="718347" y="3232852"/>
                </a:cubicBezTo>
                <a:cubicBezTo>
                  <a:pt x="691741" y="3232852"/>
                  <a:pt x="665136" y="3232852"/>
                  <a:pt x="665136" y="3232852"/>
                </a:cubicBezTo>
                <a:cubicBezTo>
                  <a:pt x="558714" y="3205911"/>
                  <a:pt x="452292" y="3286732"/>
                  <a:pt x="372476" y="3152030"/>
                </a:cubicBezTo>
                <a:cubicBezTo>
                  <a:pt x="345871" y="3098149"/>
                  <a:pt x="186238" y="3125090"/>
                  <a:pt x="133027" y="3017328"/>
                </a:cubicBezTo>
                <a:cubicBezTo>
                  <a:pt x="133027" y="3017328"/>
                  <a:pt x="53211" y="3044269"/>
                  <a:pt x="0" y="3044269"/>
                </a:cubicBezTo>
                <a:cubicBezTo>
                  <a:pt x="0" y="2963447"/>
                  <a:pt x="26606" y="2855686"/>
                  <a:pt x="133027" y="2855686"/>
                </a:cubicBezTo>
                <a:cubicBezTo>
                  <a:pt x="159633" y="2828745"/>
                  <a:pt x="212844" y="2882626"/>
                  <a:pt x="266055" y="2909566"/>
                </a:cubicBezTo>
                <a:cubicBezTo>
                  <a:pt x="266055" y="2882626"/>
                  <a:pt x="266055" y="2855686"/>
                  <a:pt x="292660" y="2774864"/>
                </a:cubicBezTo>
                <a:cubicBezTo>
                  <a:pt x="372476" y="2747924"/>
                  <a:pt x="372476" y="3017328"/>
                  <a:pt x="505503" y="2855686"/>
                </a:cubicBezTo>
                <a:cubicBezTo>
                  <a:pt x="665136" y="2936507"/>
                  <a:pt x="1436693" y="3044269"/>
                  <a:pt x="1729352" y="2936507"/>
                </a:cubicBezTo>
                <a:cubicBezTo>
                  <a:pt x="1649536" y="2909566"/>
                  <a:pt x="1622931" y="2882626"/>
                  <a:pt x="1569720" y="2882626"/>
                </a:cubicBezTo>
                <a:cubicBezTo>
                  <a:pt x="1277060" y="2855686"/>
                  <a:pt x="1064217" y="2667103"/>
                  <a:pt x="824768" y="2586281"/>
                </a:cubicBezTo>
                <a:cubicBezTo>
                  <a:pt x="851374" y="2532400"/>
                  <a:pt x="904584" y="2532400"/>
                  <a:pt x="931190" y="2505460"/>
                </a:cubicBezTo>
                <a:cubicBezTo>
                  <a:pt x="931190" y="2505460"/>
                  <a:pt x="931190" y="2505460"/>
                  <a:pt x="931190" y="2532400"/>
                </a:cubicBezTo>
                <a:cubicBezTo>
                  <a:pt x="1064217" y="2559341"/>
                  <a:pt x="1223849" y="2586281"/>
                  <a:pt x="1383482" y="2613222"/>
                </a:cubicBezTo>
                <a:cubicBezTo>
                  <a:pt x="1436693" y="2640162"/>
                  <a:pt x="1489903" y="2640162"/>
                  <a:pt x="1543114" y="2667103"/>
                </a:cubicBezTo>
                <a:cubicBezTo>
                  <a:pt x="1543114" y="2505460"/>
                  <a:pt x="1356877" y="2586281"/>
                  <a:pt x="1303666" y="2451579"/>
                </a:cubicBezTo>
                <a:cubicBezTo>
                  <a:pt x="1356877" y="2451579"/>
                  <a:pt x="1383482" y="2424639"/>
                  <a:pt x="1436693" y="2424639"/>
                </a:cubicBezTo>
                <a:cubicBezTo>
                  <a:pt x="1596325" y="2424639"/>
                  <a:pt x="1782563" y="2451579"/>
                  <a:pt x="1968801" y="2478520"/>
                </a:cubicBezTo>
                <a:cubicBezTo>
                  <a:pt x="2128434" y="2451579"/>
                  <a:pt x="2261461" y="2559341"/>
                  <a:pt x="2421093" y="2532400"/>
                </a:cubicBezTo>
                <a:cubicBezTo>
                  <a:pt x="2500909" y="2532400"/>
                  <a:pt x="2607331" y="2559341"/>
                  <a:pt x="2687147" y="2532400"/>
                </a:cubicBezTo>
                <a:cubicBezTo>
                  <a:pt x="2793569" y="2478520"/>
                  <a:pt x="2873385" y="2559341"/>
                  <a:pt x="2979807" y="2559341"/>
                </a:cubicBezTo>
                <a:cubicBezTo>
                  <a:pt x="3006412" y="2559341"/>
                  <a:pt x="3033018" y="2559341"/>
                  <a:pt x="3086229" y="2559341"/>
                </a:cubicBezTo>
                <a:cubicBezTo>
                  <a:pt x="3059623" y="2505460"/>
                  <a:pt x="3033018" y="2505460"/>
                  <a:pt x="3006412" y="2478520"/>
                </a:cubicBezTo>
                <a:cubicBezTo>
                  <a:pt x="3033018" y="2478520"/>
                  <a:pt x="3033018" y="2478520"/>
                  <a:pt x="3033018" y="2451579"/>
                </a:cubicBezTo>
                <a:cubicBezTo>
                  <a:pt x="3112834" y="2505460"/>
                  <a:pt x="3192650" y="2613222"/>
                  <a:pt x="3245861" y="2586281"/>
                </a:cubicBezTo>
                <a:cubicBezTo>
                  <a:pt x="3378888" y="2532400"/>
                  <a:pt x="3458704" y="2667103"/>
                  <a:pt x="3565126" y="2640162"/>
                </a:cubicBezTo>
                <a:cubicBezTo>
                  <a:pt x="3671548" y="2613222"/>
                  <a:pt x="3777969" y="2586281"/>
                  <a:pt x="3857786" y="2586281"/>
                </a:cubicBezTo>
                <a:cubicBezTo>
                  <a:pt x="3884391" y="2613222"/>
                  <a:pt x="3884391" y="2640162"/>
                  <a:pt x="3910997" y="2667103"/>
                </a:cubicBezTo>
                <a:cubicBezTo>
                  <a:pt x="3910997" y="2667103"/>
                  <a:pt x="3910997" y="2667103"/>
                  <a:pt x="3937602" y="2667103"/>
                </a:cubicBezTo>
                <a:cubicBezTo>
                  <a:pt x="3910997" y="2640162"/>
                  <a:pt x="3910997" y="2613222"/>
                  <a:pt x="3910997" y="2559341"/>
                </a:cubicBezTo>
                <a:cubicBezTo>
                  <a:pt x="3937602" y="2586281"/>
                  <a:pt x="3937602" y="2586281"/>
                  <a:pt x="3937602" y="2586281"/>
                </a:cubicBezTo>
                <a:cubicBezTo>
                  <a:pt x="3990813" y="2667103"/>
                  <a:pt x="3990813" y="2667103"/>
                  <a:pt x="4097234" y="2613222"/>
                </a:cubicBezTo>
                <a:cubicBezTo>
                  <a:pt x="4123840" y="2613222"/>
                  <a:pt x="4177051" y="2640162"/>
                  <a:pt x="4230261" y="2667103"/>
                </a:cubicBezTo>
                <a:cubicBezTo>
                  <a:pt x="4283473" y="2667103"/>
                  <a:pt x="4336684" y="2720983"/>
                  <a:pt x="4416499" y="2720983"/>
                </a:cubicBezTo>
                <a:cubicBezTo>
                  <a:pt x="4443105" y="2720983"/>
                  <a:pt x="4469710" y="2667103"/>
                  <a:pt x="4522921" y="2667103"/>
                </a:cubicBezTo>
                <a:cubicBezTo>
                  <a:pt x="4522921" y="2720983"/>
                  <a:pt x="4576132" y="2720983"/>
                  <a:pt x="4602737" y="2640162"/>
                </a:cubicBezTo>
                <a:cubicBezTo>
                  <a:pt x="4602737" y="2667103"/>
                  <a:pt x="4629343" y="2694043"/>
                  <a:pt x="4629343" y="2747924"/>
                </a:cubicBezTo>
                <a:cubicBezTo>
                  <a:pt x="4655948" y="2747924"/>
                  <a:pt x="4682553" y="2720983"/>
                  <a:pt x="4735764" y="2720983"/>
                </a:cubicBezTo>
                <a:cubicBezTo>
                  <a:pt x="4709159" y="2694043"/>
                  <a:pt x="4682553" y="2667103"/>
                  <a:pt x="4655948" y="2667103"/>
                </a:cubicBezTo>
                <a:cubicBezTo>
                  <a:pt x="4682553" y="2640162"/>
                  <a:pt x="4709159" y="2613222"/>
                  <a:pt x="4735764" y="2586281"/>
                </a:cubicBezTo>
                <a:cubicBezTo>
                  <a:pt x="4469710" y="2559341"/>
                  <a:pt x="4230261" y="2532400"/>
                  <a:pt x="3964207" y="2505460"/>
                </a:cubicBezTo>
                <a:cubicBezTo>
                  <a:pt x="3910997" y="2478520"/>
                  <a:pt x="3857786" y="2478520"/>
                  <a:pt x="3804575" y="2451579"/>
                </a:cubicBezTo>
                <a:cubicBezTo>
                  <a:pt x="3751364" y="2424639"/>
                  <a:pt x="3698153" y="2424639"/>
                  <a:pt x="3618337" y="2397698"/>
                </a:cubicBezTo>
                <a:cubicBezTo>
                  <a:pt x="3591732" y="2397698"/>
                  <a:pt x="3565126" y="2424639"/>
                  <a:pt x="3485310" y="2478520"/>
                </a:cubicBezTo>
                <a:cubicBezTo>
                  <a:pt x="3511915" y="2397698"/>
                  <a:pt x="3538521" y="2370758"/>
                  <a:pt x="3538521" y="2370758"/>
                </a:cubicBezTo>
                <a:cubicBezTo>
                  <a:pt x="3405494" y="2289937"/>
                  <a:pt x="3272467" y="2262996"/>
                  <a:pt x="3166045" y="2424639"/>
                </a:cubicBezTo>
                <a:cubicBezTo>
                  <a:pt x="3139439" y="2343817"/>
                  <a:pt x="3139439" y="2316877"/>
                  <a:pt x="3139439" y="2262996"/>
                </a:cubicBezTo>
                <a:cubicBezTo>
                  <a:pt x="3006412" y="2289937"/>
                  <a:pt x="2899990" y="2262996"/>
                  <a:pt x="2793569" y="2182175"/>
                </a:cubicBezTo>
                <a:cubicBezTo>
                  <a:pt x="2740358" y="2155235"/>
                  <a:pt x="2633936" y="2182175"/>
                  <a:pt x="2554120" y="2182175"/>
                </a:cubicBezTo>
                <a:cubicBezTo>
                  <a:pt x="2367882" y="2128294"/>
                  <a:pt x="2181644" y="2101354"/>
                  <a:pt x="1995407" y="2047473"/>
                </a:cubicBezTo>
                <a:cubicBezTo>
                  <a:pt x="1942196" y="2047473"/>
                  <a:pt x="1915590" y="2020532"/>
                  <a:pt x="1888985" y="1966652"/>
                </a:cubicBezTo>
                <a:cubicBezTo>
                  <a:pt x="1809168" y="2047473"/>
                  <a:pt x="1729352" y="2047473"/>
                  <a:pt x="1649536" y="1939711"/>
                </a:cubicBezTo>
                <a:cubicBezTo>
                  <a:pt x="1649536" y="1912771"/>
                  <a:pt x="1569720" y="1805009"/>
                  <a:pt x="1516509" y="1912771"/>
                </a:cubicBezTo>
                <a:cubicBezTo>
                  <a:pt x="1516509" y="1939711"/>
                  <a:pt x="1436693" y="1912771"/>
                  <a:pt x="1410087" y="1912771"/>
                </a:cubicBezTo>
                <a:cubicBezTo>
                  <a:pt x="1277060" y="1858890"/>
                  <a:pt x="1170639" y="1831949"/>
                  <a:pt x="1037612" y="1805009"/>
                </a:cubicBezTo>
                <a:cubicBezTo>
                  <a:pt x="984401" y="1778068"/>
                  <a:pt x="931190" y="1805009"/>
                  <a:pt x="877979" y="1805009"/>
                </a:cubicBezTo>
                <a:cubicBezTo>
                  <a:pt x="877979" y="1778068"/>
                  <a:pt x="904584" y="1751128"/>
                  <a:pt x="904584" y="1751128"/>
                </a:cubicBezTo>
                <a:cubicBezTo>
                  <a:pt x="851374" y="1697247"/>
                  <a:pt x="798163" y="1670307"/>
                  <a:pt x="744952" y="1616426"/>
                </a:cubicBezTo>
                <a:cubicBezTo>
                  <a:pt x="718347" y="1589485"/>
                  <a:pt x="691741" y="1562545"/>
                  <a:pt x="665136" y="1508664"/>
                </a:cubicBezTo>
                <a:cubicBezTo>
                  <a:pt x="638530" y="1508664"/>
                  <a:pt x="638530" y="1535605"/>
                  <a:pt x="585319" y="1535605"/>
                </a:cubicBezTo>
                <a:cubicBezTo>
                  <a:pt x="585319" y="1481724"/>
                  <a:pt x="585319" y="1454783"/>
                  <a:pt x="585319" y="1427843"/>
                </a:cubicBezTo>
                <a:cubicBezTo>
                  <a:pt x="718347" y="1427843"/>
                  <a:pt x="851374" y="1454783"/>
                  <a:pt x="984401" y="1454783"/>
                </a:cubicBezTo>
                <a:cubicBezTo>
                  <a:pt x="957795" y="1373962"/>
                  <a:pt x="931190" y="1320081"/>
                  <a:pt x="904584" y="1239260"/>
                </a:cubicBezTo>
                <a:cubicBezTo>
                  <a:pt x="718347" y="1293141"/>
                  <a:pt x="718347" y="996796"/>
                  <a:pt x="532109" y="996796"/>
                </a:cubicBezTo>
                <a:cubicBezTo>
                  <a:pt x="532109" y="942915"/>
                  <a:pt x="505503" y="889034"/>
                  <a:pt x="505503" y="835153"/>
                </a:cubicBezTo>
                <a:cubicBezTo>
                  <a:pt x="532109" y="835153"/>
                  <a:pt x="585319" y="808213"/>
                  <a:pt x="638530" y="835153"/>
                </a:cubicBezTo>
                <a:cubicBezTo>
                  <a:pt x="665136" y="835153"/>
                  <a:pt x="744952" y="808213"/>
                  <a:pt x="718347" y="889034"/>
                </a:cubicBezTo>
                <a:cubicBezTo>
                  <a:pt x="744952" y="889034"/>
                  <a:pt x="798163" y="915975"/>
                  <a:pt x="824768" y="915975"/>
                </a:cubicBezTo>
                <a:cubicBezTo>
                  <a:pt x="877979" y="808213"/>
                  <a:pt x="904584" y="862094"/>
                  <a:pt x="957795" y="915975"/>
                </a:cubicBezTo>
                <a:cubicBezTo>
                  <a:pt x="984401" y="942915"/>
                  <a:pt x="1011006" y="969856"/>
                  <a:pt x="1064217" y="996796"/>
                </a:cubicBezTo>
                <a:cubicBezTo>
                  <a:pt x="1144033" y="1077617"/>
                  <a:pt x="1144033" y="969856"/>
                  <a:pt x="1144033" y="942915"/>
                </a:cubicBezTo>
                <a:cubicBezTo>
                  <a:pt x="1197244" y="942915"/>
                  <a:pt x="1250455" y="969856"/>
                  <a:pt x="1303666" y="969856"/>
                </a:cubicBezTo>
                <a:cubicBezTo>
                  <a:pt x="1330271" y="969856"/>
                  <a:pt x="1383482" y="942915"/>
                  <a:pt x="1436693" y="915975"/>
                </a:cubicBezTo>
                <a:cubicBezTo>
                  <a:pt x="1489903" y="942915"/>
                  <a:pt x="1569720" y="1023736"/>
                  <a:pt x="1649536" y="1077617"/>
                </a:cubicBezTo>
                <a:cubicBezTo>
                  <a:pt x="1676142" y="1050677"/>
                  <a:pt x="1676142" y="1050677"/>
                  <a:pt x="1676142" y="1050677"/>
                </a:cubicBezTo>
                <a:cubicBezTo>
                  <a:pt x="1676142" y="1023736"/>
                  <a:pt x="1649536" y="996796"/>
                  <a:pt x="1649536" y="969856"/>
                </a:cubicBezTo>
                <a:cubicBezTo>
                  <a:pt x="1755958" y="969856"/>
                  <a:pt x="1676142" y="727392"/>
                  <a:pt x="1809168" y="835153"/>
                </a:cubicBezTo>
                <a:cubicBezTo>
                  <a:pt x="1862379" y="862094"/>
                  <a:pt x="1888985" y="915975"/>
                  <a:pt x="1915590" y="942915"/>
                </a:cubicBezTo>
                <a:cubicBezTo>
                  <a:pt x="2048617" y="996796"/>
                  <a:pt x="2208250" y="1050677"/>
                  <a:pt x="2341277" y="1131498"/>
                </a:cubicBezTo>
                <a:cubicBezTo>
                  <a:pt x="2394488" y="1158438"/>
                  <a:pt x="2447699" y="1212319"/>
                  <a:pt x="2500909" y="1239260"/>
                </a:cubicBezTo>
                <a:cubicBezTo>
                  <a:pt x="2554120" y="1212319"/>
                  <a:pt x="2607331" y="1212319"/>
                  <a:pt x="2660542" y="1212319"/>
                </a:cubicBezTo>
                <a:cubicBezTo>
                  <a:pt x="2740358" y="1212319"/>
                  <a:pt x="2793569" y="1212319"/>
                  <a:pt x="2899990" y="1212319"/>
                </a:cubicBezTo>
                <a:cubicBezTo>
                  <a:pt x="2846780" y="996796"/>
                  <a:pt x="2394488" y="808213"/>
                  <a:pt x="2288066" y="915975"/>
                </a:cubicBezTo>
                <a:cubicBezTo>
                  <a:pt x="2288066" y="781273"/>
                  <a:pt x="2181644" y="808213"/>
                  <a:pt x="2128434" y="781273"/>
                </a:cubicBezTo>
                <a:cubicBezTo>
                  <a:pt x="1968801" y="700451"/>
                  <a:pt x="1809168" y="619630"/>
                  <a:pt x="1649536" y="538809"/>
                </a:cubicBezTo>
                <a:cubicBezTo>
                  <a:pt x="1702747" y="457987"/>
                  <a:pt x="1755958" y="457987"/>
                  <a:pt x="1835774" y="511868"/>
                </a:cubicBezTo>
                <a:cubicBezTo>
                  <a:pt x="1915590" y="565749"/>
                  <a:pt x="2022012" y="565749"/>
                  <a:pt x="2101828" y="592690"/>
                </a:cubicBezTo>
                <a:cubicBezTo>
                  <a:pt x="2181644" y="619630"/>
                  <a:pt x="2261461" y="619630"/>
                  <a:pt x="2288066" y="700451"/>
                </a:cubicBezTo>
                <a:cubicBezTo>
                  <a:pt x="2394488" y="700451"/>
                  <a:pt x="2474304" y="727392"/>
                  <a:pt x="2580726" y="727392"/>
                </a:cubicBezTo>
                <a:cubicBezTo>
                  <a:pt x="2580726" y="727392"/>
                  <a:pt x="2580726" y="700451"/>
                  <a:pt x="2580726" y="700451"/>
                </a:cubicBezTo>
                <a:cubicBezTo>
                  <a:pt x="2554120" y="673511"/>
                  <a:pt x="2527515" y="646570"/>
                  <a:pt x="2500909" y="646570"/>
                </a:cubicBezTo>
                <a:cubicBezTo>
                  <a:pt x="2500909" y="619630"/>
                  <a:pt x="2500909" y="619630"/>
                  <a:pt x="2500909" y="619630"/>
                </a:cubicBezTo>
                <a:cubicBezTo>
                  <a:pt x="2580726" y="646570"/>
                  <a:pt x="2687147" y="646570"/>
                  <a:pt x="2793569" y="673511"/>
                </a:cubicBezTo>
                <a:cubicBezTo>
                  <a:pt x="2846780" y="592690"/>
                  <a:pt x="2953202" y="619630"/>
                  <a:pt x="3086229" y="646570"/>
                </a:cubicBezTo>
                <a:cubicBezTo>
                  <a:pt x="3219256" y="700451"/>
                  <a:pt x="3352283" y="700451"/>
                  <a:pt x="3485310" y="835153"/>
                </a:cubicBezTo>
                <a:cubicBezTo>
                  <a:pt x="3511915" y="862094"/>
                  <a:pt x="3591732" y="835153"/>
                  <a:pt x="3644942" y="862094"/>
                </a:cubicBezTo>
                <a:cubicBezTo>
                  <a:pt x="3751364" y="862094"/>
                  <a:pt x="3884391" y="889034"/>
                  <a:pt x="3990813" y="889034"/>
                </a:cubicBezTo>
                <a:cubicBezTo>
                  <a:pt x="3990813" y="889034"/>
                  <a:pt x="4017418" y="915975"/>
                  <a:pt x="4017418" y="915975"/>
                </a:cubicBezTo>
                <a:cubicBezTo>
                  <a:pt x="4097234" y="889034"/>
                  <a:pt x="4177051" y="889034"/>
                  <a:pt x="4256867" y="942915"/>
                </a:cubicBezTo>
                <a:cubicBezTo>
                  <a:pt x="4336684" y="969856"/>
                  <a:pt x="4416499" y="996796"/>
                  <a:pt x="4522921" y="996796"/>
                </a:cubicBezTo>
                <a:cubicBezTo>
                  <a:pt x="4522921" y="996796"/>
                  <a:pt x="4522921" y="969856"/>
                  <a:pt x="4522921" y="942915"/>
                </a:cubicBezTo>
                <a:cubicBezTo>
                  <a:pt x="4443105" y="942915"/>
                  <a:pt x="4363288" y="915975"/>
                  <a:pt x="4283473" y="915975"/>
                </a:cubicBezTo>
                <a:cubicBezTo>
                  <a:pt x="4256867" y="889034"/>
                  <a:pt x="4230261" y="862094"/>
                  <a:pt x="4177051" y="862094"/>
                </a:cubicBezTo>
                <a:cubicBezTo>
                  <a:pt x="4123840" y="835153"/>
                  <a:pt x="4070629" y="835153"/>
                  <a:pt x="3990813" y="808213"/>
                </a:cubicBezTo>
                <a:cubicBezTo>
                  <a:pt x="3990813" y="808213"/>
                  <a:pt x="3964207" y="781273"/>
                  <a:pt x="3937602" y="754332"/>
                </a:cubicBezTo>
                <a:cubicBezTo>
                  <a:pt x="4310078" y="835153"/>
                  <a:pt x="4655948" y="942915"/>
                  <a:pt x="5001818" y="942915"/>
                </a:cubicBezTo>
                <a:cubicBezTo>
                  <a:pt x="4975213" y="915975"/>
                  <a:pt x="4948608" y="915975"/>
                  <a:pt x="4895397" y="889034"/>
                </a:cubicBezTo>
                <a:cubicBezTo>
                  <a:pt x="4975213" y="862094"/>
                  <a:pt x="5028424" y="862094"/>
                  <a:pt x="5108241" y="835153"/>
                </a:cubicBezTo>
                <a:cubicBezTo>
                  <a:pt x="5134846" y="889034"/>
                  <a:pt x="5161451" y="969856"/>
                  <a:pt x="5214662" y="1050677"/>
                </a:cubicBezTo>
                <a:cubicBezTo>
                  <a:pt x="5241267" y="996796"/>
                  <a:pt x="5294478" y="969856"/>
                  <a:pt x="5321083" y="915975"/>
                </a:cubicBezTo>
                <a:cubicBezTo>
                  <a:pt x="5427506" y="1050677"/>
                  <a:pt x="5613743" y="1104558"/>
                  <a:pt x="5720165" y="1023736"/>
                </a:cubicBezTo>
                <a:cubicBezTo>
                  <a:pt x="5720165" y="1050677"/>
                  <a:pt x="5720165" y="1077617"/>
                  <a:pt x="5720165" y="1077617"/>
                </a:cubicBezTo>
                <a:cubicBezTo>
                  <a:pt x="5906403" y="1023736"/>
                  <a:pt x="6066035" y="1104558"/>
                  <a:pt x="6225668" y="1077617"/>
                </a:cubicBezTo>
                <a:cubicBezTo>
                  <a:pt x="6225668" y="1212319"/>
                  <a:pt x="6225668" y="1212319"/>
                  <a:pt x="6358695" y="1131498"/>
                </a:cubicBezTo>
                <a:cubicBezTo>
                  <a:pt x="6385301" y="1104558"/>
                  <a:pt x="6438511" y="1077617"/>
                  <a:pt x="6491722" y="1104558"/>
                </a:cubicBezTo>
                <a:cubicBezTo>
                  <a:pt x="6571538" y="1104558"/>
                  <a:pt x="6624749" y="1131498"/>
                  <a:pt x="6677960" y="1050677"/>
                </a:cubicBezTo>
                <a:cubicBezTo>
                  <a:pt x="6677960" y="1023736"/>
                  <a:pt x="6757776" y="1023736"/>
                  <a:pt x="6810987" y="1023736"/>
                </a:cubicBezTo>
                <a:cubicBezTo>
                  <a:pt x="6784382" y="1050677"/>
                  <a:pt x="6757776" y="1077617"/>
                  <a:pt x="6704566" y="1104558"/>
                </a:cubicBezTo>
                <a:cubicBezTo>
                  <a:pt x="6810987" y="1131498"/>
                  <a:pt x="6890803" y="1131498"/>
                  <a:pt x="6970620" y="1131498"/>
                </a:cubicBezTo>
                <a:cubicBezTo>
                  <a:pt x="6970620" y="1131498"/>
                  <a:pt x="6970620" y="1104558"/>
                  <a:pt x="6970620" y="1104558"/>
                </a:cubicBezTo>
                <a:cubicBezTo>
                  <a:pt x="6944014" y="1077617"/>
                  <a:pt x="6890803" y="1077617"/>
                  <a:pt x="6864198" y="1077617"/>
                </a:cubicBezTo>
                <a:cubicBezTo>
                  <a:pt x="6864198" y="889034"/>
                  <a:pt x="7023831" y="969856"/>
                  <a:pt x="7103646" y="942915"/>
                </a:cubicBezTo>
                <a:cubicBezTo>
                  <a:pt x="7183463" y="942915"/>
                  <a:pt x="7289885" y="969856"/>
                  <a:pt x="7369701" y="996796"/>
                </a:cubicBezTo>
                <a:cubicBezTo>
                  <a:pt x="7396306" y="996796"/>
                  <a:pt x="7396306" y="996796"/>
                  <a:pt x="7422911" y="996796"/>
                </a:cubicBezTo>
                <a:cubicBezTo>
                  <a:pt x="7449517" y="1158438"/>
                  <a:pt x="7555939" y="1077617"/>
                  <a:pt x="7662360" y="1023736"/>
                </a:cubicBezTo>
                <a:cubicBezTo>
                  <a:pt x="7635755" y="1104558"/>
                  <a:pt x="7635755" y="1131498"/>
                  <a:pt x="7609150" y="1158438"/>
                </a:cubicBezTo>
                <a:cubicBezTo>
                  <a:pt x="7635755" y="1185379"/>
                  <a:pt x="7662360" y="1212319"/>
                  <a:pt x="7688966" y="1266200"/>
                </a:cubicBezTo>
                <a:cubicBezTo>
                  <a:pt x="7715571" y="1212319"/>
                  <a:pt x="7715571" y="1131498"/>
                  <a:pt x="7742177" y="1131498"/>
                </a:cubicBezTo>
                <a:cubicBezTo>
                  <a:pt x="7848599" y="1104558"/>
                  <a:pt x="7955020" y="1104558"/>
                  <a:pt x="8061442" y="1104558"/>
                </a:cubicBezTo>
                <a:cubicBezTo>
                  <a:pt x="8088047" y="1104558"/>
                  <a:pt x="8088047" y="1131498"/>
                  <a:pt x="8114653" y="1131498"/>
                </a:cubicBezTo>
                <a:cubicBezTo>
                  <a:pt x="8221074" y="1131498"/>
                  <a:pt x="8354101" y="1131498"/>
                  <a:pt x="8460522" y="1131498"/>
                </a:cubicBezTo>
                <a:cubicBezTo>
                  <a:pt x="8566944" y="1131498"/>
                  <a:pt x="8673367" y="1131498"/>
                  <a:pt x="8779787" y="1131498"/>
                </a:cubicBezTo>
                <a:cubicBezTo>
                  <a:pt x="8859604" y="1131498"/>
                  <a:pt x="8912814" y="1131498"/>
                  <a:pt x="8992631" y="1131498"/>
                </a:cubicBezTo>
                <a:cubicBezTo>
                  <a:pt x="9178869" y="1131498"/>
                  <a:pt x="9365106" y="1239260"/>
                  <a:pt x="9498134" y="1212319"/>
                </a:cubicBezTo>
                <a:cubicBezTo>
                  <a:pt x="9684371" y="1158438"/>
                  <a:pt x="9817399" y="1185379"/>
                  <a:pt x="9977031" y="1158438"/>
                </a:cubicBezTo>
                <a:cubicBezTo>
                  <a:pt x="10083453" y="1104558"/>
                  <a:pt x="10216480" y="1104558"/>
                  <a:pt x="10322901" y="1077617"/>
                </a:cubicBezTo>
                <a:cubicBezTo>
                  <a:pt x="10322901" y="1104558"/>
                  <a:pt x="10349507" y="1131498"/>
                  <a:pt x="10349507" y="1131498"/>
                </a:cubicBezTo>
                <a:cubicBezTo>
                  <a:pt x="10402718" y="1131498"/>
                  <a:pt x="10455929" y="1158438"/>
                  <a:pt x="10482534" y="1131498"/>
                </a:cubicBezTo>
                <a:cubicBezTo>
                  <a:pt x="10509139" y="1131498"/>
                  <a:pt x="10562350" y="1104558"/>
                  <a:pt x="10562350" y="1104558"/>
                </a:cubicBezTo>
                <a:cubicBezTo>
                  <a:pt x="10668772" y="1212319"/>
                  <a:pt x="10775194" y="1104558"/>
                  <a:pt x="10908221" y="1131498"/>
                </a:cubicBezTo>
                <a:cubicBezTo>
                  <a:pt x="11041248" y="1158438"/>
                  <a:pt x="11174275" y="1131498"/>
                  <a:pt x="11333907" y="1131498"/>
                </a:cubicBezTo>
                <a:cubicBezTo>
                  <a:pt x="11413724" y="1104558"/>
                  <a:pt x="11466934" y="1131498"/>
                  <a:pt x="11546751" y="1131498"/>
                </a:cubicBezTo>
                <a:cubicBezTo>
                  <a:pt x="11546751" y="1131498"/>
                  <a:pt x="11573356" y="1131498"/>
                  <a:pt x="11573356" y="1104558"/>
                </a:cubicBezTo>
                <a:cubicBezTo>
                  <a:pt x="11679778" y="996796"/>
                  <a:pt x="11839410" y="1050677"/>
                  <a:pt x="11999043" y="996796"/>
                </a:cubicBezTo>
                <a:cubicBezTo>
                  <a:pt x="11972437" y="1050677"/>
                  <a:pt x="11972437" y="1077617"/>
                  <a:pt x="11945832" y="1131498"/>
                </a:cubicBezTo>
                <a:cubicBezTo>
                  <a:pt x="11999043" y="1104558"/>
                  <a:pt x="12025648" y="1077617"/>
                  <a:pt x="12052254" y="1050677"/>
                </a:cubicBezTo>
                <a:cubicBezTo>
                  <a:pt x="12078859" y="1077617"/>
                  <a:pt x="12105464" y="1104558"/>
                  <a:pt x="12105464" y="1104558"/>
                </a:cubicBezTo>
                <a:cubicBezTo>
                  <a:pt x="12158675" y="1104558"/>
                  <a:pt x="12211886" y="1104558"/>
                  <a:pt x="12265097" y="1077617"/>
                </a:cubicBezTo>
                <a:cubicBezTo>
                  <a:pt x="12291702" y="1077617"/>
                  <a:pt x="12344913" y="1104558"/>
                  <a:pt x="12344913" y="1104558"/>
                </a:cubicBezTo>
                <a:cubicBezTo>
                  <a:pt x="12424729" y="1023736"/>
                  <a:pt x="12504546" y="969856"/>
                  <a:pt x="12637573" y="996796"/>
                </a:cubicBezTo>
                <a:cubicBezTo>
                  <a:pt x="12664178" y="1023736"/>
                  <a:pt x="12717389" y="969856"/>
                  <a:pt x="12770600" y="969856"/>
                </a:cubicBezTo>
                <a:cubicBezTo>
                  <a:pt x="12903627" y="915975"/>
                  <a:pt x="13063259" y="915975"/>
                  <a:pt x="13222892" y="889034"/>
                </a:cubicBezTo>
                <a:cubicBezTo>
                  <a:pt x="13302708" y="889034"/>
                  <a:pt x="13382524" y="808213"/>
                  <a:pt x="13435735" y="781273"/>
                </a:cubicBezTo>
                <a:cubicBezTo>
                  <a:pt x="13515551" y="754332"/>
                  <a:pt x="13568762" y="700451"/>
                  <a:pt x="13648578" y="673511"/>
                </a:cubicBezTo>
                <a:cubicBezTo>
                  <a:pt x="13621973" y="727392"/>
                  <a:pt x="13621973" y="754332"/>
                  <a:pt x="13621973" y="781273"/>
                </a:cubicBezTo>
                <a:cubicBezTo>
                  <a:pt x="13621973" y="781273"/>
                  <a:pt x="13621973" y="781273"/>
                  <a:pt x="13648578" y="781273"/>
                </a:cubicBezTo>
                <a:cubicBezTo>
                  <a:pt x="13701789" y="781273"/>
                  <a:pt x="13755000" y="781273"/>
                  <a:pt x="13808211" y="754332"/>
                </a:cubicBezTo>
                <a:cubicBezTo>
                  <a:pt x="13861422" y="727392"/>
                  <a:pt x="13914633" y="700451"/>
                  <a:pt x="13941238" y="646570"/>
                </a:cubicBezTo>
                <a:cubicBezTo>
                  <a:pt x="13994449" y="619630"/>
                  <a:pt x="14047660" y="538809"/>
                  <a:pt x="14100871" y="484928"/>
                </a:cubicBezTo>
                <a:cubicBezTo>
                  <a:pt x="14100871" y="511868"/>
                  <a:pt x="14100871" y="511868"/>
                  <a:pt x="14127476" y="511868"/>
                </a:cubicBezTo>
                <a:cubicBezTo>
                  <a:pt x="14127476" y="565749"/>
                  <a:pt x="14127476" y="592690"/>
                  <a:pt x="14127476" y="646570"/>
                </a:cubicBezTo>
                <a:cubicBezTo>
                  <a:pt x="14313714" y="511868"/>
                  <a:pt x="14526557" y="457987"/>
                  <a:pt x="14712795" y="350226"/>
                </a:cubicBezTo>
                <a:cubicBezTo>
                  <a:pt x="14872428" y="242464"/>
                  <a:pt x="15058666" y="134702"/>
                  <a:pt x="152182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26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785860" y="1596571"/>
            <a:ext cx="4155981" cy="3964347"/>
          </a:xfrm>
          <a:custGeom>
            <a:avLst/>
            <a:gdLst>
              <a:gd name="connsiteX0" fmla="*/ 1075696 w 4155981"/>
              <a:gd name="connsiteY0" fmla="*/ 3194578 h 3964347"/>
              <a:gd name="connsiteX1" fmla="*/ 1086081 w 4155981"/>
              <a:gd name="connsiteY1" fmla="*/ 3225651 h 3964347"/>
              <a:gd name="connsiteX2" fmla="*/ 1126787 w 4155981"/>
              <a:gd name="connsiteY2" fmla="*/ 3268520 h 3964347"/>
              <a:gd name="connsiteX3" fmla="*/ 1081515 w 4155981"/>
              <a:gd name="connsiteY3" fmla="*/ 3271181 h 3964347"/>
              <a:gd name="connsiteX4" fmla="*/ 985152 w 4155981"/>
              <a:gd name="connsiteY4" fmla="*/ 3199899 h 3964347"/>
              <a:gd name="connsiteX5" fmla="*/ 995955 w 4155981"/>
              <a:gd name="connsiteY5" fmla="*/ 3271683 h 3964347"/>
              <a:gd name="connsiteX6" fmla="*/ 1053283 w 4155981"/>
              <a:gd name="connsiteY6" fmla="*/ 3462939 h 3964347"/>
              <a:gd name="connsiteX7" fmla="*/ 1058685 w 4155981"/>
              <a:gd name="connsiteY7" fmla="*/ 3498831 h 3964347"/>
              <a:gd name="connsiteX8" fmla="*/ 1059102 w 4155981"/>
              <a:gd name="connsiteY8" fmla="*/ 3539542 h 3964347"/>
              <a:gd name="connsiteX9" fmla="*/ 1080702 w 4155981"/>
              <a:gd name="connsiteY9" fmla="*/ 3597711 h 3964347"/>
              <a:gd name="connsiteX10" fmla="*/ 1125437 w 4155981"/>
              <a:gd name="connsiteY10" fmla="*/ 3517237 h 3964347"/>
              <a:gd name="connsiteX11" fmla="*/ 1120035 w 4155981"/>
              <a:gd name="connsiteY11" fmla="*/ 3481346 h 3964347"/>
              <a:gd name="connsiteX12" fmla="*/ 1155131 w 4155981"/>
              <a:gd name="connsiteY12" fmla="*/ 3467967 h 3964347"/>
              <a:gd name="connsiteX13" fmla="*/ 1214101 w 4155981"/>
              <a:gd name="connsiteY13" fmla="*/ 3328716 h 3964347"/>
              <a:gd name="connsiteX14" fmla="*/ 1219665 w 4155981"/>
              <a:gd name="connsiteY14" fmla="*/ 3318476 h 3964347"/>
              <a:gd name="connsiteX15" fmla="*/ 1198014 w 4155981"/>
              <a:gd name="connsiteY15" fmla="*/ 3312070 h 3964347"/>
              <a:gd name="connsiteX16" fmla="*/ 1126578 w 4155981"/>
              <a:gd name="connsiteY16" fmla="*/ 3248164 h 3964347"/>
              <a:gd name="connsiteX17" fmla="*/ 1090856 w 4155981"/>
              <a:gd name="connsiteY17" fmla="*/ 3200476 h 3964347"/>
              <a:gd name="connsiteX18" fmla="*/ 1075696 w 4155981"/>
              <a:gd name="connsiteY18" fmla="*/ 3194578 h 3964347"/>
              <a:gd name="connsiteX19" fmla="*/ 2247669 w 4155981"/>
              <a:gd name="connsiteY19" fmla="*/ 1713112 h 3964347"/>
              <a:gd name="connsiteX20" fmla="*/ 2238304 w 4155981"/>
              <a:gd name="connsiteY20" fmla="*/ 1715774 h 3964347"/>
              <a:gd name="connsiteX21" fmla="*/ 2238774 w 4155981"/>
              <a:gd name="connsiteY21" fmla="*/ 1761574 h 3964347"/>
              <a:gd name="connsiteX22" fmla="*/ 2260261 w 4155981"/>
              <a:gd name="connsiteY22" fmla="*/ 1832028 h 3964347"/>
              <a:gd name="connsiteX23" fmla="*/ 2260672 w 4155981"/>
              <a:gd name="connsiteY23" fmla="*/ 1823352 h 3964347"/>
              <a:gd name="connsiteX24" fmla="*/ 2280190 w 4155981"/>
              <a:gd name="connsiteY24" fmla="*/ 1763364 h 3964347"/>
              <a:gd name="connsiteX25" fmla="*/ 2259732 w 4155981"/>
              <a:gd name="connsiteY25" fmla="*/ 1731752 h 3964347"/>
              <a:gd name="connsiteX26" fmla="*/ 2247698 w 4155981"/>
              <a:gd name="connsiteY26" fmla="*/ 1650158 h 3964347"/>
              <a:gd name="connsiteX27" fmla="*/ 2283628 w 4155981"/>
              <a:gd name="connsiteY27" fmla="*/ 1718202 h 3964347"/>
              <a:gd name="connsiteX28" fmla="*/ 2255242 w 4155981"/>
              <a:gd name="connsiteY28" fmla="*/ 1710959 h 3964347"/>
              <a:gd name="connsiteX29" fmla="*/ 2253847 w 4155981"/>
              <a:gd name="connsiteY29" fmla="*/ 1711356 h 3964347"/>
              <a:gd name="connsiteX30" fmla="*/ 2310301 w 4155981"/>
              <a:gd name="connsiteY30" fmla="*/ 1754805 h 3964347"/>
              <a:gd name="connsiteX31" fmla="*/ 2306262 w 4155981"/>
              <a:gd name="connsiteY31" fmla="*/ 1711835 h 3964347"/>
              <a:gd name="connsiteX32" fmla="*/ 2582030 w 4155981"/>
              <a:gd name="connsiteY32" fmla="*/ 1367989 h 3964347"/>
              <a:gd name="connsiteX33" fmla="*/ 2573212 w 4155981"/>
              <a:gd name="connsiteY33" fmla="*/ 1489582 h 3964347"/>
              <a:gd name="connsiteX34" fmla="*/ 2569296 w 4155981"/>
              <a:gd name="connsiteY34" fmla="*/ 1543564 h 3964347"/>
              <a:gd name="connsiteX35" fmla="*/ 2570902 w 4155981"/>
              <a:gd name="connsiteY35" fmla="*/ 1545216 h 3964347"/>
              <a:gd name="connsiteX36" fmla="*/ 2635502 w 4155981"/>
              <a:gd name="connsiteY36" fmla="*/ 1563696 h 3964347"/>
              <a:gd name="connsiteX37" fmla="*/ 2634875 w 4155981"/>
              <a:gd name="connsiteY37" fmla="*/ 1502630 h 3964347"/>
              <a:gd name="connsiteX38" fmla="*/ 2604702 w 4155981"/>
              <a:gd name="connsiteY38" fmla="*/ 1390153 h 3964347"/>
              <a:gd name="connsiteX39" fmla="*/ 2608114 w 4155981"/>
              <a:gd name="connsiteY39" fmla="*/ 1377770 h 3964347"/>
              <a:gd name="connsiteX40" fmla="*/ 2833205 w 4155981"/>
              <a:gd name="connsiteY40" fmla="*/ 1154935 h 3964347"/>
              <a:gd name="connsiteX41" fmla="*/ 2751271 w 4155981"/>
              <a:gd name="connsiteY41" fmla="*/ 1183783 h 3964347"/>
              <a:gd name="connsiteX42" fmla="*/ 2761220 w 4155981"/>
              <a:gd name="connsiteY42" fmla="*/ 1195686 h 3964347"/>
              <a:gd name="connsiteX43" fmla="*/ 2786535 w 4155981"/>
              <a:gd name="connsiteY43" fmla="*/ 1199231 h 3964347"/>
              <a:gd name="connsiteX44" fmla="*/ 2823007 w 4155981"/>
              <a:gd name="connsiteY44" fmla="*/ 1197370 h 3964347"/>
              <a:gd name="connsiteX45" fmla="*/ 2964345 w 4155981"/>
              <a:gd name="connsiteY45" fmla="*/ 1086641 h 3964347"/>
              <a:gd name="connsiteX46" fmla="*/ 2949098 w 4155981"/>
              <a:gd name="connsiteY46" fmla="*/ 1087573 h 3964347"/>
              <a:gd name="connsiteX47" fmla="*/ 2947349 w 4155981"/>
              <a:gd name="connsiteY47" fmla="*/ 1091752 h 3964347"/>
              <a:gd name="connsiteX48" fmla="*/ 2963240 w 4155981"/>
              <a:gd name="connsiteY48" fmla="*/ 1098711 h 3964347"/>
              <a:gd name="connsiteX49" fmla="*/ 2993292 w 4155981"/>
              <a:gd name="connsiteY49" fmla="*/ 1114943 h 3964347"/>
              <a:gd name="connsiteX50" fmla="*/ 3098787 w 4155981"/>
              <a:gd name="connsiteY50" fmla="*/ 1095163 h 3964347"/>
              <a:gd name="connsiteX51" fmla="*/ 3097185 w 4155981"/>
              <a:gd name="connsiteY51" fmla="*/ 1092030 h 3964347"/>
              <a:gd name="connsiteX52" fmla="*/ 3053063 w 4155981"/>
              <a:gd name="connsiteY52" fmla="*/ 1102679 h 3964347"/>
              <a:gd name="connsiteX53" fmla="*/ 2991956 w 4155981"/>
              <a:gd name="connsiteY53" fmla="*/ 1094955 h 3964347"/>
              <a:gd name="connsiteX54" fmla="*/ 2964345 w 4155981"/>
              <a:gd name="connsiteY54" fmla="*/ 1086641 h 3964347"/>
              <a:gd name="connsiteX55" fmla="*/ 2936500 w 4155981"/>
              <a:gd name="connsiteY55" fmla="*/ 593510 h 3964347"/>
              <a:gd name="connsiteX56" fmla="*/ 2936479 w 4155981"/>
              <a:gd name="connsiteY56" fmla="*/ 593547 h 3964347"/>
              <a:gd name="connsiteX57" fmla="*/ 2901801 w 4155981"/>
              <a:gd name="connsiteY57" fmla="*/ 647637 h 3964347"/>
              <a:gd name="connsiteX58" fmla="*/ 2943133 w 4155981"/>
              <a:gd name="connsiteY58" fmla="*/ 751572 h 3964347"/>
              <a:gd name="connsiteX59" fmla="*/ 2957257 w 4155981"/>
              <a:gd name="connsiteY59" fmla="*/ 779031 h 3964347"/>
              <a:gd name="connsiteX60" fmla="*/ 2957283 w 4155981"/>
              <a:gd name="connsiteY60" fmla="*/ 779169 h 3964347"/>
              <a:gd name="connsiteX61" fmla="*/ 2959212 w 4155981"/>
              <a:gd name="connsiteY61" fmla="*/ 736747 h 3964347"/>
              <a:gd name="connsiteX62" fmla="*/ 2943143 w 4155981"/>
              <a:gd name="connsiteY62" fmla="*/ 619304 h 3964347"/>
              <a:gd name="connsiteX63" fmla="*/ 2869990 w 4155981"/>
              <a:gd name="connsiteY63" fmla="*/ 0 h 3964347"/>
              <a:gd name="connsiteX64" fmla="*/ 2885150 w 4155981"/>
              <a:gd name="connsiteY64" fmla="*/ 5898 h 3964347"/>
              <a:gd name="connsiteX65" fmla="*/ 3136847 w 4155981"/>
              <a:gd name="connsiteY65" fmla="*/ 9209 h 3964347"/>
              <a:gd name="connsiteX66" fmla="*/ 3198532 w 4155981"/>
              <a:gd name="connsiteY66" fmla="*/ 134579 h 3964347"/>
              <a:gd name="connsiteX67" fmla="*/ 3188564 w 4155981"/>
              <a:gd name="connsiteY67" fmla="*/ 144217 h 3964347"/>
              <a:gd name="connsiteX68" fmla="*/ 3044243 w 4155981"/>
              <a:gd name="connsiteY68" fmla="*/ 304327 h 3964347"/>
              <a:gd name="connsiteX69" fmla="*/ 3029918 w 4155981"/>
              <a:gd name="connsiteY69" fmla="*/ 379851 h 3964347"/>
              <a:gd name="connsiteX70" fmla="*/ 3035319 w 4155981"/>
              <a:gd name="connsiteY70" fmla="*/ 415743 h 3964347"/>
              <a:gd name="connsiteX71" fmla="*/ 2987768 w 4155981"/>
              <a:gd name="connsiteY71" fmla="*/ 502838 h 3964347"/>
              <a:gd name="connsiteX72" fmla="*/ 2961223 w 4155981"/>
              <a:gd name="connsiteY72" fmla="*/ 549786 h 3964347"/>
              <a:gd name="connsiteX73" fmla="*/ 2967300 w 4155981"/>
              <a:gd name="connsiteY73" fmla="*/ 543909 h 3964347"/>
              <a:gd name="connsiteX74" fmla="*/ 3032716 w 4155981"/>
              <a:gd name="connsiteY74" fmla="*/ 542328 h 3964347"/>
              <a:gd name="connsiteX75" fmla="*/ 3123260 w 4155981"/>
              <a:gd name="connsiteY75" fmla="*/ 537005 h 3964347"/>
              <a:gd name="connsiteX76" fmla="*/ 3203419 w 4155981"/>
              <a:gd name="connsiteY76" fmla="*/ 500611 h 3964347"/>
              <a:gd name="connsiteX77" fmla="*/ 3290650 w 4155981"/>
              <a:gd name="connsiteY77" fmla="*/ 662952 h 3964347"/>
              <a:gd name="connsiteX78" fmla="*/ 3345889 w 4155981"/>
              <a:gd name="connsiteY78" fmla="*/ 650653 h 3964347"/>
              <a:gd name="connsiteX79" fmla="*/ 3303930 w 4155981"/>
              <a:gd name="connsiteY79" fmla="*/ 485651 h 3964347"/>
              <a:gd name="connsiteX80" fmla="*/ 3324283 w 4155981"/>
              <a:gd name="connsiteY80" fmla="*/ 507085 h 3964347"/>
              <a:gd name="connsiteX81" fmla="*/ 3354186 w 4155981"/>
              <a:gd name="connsiteY81" fmla="*/ 478170 h 3964347"/>
              <a:gd name="connsiteX82" fmla="*/ 3389073 w 4155981"/>
              <a:gd name="connsiteY82" fmla="*/ 444437 h 3964347"/>
              <a:gd name="connsiteX83" fmla="*/ 3281907 w 4155981"/>
              <a:gd name="connsiteY83" fmla="*/ 301372 h 3964347"/>
              <a:gd name="connsiteX84" fmla="*/ 3388028 w 4155981"/>
              <a:gd name="connsiteY84" fmla="*/ 342660 h 3964347"/>
              <a:gd name="connsiteX85" fmla="*/ 3372241 w 4155981"/>
              <a:gd name="connsiteY85" fmla="*/ 275695 h 3964347"/>
              <a:gd name="connsiteX86" fmla="*/ 3492897 w 4155981"/>
              <a:gd name="connsiteY86" fmla="*/ 261814 h 3964347"/>
              <a:gd name="connsiteX87" fmla="*/ 3618119 w 4155981"/>
              <a:gd name="connsiteY87" fmla="*/ 202403 h 3964347"/>
              <a:gd name="connsiteX88" fmla="*/ 3787568 w 4155981"/>
              <a:gd name="connsiteY88" fmla="*/ 38553 h 3964347"/>
              <a:gd name="connsiteX89" fmla="*/ 3827439 w 4155981"/>
              <a:gd name="connsiteY89" fmla="*/ 0 h 3964347"/>
              <a:gd name="connsiteX90" fmla="*/ 3842599 w 4155981"/>
              <a:gd name="connsiteY90" fmla="*/ 5898 h 3964347"/>
              <a:gd name="connsiteX91" fmla="*/ 4094296 w 4155981"/>
              <a:gd name="connsiteY91" fmla="*/ 9209 h 3964347"/>
              <a:gd name="connsiteX92" fmla="*/ 4155981 w 4155981"/>
              <a:gd name="connsiteY92" fmla="*/ 134579 h 3964347"/>
              <a:gd name="connsiteX93" fmla="*/ 4146013 w 4155981"/>
              <a:gd name="connsiteY93" fmla="*/ 144217 h 3964347"/>
              <a:gd name="connsiteX94" fmla="*/ 4001692 w 4155981"/>
              <a:gd name="connsiteY94" fmla="*/ 304327 h 3964347"/>
              <a:gd name="connsiteX95" fmla="*/ 3987367 w 4155981"/>
              <a:gd name="connsiteY95" fmla="*/ 379851 h 3964347"/>
              <a:gd name="connsiteX96" fmla="*/ 3992768 w 4155981"/>
              <a:gd name="connsiteY96" fmla="*/ 415743 h 3964347"/>
              <a:gd name="connsiteX97" fmla="*/ 3893928 w 4155981"/>
              <a:gd name="connsiteY97" fmla="*/ 593547 h 3964347"/>
              <a:gd name="connsiteX98" fmla="*/ 3859250 w 4155981"/>
              <a:gd name="connsiteY98" fmla="*/ 647637 h 3964347"/>
              <a:gd name="connsiteX99" fmla="*/ 3900582 w 4155981"/>
              <a:gd name="connsiteY99" fmla="*/ 751572 h 3964347"/>
              <a:gd name="connsiteX100" fmla="*/ 3921353 w 4155981"/>
              <a:gd name="connsiteY100" fmla="*/ 813718 h 3964347"/>
              <a:gd name="connsiteX101" fmla="*/ 3952300 w 4155981"/>
              <a:gd name="connsiteY101" fmla="*/ 886581 h 3964347"/>
              <a:gd name="connsiteX102" fmla="*/ 4008375 w 4155981"/>
              <a:gd name="connsiteY102" fmla="*/ 955704 h 3964347"/>
              <a:gd name="connsiteX103" fmla="*/ 4105156 w 4155981"/>
              <a:gd name="connsiteY103" fmla="*/ 1067695 h 3964347"/>
              <a:gd name="connsiteX104" fmla="*/ 4060093 w 4155981"/>
              <a:gd name="connsiteY104" fmla="*/ 1090712 h 3964347"/>
              <a:gd name="connsiteX105" fmla="*/ 3949405 w 4155981"/>
              <a:gd name="connsiteY105" fmla="*/ 1094955 h 3964347"/>
              <a:gd name="connsiteX106" fmla="*/ 3909326 w 4155981"/>
              <a:gd name="connsiteY106" fmla="*/ 1113152 h 3964347"/>
              <a:gd name="connsiteX107" fmla="*/ 3708720 w 4155981"/>
              <a:gd name="connsiteY107" fmla="*/ 1183783 h 3964347"/>
              <a:gd name="connsiteX108" fmla="*/ 3800517 w 4155981"/>
              <a:gd name="connsiteY108" fmla="*/ 1300595 h 3964347"/>
              <a:gd name="connsiteX109" fmla="*/ 3729908 w 4155981"/>
              <a:gd name="connsiteY109" fmla="*/ 1286640 h 3964347"/>
              <a:gd name="connsiteX110" fmla="*/ 3846833 w 4155981"/>
              <a:gd name="connsiteY110" fmla="*/ 1399711 h 3964347"/>
              <a:gd name="connsiteX111" fmla="*/ 3801561 w 4155981"/>
              <a:gd name="connsiteY111" fmla="*/ 1402372 h 3964347"/>
              <a:gd name="connsiteX112" fmla="*/ 3690664 w 4155981"/>
              <a:gd name="connsiteY112" fmla="*/ 1386260 h 3964347"/>
              <a:gd name="connsiteX113" fmla="*/ 3539479 w 4155981"/>
              <a:gd name="connsiteY113" fmla="*/ 1367989 h 3964347"/>
              <a:gd name="connsiteX114" fmla="*/ 3521841 w 4155981"/>
              <a:gd name="connsiteY114" fmla="*/ 1611176 h 3964347"/>
              <a:gd name="connsiteX115" fmla="*/ 3361315 w 4155981"/>
              <a:gd name="connsiteY115" fmla="*/ 1663610 h 3964347"/>
              <a:gd name="connsiteX116" fmla="*/ 3270354 w 4155981"/>
              <a:gd name="connsiteY116" fmla="*/ 1628221 h 3964347"/>
              <a:gd name="connsiteX117" fmla="*/ 3266205 w 4155981"/>
              <a:gd name="connsiteY117" fmla="*/ 1714462 h 3964347"/>
              <a:gd name="connsiteX118" fmla="*/ 3205147 w 4155981"/>
              <a:gd name="connsiteY118" fmla="*/ 1650158 h 3964347"/>
              <a:gd name="connsiteX119" fmla="*/ 3241077 w 4155981"/>
              <a:gd name="connsiteY119" fmla="*/ 1718202 h 3964347"/>
              <a:gd name="connsiteX120" fmla="*/ 3196223 w 4155981"/>
              <a:gd name="connsiteY120" fmla="*/ 1761574 h 3964347"/>
              <a:gd name="connsiteX121" fmla="*/ 3274531 w 4155981"/>
              <a:gd name="connsiteY121" fmla="*/ 2035331 h 3964347"/>
              <a:gd name="connsiteX122" fmla="*/ 3245672 w 4155981"/>
              <a:gd name="connsiteY122" fmla="*/ 2166023 h 3964347"/>
              <a:gd name="connsiteX123" fmla="*/ 3191268 w 4155981"/>
              <a:gd name="connsiteY123" fmla="*/ 2259744 h 3964347"/>
              <a:gd name="connsiteX124" fmla="*/ 3156172 w 4155981"/>
              <a:gd name="connsiteY124" fmla="*/ 2273122 h 3964347"/>
              <a:gd name="connsiteX125" fmla="*/ 3039874 w 4155981"/>
              <a:gd name="connsiteY125" fmla="*/ 2221118 h 3964347"/>
              <a:gd name="connsiteX126" fmla="*/ 3068343 w 4155981"/>
              <a:gd name="connsiteY126" fmla="*/ 2543066 h 3964347"/>
              <a:gd name="connsiteX127" fmla="*/ 3131073 w 4155981"/>
              <a:gd name="connsiteY127" fmla="*/ 2770214 h 3964347"/>
              <a:gd name="connsiteX128" fmla="*/ 3133162 w 4155981"/>
              <a:gd name="connsiteY128" fmla="*/ 2973769 h 3964347"/>
              <a:gd name="connsiteX129" fmla="*/ 3128178 w 4155981"/>
              <a:gd name="connsiteY129" fmla="*/ 2978588 h 3964347"/>
              <a:gd name="connsiteX130" fmla="*/ 3083115 w 4155981"/>
              <a:gd name="connsiteY130" fmla="*/ 3001604 h 3964347"/>
              <a:gd name="connsiteX131" fmla="*/ 3032650 w 4155981"/>
              <a:gd name="connsiteY131" fmla="*/ 2988729 h 3964347"/>
              <a:gd name="connsiteX132" fmla="*/ 2972009 w 4155981"/>
              <a:gd name="connsiteY132" fmla="*/ 2965136 h 3964347"/>
              <a:gd name="connsiteX133" fmla="*/ 2936078 w 4155981"/>
              <a:gd name="connsiteY133" fmla="*/ 2897092 h 3964347"/>
              <a:gd name="connsiteX134" fmla="*/ 2904922 w 4155981"/>
              <a:gd name="connsiteY134" fmla="*/ 2803874 h 3964347"/>
              <a:gd name="connsiteX135" fmla="*/ 2759557 w 4155981"/>
              <a:gd name="connsiteY135" fmla="*/ 2862206 h 3964347"/>
              <a:gd name="connsiteX136" fmla="*/ 2715538 w 4155981"/>
              <a:gd name="connsiteY136" fmla="*/ 2987000 h 3964347"/>
              <a:gd name="connsiteX137" fmla="*/ 2644720 w 4155981"/>
              <a:gd name="connsiteY137" fmla="*/ 2952690 h 3964347"/>
              <a:gd name="connsiteX138" fmla="*/ 2532988 w 4155981"/>
              <a:gd name="connsiteY138" fmla="*/ 2855155 h 3964347"/>
              <a:gd name="connsiteX139" fmla="*/ 2512635 w 4155981"/>
              <a:gd name="connsiteY139" fmla="*/ 2833721 h 3964347"/>
              <a:gd name="connsiteX140" fmla="*/ 2381803 w 4155981"/>
              <a:gd name="connsiteY140" fmla="*/ 2836885 h 3964347"/>
              <a:gd name="connsiteX141" fmla="*/ 2428954 w 4155981"/>
              <a:gd name="connsiteY141" fmla="*/ 3017423 h 3964347"/>
              <a:gd name="connsiteX142" fmla="*/ 2467182 w 4155981"/>
              <a:gd name="connsiteY142" fmla="*/ 3309378 h 3964347"/>
              <a:gd name="connsiteX143" fmla="*/ 2418389 w 4155981"/>
              <a:gd name="connsiteY143" fmla="*/ 3459346 h 3964347"/>
              <a:gd name="connsiteX144" fmla="*/ 2276754 w 4155981"/>
              <a:gd name="connsiteY144" fmla="*/ 3390726 h 3964347"/>
              <a:gd name="connsiteX145" fmla="*/ 2180390 w 4155981"/>
              <a:gd name="connsiteY145" fmla="*/ 3319445 h 3964347"/>
              <a:gd name="connsiteX146" fmla="*/ 2084027 w 4155981"/>
              <a:gd name="connsiteY146" fmla="*/ 3248164 h 3964347"/>
              <a:gd name="connsiteX147" fmla="*/ 2048305 w 4155981"/>
              <a:gd name="connsiteY147" fmla="*/ 3200476 h 3964347"/>
              <a:gd name="connsiteX148" fmla="*/ 2033145 w 4155981"/>
              <a:gd name="connsiteY148" fmla="*/ 3194578 h 3964347"/>
              <a:gd name="connsiteX149" fmla="*/ 2043530 w 4155981"/>
              <a:gd name="connsiteY149" fmla="*/ 3225651 h 3964347"/>
              <a:gd name="connsiteX150" fmla="*/ 2084236 w 4155981"/>
              <a:gd name="connsiteY150" fmla="*/ 3268520 h 3964347"/>
              <a:gd name="connsiteX151" fmla="*/ 2038964 w 4155981"/>
              <a:gd name="connsiteY151" fmla="*/ 3271181 h 3964347"/>
              <a:gd name="connsiteX152" fmla="*/ 1942601 w 4155981"/>
              <a:gd name="connsiteY152" fmla="*/ 3199899 h 3964347"/>
              <a:gd name="connsiteX153" fmla="*/ 1953404 w 4155981"/>
              <a:gd name="connsiteY153" fmla="*/ 3271683 h 3964347"/>
              <a:gd name="connsiteX154" fmla="*/ 2010732 w 4155981"/>
              <a:gd name="connsiteY154" fmla="*/ 3462939 h 3964347"/>
              <a:gd name="connsiteX155" fmla="*/ 2016134 w 4155981"/>
              <a:gd name="connsiteY155" fmla="*/ 3498831 h 3964347"/>
              <a:gd name="connsiteX156" fmla="*/ 2016551 w 4155981"/>
              <a:gd name="connsiteY156" fmla="*/ 3539542 h 3964347"/>
              <a:gd name="connsiteX157" fmla="*/ 2078654 w 4155981"/>
              <a:gd name="connsiteY157" fmla="*/ 3705624 h 3964347"/>
              <a:gd name="connsiteX158" fmla="*/ 2115212 w 4155981"/>
              <a:gd name="connsiteY158" fmla="*/ 3834734 h 3964347"/>
              <a:gd name="connsiteX159" fmla="*/ 2023832 w 4155981"/>
              <a:gd name="connsiteY159" fmla="*/ 3758634 h 3964347"/>
              <a:gd name="connsiteX160" fmla="*/ 2024041 w 4155981"/>
              <a:gd name="connsiteY160" fmla="*/ 3778989 h 3964347"/>
              <a:gd name="connsiteX161" fmla="*/ 2085100 w 4155981"/>
              <a:gd name="connsiteY161" fmla="*/ 3843293 h 3964347"/>
              <a:gd name="connsiteX162" fmla="*/ 2029443 w 4155981"/>
              <a:gd name="connsiteY162" fmla="*/ 3814881 h 3964347"/>
              <a:gd name="connsiteX163" fmla="*/ 2075759 w 4155981"/>
              <a:gd name="connsiteY163" fmla="*/ 3913998 h 3964347"/>
              <a:gd name="connsiteX164" fmla="*/ 2066209 w 4155981"/>
              <a:gd name="connsiteY164" fmla="*/ 3964347 h 3964347"/>
              <a:gd name="connsiteX165" fmla="*/ 1807858 w 4155981"/>
              <a:gd name="connsiteY165" fmla="*/ 3803012 h 3964347"/>
              <a:gd name="connsiteX166" fmla="*/ 1660821 w 4155981"/>
              <a:gd name="connsiteY166" fmla="*/ 3698499 h 3964347"/>
              <a:gd name="connsiteX167" fmla="*/ 1630083 w 4155981"/>
              <a:gd name="connsiteY167" fmla="*/ 3645992 h 3964347"/>
              <a:gd name="connsiteX168" fmla="*/ 1700692 w 4155981"/>
              <a:gd name="connsiteY168" fmla="*/ 3659947 h 3964347"/>
              <a:gd name="connsiteX169" fmla="*/ 1592690 w 4155981"/>
              <a:gd name="connsiteY169" fmla="*/ 3435460 h 3964347"/>
              <a:gd name="connsiteX170" fmla="*/ 1557177 w 4155981"/>
              <a:gd name="connsiteY170" fmla="*/ 3408127 h 3964347"/>
              <a:gd name="connsiteX171" fmla="*/ 1522499 w 4155981"/>
              <a:gd name="connsiteY171" fmla="*/ 3462216 h 3964347"/>
              <a:gd name="connsiteX172" fmla="*/ 1463111 w 4155981"/>
              <a:gd name="connsiteY172" fmla="*/ 3560756 h 3964347"/>
              <a:gd name="connsiteX173" fmla="*/ 1428225 w 4155981"/>
              <a:gd name="connsiteY173" fmla="*/ 3594490 h 3964347"/>
              <a:gd name="connsiteX174" fmla="*/ 1464364 w 4155981"/>
              <a:gd name="connsiteY174" fmla="*/ 3682889 h 3964347"/>
              <a:gd name="connsiteX175" fmla="*/ 1494894 w 4155981"/>
              <a:gd name="connsiteY175" fmla="*/ 3715041 h 3964347"/>
              <a:gd name="connsiteX176" fmla="*/ 1338725 w 4155981"/>
              <a:gd name="connsiteY176" fmla="*/ 3701590 h 3964347"/>
              <a:gd name="connsiteX177" fmla="*/ 1333741 w 4155981"/>
              <a:gd name="connsiteY177" fmla="*/ 3706409 h 3964347"/>
              <a:gd name="connsiteX178" fmla="*/ 1138955 w 4155981"/>
              <a:gd name="connsiteY178" fmla="*/ 3853643 h 3964347"/>
              <a:gd name="connsiteX179" fmla="*/ 1110317 w 4155981"/>
              <a:gd name="connsiteY179" fmla="*/ 3875553 h 3964347"/>
              <a:gd name="connsiteX180" fmla="*/ 1104933 w 4155981"/>
              <a:gd name="connsiteY180" fmla="*/ 3876995 h 3964347"/>
              <a:gd name="connsiteX181" fmla="*/ 1113877 w 4155981"/>
              <a:gd name="connsiteY181" fmla="*/ 3895800 h 3964347"/>
              <a:gd name="connsiteX182" fmla="*/ 1118310 w 4155981"/>
              <a:gd name="connsiteY182" fmla="*/ 3913998 h 3964347"/>
              <a:gd name="connsiteX183" fmla="*/ 1108760 w 4155981"/>
              <a:gd name="connsiteY183" fmla="*/ 3964347 h 3964347"/>
              <a:gd name="connsiteX184" fmla="*/ 850409 w 4155981"/>
              <a:gd name="connsiteY184" fmla="*/ 3803012 h 3964347"/>
              <a:gd name="connsiteX185" fmla="*/ 703372 w 4155981"/>
              <a:gd name="connsiteY185" fmla="*/ 3698499 h 3964347"/>
              <a:gd name="connsiteX186" fmla="*/ 672634 w 4155981"/>
              <a:gd name="connsiteY186" fmla="*/ 3645992 h 3964347"/>
              <a:gd name="connsiteX187" fmla="*/ 743243 w 4155981"/>
              <a:gd name="connsiteY187" fmla="*/ 3659947 h 3964347"/>
              <a:gd name="connsiteX188" fmla="*/ 635241 w 4155981"/>
              <a:gd name="connsiteY188" fmla="*/ 3435460 h 3964347"/>
              <a:gd name="connsiteX189" fmla="*/ 599728 w 4155981"/>
              <a:gd name="connsiteY189" fmla="*/ 3408127 h 3964347"/>
              <a:gd name="connsiteX190" fmla="*/ 565050 w 4155981"/>
              <a:gd name="connsiteY190" fmla="*/ 3462216 h 3964347"/>
              <a:gd name="connsiteX191" fmla="*/ 505662 w 4155981"/>
              <a:gd name="connsiteY191" fmla="*/ 3560756 h 3964347"/>
              <a:gd name="connsiteX192" fmla="*/ 470776 w 4155981"/>
              <a:gd name="connsiteY192" fmla="*/ 3594490 h 3964347"/>
              <a:gd name="connsiteX193" fmla="*/ 506915 w 4155981"/>
              <a:gd name="connsiteY193" fmla="*/ 3682889 h 3964347"/>
              <a:gd name="connsiteX194" fmla="*/ 537445 w 4155981"/>
              <a:gd name="connsiteY194" fmla="*/ 3715041 h 3964347"/>
              <a:gd name="connsiteX195" fmla="*/ 381276 w 4155981"/>
              <a:gd name="connsiteY195" fmla="*/ 3701590 h 3964347"/>
              <a:gd name="connsiteX196" fmla="*/ 376292 w 4155981"/>
              <a:gd name="connsiteY196" fmla="*/ 3706409 h 3964347"/>
              <a:gd name="connsiteX197" fmla="*/ 181506 w 4155981"/>
              <a:gd name="connsiteY197" fmla="*/ 3853643 h 3964347"/>
              <a:gd name="connsiteX198" fmla="*/ 10176 w 4155981"/>
              <a:gd name="connsiteY198" fmla="*/ 3834293 h 3964347"/>
              <a:gd name="connsiteX199" fmla="*/ 0 w 4155981"/>
              <a:gd name="connsiteY199" fmla="*/ 3823575 h 3964347"/>
              <a:gd name="connsiteX200" fmla="*/ 93857 w 4155981"/>
              <a:gd name="connsiteY200" fmla="*/ 3650591 h 3964347"/>
              <a:gd name="connsiteX201" fmla="*/ 167988 w 4155981"/>
              <a:gd name="connsiteY201" fmla="*/ 3517237 h 3964347"/>
              <a:gd name="connsiteX202" fmla="*/ 162586 w 4155981"/>
              <a:gd name="connsiteY202" fmla="*/ 3481346 h 3964347"/>
              <a:gd name="connsiteX203" fmla="*/ 197682 w 4155981"/>
              <a:gd name="connsiteY203" fmla="*/ 3467967 h 3964347"/>
              <a:gd name="connsiteX204" fmla="*/ 256652 w 4155981"/>
              <a:gd name="connsiteY204" fmla="*/ 3328716 h 3964347"/>
              <a:gd name="connsiteX205" fmla="*/ 345316 w 4155981"/>
              <a:gd name="connsiteY205" fmla="*/ 3140194 h 3964347"/>
              <a:gd name="connsiteX206" fmla="*/ 452454 w 4155981"/>
              <a:gd name="connsiteY206" fmla="*/ 2789908 h 3964347"/>
              <a:gd name="connsiteX207" fmla="*/ 485461 w 4155981"/>
              <a:gd name="connsiteY207" fmla="*/ 2572974 h 3964347"/>
              <a:gd name="connsiteX208" fmla="*/ 580780 w 4155981"/>
              <a:gd name="connsiteY208" fmla="*/ 2542478 h 3964347"/>
              <a:gd name="connsiteX209" fmla="*/ 707463 w 4155981"/>
              <a:gd name="connsiteY209" fmla="*/ 2625555 h 3964347"/>
              <a:gd name="connsiteX210" fmla="*/ 783056 w 4155981"/>
              <a:gd name="connsiteY210" fmla="*/ 2634691 h 3964347"/>
              <a:gd name="connsiteX211" fmla="*/ 782847 w 4155981"/>
              <a:gd name="connsiteY211" fmla="*/ 2614335 h 3964347"/>
              <a:gd name="connsiteX212" fmla="*/ 863632 w 4155981"/>
              <a:gd name="connsiteY212" fmla="*/ 2639007 h 3964347"/>
              <a:gd name="connsiteX213" fmla="*/ 842653 w 4155981"/>
              <a:gd name="connsiteY213" fmla="*/ 2556506 h 3964347"/>
              <a:gd name="connsiteX214" fmla="*/ 791144 w 4155981"/>
              <a:gd name="connsiteY214" fmla="*/ 2441853 h 3964347"/>
              <a:gd name="connsiteX215" fmla="*/ 846592 w 4155981"/>
              <a:gd name="connsiteY215" fmla="*/ 2449909 h 3964347"/>
              <a:gd name="connsiteX216" fmla="*/ 739844 w 4155981"/>
              <a:gd name="connsiteY216" fmla="*/ 2347556 h 3964347"/>
              <a:gd name="connsiteX217" fmla="*/ 810661 w 4155981"/>
              <a:gd name="connsiteY217" fmla="*/ 2381865 h 3964347"/>
              <a:gd name="connsiteX218" fmla="*/ 818541 w 4155981"/>
              <a:gd name="connsiteY218" fmla="*/ 2168672 h 3964347"/>
              <a:gd name="connsiteX219" fmla="*/ 812513 w 4155981"/>
              <a:gd name="connsiteY219" fmla="*/ 2071714 h 3964347"/>
              <a:gd name="connsiteX220" fmla="*/ 863395 w 4155981"/>
              <a:gd name="connsiteY220" fmla="*/ 2125300 h 3964347"/>
              <a:gd name="connsiteX221" fmla="*/ 883121 w 4155981"/>
              <a:gd name="connsiteY221" fmla="*/ 2085668 h 3964347"/>
              <a:gd name="connsiteX222" fmla="*/ 1014580 w 4155981"/>
              <a:gd name="connsiteY222" fmla="*/ 2143571 h 3964347"/>
              <a:gd name="connsiteX223" fmla="*/ 1008761 w 4155981"/>
              <a:gd name="connsiteY223" fmla="*/ 2066968 h 3964347"/>
              <a:gd name="connsiteX224" fmla="*/ 1032009 w 4155981"/>
              <a:gd name="connsiteY224" fmla="*/ 1880029 h 3964347"/>
              <a:gd name="connsiteX225" fmla="*/ 1097007 w 4155981"/>
              <a:gd name="connsiteY225" fmla="*/ 1837736 h 3964347"/>
              <a:gd name="connsiteX226" fmla="*/ 1163050 w 4155981"/>
              <a:gd name="connsiteY226" fmla="*/ 1897220 h 3964347"/>
              <a:gd name="connsiteX227" fmla="*/ 1233659 w 4155981"/>
              <a:gd name="connsiteY227" fmla="*/ 1911175 h 3964347"/>
              <a:gd name="connsiteX228" fmla="*/ 1248401 w 4155981"/>
              <a:gd name="connsiteY228" fmla="*/ 1876362 h 3964347"/>
              <a:gd name="connsiteX229" fmla="*/ 1303223 w 4155981"/>
              <a:gd name="connsiteY229" fmla="*/ 1823352 h 3964347"/>
              <a:gd name="connsiteX230" fmla="*/ 1322740 w 4155981"/>
              <a:gd name="connsiteY230" fmla="*/ 1763364 h 3964347"/>
              <a:gd name="connsiteX231" fmla="*/ 1281826 w 4155981"/>
              <a:gd name="connsiteY231" fmla="*/ 1700140 h 3964347"/>
              <a:gd name="connsiteX232" fmla="*/ 1352852 w 4155981"/>
              <a:gd name="connsiteY232" fmla="*/ 1754805 h 3964347"/>
              <a:gd name="connsiteX233" fmla="*/ 1405795 w 4155981"/>
              <a:gd name="connsiteY233" fmla="*/ 1518595 h 3964347"/>
              <a:gd name="connsiteX234" fmla="*/ 1374430 w 4155981"/>
              <a:gd name="connsiteY234" fmla="*/ 1405021 h 3964347"/>
              <a:gd name="connsiteX235" fmla="*/ 1389590 w 4155981"/>
              <a:gd name="connsiteY235" fmla="*/ 1410920 h 3964347"/>
              <a:gd name="connsiteX236" fmla="*/ 1348884 w 4155981"/>
              <a:gd name="connsiteY236" fmla="*/ 1368050 h 3964347"/>
              <a:gd name="connsiteX237" fmla="*/ 1474941 w 4155981"/>
              <a:gd name="connsiteY237" fmla="*/ 1390061 h 3964347"/>
              <a:gd name="connsiteX238" fmla="*/ 1581899 w 4155981"/>
              <a:gd name="connsiteY238" fmla="*/ 1512771 h 3964347"/>
              <a:gd name="connsiteX239" fmla="*/ 1678053 w 4155981"/>
              <a:gd name="connsiteY239" fmla="*/ 1563696 h 3964347"/>
              <a:gd name="connsiteX240" fmla="*/ 1677426 w 4155981"/>
              <a:gd name="connsiteY240" fmla="*/ 1502630 h 3964347"/>
              <a:gd name="connsiteX241" fmla="*/ 1655820 w 4155981"/>
              <a:gd name="connsiteY241" fmla="*/ 1359062 h 3964347"/>
              <a:gd name="connsiteX242" fmla="*/ 1645435 w 4155981"/>
              <a:gd name="connsiteY242" fmla="*/ 1327989 h 3964347"/>
              <a:gd name="connsiteX243" fmla="*/ 1635050 w 4155981"/>
              <a:gd name="connsiteY243" fmla="*/ 1296916 h 3964347"/>
              <a:gd name="connsiteX244" fmla="*/ 1593717 w 4155981"/>
              <a:gd name="connsiteY244" fmla="*/ 1192981 h 3964347"/>
              <a:gd name="connsiteX245" fmla="*/ 1649583 w 4155981"/>
              <a:gd name="connsiteY245" fmla="*/ 1241748 h 3964347"/>
              <a:gd name="connsiteX246" fmla="*/ 1597239 w 4155981"/>
              <a:gd name="connsiteY246" fmla="*/ 1045673 h 3964347"/>
              <a:gd name="connsiteX247" fmla="*/ 1764211 w 4155981"/>
              <a:gd name="connsiteY247" fmla="*/ 1130908 h 3964347"/>
              <a:gd name="connsiteX248" fmla="*/ 1774387 w 4155981"/>
              <a:gd name="connsiteY248" fmla="*/ 1141626 h 3964347"/>
              <a:gd name="connsiteX249" fmla="*/ 1734099 w 4155981"/>
              <a:gd name="connsiteY249" fmla="*/ 1139468 h 3964347"/>
              <a:gd name="connsiteX250" fmla="*/ 1784982 w 4155981"/>
              <a:gd name="connsiteY250" fmla="*/ 1193054 h 3964347"/>
              <a:gd name="connsiteX251" fmla="*/ 1865558 w 4155981"/>
              <a:gd name="connsiteY251" fmla="*/ 1197370 h 3964347"/>
              <a:gd name="connsiteX252" fmla="*/ 1884866 w 4155981"/>
              <a:gd name="connsiteY252" fmla="*/ 1117028 h 3964347"/>
              <a:gd name="connsiteX253" fmla="*/ 1844161 w 4155981"/>
              <a:gd name="connsiteY253" fmla="*/ 1074158 h 3964347"/>
              <a:gd name="connsiteX254" fmla="*/ 1899818 w 4155981"/>
              <a:gd name="connsiteY254" fmla="*/ 1102570 h 3964347"/>
              <a:gd name="connsiteX255" fmla="*/ 1874273 w 4155981"/>
              <a:gd name="connsiteY255" fmla="*/ 1065599 h 3964347"/>
              <a:gd name="connsiteX256" fmla="*/ 1934913 w 4155981"/>
              <a:gd name="connsiteY256" fmla="*/ 1089192 h 3964347"/>
              <a:gd name="connsiteX257" fmla="*/ 2035843 w 4155981"/>
              <a:gd name="connsiteY257" fmla="*/ 1114943 h 3964347"/>
              <a:gd name="connsiteX258" fmla="*/ 2141338 w 4155981"/>
              <a:gd name="connsiteY258" fmla="*/ 1095163 h 3964347"/>
              <a:gd name="connsiteX259" fmla="*/ 2043931 w 4155981"/>
              <a:gd name="connsiteY259" fmla="*/ 922105 h 3964347"/>
              <a:gd name="connsiteX260" fmla="*/ 2038738 w 4155981"/>
              <a:gd name="connsiteY260" fmla="*/ 906569 h 3964347"/>
              <a:gd name="connsiteX261" fmla="*/ 2008000 w 4155981"/>
              <a:gd name="connsiteY261" fmla="*/ 854061 h 3964347"/>
              <a:gd name="connsiteX262" fmla="*/ 2001763 w 4155981"/>
              <a:gd name="connsiteY262" fmla="*/ 736747 h 3964347"/>
              <a:gd name="connsiteX263" fmla="*/ 1974964 w 4155981"/>
              <a:gd name="connsiteY263" fmla="*/ 577643 h 3964347"/>
              <a:gd name="connsiteX264" fmla="*/ 2009851 w 4155981"/>
              <a:gd name="connsiteY264" fmla="*/ 543909 h 3964347"/>
              <a:gd name="connsiteX265" fmla="*/ 2075267 w 4155981"/>
              <a:gd name="connsiteY265" fmla="*/ 542328 h 3964347"/>
              <a:gd name="connsiteX266" fmla="*/ 2165811 w 4155981"/>
              <a:gd name="connsiteY266" fmla="*/ 537005 h 3964347"/>
              <a:gd name="connsiteX267" fmla="*/ 2245970 w 4155981"/>
              <a:gd name="connsiteY267" fmla="*/ 500611 h 3964347"/>
              <a:gd name="connsiteX268" fmla="*/ 2333201 w 4155981"/>
              <a:gd name="connsiteY268" fmla="*/ 662952 h 3964347"/>
              <a:gd name="connsiteX269" fmla="*/ 2388440 w 4155981"/>
              <a:gd name="connsiteY269" fmla="*/ 650653 h 3964347"/>
              <a:gd name="connsiteX270" fmla="*/ 2346481 w 4155981"/>
              <a:gd name="connsiteY270" fmla="*/ 485651 h 3964347"/>
              <a:gd name="connsiteX271" fmla="*/ 2366834 w 4155981"/>
              <a:gd name="connsiteY271" fmla="*/ 507085 h 3964347"/>
              <a:gd name="connsiteX272" fmla="*/ 2396737 w 4155981"/>
              <a:gd name="connsiteY272" fmla="*/ 478170 h 3964347"/>
              <a:gd name="connsiteX273" fmla="*/ 2431624 w 4155981"/>
              <a:gd name="connsiteY273" fmla="*/ 444437 h 3964347"/>
              <a:gd name="connsiteX274" fmla="*/ 2324458 w 4155981"/>
              <a:gd name="connsiteY274" fmla="*/ 301372 h 3964347"/>
              <a:gd name="connsiteX275" fmla="*/ 2430579 w 4155981"/>
              <a:gd name="connsiteY275" fmla="*/ 342660 h 3964347"/>
              <a:gd name="connsiteX276" fmla="*/ 2414792 w 4155981"/>
              <a:gd name="connsiteY276" fmla="*/ 275695 h 3964347"/>
              <a:gd name="connsiteX277" fmla="*/ 2535448 w 4155981"/>
              <a:gd name="connsiteY277" fmla="*/ 261814 h 3964347"/>
              <a:gd name="connsiteX278" fmla="*/ 2660670 w 4155981"/>
              <a:gd name="connsiteY278" fmla="*/ 202403 h 3964347"/>
              <a:gd name="connsiteX279" fmla="*/ 2830119 w 4155981"/>
              <a:gd name="connsiteY279" fmla="*/ 38553 h 3964347"/>
              <a:gd name="connsiteX280" fmla="*/ 2869990 w 4155981"/>
              <a:gd name="connsiteY280" fmla="*/ 0 h 396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4155981" h="3964347">
                <a:moveTo>
                  <a:pt x="1075696" y="3194578"/>
                </a:moveTo>
                <a:cubicBezTo>
                  <a:pt x="1080889" y="3210114"/>
                  <a:pt x="1091065" y="3220831"/>
                  <a:pt x="1086081" y="3225651"/>
                </a:cubicBezTo>
                <a:cubicBezTo>
                  <a:pt x="1096258" y="3236368"/>
                  <a:pt x="1106434" y="3247085"/>
                  <a:pt x="1126787" y="3268520"/>
                </a:cubicBezTo>
                <a:cubicBezTo>
                  <a:pt x="1106643" y="3267441"/>
                  <a:pt x="1096675" y="3277079"/>
                  <a:pt x="1081515" y="3271181"/>
                </a:cubicBezTo>
                <a:cubicBezTo>
                  <a:pt x="1056178" y="3254565"/>
                  <a:pt x="1020665" y="3227232"/>
                  <a:pt x="985152" y="3199899"/>
                </a:cubicBezTo>
                <a:cubicBezTo>
                  <a:pt x="990553" y="3235791"/>
                  <a:pt x="990762" y="3256147"/>
                  <a:pt x="995955" y="3271683"/>
                </a:cubicBezTo>
                <a:cubicBezTo>
                  <a:pt x="1001565" y="3327931"/>
                  <a:pt x="1002192" y="3388998"/>
                  <a:pt x="1053283" y="3462939"/>
                </a:cubicBezTo>
                <a:cubicBezTo>
                  <a:pt x="1058476" y="3478476"/>
                  <a:pt x="1063669" y="3494012"/>
                  <a:pt x="1058685" y="3498831"/>
                </a:cubicBezTo>
                <a:cubicBezTo>
                  <a:pt x="1058893" y="3519187"/>
                  <a:pt x="1053910" y="3524006"/>
                  <a:pt x="1059102" y="3539542"/>
                </a:cubicBezTo>
                <a:lnTo>
                  <a:pt x="1080702" y="3597711"/>
                </a:lnTo>
                <a:lnTo>
                  <a:pt x="1125437" y="3517237"/>
                </a:lnTo>
                <a:cubicBezTo>
                  <a:pt x="1130420" y="3512418"/>
                  <a:pt x="1125228" y="3496882"/>
                  <a:pt x="1120035" y="3481346"/>
                </a:cubicBezTo>
                <a:cubicBezTo>
                  <a:pt x="1130003" y="3471707"/>
                  <a:pt x="1150147" y="3472786"/>
                  <a:pt x="1155131" y="3467967"/>
                </a:cubicBezTo>
                <a:cubicBezTo>
                  <a:pt x="1179841" y="3423516"/>
                  <a:pt x="1204551" y="3379065"/>
                  <a:pt x="1214101" y="3328716"/>
                </a:cubicBezTo>
                <a:lnTo>
                  <a:pt x="1219665" y="3318476"/>
                </a:lnTo>
                <a:lnTo>
                  <a:pt x="1198014" y="3312070"/>
                </a:lnTo>
                <a:cubicBezTo>
                  <a:pt x="1174320" y="3302218"/>
                  <a:pt x="1153370" y="3283930"/>
                  <a:pt x="1126578" y="3248164"/>
                </a:cubicBezTo>
                <a:cubicBezTo>
                  <a:pt x="1121386" y="3232628"/>
                  <a:pt x="1101033" y="3211193"/>
                  <a:pt x="1090856" y="3200476"/>
                </a:cubicBezTo>
                <a:cubicBezTo>
                  <a:pt x="1085872" y="3205295"/>
                  <a:pt x="1075696" y="3194578"/>
                  <a:pt x="1075696" y="3194578"/>
                </a:cubicBezTo>
                <a:close/>
                <a:moveTo>
                  <a:pt x="2247669" y="1713112"/>
                </a:moveTo>
                <a:lnTo>
                  <a:pt x="2238304" y="1715774"/>
                </a:lnTo>
                <a:cubicBezTo>
                  <a:pt x="2230829" y="1723002"/>
                  <a:pt x="2230985" y="1738269"/>
                  <a:pt x="2238774" y="1761574"/>
                </a:cubicBezTo>
                <a:lnTo>
                  <a:pt x="2260261" y="1832028"/>
                </a:lnTo>
                <a:lnTo>
                  <a:pt x="2260672" y="1823352"/>
                </a:lnTo>
                <a:cubicBezTo>
                  <a:pt x="2260463" y="1802996"/>
                  <a:pt x="2265238" y="1777822"/>
                  <a:pt x="2280190" y="1763364"/>
                </a:cubicBezTo>
                <a:cubicBezTo>
                  <a:pt x="2272505" y="1750237"/>
                  <a:pt x="2266119" y="1740995"/>
                  <a:pt x="2259732" y="1731752"/>
                </a:cubicBezTo>
                <a:close/>
                <a:moveTo>
                  <a:pt x="2247698" y="1650158"/>
                </a:moveTo>
                <a:cubicBezTo>
                  <a:pt x="2227762" y="1669434"/>
                  <a:pt x="2227762" y="1669434"/>
                  <a:pt x="2283628" y="1718202"/>
                </a:cubicBezTo>
                <a:cubicBezTo>
                  <a:pt x="2272258" y="1713778"/>
                  <a:pt x="2262796" y="1711364"/>
                  <a:pt x="2255242" y="1710959"/>
                </a:cubicBezTo>
                <a:lnTo>
                  <a:pt x="2253847" y="1711356"/>
                </a:lnTo>
                <a:lnTo>
                  <a:pt x="2310301" y="1754805"/>
                </a:lnTo>
                <a:lnTo>
                  <a:pt x="2306262" y="1711835"/>
                </a:lnTo>
                <a:close/>
                <a:moveTo>
                  <a:pt x="2582030" y="1367989"/>
                </a:moveTo>
                <a:cubicBezTo>
                  <a:pt x="2579956" y="1411109"/>
                  <a:pt x="2576584" y="1450346"/>
                  <a:pt x="2573212" y="1489582"/>
                </a:cubicBezTo>
                <a:lnTo>
                  <a:pt x="2569296" y="1543564"/>
                </a:lnTo>
                <a:lnTo>
                  <a:pt x="2570902" y="1545216"/>
                </a:lnTo>
                <a:cubicBezTo>
                  <a:pt x="2599679" y="1567499"/>
                  <a:pt x="2620394" y="1562887"/>
                  <a:pt x="2635502" y="1563696"/>
                </a:cubicBezTo>
                <a:cubicBezTo>
                  <a:pt x="2665822" y="1575493"/>
                  <a:pt x="2660421" y="1539601"/>
                  <a:pt x="2634875" y="1502630"/>
                </a:cubicBezTo>
                <a:cubicBezTo>
                  <a:pt x="2615559" y="1459635"/>
                  <a:pt x="2601968" y="1422668"/>
                  <a:pt x="2604702" y="1390153"/>
                </a:cubicBezTo>
                <a:lnTo>
                  <a:pt x="2608114" y="1377770"/>
                </a:lnTo>
                <a:close/>
                <a:moveTo>
                  <a:pt x="2833205" y="1154935"/>
                </a:moveTo>
                <a:lnTo>
                  <a:pt x="2751271" y="1183783"/>
                </a:lnTo>
                <a:lnTo>
                  <a:pt x="2761220" y="1195686"/>
                </a:lnTo>
                <a:lnTo>
                  <a:pt x="2786535" y="1199231"/>
                </a:lnTo>
                <a:cubicBezTo>
                  <a:pt x="2799125" y="1199906"/>
                  <a:pt x="2810443" y="1199240"/>
                  <a:pt x="2823007" y="1197370"/>
                </a:cubicBezTo>
                <a:close/>
                <a:moveTo>
                  <a:pt x="2964345" y="1086641"/>
                </a:moveTo>
                <a:cubicBezTo>
                  <a:pt x="2957255" y="1085467"/>
                  <a:pt x="2952225" y="1085833"/>
                  <a:pt x="2949098" y="1087573"/>
                </a:cubicBezTo>
                <a:lnTo>
                  <a:pt x="2947349" y="1091752"/>
                </a:lnTo>
                <a:lnTo>
                  <a:pt x="2963240" y="1098711"/>
                </a:lnTo>
                <a:cubicBezTo>
                  <a:pt x="2973043" y="1103686"/>
                  <a:pt x="2983168" y="1109314"/>
                  <a:pt x="2993292" y="1114943"/>
                </a:cubicBezTo>
                <a:cubicBezTo>
                  <a:pt x="3038981" y="1152993"/>
                  <a:pt x="3104189" y="1131055"/>
                  <a:pt x="3098787" y="1095163"/>
                </a:cubicBezTo>
                <a:lnTo>
                  <a:pt x="3097185" y="1092030"/>
                </a:lnTo>
                <a:lnTo>
                  <a:pt x="3053063" y="1102679"/>
                </a:lnTo>
                <a:cubicBezTo>
                  <a:pt x="3034840" y="1104881"/>
                  <a:pt x="3014696" y="1103802"/>
                  <a:pt x="2991956" y="1094955"/>
                </a:cubicBezTo>
                <a:cubicBezTo>
                  <a:pt x="2980586" y="1090531"/>
                  <a:pt x="2971435" y="1087816"/>
                  <a:pt x="2964345" y="1086641"/>
                </a:cubicBezTo>
                <a:close/>
                <a:moveTo>
                  <a:pt x="2936500" y="593510"/>
                </a:moveTo>
                <a:lnTo>
                  <a:pt x="2936479" y="593547"/>
                </a:lnTo>
                <a:cubicBezTo>
                  <a:pt x="2921527" y="608005"/>
                  <a:pt x="2916752" y="633179"/>
                  <a:pt x="2901801" y="647637"/>
                </a:cubicBezTo>
                <a:cubicBezTo>
                  <a:pt x="2897026" y="672811"/>
                  <a:pt x="2887267" y="702805"/>
                  <a:pt x="2943133" y="751572"/>
                </a:cubicBezTo>
                <a:cubicBezTo>
                  <a:pt x="2948222" y="756931"/>
                  <a:pt x="2953362" y="767378"/>
                  <a:pt x="2957257" y="779031"/>
                </a:cubicBezTo>
                <a:lnTo>
                  <a:pt x="2957283" y="779169"/>
                </a:lnTo>
                <a:lnTo>
                  <a:pt x="2959212" y="736747"/>
                </a:lnTo>
                <a:cubicBezTo>
                  <a:pt x="2970269" y="710638"/>
                  <a:pt x="2955626" y="663125"/>
                  <a:pt x="2943143" y="619304"/>
                </a:cubicBezTo>
                <a:close/>
                <a:moveTo>
                  <a:pt x="2869990" y="0"/>
                </a:moveTo>
                <a:cubicBezTo>
                  <a:pt x="2869990" y="0"/>
                  <a:pt x="2885150" y="5898"/>
                  <a:pt x="2885150" y="5898"/>
                </a:cubicBezTo>
                <a:cubicBezTo>
                  <a:pt x="2970710" y="5395"/>
                  <a:pt x="3051286" y="9712"/>
                  <a:pt x="3136847" y="9209"/>
                </a:cubicBezTo>
                <a:cubicBezTo>
                  <a:pt x="3157408" y="50999"/>
                  <a:pt x="3177970" y="92789"/>
                  <a:pt x="3198532" y="134579"/>
                </a:cubicBezTo>
                <a:cubicBezTo>
                  <a:pt x="3193548" y="139398"/>
                  <a:pt x="3193548" y="139398"/>
                  <a:pt x="3188564" y="144217"/>
                </a:cubicBezTo>
                <a:cubicBezTo>
                  <a:pt x="3159079" y="213843"/>
                  <a:pt x="3104257" y="266853"/>
                  <a:pt x="3044243" y="304327"/>
                </a:cubicBezTo>
                <a:cubicBezTo>
                  <a:pt x="3019115" y="308067"/>
                  <a:pt x="2999180" y="327344"/>
                  <a:pt x="3029918" y="379851"/>
                </a:cubicBezTo>
                <a:cubicBezTo>
                  <a:pt x="3035111" y="395387"/>
                  <a:pt x="3040303" y="410924"/>
                  <a:pt x="3035319" y="415743"/>
                </a:cubicBezTo>
                <a:cubicBezTo>
                  <a:pt x="3017980" y="442787"/>
                  <a:pt x="3003186" y="472511"/>
                  <a:pt x="2987768" y="502838"/>
                </a:cubicBezTo>
                <a:lnTo>
                  <a:pt x="2961223" y="549786"/>
                </a:lnTo>
                <a:lnTo>
                  <a:pt x="2967300" y="543909"/>
                </a:lnTo>
                <a:cubicBezTo>
                  <a:pt x="2987444" y="544989"/>
                  <a:pt x="3007588" y="546067"/>
                  <a:pt x="3032716" y="542328"/>
                </a:cubicBezTo>
                <a:cubicBezTo>
                  <a:pt x="3057844" y="538588"/>
                  <a:pt x="3087956" y="530028"/>
                  <a:pt x="3123260" y="537005"/>
                </a:cubicBezTo>
                <a:cubicBezTo>
                  <a:pt x="3173724" y="549881"/>
                  <a:pt x="3209029" y="556858"/>
                  <a:pt x="3203419" y="500611"/>
                </a:cubicBezTo>
                <a:cubicBezTo>
                  <a:pt x="3234157" y="553118"/>
                  <a:pt x="3259911" y="610445"/>
                  <a:pt x="3290650" y="662952"/>
                </a:cubicBezTo>
                <a:cubicBezTo>
                  <a:pt x="3310794" y="664031"/>
                  <a:pt x="3351082" y="666190"/>
                  <a:pt x="3345889" y="650653"/>
                </a:cubicBezTo>
                <a:cubicBezTo>
                  <a:pt x="3340279" y="594405"/>
                  <a:pt x="3324701" y="547796"/>
                  <a:pt x="3303930" y="485651"/>
                </a:cubicBezTo>
                <a:cubicBezTo>
                  <a:pt x="3314106" y="496368"/>
                  <a:pt x="3314106" y="496368"/>
                  <a:pt x="3324283" y="507085"/>
                </a:cubicBezTo>
                <a:cubicBezTo>
                  <a:pt x="3334251" y="497447"/>
                  <a:pt x="3364362" y="488888"/>
                  <a:pt x="3354186" y="478170"/>
                </a:cubicBezTo>
                <a:cubicBezTo>
                  <a:pt x="3313271" y="414946"/>
                  <a:pt x="3343592" y="426743"/>
                  <a:pt x="3389073" y="444437"/>
                </a:cubicBezTo>
                <a:cubicBezTo>
                  <a:pt x="3313062" y="394591"/>
                  <a:pt x="3297484" y="347981"/>
                  <a:pt x="3281907" y="301372"/>
                </a:cubicBezTo>
                <a:cubicBezTo>
                  <a:pt x="3327387" y="319067"/>
                  <a:pt x="3357708" y="330863"/>
                  <a:pt x="3388028" y="342660"/>
                </a:cubicBezTo>
                <a:cubicBezTo>
                  <a:pt x="3392803" y="317485"/>
                  <a:pt x="3377434" y="291231"/>
                  <a:pt x="3372241" y="275695"/>
                </a:cubicBezTo>
                <a:cubicBezTo>
                  <a:pt x="3417513" y="273034"/>
                  <a:pt x="3457802" y="275192"/>
                  <a:pt x="3492897" y="261814"/>
                </a:cubicBezTo>
                <a:cubicBezTo>
                  <a:pt x="3532976" y="243617"/>
                  <a:pt x="3573056" y="225419"/>
                  <a:pt x="3618119" y="202403"/>
                </a:cubicBezTo>
                <a:cubicBezTo>
                  <a:pt x="3672941" y="149392"/>
                  <a:pt x="3732746" y="91563"/>
                  <a:pt x="3787568" y="38553"/>
                </a:cubicBezTo>
                <a:cubicBezTo>
                  <a:pt x="3802520" y="24096"/>
                  <a:pt x="3817471" y="9639"/>
                  <a:pt x="3827439" y="0"/>
                </a:cubicBezTo>
                <a:cubicBezTo>
                  <a:pt x="3827439" y="0"/>
                  <a:pt x="3842599" y="5898"/>
                  <a:pt x="3842599" y="5898"/>
                </a:cubicBezTo>
                <a:cubicBezTo>
                  <a:pt x="3928159" y="5395"/>
                  <a:pt x="4008735" y="9712"/>
                  <a:pt x="4094296" y="9209"/>
                </a:cubicBezTo>
                <a:cubicBezTo>
                  <a:pt x="4114857" y="50999"/>
                  <a:pt x="4135419" y="92789"/>
                  <a:pt x="4155981" y="134579"/>
                </a:cubicBezTo>
                <a:cubicBezTo>
                  <a:pt x="4150997" y="139398"/>
                  <a:pt x="4150997" y="139398"/>
                  <a:pt x="4146013" y="144217"/>
                </a:cubicBezTo>
                <a:cubicBezTo>
                  <a:pt x="4116528" y="213843"/>
                  <a:pt x="4061706" y="266853"/>
                  <a:pt x="4001692" y="304327"/>
                </a:cubicBezTo>
                <a:cubicBezTo>
                  <a:pt x="3976564" y="308067"/>
                  <a:pt x="3956629" y="327344"/>
                  <a:pt x="3987367" y="379851"/>
                </a:cubicBezTo>
                <a:cubicBezTo>
                  <a:pt x="3992560" y="395387"/>
                  <a:pt x="3997752" y="410924"/>
                  <a:pt x="3992768" y="415743"/>
                </a:cubicBezTo>
                <a:cubicBezTo>
                  <a:pt x="3958091" y="469832"/>
                  <a:pt x="3933590" y="534639"/>
                  <a:pt x="3893928" y="593547"/>
                </a:cubicBezTo>
                <a:cubicBezTo>
                  <a:pt x="3878976" y="608005"/>
                  <a:pt x="3874201" y="633179"/>
                  <a:pt x="3859250" y="647637"/>
                </a:cubicBezTo>
                <a:cubicBezTo>
                  <a:pt x="3854475" y="672811"/>
                  <a:pt x="3844716" y="702805"/>
                  <a:pt x="3900582" y="751572"/>
                </a:cubicBezTo>
                <a:cubicBezTo>
                  <a:pt x="3910759" y="762289"/>
                  <a:pt x="3921144" y="793362"/>
                  <a:pt x="3921353" y="813718"/>
                </a:cubicBezTo>
                <a:cubicBezTo>
                  <a:pt x="3936722" y="839971"/>
                  <a:pt x="3947108" y="871044"/>
                  <a:pt x="3952300" y="886581"/>
                </a:cubicBezTo>
                <a:cubicBezTo>
                  <a:pt x="3952718" y="927292"/>
                  <a:pt x="3988022" y="934269"/>
                  <a:pt x="4008375" y="955704"/>
                </a:cubicBezTo>
                <a:cubicBezTo>
                  <a:pt x="4038905" y="987855"/>
                  <a:pt x="4069434" y="1020007"/>
                  <a:pt x="4105156" y="1067695"/>
                </a:cubicBezTo>
                <a:cubicBezTo>
                  <a:pt x="4080028" y="1071436"/>
                  <a:pt x="4070061" y="1081074"/>
                  <a:pt x="4060093" y="1090712"/>
                </a:cubicBezTo>
                <a:cubicBezTo>
                  <a:pt x="4029981" y="1099271"/>
                  <a:pt x="3994886" y="1112650"/>
                  <a:pt x="3949405" y="1094955"/>
                </a:cubicBezTo>
                <a:cubicBezTo>
                  <a:pt x="3903924" y="1077260"/>
                  <a:pt x="3893956" y="1086899"/>
                  <a:pt x="3909326" y="1113152"/>
                </a:cubicBezTo>
                <a:cubicBezTo>
                  <a:pt x="3839135" y="1139909"/>
                  <a:pt x="3773927" y="1161846"/>
                  <a:pt x="3708720" y="1183783"/>
                </a:cubicBezTo>
                <a:cubicBezTo>
                  <a:pt x="3739249" y="1215935"/>
                  <a:pt x="3764795" y="1252906"/>
                  <a:pt x="3800517" y="1300595"/>
                </a:cubicBezTo>
                <a:cubicBezTo>
                  <a:pt x="3770196" y="1288798"/>
                  <a:pt x="3750052" y="1287719"/>
                  <a:pt x="3729908" y="1286640"/>
                </a:cubicBezTo>
                <a:cubicBezTo>
                  <a:pt x="3760438" y="1318792"/>
                  <a:pt x="3806127" y="1356842"/>
                  <a:pt x="3846833" y="1399711"/>
                </a:cubicBezTo>
                <a:cubicBezTo>
                  <a:pt x="3821705" y="1403451"/>
                  <a:pt x="3816722" y="1408270"/>
                  <a:pt x="3801561" y="1402372"/>
                </a:cubicBezTo>
                <a:cubicBezTo>
                  <a:pt x="3766257" y="1395395"/>
                  <a:pt x="3710600" y="1366983"/>
                  <a:pt x="3690664" y="1386260"/>
                </a:cubicBezTo>
                <a:cubicBezTo>
                  <a:pt x="3660762" y="1415174"/>
                  <a:pt x="3600121" y="1391582"/>
                  <a:pt x="3539479" y="1367989"/>
                </a:cubicBezTo>
                <a:cubicBezTo>
                  <a:pt x="3535331" y="1454230"/>
                  <a:pt x="3525990" y="1524935"/>
                  <a:pt x="3521841" y="1611176"/>
                </a:cubicBezTo>
                <a:cubicBezTo>
                  <a:pt x="3512292" y="1661525"/>
                  <a:pt x="3437117" y="1693101"/>
                  <a:pt x="3361315" y="1663610"/>
                </a:cubicBezTo>
                <a:cubicBezTo>
                  <a:pt x="3330995" y="1651813"/>
                  <a:pt x="3290498" y="1629299"/>
                  <a:pt x="3270354" y="1628221"/>
                </a:cubicBezTo>
                <a:cubicBezTo>
                  <a:pt x="3255402" y="1642678"/>
                  <a:pt x="3265788" y="1673751"/>
                  <a:pt x="3266205" y="1714462"/>
                </a:cubicBezTo>
                <a:cubicBezTo>
                  <a:pt x="3245853" y="1693027"/>
                  <a:pt x="3225499" y="1671593"/>
                  <a:pt x="3205147" y="1650158"/>
                </a:cubicBezTo>
                <a:cubicBezTo>
                  <a:pt x="3185211" y="1669434"/>
                  <a:pt x="3185211" y="1669434"/>
                  <a:pt x="3241077" y="1718202"/>
                </a:cubicBezTo>
                <a:cubicBezTo>
                  <a:pt x="3195597" y="1700507"/>
                  <a:pt x="3180645" y="1714964"/>
                  <a:pt x="3196223" y="1761574"/>
                </a:cubicBezTo>
                <a:cubicBezTo>
                  <a:pt x="3227379" y="1854792"/>
                  <a:pt x="3253551" y="1952830"/>
                  <a:pt x="3274531" y="2035331"/>
                </a:cubicBezTo>
                <a:cubicBezTo>
                  <a:pt x="3290318" y="2102296"/>
                  <a:pt x="3311088" y="2164441"/>
                  <a:pt x="3245672" y="2166023"/>
                </a:cubicBezTo>
                <a:cubicBezTo>
                  <a:pt x="3200400" y="2168684"/>
                  <a:pt x="3175481" y="2192779"/>
                  <a:pt x="3191268" y="2259744"/>
                </a:cubicBezTo>
                <a:cubicBezTo>
                  <a:pt x="3186284" y="2264563"/>
                  <a:pt x="3171333" y="2279021"/>
                  <a:pt x="3156172" y="2273122"/>
                </a:cubicBezTo>
                <a:cubicBezTo>
                  <a:pt x="3120868" y="2266145"/>
                  <a:pt x="3080371" y="2243632"/>
                  <a:pt x="3039874" y="2221118"/>
                </a:cubicBezTo>
                <a:cubicBezTo>
                  <a:pt x="3051095" y="2333613"/>
                  <a:pt x="3052139" y="2435390"/>
                  <a:pt x="3068343" y="2543066"/>
                </a:cubicBezTo>
                <a:cubicBezTo>
                  <a:pt x="3079147" y="2614850"/>
                  <a:pt x="3120270" y="2698430"/>
                  <a:pt x="3131073" y="2770214"/>
                </a:cubicBezTo>
                <a:cubicBezTo>
                  <a:pt x="3136892" y="2846817"/>
                  <a:pt x="3137519" y="2907883"/>
                  <a:pt x="3133162" y="2973769"/>
                </a:cubicBezTo>
                <a:cubicBezTo>
                  <a:pt x="3133162" y="2973769"/>
                  <a:pt x="3128178" y="2978588"/>
                  <a:pt x="3128178" y="2978588"/>
                </a:cubicBezTo>
                <a:cubicBezTo>
                  <a:pt x="3118210" y="2988226"/>
                  <a:pt x="3093082" y="2991966"/>
                  <a:pt x="3083115" y="3001604"/>
                </a:cubicBezTo>
                <a:cubicBezTo>
                  <a:pt x="3057778" y="2984989"/>
                  <a:pt x="3052794" y="2989808"/>
                  <a:pt x="3032650" y="2988729"/>
                </a:cubicBezTo>
                <a:cubicBezTo>
                  <a:pt x="3017490" y="2982831"/>
                  <a:pt x="2997346" y="2981752"/>
                  <a:pt x="2972009" y="2965136"/>
                </a:cubicBezTo>
                <a:cubicBezTo>
                  <a:pt x="2946672" y="2948521"/>
                  <a:pt x="2941480" y="2932984"/>
                  <a:pt x="2936078" y="2897092"/>
                </a:cubicBezTo>
                <a:cubicBezTo>
                  <a:pt x="2935869" y="2876737"/>
                  <a:pt x="2920500" y="2850483"/>
                  <a:pt x="2904922" y="2803874"/>
                </a:cubicBezTo>
                <a:cubicBezTo>
                  <a:pt x="2860068" y="2847246"/>
                  <a:pt x="2871080" y="2939385"/>
                  <a:pt x="2759557" y="2862206"/>
                </a:cubicBezTo>
                <a:cubicBezTo>
                  <a:pt x="2745023" y="2917375"/>
                  <a:pt x="2725296" y="2957007"/>
                  <a:pt x="2715538" y="2987000"/>
                </a:cubicBezTo>
                <a:cubicBezTo>
                  <a:pt x="2685217" y="2975204"/>
                  <a:pt x="2659880" y="2958588"/>
                  <a:pt x="2644720" y="2952690"/>
                </a:cubicBezTo>
                <a:cubicBezTo>
                  <a:pt x="2584288" y="2949453"/>
                  <a:pt x="2548775" y="2922120"/>
                  <a:pt x="2532988" y="2855155"/>
                </a:cubicBezTo>
                <a:cubicBezTo>
                  <a:pt x="2532988" y="2855155"/>
                  <a:pt x="2522811" y="2844438"/>
                  <a:pt x="2512635" y="2833721"/>
                </a:cubicBezTo>
                <a:cubicBezTo>
                  <a:pt x="2503085" y="2884070"/>
                  <a:pt x="2483358" y="2923702"/>
                  <a:pt x="2381803" y="2836885"/>
                </a:cubicBezTo>
                <a:cubicBezTo>
                  <a:pt x="2397589" y="2903849"/>
                  <a:pt x="2423344" y="2961176"/>
                  <a:pt x="2428954" y="3017423"/>
                </a:cubicBezTo>
                <a:cubicBezTo>
                  <a:pt x="2439966" y="3109562"/>
                  <a:pt x="2461154" y="3212419"/>
                  <a:pt x="2467182" y="3309378"/>
                </a:cubicBezTo>
                <a:cubicBezTo>
                  <a:pt x="2477986" y="3381162"/>
                  <a:pt x="2488789" y="3452945"/>
                  <a:pt x="2418389" y="3459346"/>
                </a:cubicBezTo>
                <a:cubicBezTo>
                  <a:pt x="2373117" y="3462007"/>
                  <a:pt x="2327636" y="3444313"/>
                  <a:pt x="2276754" y="3390726"/>
                </a:cubicBezTo>
                <a:cubicBezTo>
                  <a:pt x="2246224" y="3358574"/>
                  <a:pt x="2210711" y="3331241"/>
                  <a:pt x="2180390" y="3319445"/>
                </a:cubicBezTo>
                <a:cubicBezTo>
                  <a:pt x="2145086" y="3312468"/>
                  <a:pt x="2119749" y="3295852"/>
                  <a:pt x="2084027" y="3248164"/>
                </a:cubicBezTo>
                <a:cubicBezTo>
                  <a:pt x="2078835" y="3232628"/>
                  <a:pt x="2058482" y="3211193"/>
                  <a:pt x="2048305" y="3200476"/>
                </a:cubicBezTo>
                <a:cubicBezTo>
                  <a:pt x="2043321" y="3205295"/>
                  <a:pt x="2033145" y="3194578"/>
                  <a:pt x="2033145" y="3194578"/>
                </a:cubicBezTo>
                <a:cubicBezTo>
                  <a:pt x="2038338" y="3210114"/>
                  <a:pt x="2048514" y="3220831"/>
                  <a:pt x="2043530" y="3225651"/>
                </a:cubicBezTo>
                <a:cubicBezTo>
                  <a:pt x="2053707" y="3236368"/>
                  <a:pt x="2063883" y="3247085"/>
                  <a:pt x="2084236" y="3268520"/>
                </a:cubicBezTo>
                <a:cubicBezTo>
                  <a:pt x="2064092" y="3267441"/>
                  <a:pt x="2054124" y="3277079"/>
                  <a:pt x="2038964" y="3271181"/>
                </a:cubicBezTo>
                <a:cubicBezTo>
                  <a:pt x="2013627" y="3254565"/>
                  <a:pt x="1978114" y="3227232"/>
                  <a:pt x="1942601" y="3199899"/>
                </a:cubicBezTo>
                <a:cubicBezTo>
                  <a:pt x="1948002" y="3235791"/>
                  <a:pt x="1948211" y="3256147"/>
                  <a:pt x="1953404" y="3271683"/>
                </a:cubicBezTo>
                <a:cubicBezTo>
                  <a:pt x="1959015" y="3327931"/>
                  <a:pt x="1959641" y="3388998"/>
                  <a:pt x="2010732" y="3462939"/>
                </a:cubicBezTo>
                <a:cubicBezTo>
                  <a:pt x="2015925" y="3478476"/>
                  <a:pt x="2021118" y="3494012"/>
                  <a:pt x="2016134" y="3498831"/>
                </a:cubicBezTo>
                <a:cubicBezTo>
                  <a:pt x="2016342" y="3519187"/>
                  <a:pt x="2011359" y="3524006"/>
                  <a:pt x="2016551" y="3539542"/>
                </a:cubicBezTo>
                <a:cubicBezTo>
                  <a:pt x="2037322" y="3601688"/>
                  <a:pt x="2063076" y="3659015"/>
                  <a:pt x="2078654" y="3705624"/>
                </a:cubicBezTo>
                <a:cubicBezTo>
                  <a:pt x="2094232" y="3752233"/>
                  <a:pt x="2099634" y="3788125"/>
                  <a:pt x="2115212" y="3834734"/>
                </a:cubicBezTo>
                <a:cubicBezTo>
                  <a:pt x="2079699" y="3807401"/>
                  <a:pt x="2059346" y="3785967"/>
                  <a:pt x="2023832" y="3758634"/>
                </a:cubicBezTo>
                <a:cubicBezTo>
                  <a:pt x="2029025" y="3774170"/>
                  <a:pt x="2029025" y="3774170"/>
                  <a:pt x="2024041" y="3778989"/>
                </a:cubicBezTo>
                <a:cubicBezTo>
                  <a:pt x="2044394" y="3800424"/>
                  <a:pt x="2064747" y="3821859"/>
                  <a:pt x="2085100" y="3843293"/>
                </a:cubicBezTo>
                <a:cubicBezTo>
                  <a:pt x="2059763" y="3826678"/>
                  <a:pt x="2044603" y="3820779"/>
                  <a:pt x="2029443" y="3814881"/>
                </a:cubicBezTo>
                <a:cubicBezTo>
                  <a:pt x="2050005" y="3856671"/>
                  <a:pt x="2075550" y="3893642"/>
                  <a:pt x="2075759" y="3913998"/>
                </a:cubicBezTo>
                <a:cubicBezTo>
                  <a:pt x="2091128" y="3940252"/>
                  <a:pt x="2071193" y="3959528"/>
                  <a:pt x="2066209" y="3964347"/>
                </a:cubicBezTo>
                <a:cubicBezTo>
                  <a:pt x="1980231" y="3924139"/>
                  <a:pt x="1899237" y="3879111"/>
                  <a:pt x="1807858" y="3803012"/>
                </a:cubicBezTo>
                <a:cubicBezTo>
                  <a:pt x="1762168" y="3764961"/>
                  <a:pt x="1721671" y="3742447"/>
                  <a:pt x="1660821" y="3698499"/>
                </a:cubicBezTo>
                <a:cubicBezTo>
                  <a:pt x="1650645" y="3687782"/>
                  <a:pt x="1635275" y="3661528"/>
                  <a:pt x="1630083" y="3645992"/>
                </a:cubicBezTo>
                <a:cubicBezTo>
                  <a:pt x="1650227" y="3647071"/>
                  <a:pt x="1670371" y="3648150"/>
                  <a:pt x="1700692" y="3659947"/>
                </a:cubicBezTo>
                <a:cubicBezTo>
                  <a:pt x="1624264" y="3569389"/>
                  <a:pt x="1573173" y="3495447"/>
                  <a:pt x="1592690" y="3435460"/>
                </a:cubicBezTo>
                <a:cubicBezTo>
                  <a:pt x="1577530" y="3429562"/>
                  <a:pt x="1557177" y="3408127"/>
                  <a:pt x="1557177" y="3408127"/>
                </a:cubicBezTo>
                <a:cubicBezTo>
                  <a:pt x="1547418" y="3438121"/>
                  <a:pt x="1542643" y="3463295"/>
                  <a:pt x="1522499" y="3462216"/>
                </a:cubicBezTo>
                <a:cubicBezTo>
                  <a:pt x="1482420" y="3480413"/>
                  <a:pt x="1488030" y="3536661"/>
                  <a:pt x="1463111" y="3560756"/>
                </a:cubicBezTo>
                <a:cubicBezTo>
                  <a:pt x="1437983" y="3564496"/>
                  <a:pt x="1438192" y="3584852"/>
                  <a:pt x="1428225" y="3594490"/>
                </a:cubicBezTo>
                <a:cubicBezTo>
                  <a:pt x="1393129" y="3607868"/>
                  <a:pt x="1403514" y="3638941"/>
                  <a:pt x="1464364" y="3682889"/>
                </a:cubicBezTo>
                <a:cubicBezTo>
                  <a:pt x="1464364" y="3682889"/>
                  <a:pt x="1474541" y="3693607"/>
                  <a:pt x="1494894" y="3715041"/>
                </a:cubicBezTo>
                <a:cubicBezTo>
                  <a:pt x="1398530" y="3643760"/>
                  <a:pt x="1353259" y="3646421"/>
                  <a:pt x="1338725" y="3701590"/>
                </a:cubicBezTo>
                <a:cubicBezTo>
                  <a:pt x="1338725" y="3701590"/>
                  <a:pt x="1333741" y="3706409"/>
                  <a:pt x="1333741" y="3706409"/>
                </a:cubicBezTo>
                <a:cubicBezTo>
                  <a:pt x="1263759" y="3753521"/>
                  <a:pt x="1193777" y="3800633"/>
                  <a:pt x="1138955" y="3853643"/>
                </a:cubicBezTo>
                <a:cubicBezTo>
                  <a:pt x="1130233" y="3862077"/>
                  <a:pt x="1120875" y="3869840"/>
                  <a:pt x="1110317" y="3875553"/>
                </a:cubicBezTo>
                <a:lnTo>
                  <a:pt x="1104933" y="3876995"/>
                </a:lnTo>
                <a:lnTo>
                  <a:pt x="1113877" y="3895800"/>
                </a:lnTo>
                <a:cubicBezTo>
                  <a:pt x="1116622" y="3902782"/>
                  <a:pt x="1118258" y="3908909"/>
                  <a:pt x="1118310" y="3913998"/>
                </a:cubicBezTo>
                <a:cubicBezTo>
                  <a:pt x="1133679" y="3940252"/>
                  <a:pt x="1113744" y="3959528"/>
                  <a:pt x="1108760" y="3964347"/>
                </a:cubicBezTo>
                <a:cubicBezTo>
                  <a:pt x="1022782" y="3924139"/>
                  <a:pt x="941788" y="3879111"/>
                  <a:pt x="850409" y="3803012"/>
                </a:cubicBezTo>
                <a:cubicBezTo>
                  <a:pt x="804719" y="3764961"/>
                  <a:pt x="764222" y="3742447"/>
                  <a:pt x="703372" y="3698499"/>
                </a:cubicBezTo>
                <a:cubicBezTo>
                  <a:pt x="693196" y="3687782"/>
                  <a:pt x="677826" y="3661528"/>
                  <a:pt x="672634" y="3645992"/>
                </a:cubicBezTo>
                <a:cubicBezTo>
                  <a:pt x="692778" y="3647071"/>
                  <a:pt x="712922" y="3648150"/>
                  <a:pt x="743243" y="3659947"/>
                </a:cubicBezTo>
                <a:cubicBezTo>
                  <a:pt x="666815" y="3569389"/>
                  <a:pt x="615724" y="3495447"/>
                  <a:pt x="635241" y="3435460"/>
                </a:cubicBezTo>
                <a:cubicBezTo>
                  <a:pt x="620081" y="3429562"/>
                  <a:pt x="599728" y="3408127"/>
                  <a:pt x="599728" y="3408127"/>
                </a:cubicBezTo>
                <a:cubicBezTo>
                  <a:pt x="589969" y="3438121"/>
                  <a:pt x="585194" y="3463295"/>
                  <a:pt x="565050" y="3462216"/>
                </a:cubicBezTo>
                <a:cubicBezTo>
                  <a:pt x="524971" y="3480413"/>
                  <a:pt x="530581" y="3536661"/>
                  <a:pt x="505662" y="3560756"/>
                </a:cubicBezTo>
                <a:cubicBezTo>
                  <a:pt x="480534" y="3564496"/>
                  <a:pt x="480743" y="3584852"/>
                  <a:pt x="470776" y="3594490"/>
                </a:cubicBezTo>
                <a:cubicBezTo>
                  <a:pt x="435680" y="3607868"/>
                  <a:pt x="446065" y="3638941"/>
                  <a:pt x="506915" y="3682889"/>
                </a:cubicBezTo>
                <a:cubicBezTo>
                  <a:pt x="506915" y="3682889"/>
                  <a:pt x="517092" y="3693607"/>
                  <a:pt x="537445" y="3715041"/>
                </a:cubicBezTo>
                <a:cubicBezTo>
                  <a:pt x="441081" y="3643760"/>
                  <a:pt x="395809" y="3646421"/>
                  <a:pt x="381276" y="3701590"/>
                </a:cubicBezTo>
                <a:cubicBezTo>
                  <a:pt x="381276" y="3701590"/>
                  <a:pt x="376292" y="3706409"/>
                  <a:pt x="376292" y="3706409"/>
                </a:cubicBezTo>
                <a:cubicBezTo>
                  <a:pt x="306310" y="3753521"/>
                  <a:pt x="236328" y="3800633"/>
                  <a:pt x="181506" y="3853643"/>
                </a:cubicBezTo>
                <a:cubicBezTo>
                  <a:pt x="146619" y="3887377"/>
                  <a:pt x="101556" y="3910393"/>
                  <a:pt x="10176" y="3834293"/>
                </a:cubicBezTo>
                <a:cubicBezTo>
                  <a:pt x="10176" y="3834293"/>
                  <a:pt x="0" y="3823575"/>
                  <a:pt x="0" y="3823575"/>
                </a:cubicBezTo>
                <a:cubicBezTo>
                  <a:pt x="34678" y="3769486"/>
                  <a:pt x="59179" y="3704680"/>
                  <a:pt x="93857" y="3650591"/>
                </a:cubicBezTo>
                <a:cubicBezTo>
                  <a:pt x="118567" y="3606140"/>
                  <a:pt x="143277" y="3561689"/>
                  <a:pt x="167988" y="3517237"/>
                </a:cubicBezTo>
                <a:cubicBezTo>
                  <a:pt x="172971" y="3512418"/>
                  <a:pt x="167779" y="3496882"/>
                  <a:pt x="162586" y="3481346"/>
                </a:cubicBezTo>
                <a:cubicBezTo>
                  <a:pt x="172554" y="3471707"/>
                  <a:pt x="192698" y="3472786"/>
                  <a:pt x="197682" y="3467967"/>
                </a:cubicBezTo>
                <a:cubicBezTo>
                  <a:pt x="222392" y="3423516"/>
                  <a:pt x="247102" y="3379065"/>
                  <a:pt x="256652" y="3328716"/>
                </a:cubicBezTo>
                <a:cubicBezTo>
                  <a:pt x="296313" y="3269807"/>
                  <a:pt x="320815" y="3205001"/>
                  <a:pt x="345316" y="3140194"/>
                </a:cubicBezTo>
                <a:cubicBezTo>
                  <a:pt x="384351" y="3020219"/>
                  <a:pt x="418402" y="2905063"/>
                  <a:pt x="452454" y="2789908"/>
                </a:cubicBezTo>
                <a:cubicBezTo>
                  <a:pt x="461795" y="2719203"/>
                  <a:pt x="471136" y="2648498"/>
                  <a:pt x="485461" y="2572974"/>
                </a:cubicBezTo>
                <a:cubicBezTo>
                  <a:pt x="490027" y="2527444"/>
                  <a:pt x="520139" y="2518885"/>
                  <a:pt x="580780" y="2542478"/>
                </a:cubicBezTo>
                <a:cubicBezTo>
                  <a:pt x="621277" y="2564991"/>
                  <a:pt x="671950" y="2598223"/>
                  <a:pt x="707463" y="2625555"/>
                </a:cubicBezTo>
                <a:cubicBezTo>
                  <a:pt x="763330" y="2674323"/>
                  <a:pt x="762912" y="2633612"/>
                  <a:pt x="783056" y="2634691"/>
                </a:cubicBezTo>
                <a:cubicBezTo>
                  <a:pt x="788040" y="2629872"/>
                  <a:pt x="782847" y="2614335"/>
                  <a:pt x="782847" y="2614335"/>
                </a:cubicBezTo>
                <a:cubicBezTo>
                  <a:pt x="802991" y="2615414"/>
                  <a:pt x="828328" y="2632030"/>
                  <a:pt x="863632" y="2639007"/>
                </a:cubicBezTo>
                <a:cubicBezTo>
                  <a:pt x="792397" y="2563986"/>
                  <a:pt x="807348" y="2549529"/>
                  <a:pt x="842653" y="2556506"/>
                </a:cubicBezTo>
                <a:cubicBezTo>
                  <a:pt x="827075" y="2509897"/>
                  <a:pt x="801529" y="2472926"/>
                  <a:pt x="791144" y="2441853"/>
                </a:cubicBezTo>
                <a:cubicBezTo>
                  <a:pt x="806304" y="2447751"/>
                  <a:pt x="811288" y="2442932"/>
                  <a:pt x="846592" y="2449909"/>
                </a:cubicBezTo>
                <a:cubicBezTo>
                  <a:pt x="800903" y="2411859"/>
                  <a:pt x="770373" y="2379707"/>
                  <a:pt x="739844" y="2347556"/>
                </a:cubicBezTo>
                <a:cubicBezTo>
                  <a:pt x="765181" y="2364171"/>
                  <a:pt x="795501" y="2375967"/>
                  <a:pt x="810661" y="2381865"/>
                </a:cubicBezTo>
                <a:cubicBezTo>
                  <a:pt x="815019" y="2315980"/>
                  <a:pt x="814183" y="2234558"/>
                  <a:pt x="818541" y="2168672"/>
                </a:cubicBezTo>
                <a:cubicBezTo>
                  <a:pt x="813139" y="2132780"/>
                  <a:pt x="817914" y="2107606"/>
                  <a:pt x="812513" y="2071714"/>
                </a:cubicBezTo>
                <a:cubicBezTo>
                  <a:pt x="822689" y="2082431"/>
                  <a:pt x="843042" y="2103866"/>
                  <a:pt x="863395" y="2125300"/>
                </a:cubicBezTo>
                <a:cubicBezTo>
                  <a:pt x="873362" y="2115662"/>
                  <a:pt x="873154" y="2095306"/>
                  <a:pt x="883121" y="2085668"/>
                </a:cubicBezTo>
                <a:cubicBezTo>
                  <a:pt x="944180" y="2149972"/>
                  <a:pt x="984468" y="2152130"/>
                  <a:pt x="1014580" y="2143571"/>
                </a:cubicBezTo>
                <a:cubicBezTo>
                  <a:pt x="1034724" y="2144650"/>
                  <a:pt x="1019146" y="2098041"/>
                  <a:pt x="1008761" y="2066968"/>
                </a:cubicBezTo>
                <a:cubicBezTo>
                  <a:pt x="1033471" y="2022517"/>
                  <a:pt x="1063165" y="1973247"/>
                  <a:pt x="1032009" y="1880029"/>
                </a:cubicBezTo>
                <a:cubicBezTo>
                  <a:pt x="1026816" y="1864492"/>
                  <a:pt x="1086831" y="1827018"/>
                  <a:pt x="1097007" y="1837736"/>
                </a:cubicBezTo>
                <a:cubicBezTo>
                  <a:pt x="1122344" y="1854351"/>
                  <a:pt x="1142697" y="1875786"/>
                  <a:pt x="1163050" y="1897220"/>
                </a:cubicBezTo>
                <a:cubicBezTo>
                  <a:pt x="1213932" y="1950807"/>
                  <a:pt x="1234076" y="1951886"/>
                  <a:pt x="1233659" y="1911175"/>
                </a:cubicBezTo>
                <a:cubicBezTo>
                  <a:pt x="1243626" y="1901537"/>
                  <a:pt x="1233241" y="1870464"/>
                  <a:pt x="1248401" y="1876362"/>
                </a:cubicBezTo>
                <a:cubicBezTo>
                  <a:pt x="1298866" y="1889238"/>
                  <a:pt x="1303640" y="1864063"/>
                  <a:pt x="1303223" y="1823352"/>
                </a:cubicBezTo>
                <a:cubicBezTo>
                  <a:pt x="1303014" y="1802996"/>
                  <a:pt x="1307789" y="1777822"/>
                  <a:pt x="1322740" y="1763364"/>
                </a:cubicBezTo>
                <a:cubicBezTo>
                  <a:pt x="1307371" y="1737111"/>
                  <a:pt x="1297195" y="1726393"/>
                  <a:pt x="1281826" y="1700140"/>
                </a:cubicBezTo>
                <a:cubicBezTo>
                  <a:pt x="1307163" y="1716755"/>
                  <a:pt x="1327515" y="1738190"/>
                  <a:pt x="1352852" y="1754805"/>
                </a:cubicBezTo>
                <a:cubicBezTo>
                  <a:pt x="1346824" y="1657847"/>
                  <a:pt x="1315459" y="1544273"/>
                  <a:pt x="1405795" y="1518595"/>
                </a:cubicBezTo>
                <a:cubicBezTo>
                  <a:pt x="1400393" y="1482704"/>
                  <a:pt x="1379831" y="1440913"/>
                  <a:pt x="1374430" y="1405021"/>
                </a:cubicBezTo>
                <a:cubicBezTo>
                  <a:pt x="1374430" y="1405021"/>
                  <a:pt x="1379413" y="1400202"/>
                  <a:pt x="1389590" y="1410920"/>
                </a:cubicBezTo>
                <a:cubicBezTo>
                  <a:pt x="1369237" y="1389485"/>
                  <a:pt x="1359061" y="1378768"/>
                  <a:pt x="1348884" y="1368050"/>
                </a:cubicBezTo>
                <a:cubicBezTo>
                  <a:pt x="1419910" y="1422716"/>
                  <a:pt x="1455006" y="1409338"/>
                  <a:pt x="1474941" y="1390061"/>
                </a:cubicBezTo>
                <a:cubicBezTo>
                  <a:pt x="1515647" y="1432931"/>
                  <a:pt x="1556353" y="1475800"/>
                  <a:pt x="1581899" y="1512771"/>
                </a:cubicBezTo>
                <a:cubicBezTo>
                  <a:pt x="1627797" y="1571176"/>
                  <a:pt x="1657909" y="1562617"/>
                  <a:pt x="1678053" y="1563696"/>
                </a:cubicBezTo>
                <a:cubicBezTo>
                  <a:pt x="1708373" y="1575493"/>
                  <a:pt x="1702972" y="1539601"/>
                  <a:pt x="1677426" y="1502630"/>
                </a:cubicBezTo>
                <a:cubicBezTo>
                  <a:pt x="1651672" y="1445303"/>
                  <a:pt x="1636094" y="1398694"/>
                  <a:pt x="1655820" y="1359062"/>
                </a:cubicBezTo>
                <a:cubicBezTo>
                  <a:pt x="1660804" y="1354243"/>
                  <a:pt x="1650628" y="1343525"/>
                  <a:pt x="1645435" y="1327989"/>
                </a:cubicBezTo>
                <a:cubicBezTo>
                  <a:pt x="1640242" y="1312453"/>
                  <a:pt x="1624873" y="1286199"/>
                  <a:pt x="1635050" y="1296916"/>
                </a:cubicBezTo>
                <a:cubicBezTo>
                  <a:pt x="1654985" y="1277640"/>
                  <a:pt x="1629439" y="1240669"/>
                  <a:pt x="1593717" y="1192981"/>
                </a:cubicBezTo>
                <a:cubicBezTo>
                  <a:pt x="1629230" y="1220314"/>
                  <a:pt x="1639407" y="1231031"/>
                  <a:pt x="1649583" y="1241748"/>
                </a:cubicBezTo>
                <a:cubicBezTo>
                  <a:pt x="1633796" y="1174784"/>
                  <a:pt x="1623203" y="1123355"/>
                  <a:pt x="1597239" y="1045673"/>
                </a:cubicBezTo>
                <a:cubicBezTo>
                  <a:pt x="1663073" y="1084802"/>
                  <a:pt x="1708553" y="1102497"/>
                  <a:pt x="1764211" y="1130908"/>
                </a:cubicBezTo>
                <a:cubicBezTo>
                  <a:pt x="1764211" y="1130908"/>
                  <a:pt x="1774387" y="1141626"/>
                  <a:pt x="1774387" y="1141626"/>
                </a:cubicBezTo>
                <a:cubicBezTo>
                  <a:pt x="1759227" y="1135728"/>
                  <a:pt x="1754243" y="1140547"/>
                  <a:pt x="1734099" y="1139468"/>
                </a:cubicBezTo>
                <a:cubicBezTo>
                  <a:pt x="1754452" y="1160902"/>
                  <a:pt x="1774805" y="1182337"/>
                  <a:pt x="1784982" y="1193054"/>
                </a:cubicBezTo>
                <a:cubicBezTo>
                  <a:pt x="1820286" y="1200032"/>
                  <a:pt x="1840430" y="1201110"/>
                  <a:pt x="1865558" y="1197370"/>
                </a:cubicBezTo>
                <a:cubicBezTo>
                  <a:pt x="1870333" y="1172196"/>
                  <a:pt x="1875108" y="1147021"/>
                  <a:pt x="1884866" y="1117028"/>
                </a:cubicBezTo>
                <a:cubicBezTo>
                  <a:pt x="1874690" y="1106310"/>
                  <a:pt x="1864514" y="1095593"/>
                  <a:pt x="1844161" y="1074158"/>
                </a:cubicBezTo>
                <a:cubicBezTo>
                  <a:pt x="1869498" y="1090774"/>
                  <a:pt x="1884658" y="1096672"/>
                  <a:pt x="1899818" y="1102570"/>
                </a:cubicBezTo>
                <a:cubicBezTo>
                  <a:pt x="1889641" y="1091853"/>
                  <a:pt x="1879465" y="1081136"/>
                  <a:pt x="1874273" y="1065599"/>
                </a:cubicBezTo>
                <a:cubicBezTo>
                  <a:pt x="1889433" y="1071498"/>
                  <a:pt x="1929930" y="1094011"/>
                  <a:pt x="1934913" y="1089192"/>
                </a:cubicBezTo>
                <a:cubicBezTo>
                  <a:pt x="1954849" y="1069916"/>
                  <a:pt x="1995346" y="1092429"/>
                  <a:pt x="2035843" y="1114943"/>
                </a:cubicBezTo>
                <a:cubicBezTo>
                  <a:pt x="2081532" y="1152993"/>
                  <a:pt x="2146740" y="1131055"/>
                  <a:pt x="2141338" y="1095163"/>
                </a:cubicBezTo>
                <a:cubicBezTo>
                  <a:pt x="2120567" y="1033018"/>
                  <a:pt x="2049541" y="978352"/>
                  <a:pt x="2043931" y="922105"/>
                </a:cubicBezTo>
                <a:cubicBezTo>
                  <a:pt x="2048914" y="917286"/>
                  <a:pt x="2038738" y="906569"/>
                  <a:pt x="2038738" y="906569"/>
                </a:cubicBezTo>
                <a:cubicBezTo>
                  <a:pt x="2028562" y="895851"/>
                  <a:pt x="2023369" y="880315"/>
                  <a:pt x="2008000" y="854061"/>
                </a:cubicBezTo>
                <a:cubicBezTo>
                  <a:pt x="1992422" y="807452"/>
                  <a:pt x="2002181" y="777458"/>
                  <a:pt x="2001763" y="736747"/>
                </a:cubicBezTo>
                <a:cubicBezTo>
                  <a:pt x="2016506" y="701935"/>
                  <a:pt x="1985559" y="629071"/>
                  <a:pt x="1974964" y="577643"/>
                </a:cubicBezTo>
                <a:cubicBezTo>
                  <a:pt x="1984932" y="568005"/>
                  <a:pt x="1994900" y="558367"/>
                  <a:pt x="2009851" y="543909"/>
                </a:cubicBezTo>
                <a:cubicBezTo>
                  <a:pt x="2029995" y="544989"/>
                  <a:pt x="2050139" y="546067"/>
                  <a:pt x="2075267" y="542328"/>
                </a:cubicBezTo>
                <a:cubicBezTo>
                  <a:pt x="2100395" y="538588"/>
                  <a:pt x="2130507" y="530028"/>
                  <a:pt x="2165811" y="537005"/>
                </a:cubicBezTo>
                <a:cubicBezTo>
                  <a:pt x="2216275" y="549881"/>
                  <a:pt x="2251580" y="556858"/>
                  <a:pt x="2245970" y="500611"/>
                </a:cubicBezTo>
                <a:cubicBezTo>
                  <a:pt x="2276708" y="553118"/>
                  <a:pt x="2302462" y="610445"/>
                  <a:pt x="2333201" y="662952"/>
                </a:cubicBezTo>
                <a:cubicBezTo>
                  <a:pt x="2353345" y="664031"/>
                  <a:pt x="2393633" y="666190"/>
                  <a:pt x="2388440" y="650653"/>
                </a:cubicBezTo>
                <a:cubicBezTo>
                  <a:pt x="2382830" y="594405"/>
                  <a:pt x="2367252" y="547796"/>
                  <a:pt x="2346481" y="485651"/>
                </a:cubicBezTo>
                <a:cubicBezTo>
                  <a:pt x="2356657" y="496368"/>
                  <a:pt x="2356657" y="496368"/>
                  <a:pt x="2366834" y="507085"/>
                </a:cubicBezTo>
                <a:cubicBezTo>
                  <a:pt x="2376802" y="497447"/>
                  <a:pt x="2406913" y="488888"/>
                  <a:pt x="2396737" y="478170"/>
                </a:cubicBezTo>
                <a:cubicBezTo>
                  <a:pt x="2355822" y="414946"/>
                  <a:pt x="2386143" y="426743"/>
                  <a:pt x="2431624" y="444437"/>
                </a:cubicBezTo>
                <a:cubicBezTo>
                  <a:pt x="2355613" y="394591"/>
                  <a:pt x="2340035" y="347981"/>
                  <a:pt x="2324458" y="301372"/>
                </a:cubicBezTo>
                <a:cubicBezTo>
                  <a:pt x="2369938" y="319067"/>
                  <a:pt x="2400259" y="330863"/>
                  <a:pt x="2430579" y="342660"/>
                </a:cubicBezTo>
                <a:cubicBezTo>
                  <a:pt x="2435354" y="317485"/>
                  <a:pt x="2419985" y="291231"/>
                  <a:pt x="2414792" y="275695"/>
                </a:cubicBezTo>
                <a:cubicBezTo>
                  <a:pt x="2460064" y="273034"/>
                  <a:pt x="2500353" y="275192"/>
                  <a:pt x="2535448" y="261814"/>
                </a:cubicBezTo>
                <a:cubicBezTo>
                  <a:pt x="2575527" y="243617"/>
                  <a:pt x="2615607" y="225419"/>
                  <a:pt x="2660670" y="202403"/>
                </a:cubicBezTo>
                <a:cubicBezTo>
                  <a:pt x="2715492" y="149392"/>
                  <a:pt x="2775297" y="91563"/>
                  <a:pt x="2830119" y="38553"/>
                </a:cubicBezTo>
                <a:cubicBezTo>
                  <a:pt x="2845071" y="24096"/>
                  <a:pt x="2860022" y="9639"/>
                  <a:pt x="28699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42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26"/>
          <p:cNvSpPr>
            <a:spLocks noGrp="1"/>
          </p:cNvSpPr>
          <p:nvPr>
            <p:ph type="pic" sz="quarter" idx="13"/>
          </p:nvPr>
        </p:nvSpPr>
        <p:spPr>
          <a:xfrm>
            <a:off x="1563007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9" name="图片占位符 26"/>
          <p:cNvSpPr>
            <a:spLocks noGrp="1"/>
          </p:cNvSpPr>
          <p:nvPr>
            <p:ph type="pic" sz="quarter" idx="14"/>
          </p:nvPr>
        </p:nvSpPr>
        <p:spPr>
          <a:xfrm>
            <a:off x="4740274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0" name="图片占位符 26"/>
          <p:cNvSpPr>
            <a:spLocks noGrp="1"/>
          </p:cNvSpPr>
          <p:nvPr>
            <p:ph type="pic" sz="quarter" idx="15"/>
          </p:nvPr>
        </p:nvSpPr>
        <p:spPr>
          <a:xfrm>
            <a:off x="7917542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5713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6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ED4E0-26D5-45A0-88C8-42D882EC83E6}" type="datetimeFigureOut">
              <a:rPr lang="zh-CN" altLang="en-US" smtClean="0"/>
              <a:t>2018/10/17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9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notesSlide" Target="../notesSlides/notesSlide11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slideLayout" Target="../slideLayouts/slideLayout4.xml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image" Target="../media/image11.jp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image" Target="../media/image12.jp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8.jp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64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notesSlide" Target="../notesSlides/notesSlide15.xml"/><Relationship Id="rId2" Type="http://schemas.openxmlformats.org/officeDocument/2006/relationships/tags" Target="../tags/tag70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10" Type="http://schemas.openxmlformats.org/officeDocument/2006/relationships/tags" Target="../tags/tag78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notesSlide" Target="../notesSlides/notesSlide1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88.xml"/><Relationship Id="rId10" Type="http://schemas.openxmlformats.org/officeDocument/2006/relationships/tags" Target="../tags/tag93.xml"/><Relationship Id="rId4" Type="http://schemas.openxmlformats.org/officeDocument/2006/relationships/tags" Target="../tags/tag87.xml"/><Relationship Id="rId9" Type="http://schemas.openxmlformats.org/officeDocument/2006/relationships/tags" Target="../tags/tag9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98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97.xml"/><Relationship Id="rId9" Type="http://schemas.openxmlformats.org/officeDocument/2006/relationships/tags" Target="../tags/tag1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9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slideLayout" Target="../slideLayouts/slideLayout9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image" Target="../media/image19.jpg"/><Relationship Id="rId2" Type="http://schemas.openxmlformats.org/officeDocument/2006/relationships/tags" Target="../tags/tag125.xml"/><Relationship Id="rId16" Type="http://schemas.openxmlformats.org/officeDocument/2006/relationships/image" Target="../media/image18.pn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image" Target="../media/image17.jpg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notesSlide" Target="../notesSlides/notesSlide25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40.xml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slideLayout" Target="../slideLayouts/slideLayout4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notesSlide" Target="../notesSlides/notesSlide7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67120" y="1990864"/>
            <a:ext cx="5657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57B395"/>
                </a:solidFill>
              </a:rPr>
              <a:t>Fresh Open Title Report </a:t>
            </a:r>
            <a:r>
              <a:rPr lang="en-US" altLang="zh-CN" sz="2400" b="1" dirty="0">
                <a:solidFill>
                  <a:srgbClr val="57B395"/>
                </a:solidFill>
              </a:rPr>
              <a:t>ppt </a:t>
            </a:r>
            <a:r>
              <a:rPr lang="zh-CN" altLang="en-US" sz="2400" b="1" dirty="0">
                <a:solidFill>
                  <a:srgbClr val="57B395"/>
                </a:solidFill>
              </a:rPr>
              <a:t>Template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2933700" y="1536700"/>
            <a:ext cx="6324600" cy="1714500"/>
          </a:xfrm>
          <a:custGeom>
            <a:avLst/>
            <a:gdLst>
              <a:gd name="connsiteX0" fmla="*/ 0 w 6324600"/>
              <a:gd name="connsiteY0" fmla="*/ 0 h 1714500"/>
              <a:gd name="connsiteX1" fmla="*/ 2228850 w 6324600"/>
              <a:gd name="connsiteY1" fmla="*/ 0 h 1714500"/>
              <a:gd name="connsiteX2" fmla="*/ 2228850 w 6324600"/>
              <a:gd name="connsiteY2" fmla="*/ 46463 h 1714500"/>
              <a:gd name="connsiteX3" fmla="*/ 46463 w 6324600"/>
              <a:gd name="connsiteY3" fmla="*/ 46463 h 1714500"/>
              <a:gd name="connsiteX4" fmla="*/ 46463 w 6324600"/>
              <a:gd name="connsiteY4" fmla="*/ 1668037 h 1714500"/>
              <a:gd name="connsiteX5" fmla="*/ 6278137 w 6324600"/>
              <a:gd name="connsiteY5" fmla="*/ 1668037 h 1714500"/>
              <a:gd name="connsiteX6" fmla="*/ 6278137 w 6324600"/>
              <a:gd name="connsiteY6" fmla="*/ 46463 h 1714500"/>
              <a:gd name="connsiteX7" fmla="*/ 4095750 w 6324600"/>
              <a:gd name="connsiteY7" fmla="*/ 46463 h 1714500"/>
              <a:gd name="connsiteX8" fmla="*/ 4095750 w 6324600"/>
              <a:gd name="connsiteY8" fmla="*/ 0 h 1714500"/>
              <a:gd name="connsiteX9" fmla="*/ 6324600 w 6324600"/>
              <a:gd name="connsiteY9" fmla="*/ 0 h 1714500"/>
              <a:gd name="connsiteX10" fmla="*/ 6324600 w 6324600"/>
              <a:gd name="connsiteY10" fmla="*/ 1714500 h 1714500"/>
              <a:gd name="connsiteX11" fmla="*/ 0 w 6324600"/>
              <a:gd name="connsiteY11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24600" h="1714500">
                <a:moveTo>
                  <a:pt x="0" y="0"/>
                </a:moveTo>
                <a:lnTo>
                  <a:pt x="2228850" y="0"/>
                </a:lnTo>
                <a:lnTo>
                  <a:pt x="2228850" y="46463"/>
                </a:lnTo>
                <a:lnTo>
                  <a:pt x="46463" y="46463"/>
                </a:lnTo>
                <a:lnTo>
                  <a:pt x="46463" y="1668037"/>
                </a:lnTo>
                <a:lnTo>
                  <a:pt x="6278137" y="1668037"/>
                </a:lnTo>
                <a:lnTo>
                  <a:pt x="6278137" y="46463"/>
                </a:lnTo>
                <a:lnTo>
                  <a:pt x="4095750" y="46463"/>
                </a:lnTo>
                <a:lnTo>
                  <a:pt x="4095750" y="0"/>
                </a:lnTo>
                <a:lnTo>
                  <a:pt x="6324600" y="0"/>
                </a:lnTo>
                <a:lnTo>
                  <a:pt x="6324600" y="1714500"/>
                </a:lnTo>
                <a:lnTo>
                  <a:pt x="0" y="1714500"/>
                </a:lnTo>
                <a:close/>
              </a:path>
            </a:pathLst>
          </a:cu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37620" y="1221859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LOGO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49419" y="2940050"/>
            <a:ext cx="4293163" cy="546100"/>
            <a:chOff x="3949419" y="2940050"/>
            <a:chExt cx="4293163" cy="546100"/>
          </a:xfrm>
        </p:grpSpPr>
        <p:sp>
          <p:nvSpPr>
            <p:cNvPr id="3" name="矩形 2"/>
            <p:cNvSpPr/>
            <p:nvPr/>
          </p:nvSpPr>
          <p:spPr>
            <a:xfrm>
              <a:off x="3981450" y="2940050"/>
              <a:ext cx="4229100" cy="546100"/>
            </a:xfrm>
            <a:prstGeom prst="rect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949419" y="3028434"/>
              <a:ext cx="4293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The name of the reporting unit is added here.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388117" y="393396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person who reported: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Xx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04336" y="4566444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201X. Xx. Xx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Caro Emerald-Pa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812" y="-85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15" grpId="0" animBg="1"/>
      <p:bldP spid="9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图表 12"/>
          <p:cNvGraphicFramePr/>
          <p:nvPr>
            <p:extLst>
              <p:ext uri="{D42A27DB-BD31-4B8C-83A1-F6EECF244321}">
                <p14:modId xmlns:p14="http://schemas.microsoft.com/office/powerpoint/2010/main" val="2493189301"/>
              </p:ext>
            </p:extLst>
          </p:nvPr>
        </p:nvGraphicFramePr>
        <p:xfrm>
          <a:off x="874712" y="1487069"/>
          <a:ext cx="10442575" cy="3547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矩形 20"/>
          <p:cNvSpPr/>
          <p:nvPr/>
        </p:nvSpPr>
        <p:spPr>
          <a:xfrm>
            <a:off x="874712" y="5531950"/>
            <a:ext cx="1044257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Users can perform presentations on projectors or computers, or they can print and produce films for use in a wider range of areas. Use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Microsoft Office PowerPoint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Not only can you create presentations, but you can also host face-to-head meetings, remote meetings, or presentations on the Internet to audiences on the web</a:t>
            </a:r>
          </a:p>
        </p:txBody>
      </p:sp>
    </p:spTree>
    <p:extLst>
      <p:ext uri="{BB962C8B-B14F-4D97-AF65-F5344CB8AC3E}">
        <p14:creationId xmlns:p14="http://schemas.microsoft.com/office/powerpoint/2010/main" val="1143407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2100263" y="1460501"/>
            <a:ext cx="4681538" cy="2347913"/>
            <a:chOff x="2100263" y="1460501"/>
            <a:chExt cx="4681538" cy="2347913"/>
          </a:xfrm>
        </p:grpSpPr>
        <p:sp>
          <p:nvSpPr>
            <p:cNvPr id="4" name="MH_Text_1"/>
            <p:cNvSpPr/>
            <p:nvPr>
              <p:custDataLst>
                <p:tags r:id="rId24"/>
              </p:custDataLst>
            </p:nvPr>
          </p:nvSpPr>
          <p:spPr>
            <a:xfrm>
              <a:off x="4284663" y="2235200"/>
              <a:ext cx="2386012" cy="800100"/>
            </a:xfrm>
            <a:custGeom>
              <a:avLst/>
              <a:gdLst>
                <a:gd name="connsiteX0" fmla="*/ 1 w 2386553"/>
                <a:gd name="connsiteY0" fmla="*/ 0 h 799071"/>
                <a:gd name="connsiteX1" fmla="*/ 2386553 w 2386553"/>
                <a:gd name="connsiteY1" fmla="*/ 0 h 799071"/>
                <a:gd name="connsiteX2" fmla="*/ 2386553 w 2386553"/>
                <a:gd name="connsiteY2" fmla="*/ 799071 h 799071"/>
                <a:gd name="connsiteX3" fmla="*/ 0 w 2386553"/>
                <a:gd name="connsiteY3" fmla="*/ 799071 h 799071"/>
                <a:gd name="connsiteX4" fmla="*/ 48981 w 2386553"/>
                <a:gd name="connsiteY4" fmla="*/ 636115 h 799071"/>
                <a:gd name="connsiteX5" fmla="*/ 72074 w 2386553"/>
                <a:gd name="connsiteY5" fmla="*/ 399535 h 799071"/>
                <a:gd name="connsiteX6" fmla="*/ 48981 w 2386553"/>
                <a:gd name="connsiteY6" fmla="*/ 162955 h 79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6553" h="799071">
                  <a:moveTo>
                    <a:pt x="1" y="0"/>
                  </a:moveTo>
                  <a:lnTo>
                    <a:pt x="2386553" y="0"/>
                  </a:lnTo>
                  <a:lnTo>
                    <a:pt x="2386553" y="799071"/>
                  </a:lnTo>
                  <a:lnTo>
                    <a:pt x="0" y="799071"/>
                  </a:lnTo>
                  <a:lnTo>
                    <a:pt x="48981" y="636115"/>
                  </a:lnTo>
                  <a:cubicBezTo>
                    <a:pt x="64123" y="559698"/>
                    <a:pt x="72074" y="480576"/>
                    <a:pt x="72074" y="399535"/>
                  </a:cubicBezTo>
                  <a:cubicBezTo>
                    <a:pt x="72074" y="318495"/>
                    <a:pt x="64123" y="239372"/>
                    <a:pt x="48981" y="162955"/>
                  </a:cubicBezTo>
                  <a:close/>
                </a:path>
              </a:pathLst>
            </a:custGeom>
            <a:solidFill>
              <a:srgbClr val="57B395">
                <a:alpha val="2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rPr>
                <a:t>Title Text add</a:t>
              </a:r>
            </a:p>
          </p:txBody>
        </p:sp>
        <p:sp>
          <p:nvSpPr>
            <p:cNvPr id="5" name="MH_Other_1"/>
            <p:cNvSpPr/>
            <p:nvPr>
              <p:custDataLst>
                <p:tags r:id="rId25"/>
              </p:custDataLst>
            </p:nvPr>
          </p:nvSpPr>
          <p:spPr>
            <a:xfrm>
              <a:off x="2100263" y="1460501"/>
              <a:ext cx="2273300" cy="2347913"/>
            </a:xfrm>
            <a:custGeom>
              <a:avLst/>
              <a:gdLst>
                <a:gd name="connsiteX0" fmla="*/ 1173892 w 2273351"/>
                <a:gd name="connsiteY0" fmla="*/ 0 h 2347784"/>
                <a:gd name="connsiteX1" fmla="*/ 2255534 w 2273351"/>
                <a:gd name="connsiteY1" fmla="*/ 716960 h 2347784"/>
                <a:gd name="connsiteX2" fmla="*/ 2273351 w 2273351"/>
                <a:gd name="connsiteY2" fmla="*/ 774357 h 2347784"/>
                <a:gd name="connsiteX3" fmla="*/ 2187319 w 2273351"/>
                <a:gd name="connsiteY3" fmla="*/ 774357 h 2347784"/>
                <a:gd name="connsiteX4" fmla="*/ 2178791 w 2273351"/>
                <a:gd name="connsiteY4" fmla="*/ 751058 h 2347784"/>
                <a:gd name="connsiteX5" fmla="*/ 1177865 w 2273351"/>
                <a:gd name="connsiteY5" fmla="*/ 87600 h 2347784"/>
                <a:gd name="connsiteX6" fmla="*/ 91573 w 2273351"/>
                <a:gd name="connsiteY6" fmla="*/ 1173892 h 2347784"/>
                <a:gd name="connsiteX7" fmla="*/ 1177865 w 2273351"/>
                <a:gd name="connsiteY7" fmla="*/ 2260184 h 2347784"/>
                <a:gd name="connsiteX8" fmla="*/ 2178791 w 2273351"/>
                <a:gd name="connsiteY8" fmla="*/ 1596726 h 2347784"/>
                <a:gd name="connsiteX9" fmla="*/ 2187318 w 2273351"/>
                <a:gd name="connsiteY9" fmla="*/ 1573428 h 2347784"/>
                <a:gd name="connsiteX10" fmla="*/ 2273351 w 2273351"/>
                <a:gd name="connsiteY10" fmla="*/ 1573428 h 2347784"/>
                <a:gd name="connsiteX11" fmla="*/ 2255534 w 2273351"/>
                <a:gd name="connsiteY11" fmla="*/ 1630824 h 2347784"/>
                <a:gd name="connsiteX12" fmla="*/ 1173892 w 2273351"/>
                <a:gd name="connsiteY12" fmla="*/ 2347784 h 2347784"/>
                <a:gd name="connsiteX13" fmla="*/ 0 w 2273351"/>
                <a:gd name="connsiteY13" fmla="*/ 1173892 h 2347784"/>
                <a:gd name="connsiteX14" fmla="*/ 1173892 w 2273351"/>
                <a:gd name="connsiteY14" fmla="*/ 0 h 234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3351" h="2347784">
                  <a:moveTo>
                    <a:pt x="1173892" y="0"/>
                  </a:moveTo>
                  <a:cubicBezTo>
                    <a:pt x="1660134" y="0"/>
                    <a:pt x="2077328" y="295633"/>
                    <a:pt x="2255534" y="716960"/>
                  </a:cubicBezTo>
                  <a:lnTo>
                    <a:pt x="2273351" y="774357"/>
                  </a:lnTo>
                  <a:lnTo>
                    <a:pt x="2187319" y="774357"/>
                  </a:lnTo>
                  <a:lnTo>
                    <a:pt x="2178791" y="751058"/>
                  </a:lnTo>
                  <a:cubicBezTo>
                    <a:pt x="2013883" y="361171"/>
                    <a:pt x="1627822" y="87600"/>
                    <a:pt x="1177865" y="87600"/>
                  </a:cubicBezTo>
                  <a:cubicBezTo>
                    <a:pt x="577922" y="87600"/>
                    <a:pt x="91573" y="573949"/>
                    <a:pt x="91573" y="1173892"/>
                  </a:cubicBezTo>
                  <a:cubicBezTo>
                    <a:pt x="91573" y="1773835"/>
                    <a:pt x="577922" y="2260184"/>
                    <a:pt x="1177865" y="2260184"/>
                  </a:cubicBezTo>
                  <a:cubicBezTo>
                    <a:pt x="1627822" y="2260184"/>
                    <a:pt x="2013883" y="1986613"/>
                    <a:pt x="2178791" y="1596726"/>
                  </a:cubicBezTo>
                  <a:lnTo>
                    <a:pt x="2187318" y="1573428"/>
                  </a:lnTo>
                  <a:lnTo>
                    <a:pt x="2273351" y="1573428"/>
                  </a:lnTo>
                  <a:lnTo>
                    <a:pt x="2255534" y="1630824"/>
                  </a:lnTo>
                  <a:cubicBezTo>
                    <a:pt x="2077328" y="2052152"/>
                    <a:pt x="1660134" y="2347784"/>
                    <a:pt x="1173892" y="2347784"/>
                  </a:cubicBezTo>
                  <a:cubicBezTo>
                    <a:pt x="525569" y="2347784"/>
                    <a:pt x="0" y="1822215"/>
                    <a:pt x="0" y="1173892"/>
                  </a:cubicBezTo>
                  <a:cubicBezTo>
                    <a:pt x="0" y="525569"/>
                    <a:pt x="525569" y="0"/>
                    <a:pt x="1173892" y="0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MH_Picture_1"/>
            <p:cNvSpPr/>
            <p:nvPr>
              <p:custDataLst>
                <p:tags r:id="rId26"/>
              </p:custDataLst>
            </p:nvPr>
          </p:nvSpPr>
          <p:spPr>
            <a:xfrm>
              <a:off x="2265363" y="1622425"/>
              <a:ext cx="2025650" cy="2025650"/>
            </a:xfrm>
            <a:prstGeom prst="ellipse">
              <a:avLst/>
            </a:prstGeom>
            <a:blipFill dpi="0" rotWithShape="1">
              <a:blip r:embed="rId30"/>
              <a:srcRect/>
              <a:tile tx="0" ty="0" sx="100000" sy="100000" flip="none" algn="ctr"/>
            </a:blipFill>
            <a:ln w="3175">
              <a:solidFill>
                <a:schemeClr val="accent1">
                  <a:lumMod val="20000"/>
                  <a:lumOff val="80000"/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7" name="MH_Other_2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6670676" y="2081214"/>
              <a:ext cx="111125" cy="1108075"/>
            </a:xfrm>
            <a:custGeom>
              <a:avLst/>
              <a:gdLst>
                <a:gd name="T0" fmla="*/ 2147483646 w 41"/>
                <a:gd name="T1" fmla="*/ 2147483646 h 281"/>
                <a:gd name="T2" fmla="*/ 2147483646 w 41"/>
                <a:gd name="T3" fmla="*/ 2147483646 h 281"/>
                <a:gd name="T4" fmla="*/ 0 w 41"/>
                <a:gd name="T5" fmla="*/ 0 h 281"/>
                <a:gd name="T6" fmla="*/ 2147483646 w 41"/>
                <a:gd name="T7" fmla="*/ 2147483646 h 281"/>
                <a:gd name="T8" fmla="*/ 2147483646 w 41"/>
                <a:gd name="T9" fmla="*/ 2147483646 h 281"/>
                <a:gd name="T10" fmla="*/ 2147483646 w 41"/>
                <a:gd name="T11" fmla="*/ 2147483646 h 281"/>
                <a:gd name="T12" fmla="*/ 2147483646 w 41"/>
                <a:gd name="T13" fmla="*/ 2147483646 h 281"/>
                <a:gd name="T14" fmla="*/ 2147483646 w 41"/>
                <a:gd name="T15" fmla="*/ 2147483646 h 281"/>
                <a:gd name="T16" fmla="*/ 2147483646 w 41"/>
                <a:gd name="T17" fmla="*/ 2147483646 h 281"/>
                <a:gd name="T18" fmla="*/ 2147483646 w 41"/>
                <a:gd name="T19" fmla="*/ 2147483646 h 281"/>
                <a:gd name="T20" fmla="*/ 2147483646 w 41"/>
                <a:gd name="T21" fmla="*/ 2147483646 h 281"/>
                <a:gd name="T22" fmla="*/ 2147483646 w 41"/>
                <a:gd name="T23" fmla="*/ 2147483646 h 281"/>
                <a:gd name="T24" fmla="*/ 2147483646 w 41"/>
                <a:gd name="T25" fmla="*/ 2147483646 h 281"/>
                <a:gd name="T26" fmla="*/ 0 w 41"/>
                <a:gd name="T27" fmla="*/ 2147483646 h 281"/>
                <a:gd name="T28" fmla="*/ 2147483646 w 41"/>
                <a:gd name="T29" fmla="*/ 2147483646 h 281"/>
                <a:gd name="T30" fmla="*/ 2147483646 w 41"/>
                <a:gd name="T31" fmla="*/ 2147483646 h 281"/>
                <a:gd name="T32" fmla="*/ 2147483646 w 41"/>
                <a:gd name="T33" fmla="*/ 2147483646 h 281"/>
                <a:gd name="T34" fmla="*/ 2147483646 w 41"/>
                <a:gd name="T35" fmla="*/ 2147483646 h 281"/>
                <a:gd name="T36" fmla="*/ 2147483646 w 41"/>
                <a:gd name="T37" fmla="*/ 2147483646 h 281"/>
                <a:gd name="T38" fmla="*/ 2147483646 w 41"/>
                <a:gd name="T39" fmla="*/ 2147483646 h 281"/>
                <a:gd name="T40" fmla="*/ 2147483646 w 41"/>
                <a:gd name="T41" fmla="*/ 2147483646 h 281"/>
                <a:gd name="T42" fmla="*/ 2147483646 w 41"/>
                <a:gd name="T43" fmla="*/ 2147483646 h 2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" h="281">
                  <a:moveTo>
                    <a:pt x="15" y="41"/>
                  </a:moveTo>
                  <a:cubicBezTo>
                    <a:pt x="15" y="29"/>
                    <a:pt x="13" y="19"/>
                    <a:pt x="11" y="13"/>
                  </a:cubicBezTo>
                  <a:cubicBezTo>
                    <a:pt x="9" y="7"/>
                    <a:pt x="5" y="2"/>
                    <a:pt x="0" y="0"/>
                  </a:cubicBezTo>
                  <a:cubicBezTo>
                    <a:pt x="10" y="0"/>
                    <a:pt x="17" y="3"/>
                    <a:pt x="21" y="9"/>
                  </a:cubicBezTo>
                  <a:cubicBezTo>
                    <a:pt x="25" y="14"/>
                    <a:pt x="27" y="27"/>
                    <a:pt x="27" y="45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14"/>
                    <a:pt x="28" y="122"/>
                    <a:pt x="30" y="128"/>
                  </a:cubicBezTo>
                  <a:cubicBezTo>
                    <a:pt x="32" y="134"/>
                    <a:pt x="35" y="138"/>
                    <a:pt x="41" y="141"/>
                  </a:cubicBezTo>
                  <a:cubicBezTo>
                    <a:pt x="35" y="143"/>
                    <a:pt x="31" y="147"/>
                    <a:pt x="30" y="153"/>
                  </a:cubicBezTo>
                  <a:cubicBezTo>
                    <a:pt x="28" y="158"/>
                    <a:pt x="27" y="167"/>
                    <a:pt x="27" y="179"/>
                  </a:cubicBezTo>
                  <a:cubicBezTo>
                    <a:pt x="27" y="232"/>
                    <a:pt x="27" y="232"/>
                    <a:pt x="27" y="232"/>
                  </a:cubicBezTo>
                  <a:cubicBezTo>
                    <a:pt x="27" y="245"/>
                    <a:pt x="26" y="255"/>
                    <a:pt x="25" y="262"/>
                  </a:cubicBezTo>
                  <a:cubicBezTo>
                    <a:pt x="23" y="269"/>
                    <a:pt x="20" y="274"/>
                    <a:pt x="16" y="277"/>
                  </a:cubicBezTo>
                  <a:cubicBezTo>
                    <a:pt x="12" y="279"/>
                    <a:pt x="7" y="281"/>
                    <a:pt x="0" y="281"/>
                  </a:cubicBezTo>
                  <a:cubicBezTo>
                    <a:pt x="5" y="279"/>
                    <a:pt x="9" y="274"/>
                    <a:pt x="11" y="268"/>
                  </a:cubicBezTo>
                  <a:cubicBezTo>
                    <a:pt x="13" y="261"/>
                    <a:pt x="15" y="252"/>
                    <a:pt x="15" y="240"/>
                  </a:cubicBezTo>
                  <a:cubicBezTo>
                    <a:pt x="15" y="186"/>
                    <a:pt x="15" y="186"/>
                    <a:pt x="15" y="186"/>
                  </a:cubicBezTo>
                  <a:cubicBezTo>
                    <a:pt x="15" y="172"/>
                    <a:pt x="15" y="162"/>
                    <a:pt x="17" y="155"/>
                  </a:cubicBezTo>
                  <a:cubicBezTo>
                    <a:pt x="19" y="148"/>
                    <a:pt x="23" y="144"/>
                    <a:pt x="29" y="141"/>
                  </a:cubicBezTo>
                  <a:cubicBezTo>
                    <a:pt x="23" y="138"/>
                    <a:pt x="19" y="133"/>
                    <a:pt x="17" y="127"/>
                  </a:cubicBezTo>
                  <a:cubicBezTo>
                    <a:pt x="15" y="121"/>
                    <a:pt x="15" y="111"/>
                    <a:pt x="15" y="98"/>
                  </a:cubicBezTo>
                  <a:lnTo>
                    <a:pt x="15" y="41"/>
                  </a:ln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MH_Other_5"/>
          <p:cNvSpPr/>
          <p:nvPr>
            <p:custDataLst>
              <p:tags r:id="rId1"/>
            </p:custDataLst>
          </p:nvPr>
        </p:nvSpPr>
        <p:spPr>
          <a:xfrm>
            <a:off x="2643189" y="4503739"/>
            <a:ext cx="454025" cy="454025"/>
          </a:xfrm>
          <a:prstGeom prst="ellipse">
            <a:avLst/>
          </a:prstGeom>
          <a:solidFill>
            <a:srgbClr val="57B395">
              <a:alpha val="20000"/>
            </a:srgb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2" name="MH_Other_6"/>
          <p:cNvSpPr/>
          <p:nvPr>
            <p:custDataLst>
              <p:tags r:id="rId2"/>
            </p:custDataLst>
          </p:nvPr>
        </p:nvSpPr>
        <p:spPr>
          <a:xfrm>
            <a:off x="2735264" y="4595814"/>
            <a:ext cx="269875" cy="269875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MH_Other_7"/>
          <p:cNvSpPr/>
          <p:nvPr>
            <p:custDataLst>
              <p:tags r:id="rId3"/>
            </p:custDataLst>
          </p:nvPr>
        </p:nvSpPr>
        <p:spPr>
          <a:xfrm>
            <a:off x="4159250" y="5224463"/>
            <a:ext cx="681038" cy="679450"/>
          </a:xfrm>
          <a:prstGeom prst="ellipse">
            <a:avLst/>
          </a:prstGeom>
          <a:solidFill>
            <a:srgbClr val="57B395">
              <a:alpha val="20000"/>
            </a:srgb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4" name="MH_Other_8"/>
          <p:cNvSpPr/>
          <p:nvPr>
            <p:custDataLst>
              <p:tags r:id="rId4"/>
            </p:custDataLst>
          </p:nvPr>
        </p:nvSpPr>
        <p:spPr>
          <a:xfrm>
            <a:off x="4297363" y="5360988"/>
            <a:ext cx="404812" cy="406400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MH_Other_9"/>
          <p:cNvSpPr/>
          <p:nvPr>
            <p:custDataLst>
              <p:tags r:id="rId5"/>
            </p:custDataLst>
          </p:nvPr>
        </p:nvSpPr>
        <p:spPr>
          <a:xfrm>
            <a:off x="4773613" y="5392738"/>
            <a:ext cx="201612" cy="201612"/>
          </a:xfrm>
          <a:prstGeom prst="ellipse">
            <a:avLst/>
          </a:prstGeom>
          <a:noFill/>
          <a:ln w="3175">
            <a:solidFill>
              <a:schemeClr val="accent1">
                <a:lumMod val="20000"/>
                <a:lumOff val="8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MH_Other_10"/>
          <p:cNvSpPr/>
          <p:nvPr>
            <p:custDataLst>
              <p:tags r:id="rId6"/>
            </p:custDataLst>
          </p:nvPr>
        </p:nvSpPr>
        <p:spPr>
          <a:xfrm>
            <a:off x="2919413" y="5033963"/>
            <a:ext cx="201612" cy="201612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MH_Other_11"/>
          <p:cNvSpPr/>
          <p:nvPr>
            <p:custDataLst>
              <p:tags r:id="rId7"/>
            </p:custDataLst>
          </p:nvPr>
        </p:nvSpPr>
        <p:spPr>
          <a:xfrm>
            <a:off x="3937001" y="4052889"/>
            <a:ext cx="271463" cy="269875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MH_Other_12"/>
          <p:cNvSpPr/>
          <p:nvPr>
            <p:custDataLst>
              <p:tags r:id="rId8"/>
            </p:custDataLst>
          </p:nvPr>
        </p:nvSpPr>
        <p:spPr>
          <a:xfrm>
            <a:off x="7377114" y="2479675"/>
            <a:ext cx="452437" cy="452438"/>
          </a:xfrm>
          <a:prstGeom prst="ellipse">
            <a:avLst/>
          </a:prstGeom>
          <a:solidFill>
            <a:srgbClr val="57B395">
              <a:alpha val="20000"/>
            </a:srgb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9" name="MH_Other_13"/>
          <p:cNvSpPr/>
          <p:nvPr>
            <p:custDataLst>
              <p:tags r:id="rId9"/>
            </p:custDataLst>
          </p:nvPr>
        </p:nvSpPr>
        <p:spPr>
          <a:xfrm>
            <a:off x="7467601" y="2570163"/>
            <a:ext cx="271463" cy="271462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MH_Other_14"/>
          <p:cNvSpPr/>
          <p:nvPr>
            <p:custDataLst>
              <p:tags r:id="rId10"/>
            </p:custDataLst>
          </p:nvPr>
        </p:nvSpPr>
        <p:spPr>
          <a:xfrm>
            <a:off x="8983663" y="2903538"/>
            <a:ext cx="679450" cy="679450"/>
          </a:xfrm>
          <a:prstGeom prst="ellipse">
            <a:avLst/>
          </a:prstGeom>
          <a:solidFill>
            <a:srgbClr val="57B395">
              <a:alpha val="20000"/>
            </a:srgb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21" name="MH_Other_15"/>
          <p:cNvSpPr/>
          <p:nvPr>
            <p:custDataLst>
              <p:tags r:id="rId11"/>
            </p:custDataLst>
          </p:nvPr>
        </p:nvSpPr>
        <p:spPr>
          <a:xfrm>
            <a:off x="9120188" y="3040063"/>
            <a:ext cx="406400" cy="406400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MH_Other_16"/>
          <p:cNvSpPr/>
          <p:nvPr>
            <p:custDataLst>
              <p:tags r:id="rId12"/>
            </p:custDataLst>
          </p:nvPr>
        </p:nvSpPr>
        <p:spPr>
          <a:xfrm>
            <a:off x="9598026" y="3070226"/>
            <a:ext cx="201613" cy="201613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MH_Other_17"/>
          <p:cNvSpPr/>
          <p:nvPr>
            <p:custDataLst>
              <p:tags r:id="rId13"/>
            </p:custDataLst>
          </p:nvPr>
        </p:nvSpPr>
        <p:spPr>
          <a:xfrm>
            <a:off x="7653338" y="3009901"/>
            <a:ext cx="201612" cy="201613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Other_18"/>
          <p:cNvSpPr/>
          <p:nvPr>
            <p:custDataLst>
              <p:tags r:id="rId14"/>
            </p:custDataLst>
          </p:nvPr>
        </p:nvSpPr>
        <p:spPr>
          <a:xfrm>
            <a:off x="8604251" y="2311401"/>
            <a:ext cx="269875" cy="269875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MH_Other_19"/>
          <p:cNvSpPr/>
          <p:nvPr>
            <p:custDataLst>
              <p:tags r:id="rId15"/>
            </p:custDataLst>
          </p:nvPr>
        </p:nvSpPr>
        <p:spPr>
          <a:xfrm>
            <a:off x="3695701" y="5360988"/>
            <a:ext cx="150813" cy="150812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MH_Other_20"/>
          <p:cNvSpPr/>
          <p:nvPr>
            <p:custDataLst>
              <p:tags r:id="rId16"/>
            </p:custDataLst>
          </p:nvPr>
        </p:nvSpPr>
        <p:spPr>
          <a:xfrm>
            <a:off x="7961313" y="3665539"/>
            <a:ext cx="366712" cy="3651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27" name="MH_Other_21"/>
          <p:cNvSpPr/>
          <p:nvPr>
            <p:custDataLst>
              <p:tags r:id="rId17"/>
            </p:custDataLst>
          </p:nvPr>
        </p:nvSpPr>
        <p:spPr>
          <a:xfrm>
            <a:off x="9799638" y="4322764"/>
            <a:ext cx="292100" cy="293687"/>
          </a:xfrm>
          <a:prstGeom prst="ellipse">
            <a:avLst/>
          </a:prstGeom>
          <a:solidFill>
            <a:srgbClr val="F2F7FC"/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28" name="MH_Other_22"/>
          <p:cNvSpPr/>
          <p:nvPr>
            <p:custDataLst>
              <p:tags r:id="rId18"/>
            </p:custDataLst>
          </p:nvPr>
        </p:nvSpPr>
        <p:spPr>
          <a:xfrm>
            <a:off x="9858376" y="4383089"/>
            <a:ext cx="174625" cy="174625"/>
          </a:xfrm>
          <a:prstGeom prst="ellipse">
            <a:avLst/>
          </a:prstGeom>
          <a:solidFill>
            <a:srgbClr val="57B395"/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MH_Other_23"/>
          <p:cNvSpPr/>
          <p:nvPr>
            <p:custDataLst>
              <p:tags r:id="rId19"/>
            </p:custDataLst>
          </p:nvPr>
        </p:nvSpPr>
        <p:spPr>
          <a:xfrm>
            <a:off x="9756776" y="5243513"/>
            <a:ext cx="201613" cy="201612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zh-CN" altLang="en-US" dirty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810125" y="3736976"/>
            <a:ext cx="4681538" cy="2347913"/>
            <a:chOff x="4810125" y="3736976"/>
            <a:chExt cx="4681538" cy="2347913"/>
          </a:xfrm>
        </p:grpSpPr>
        <p:sp>
          <p:nvSpPr>
            <p:cNvPr id="8" name="MH_Other_3"/>
            <p:cNvSpPr/>
            <p:nvPr>
              <p:custDataLst>
                <p:tags r:id="rId20"/>
              </p:custDataLst>
            </p:nvPr>
          </p:nvSpPr>
          <p:spPr>
            <a:xfrm>
              <a:off x="4810125" y="3736976"/>
              <a:ext cx="2273300" cy="2347913"/>
            </a:xfrm>
            <a:custGeom>
              <a:avLst/>
              <a:gdLst>
                <a:gd name="connsiteX0" fmla="*/ 1173892 w 2273351"/>
                <a:gd name="connsiteY0" fmla="*/ 0 h 2347784"/>
                <a:gd name="connsiteX1" fmla="*/ 2255534 w 2273351"/>
                <a:gd name="connsiteY1" fmla="*/ 716960 h 2347784"/>
                <a:gd name="connsiteX2" fmla="*/ 2273351 w 2273351"/>
                <a:gd name="connsiteY2" fmla="*/ 774357 h 2347784"/>
                <a:gd name="connsiteX3" fmla="*/ 2187319 w 2273351"/>
                <a:gd name="connsiteY3" fmla="*/ 774357 h 2347784"/>
                <a:gd name="connsiteX4" fmla="*/ 2178791 w 2273351"/>
                <a:gd name="connsiteY4" fmla="*/ 751058 h 2347784"/>
                <a:gd name="connsiteX5" fmla="*/ 1177865 w 2273351"/>
                <a:gd name="connsiteY5" fmla="*/ 87600 h 2347784"/>
                <a:gd name="connsiteX6" fmla="*/ 91573 w 2273351"/>
                <a:gd name="connsiteY6" fmla="*/ 1173892 h 2347784"/>
                <a:gd name="connsiteX7" fmla="*/ 1177865 w 2273351"/>
                <a:gd name="connsiteY7" fmla="*/ 2260184 h 2347784"/>
                <a:gd name="connsiteX8" fmla="*/ 2178791 w 2273351"/>
                <a:gd name="connsiteY8" fmla="*/ 1596726 h 2347784"/>
                <a:gd name="connsiteX9" fmla="*/ 2187318 w 2273351"/>
                <a:gd name="connsiteY9" fmla="*/ 1573428 h 2347784"/>
                <a:gd name="connsiteX10" fmla="*/ 2273351 w 2273351"/>
                <a:gd name="connsiteY10" fmla="*/ 1573428 h 2347784"/>
                <a:gd name="connsiteX11" fmla="*/ 2255534 w 2273351"/>
                <a:gd name="connsiteY11" fmla="*/ 1630824 h 2347784"/>
                <a:gd name="connsiteX12" fmla="*/ 1173892 w 2273351"/>
                <a:gd name="connsiteY12" fmla="*/ 2347784 h 2347784"/>
                <a:gd name="connsiteX13" fmla="*/ 0 w 2273351"/>
                <a:gd name="connsiteY13" fmla="*/ 1173892 h 2347784"/>
                <a:gd name="connsiteX14" fmla="*/ 1173892 w 2273351"/>
                <a:gd name="connsiteY14" fmla="*/ 0 h 234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3351" h="2347784">
                  <a:moveTo>
                    <a:pt x="1173892" y="0"/>
                  </a:moveTo>
                  <a:cubicBezTo>
                    <a:pt x="1660134" y="0"/>
                    <a:pt x="2077328" y="295633"/>
                    <a:pt x="2255534" y="716960"/>
                  </a:cubicBezTo>
                  <a:lnTo>
                    <a:pt x="2273351" y="774357"/>
                  </a:lnTo>
                  <a:lnTo>
                    <a:pt x="2187319" y="774357"/>
                  </a:lnTo>
                  <a:lnTo>
                    <a:pt x="2178791" y="751058"/>
                  </a:lnTo>
                  <a:cubicBezTo>
                    <a:pt x="2013883" y="361171"/>
                    <a:pt x="1627822" y="87600"/>
                    <a:pt x="1177865" y="87600"/>
                  </a:cubicBezTo>
                  <a:cubicBezTo>
                    <a:pt x="577922" y="87600"/>
                    <a:pt x="91573" y="573949"/>
                    <a:pt x="91573" y="1173892"/>
                  </a:cubicBezTo>
                  <a:cubicBezTo>
                    <a:pt x="91573" y="1773835"/>
                    <a:pt x="577922" y="2260184"/>
                    <a:pt x="1177865" y="2260184"/>
                  </a:cubicBezTo>
                  <a:cubicBezTo>
                    <a:pt x="1627822" y="2260184"/>
                    <a:pt x="2013883" y="1986613"/>
                    <a:pt x="2178791" y="1596726"/>
                  </a:cubicBezTo>
                  <a:lnTo>
                    <a:pt x="2187318" y="1573428"/>
                  </a:lnTo>
                  <a:lnTo>
                    <a:pt x="2273351" y="1573428"/>
                  </a:lnTo>
                  <a:lnTo>
                    <a:pt x="2255534" y="1630824"/>
                  </a:lnTo>
                  <a:cubicBezTo>
                    <a:pt x="2077328" y="2052152"/>
                    <a:pt x="1660134" y="2347784"/>
                    <a:pt x="1173892" y="2347784"/>
                  </a:cubicBezTo>
                  <a:cubicBezTo>
                    <a:pt x="525569" y="2347784"/>
                    <a:pt x="0" y="1822215"/>
                    <a:pt x="0" y="1173892"/>
                  </a:cubicBezTo>
                  <a:cubicBezTo>
                    <a:pt x="0" y="525569"/>
                    <a:pt x="525569" y="0"/>
                    <a:pt x="1173892" y="0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MH_Picture_2"/>
            <p:cNvSpPr/>
            <p:nvPr>
              <p:custDataLst>
                <p:tags r:id="rId21"/>
              </p:custDataLst>
            </p:nvPr>
          </p:nvSpPr>
          <p:spPr>
            <a:xfrm>
              <a:off x="4975225" y="3897313"/>
              <a:ext cx="2025650" cy="2025650"/>
            </a:xfrm>
            <a:prstGeom prst="ellipse">
              <a:avLst/>
            </a:prstGeom>
            <a:blipFill dpi="0" rotWithShape="1">
              <a:blip r:embed="rId31"/>
              <a:srcRect/>
              <a:tile tx="0" ty="0" sx="100000" sy="100000" flip="none" algn="ctr"/>
            </a:blipFill>
            <a:ln w="3175">
              <a:solidFill>
                <a:schemeClr val="accent1">
                  <a:lumMod val="20000"/>
                  <a:lumOff val="80000"/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10" name="MH_Other_4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9382125" y="4356101"/>
              <a:ext cx="109538" cy="1108075"/>
            </a:xfrm>
            <a:custGeom>
              <a:avLst/>
              <a:gdLst>
                <a:gd name="T0" fmla="*/ 2147483646 w 41"/>
                <a:gd name="T1" fmla="*/ 2147483646 h 281"/>
                <a:gd name="T2" fmla="*/ 2147483646 w 41"/>
                <a:gd name="T3" fmla="*/ 2147483646 h 281"/>
                <a:gd name="T4" fmla="*/ 0 w 41"/>
                <a:gd name="T5" fmla="*/ 0 h 281"/>
                <a:gd name="T6" fmla="*/ 2147483646 w 41"/>
                <a:gd name="T7" fmla="*/ 2147483646 h 281"/>
                <a:gd name="T8" fmla="*/ 2147483646 w 41"/>
                <a:gd name="T9" fmla="*/ 2147483646 h 281"/>
                <a:gd name="T10" fmla="*/ 2147483646 w 41"/>
                <a:gd name="T11" fmla="*/ 2147483646 h 281"/>
                <a:gd name="T12" fmla="*/ 2147483646 w 41"/>
                <a:gd name="T13" fmla="*/ 2147483646 h 281"/>
                <a:gd name="T14" fmla="*/ 2147483646 w 41"/>
                <a:gd name="T15" fmla="*/ 2147483646 h 281"/>
                <a:gd name="T16" fmla="*/ 2147483646 w 41"/>
                <a:gd name="T17" fmla="*/ 2147483646 h 281"/>
                <a:gd name="T18" fmla="*/ 2147483646 w 41"/>
                <a:gd name="T19" fmla="*/ 2147483646 h 281"/>
                <a:gd name="T20" fmla="*/ 2147483646 w 41"/>
                <a:gd name="T21" fmla="*/ 2147483646 h 281"/>
                <a:gd name="T22" fmla="*/ 2147483646 w 41"/>
                <a:gd name="T23" fmla="*/ 2147483646 h 281"/>
                <a:gd name="T24" fmla="*/ 2147483646 w 41"/>
                <a:gd name="T25" fmla="*/ 2147483646 h 281"/>
                <a:gd name="T26" fmla="*/ 0 w 41"/>
                <a:gd name="T27" fmla="*/ 2147483646 h 281"/>
                <a:gd name="T28" fmla="*/ 2147483646 w 41"/>
                <a:gd name="T29" fmla="*/ 2147483646 h 281"/>
                <a:gd name="T30" fmla="*/ 2147483646 w 41"/>
                <a:gd name="T31" fmla="*/ 2147483646 h 281"/>
                <a:gd name="T32" fmla="*/ 2147483646 w 41"/>
                <a:gd name="T33" fmla="*/ 2147483646 h 281"/>
                <a:gd name="T34" fmla="*/ 2147483646 w 41"/>
                <a:gd name="T35" fmla="*/ 2147483646 h 281"/>
                <a:gd name="T36" fmla="*/ 2147483646 w 41"/>
                <a:gd name="T37" fmla="*/ 2147483646 h 281"/>
                <a:gd name="T38" fmla="*/ 2147483646 w 41"/>
                <a:gd name="T39" fmla="*/ 2147483646 h 281"/>
                <a:gd name="T40" fmla="*/ 2147483646 w 41"/>
                <a:gd name="T41" fmla="*/ 2147483646 h 281"/>
                <a:gd name="T42" fmla="*/ 2147483646 w 41"/>
                <a:gd name="T43" fmla="*/ 2147483646 h 2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" h="281">
                  <a:moveTo>
                    <a:pt x="15" y="41"/>
                  </a:moveTo>
                  <a:cubicBezTo>
                    <a:pt x="15" y="29"/>
                    <a:pt x="13" y="19"/>
                    <a:pt x="11" y="13"/>
                  </a:cubicBezTo>
                  <a:cubicBezTo>
                    <a:pt x="9" y="7"/>
                    <a:pt x="5" y="2"/>
                    <a:pt x="0" y="0"/>
                  </a:cubicBezTo>
                  <a:cubicBezTo>
                    <a:pt x="10" y="0"/>
                    <a:pt x="17" y="3"/>
                    <a:pt x="21" y="9"/>
                  </a:cubicBezTo>
                  <a:cubicBezTo>
                    <a:pt x="25" y="14"/>
                    <a:pt x="27" y="27"/>
                    <a:pt x="27" y="45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14"/>
                    <a:pt x="28" y="122"/>
                    <a:pt x="30" y="128"/>
                  </a:cubicBezTo>
                  <a:cubicBezTo>
                    <a:pt x="32" y="134"/>
                    <a:pt x="35" y="138"/>
                    <a:pt x="41" y="141"/>
                  </a:cubicBezTo>
                  <a:cubicBezTo>
                    <a:pt x="35" y="143"/>
                    <a:pt x="31" y="147"/>
                    <a:pt x="30" y="153"/>
                  </a:cubicBezTo>
                  <a:cubicBezTo>
                    <a:pt x="28" y="158"/>
                    <a:pt x="27" y="167"/>
                    <a:pt x="27" y="179"/>
                  </a:cubicBezTo>
                  <a:cubicBezTo>
                    <a:pt x="27" y="232"/>
                    <a:pt x="27" y="232"/>
                    <a:pt x="27" y="232"/>
                  </a:cubicBezTo>
                  <a:cubicBezTo>
                    <a:pt x="27" y="245"/>
                    <a:pt x="26" y="255"/>
                    <a:pt x="25" y="262"/>
                  </a:cubicBezTo>
                  <a:cubicBezTo>
                    <a:pt x="23" y="269"/>
                    <a:pt x="20" y="274"/>
                    <a:pt x="16" y="277"/>
                  </a:cubicBezTo>
                  <a:cubicBezTo>
                    <a:pt x="12" y="279"/>
                    <a:pt x="7" y="281"/>
                    <a:pt x="0" y="281"/>
                  </a:cubicBezTo>
                  <a:cubicBezTo>
                    <a:pt x="5" y="279"/>
                    <a:pt x="9" y="274"/>
                    <a:pt x="11" y="268"/>
                  </a:cubicBezTo>
                  <a:cubicBezTo>
                    <a:pt x="13" y="261"/>
                    <a:pt x="15" y="252"/>
                    <a:pt x="15" y="240"/>
                  </a:cubicBezTo>
                  <a:cubicBezTo>
                    <a:pt x="15" y="186"/>
                    <a:pt x="15" y="186"/>
                    <a:pt x="15" y="186"/>
                  </a:cubicBezTo>
                  <a:cubicBezTo>
                    <a:pt x="15" y="172"/>
                    <a:pt x="15" y="162"/>
                    <a:pt x="17" y="155"/>
                  </a:cubicBezTo>
                  <a:cubicBezTo>
                    <a:pt x="19" y="148"/>
                    <a:pt x="23" y="144"/>
                    <a:pt x="29" y="141"/>
                  </a:cubicBezTo>
                  <a:cubicBezTo>
                    <a:pt x="23" y="138"/>
                    <a:pt x="19" y="133"/>
                    <a:pt x="17" y="127"/>
                  </a:cubicBezTo>
                  <a:cubicBezTo>
                    <a:pt x="15" y="121"/>
                    <a:pt x="15" y="111"/>
                    <a:pt x="15" y="98"/>
                  </a:cubicBezTo>
                  <a:lnTo>
                    <a:pt x="15" y="41"/>
                  </a:ln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30" name="MH_Text_2"/>
            <p:cNvSpPr/>
            <p:nvPr>
              <p:custDataLst>
                <p:tags r:id="rId23"/>
              </p:custDataLst>
            </p:nvPr>
          </p:nvSpPr>
          <p:spPr>
            <a:xfrm>
              <a:off x="6994525" y="4510088"/>
              <a:ext cx="2387600" cy="800100"/>
            </a:xfrm>
            <a:custGeom>
              <a:avLst/>
              <a:gdLst>
                <a:gd name="connsiteX0" fmla="*/ 1 w 2386553"/>
                <a:gd name="connsiteY0" fmla="*/ 0 h 799071"/>
                <a:gd name="connsiteX1" fmla="*/ 2386553 w 2386553"/>
                <a:gd name="connsiteY1" fmla="*/ 0 h 799071"/>
                <a:gd name="connsiteX2" fmla="*/ 2386553 w 2386553"/>
                <a:gd name="connsiteY2" fmla="*/ 799071 h 799071"/>
                <a:gd name="connsiteX3" fmla="*/ 0 w 2386553"/>
                <a:gd name="connsiteY3" fmla="*/ 799071 h 799071"/>
                <a:gd name="connsiteX4" fmla="*/ 48981 w 2386553"/>
                <a:gd name="connsiteY4" fmla="*/ 636115 h 799071"/>
                <a:gd name="connsiteX5" fmla="*/ 72074 w 2386553"/>
                <a:gd name="connsiteY5" fmla="*/ 399535 h 799071"/>
                <a:gd name="connsiteX6" fmla="*/ 48981 w 2386553"/>
                <a:gd name="connsiteY6" fmla="*/ 162955 h 79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6553" h="799071">
                  <a:moveTo>
                    <a:pt x="1" y="0"/>
                  </a:moveTo>
                  <a:lnTo>
                    <a:pt x="2386553" y="0"/>
                  </a:lnTo>
                  <a:lnTo>
                    <a:pt x="2386553" y="799071"/>
                  </a:lnTo>
                  <a:lnTo>
                    <a:pt x="0" y="799071"/>
                  </a:lnTo>
                  <a:lnTo>
                    <a:pt x="48981" y="636115"/>
                  </a:lnTo>
                  <a:cubicBezTo>
                    <a:pt x="64123" y="559698"/>
                    <a:pt x="72074" y="480576"/>
                    <a:pt x="72074" y="399535"/>
                  </a:cubicBezTo>
                  <a:cubicBezTo>
                    <a:pt x="72074" y="318495"/>
                    <a:pt x="64123" y="239372"/>
                    <a:pt x="48981" y="162955"/>
                  </a:cubicBezTo>
                  <a:close/>
                </a:path>
              </a:pathLst>
            </a:custGeom>
            <a:solidFill>
              <a:srgbClr val="57B395">
                <a:alpha val="2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rPr>
                <a:t>Title Text 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912258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Other_1"/>
          <p:cNvSpPr/>
          <p:nvPr>
            <p:custDataLst>
              <p:tags r:id="rId1"/>
            </p:custDataLst>
          </p:nvPr>
        </p:nvSpPr>
        <p:spPr>
          <a:xfrm>
            <a:off x="2824163" y="4970464"/>
            <a:ext cx="971550" cy="363537"/>
          </a:xfrm>
          <a:prstGeom prst="rect">
            <a:avLst/>
          </a:prstGeom>
          <a:solidFill>
            <a:srgbClr val="57B3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>
              <a:solidFill>
                <a:srgbClr val="1885B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MH_Other_2"/>
          <p:cNvSpPr/>
          <p:nvPr>
            <p:custDataLst>
              <p:tags r:id="rId2"/>
            </p:custDataLst>
          </p:nvPr>
        </p:nvSpPr>
        <p:spPr>
          <a:xfrm>
            <a:off x="4214814" y="1743076"/>
            <a:ext cx="2828925" cy="3895725"/>
          </a:xfrm>
          <a:prstGeom prst="rect">
            <a:avLst/>
          </a:pr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6" name="MH_Other_3"/>
          <p:cNvSpPr/>
          <p:nvPr>
            <p:custDataLst>
              <p:tags r:id="rId3"/>
            </p:custDataLst>
          </p:nvPr>
        </p:nvSpPr>
        <p:spPr>
          <a:xfrm>
            <a:off x="6567488" y="2647951"/>
            <a:ext cx="971550" cy="1038225"/>
          </a:xfrm>
          <a:prstGeom prst="rect">
            <a:avLst/>
          </a:prstGeom>
          <a:solidFill>
            <a:srgbClr val="57B39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7" name="MH_Other_4"/>
          <p:cNvSpPr/>
          <p:nvPr>
            <p:custDataLst>
              <p:tags r:id="rId4"/>
            </p:custDataLst>
          </p:nvPr>
        </p:nvSpPr>
        <p:spPr>
          <a:xfrm>
            <a:off x="3509963" y="1885951"/>
            <a:ext cx="1009650" cy="1476375"/>
          </a:xfrm>
          <a:prstGeom prst="rect">
            <a:avLst/>
          </a:prstGeom>
          <a:solidFill>
            <a:srgbClr val="57B3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dirty="0">
                <a:solidFill>
                  <a:srgbClr val="57B395"/>
                </a:solidFill>
                <a:ea typeface="微软雅黑" panose="020B0503020204020204" pitchFamily="34" charset="-122"/>
              </a:rPr>
              <a:t>A</a:t>
            </a:r>
            <a:endParaRPr lang="zh-CN" altLang="en-US" sz="3600" dirty="0">
              <a:solidFill>
                <a:srgbClr val="57B395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Other_5"/>
          <p:cNvSpPr/>
          <p:nvPr>
            <p:custDataLst>
              <p:tags r:id="rId5"/>
            </p:custDataLst>
          </p:nvPr>
        </p:nvSpPr>
        <p:spPr>
          <a:xfrm>
            <a:off x="6376989" y="4303713"/>
            <a:ext cx="1571625" cy="1858962"/>
          </a:xfrm>
          <a:prstGeom prst="rect">
            <a:avLst/>
          </a:prstGeom>
          <a:solidFill>
            <a:srgbClr val="57B3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3600" dirty="0">
                <a:solidFill>
                  <a:schemeClr val="bg1"/>
                </a:solidFill>
                <a:ea typeface="微软雅黑" panose="020B0503020204020204" pitchFamily="34" charset="-122"/>
              </a:rPr>
              <a:t>B</a:t>
            </a:r>
            <a:endParaRPr lang="zh-CN" altLang="en-US" sz="3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MH_Picture_1"/>
          <p:cNvSpPr/>
          <p:nvPr>
            <p:custDataLst>
              <p:tags r:id="rId6"/>
            </p:custDataLst>
          </p:nvPr>
        </p:nvSpPr>
        <p:spPr>
          <a:xfrm>
            <a:off x="2157413" y="3171826"/>
            <a:ext cx="1928812" cy="1895475"/>
          </a:xfrm>
          <a:prstGeom prst="rect">
            <a:avLst/>
          </a:prstGeom>
          <a:blipFill>
            <a:blip r:embed="rId12"/>
            <a:srcRect/>
            <a:stretch>
              <a:fillRect/>
            </a:stretch>
          </a:blipFill>
          <a:ln w="7620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0" name="MH_Picture_2"/>
          <p:cNvSpPr/>
          <p:nvPr>
            <p:custDataLst>
              <p:tags r:id="rId7"/>
            </p:custDataLst>
          </p:nvPr>
        </p:nvSpPr>
        <p:spPr>
          <a:xfrm>
            <a:off x="7310438" y="2162176"/>
            <a:ext cx="2724150" cy="3248025"/>
          </a:xfrm>
          <a:prstGeom prst="rect">
            <a:avLst/>
          </a:prstGeom>
          <a:blipFill>
            <a:blip r:embed="rId13"/>
            <a:srcRect/>
            <a:stretch>
              <a:fillRect/>
            </a:stretch>
          </a:blipFill>
          <a:ln w="76200">
            <a:solidFill>
              <a:srgbClr val="57B39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1" name="MH_Text_1"/>
          <p:cNvSpPr/>
          <p:nvPr>
            <p:custDataLst>
              <p:tags r:id="rId8"/>
            </p:custDataLst>
          </p:nvPr>
        </p:nvSpPr>
        <p:spPr>
          <a:xfrm>
            <a:off x="4486729" y="2030414"/>
            <a:ext cx="2171700" cy="14192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rgbClr val="FFFFFF"/>
                </a:solidFill>
                <a:ea typeface="微软雅黑" panose="020B0503020204020204" pitchFamily="34" charset="-122"/>
              </a:rPr>
              <a:t>Users can perform presentations on a projector or computer, or print the presentation</a:t>
            </a:r>
          </a:p>
        </p:txBody>
      </p:sp>
      <p:sp>
        <p:nvSpPr>
          <p:cNvPr id="12" name="MH_Text_2"/>
          <p:cNvSpPr/>
          <p:nvPr>
            <p:custDataLst>
              <p:tags r:id="rId9"/>
            </p:custDataLst>
          </p:nvPr>
        </p:nvSpPr>
        <p:spPr>
          <a:xfrm>
            <a:off x="4486729" y="3979863"/>
            <a:ext cx="2171700" cy="14192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rgbClr val="FFFFFF"/>
                </a:solidFill>
                <a:ea typeface="微软雅黑" panose="020B0503020204020204" pitchFamily="34" charset="-122"/>
              </a:rPr>
              <a:t>Users can perform presentations on a projector or computer, or print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01763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75250" y="1461919"/>
            <a:ext cx="1841500" cy="1841500"/>
            <a:chOff x="1516330" y="3568700"/>
            <a:chExt cx="1371600" cy="1371600"/>
          </a:xfrm>
        </p:grpSpPr>
        <p:sp>
          <p:nvSpPr>
            <p:cNvPr id="5" name="椭圆 4"/>
            <p:cNvSpPr/>
            <p:nvPr/>
          </p:nvSpPr>
          <p:spPr>
            <a:xfrm>
              <a:off x="1516330" y="35687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63814" y="3676126"/>
              <a:ext cx="476629" cy="435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7B395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74878" y="4054720"/>
              <a:ext cx="1054506" cy="70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Catalog Title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Add to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59519" y="3707487"/>
            <a:ext cx="3672962" cy="338554"/>
            <a:chOff x="4323093" y="3786669"/>
            <a:chExt cx="3672962" cy="338554"/>
          </a:xfrm>
        </p:grpSpPr>
        <p:sp>
          <p:nvSpPr>
            <p:cNvPr id="25" name="文本框 2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259519" y="4202339"/>
            <a:ext cx="3672962" cy="338554"/>
            <a:chOff x="4323093" y="3786669"/>
            <a:chExt cx="3672962" cy="338554"/>
          </a:xfrm>
        </p:grpSpPr>
        <p:sp>
          <p:nvSpPr>
            <p:cNvPr id="28" name="文本框 27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59519" y="4697191"/>
            <a:ext cx="3672962" cy="338554"/>
            <a:chOff x="4323093" y="3786669"/>
            <a:chExt cx="3672962" cy="338554"/>
          </a:xfrm>
        </p:grpSpPr>
        <p:sp>
          <p:nvSpPr>
            <p:cNvPr id="35" name="文本框 3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53652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5406417" y="1787020"/>
            <a:ext cx="5595411" cy="962022"/>
            <a:chOff x="5406417" y="1787020"/>
            <a:chExt cx="5595411" cy="962022"/>
          </a:xfrm>
        </p:grpSpPr>
        <p:sp>
          <p:nvSpPr>
            <p:cNvPr id="19" name="矩形 18"/>
            <p:cNvSpPr/>
            <p:nvPr/>
          </p:nvSpPr>
          <p:spPr>
            <a:xfrm>
              <a:off x="5976263" y="2139644"/>
              <a:ext cx="502556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 and print presentations to be made into film for use in a wider range of areas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5976263" y="1787020"/>
              <a:ext cx="3697287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  <p:sp>
          <p:nvSpPr>
            <p:cNvPr id="21" name="椭圆 20"/>
            <p:cNvSpPr/>
            <p:nvPr/>
          </p:nvSpPr>
          <p:spPr>
            <a:xfrm>
              <a:off x="5406417" y="1872341"/>
              <a:ext cx="515566" cy="515566"/>
            </a:xfrm>
            <a:prstGeom prst="ellipse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5562129" y="2027715"/>
              <a:ext cx="204142" cy="204818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64 w 128"/>
                <a:gd name="T11" fmla="*/ 120 h 128"/>
                <a:gd name="T12" fmla="*/ 8 w 128"/>
                <a:gd name="T13" fmla="*/ 64 h 128"/>
                <a:gd name="T14" fmla="*/ 64 w 128"/>
                <a:gd name="T15" fmla="*/ 8 h 128"/>
                <a:gd name="T16" fmla="*/ 120 w 128"/>
                <a:gd name="T17" fmla="*/ 64 h 128"/>
                <a:gd name="T18" fmla="*/ 64 w 128"/>
                <a:gd name="T19" fmla="*/ 120 h 128"/>
                <a:gd name="T20" fmla="*/ 88 w 128"/>
                <a:gd name="T21" fmla="*/ 60 h 128"/>
                <a:gd name="T22" fmla="*/ 68 w 128"/>
                <a:gd name="T23" fmla="*/ 60 h 128"/>
                <a:gd name="T24" fmla="*/ 68 w 128"/>
                <a:gd name="T25" fmla="*/ 32 h 128"/>
                <a:gd name="T26" fmla="*/ 64 w 128"/>
                <a:gd name="T27" fmla="*/ 28 h 128"/>
                <a:gd name="T28" fmla="*/ 60 w 128"/>
                <a:gd name="T29" fmla="*/ 32 h 128"/>
                <a:gd name="T30" fmla="*/ 60 w 128"/>
                <a:gd name="T31" fmla="*/ 64 h 128"/>
                <a:gd name="T32" fmla="*/ 64 w 128"/>
                <a:gd name="T33" fmla="*/ 68 h 128"/>
                <a:gd name="T34" fmla="*/ 88 w 128"/>
                <a:gd name="T35" fmla="*/ 68 h 128"/>
                <a:gd name="T36" fmla="*/ 92 w 128"/>
                <a:gd name="T37" fmla="*/ 64 h 128"/>
                <a:gd name="T38" fmla="*/ 88 w 128"/>
                <a:gd name="T39" fmla="*/ 6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8"/>
                    <a:pt x="99" y="0"/>
                    <a:pt x="64" y="0"/>
                  </a:cubicBezTo>
                  <a:close/>
                  <a:moveTo>
                    <a:pt x="64" y="120"/>
                  </a:moveTo>
                  <a:cubicBezTo>
                    <a:pt x="33" y="120"/>
                    <a:pt x="8" y="95"/>
                    <a:pt x="8" y="64"/>
                  </a:cubicBezTo>
                  <a:cubicBezTo>
                    <a:pt x="8" y="33"/>
                    <a:pt x="33" y="8"/>
                    <a:pt x="64" y="8"/>
                  </a:cubicBezTo>
                  <a:cubicBezTo>
                    <a:pt x="95" y="8"/>
                    <a:pt x="120" y="33"/>
                    <a:pt x="120" y="64"/>
                  </a:cubicBezTo>
                  <a:cubicBezTo>
                    <a:pt x="120" y="95"/>
                    <a:pt x="95" y="120"/>
                    <a:pt x="64" y="120"/>
                  </a:cubicBezTo>
                  <a:close/>
                  <a:moveTo>
                    <a:pt x="8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8" y="30"/>
                    <a:pt x="66" y="28"/>
                    <a:pt x="64" y="28"/>
                  </a:cubicBezTo>
                  <a:cubicBezTo>
                    <a:pt x="61" y="28"/>
                    <a:pt x="60" y="30"/>
                    <a:pt x="60" y="32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6"/>
                    <a:pt x="61" y="68"/>
                    <a:pt x="64" y="68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90" y="68"/>
                    <a:pt x="92" y="66"/>
                    <a:pt x="92" y="64"/>
                  </a:cubicBezTo>
                  <a:cubicBezTo>
                    <a:pt x="92" y="62"/>
                    <a:pt x="90" y="60"/>
                    <a:pt x="88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DINOT-Bold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406417" y="3332711"/>
            <a:ext cx="5595411" cy="962022"/>
            <a:chOff x="5406417" y="3332711"/>
            <a:chExt cx="5595411" cy="962022"/>
          </a:xfrm>
        </p:grpSpPr>
        <p:sp>
          <p:nvSpPr>
            <p:cNvPr id="22" name="矩形 21"/>
            <p:cNvSpPr/>
            <p:nvPr/>
          </p:nvSpPr>
          <p:spPr>
            <a:xfrm>
              <a:off x="5976263" y="3685335"/>
              <a:ext cx="502556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 and print presentations to be made into film for use in a wider range of areas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5976263" y="3332711"/>
              <a:ext cx="3697287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  <p:sp>
          <p:nvSpPr>
            <p:cNvPr id="24" name="椭圆 23"/>
            <p:cNvSpPr/>
            <p:nvPr/>
          </p:nvSpPr>
          <p:spPr>
            <a:xfrm>
              <a:off x="5406417" y="3418032"/>
              <a:ext cx="515566" cy="515566"/>
            </a:xfrm>
            <a:prstGeom prst="ellipse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reeform 36"/>
            <p:cNvSpPr>
              <a:spLocks noEditPoints="1"/>
            </p:cNvSpPr>
            <p:nvPr/>
          </p:nvSpPr>
          <p:spPr bwMode="auto">
            <a:xfrm>
              <a:off x="5562129" y="3579827"/>
              <a:ext cx="204142" cy="191975"/>
            </a:xfrm>
            <a:custGeom>
              <a:avLst/>
              <a:gdLst>
                <a:gd name="T0" fmla="*/ 116 w 128"/>
                <a:gd name="T1" fmla="*/ 28 h 120"/>
                <a:gd name="T2" fmla="*/ 112 w 128"/>
                <a:gd name="T3" fmla="*/ 28 h 120"/>
                <a:gd name="T4" fmla="*/ 112 w 128"/>
                <a:gd name="T5" fmla="*/ 20 h 120"/>
                <a:gd name="T6" fmla="*/ 100 w 128"/>
                <a:gd name="T7" fmla="*/ 8 h 120"/>
                <a:gd name="T8" fmla="*/ 56 w 128"/>
                <a:gd name="T9" fmla="*/ 8 h 120"/>
                <a:gd name="T10" fmla="*/ 36 w 128"/>
                <a:gd name="T11" fmla="*/ 0 h 120"/>
                <a:gd name="T12" fmla="*/ 12 w 128"/>
                <a:gd name="T13" fmla="*/ 0 h 120"/>
                <a:gd name="T14" fmla="*/ 0 w 128"/>
                <a:gd name="T15" fmla="*/ 12 h 120"/>
                <a:gd name="T16" fmla="*/ 0 w 128"/>
                <a:gd name="T17" fmla="*/ 108 h 120"/>
                <a:gd name="T18" fmla="*/ 12 w 128"/>
                <a:gd name="T19" fmla="*/ 120 h 120"/>
                <a:gd name="T20" fmla="*/ 20 w 128"/>
                <a:gd name="T21" fmla="*/ 120 h 120"/>
                <a:gd name="T22" fmla="*/ 88 w 128"/>
                <a:gd name="T23" fmla="*/ 120 h 120"/>
                <a:gd name="T24" fmla="*/ 116 w 128"/>
                <a:gd name="T25" fmla="*/ 120 h 120"/>
                <a:gd name="T26" fmla="*/ 128 w 128"/>
                <a:gd name="T27" fmla="*/ 108 h 120"/>
                <a:gd name="T28" fmla="*/ 128 w 128"/>
                <a:gd name="T29" fmla="*/ 40 h 120"/>
                <a:gd name="T30" fmla="*/ 116 w 128"/>
                <a:gd name="T31" fmla="*/ 28 h 120"/>
                <a:gd name="T32" fmla="*/ 16 w 128"/>
                <a:gd name="T33" fmla="*/ 112 h 120"/>
                <a:gd name="T34" fmla="*/ 8 w 128"/>
                <a:gd name="T35" fmla="*/ 104 h 120"/>
                <a:gd name="T36" fmla="*/ 8 w 128"/>
                <a:gd name="T37" fmla="*/ 16 h 120"/>
                <a:gd name="T38" fmla="*/ 16 w 128"/>
                <a:gd name="T39" fmla="*/ 8 h 120"/>
                <a:gd name="T40" fmla="*/ 36 w 128"/>
                <a:gd name="T41" fmla="*/ 8 h 120"/>
                <a:gd name="T42" fmla="*/ 56 w 128"/>
                <a:gd name="T43" fmla="*/ 16 h 120"/>
                <a:gd name="T44" fmla="*/ 96 w 128"/>
                <a:gd name="T45" fmla="*/ 16 h 120"/>
                <a:gd name="T46" fmla="*/ 104 w 128"/>
                <a:gd name="T47" fmla="*/ 24 h 120"/>
                <a:gd name="T48" fmla="*/ 104 w 128"/>
                <a:gd name="T49" fmla="*/ 28 h 120"/>
                <a:gd name="T50" fmla="*/ 32 w 128"/>
                <a:gd name="T51" fmla="*/ 28 h 120"/>
                <a:gd name="T52" fmla="*/ 20 w 128"/>
                <a:gd name="T53" fmla="*/ 40 h 120"/>
                <a:gd name="T54" fmla="*/ 20 w 128"/>
                <a:gd name="T55" fmla="*/ 108 h 120"/>
                <a:gd name="T56" fmla="*/ 20 w 128"/>
                <a:gd name="T57" fmla="*/ 112 h 120"/>
                <a:gd name="T58" fmla="*/ 16 w 128"/>
                <a:gd name="T59" fmla="*/ 112 h 120"/>
                <a:gd name="T60" fmla="*/ 120 w 128"/>
                <a:gd name="T61" fmla="*/ 104 h 120"/>
                <a:gd name="T62" fmla="*/ 112 w 128"/>
                <a:gd name="T63" fmla="*/ 112 h 120"/>
                <a:gd name="T64" fmla="*/ 88 w 128"/>
                <a:gd name="T65" fmla="*/ 112 h 120"/>
                <a:gd name="T66" fmla="*/ 28 w 128"/>
                <a:gd name="T67" fmla="*/ 112 h 120"/>
                <a:gd name="T68" fmla="*/ 28 w 128"/>
                <a:gd name="T69" fmla="*/ 104 h 120"/>
                <a:gd name="T70" fmla="*/ 28 w 128"/>
                <a:gd name="T71" fmla="*/ 44 h 120"/>
                <a:gd name="T72" fmla="*/ 36 w 128"/>
                <a:gd name="T73" fmla="*/ 36 h 120"/>
                <a:gd name="T74" fmla="*/ 112 w 128"/>
                <a:gd name="T75" fmla="*/ 36 h 120"/>
                <a:gd name="T76" fmla="*/ 120 w 128"/>
                <a:gd name="T77" fmla="*/ 44 h 120"/>
                <a:gd name="T78" fmla="*/ 120 w 128"/>
                <a:gd name="T79" fmla="*/ 10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0">
                  <a:moveTo>
                    <a:pt x="116" y="28"/>
                  </a:moveTo>
                  <a:cubicBezTo>
                    <a:pt x="112" y="28"/>
                    <a:pt x="112" y="28"/>
                    <a:pt x="112" y="28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3"/>
                    <a:pt x="106" y="8"/>
                    <a:pt x="100" y="8"/>
                  </a:cubicBezTo>
                  <a:cubicBezTo>
                    <a:pt x="100" y="8"/>
                    <a:pt x="78" y="8"/>
                    <a:pt x="56" y="8"/>
                  </a:cubicBezTo>
                  <a:cubicBezTo>
                    <a:pt x="52" y="8"/>
                    <a:pt x="39" y="0"/>
                    <a:pt x="36" y="0"/>
                  </a:cubicBezTo>
                  <a:cubicBezTo>
                    <a:pt x="18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4"/>
                    <a:pt x="5" y="120"/>
                    <a:pt x="12" y="120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22" y="120"/>
                    <a:pt x="128" y="114"/>
                    <a:pt x="128" y="108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8" y="33"/>
                    <a:pt x="122" y="28"/>
                    <a:pt x="116" y="28"/>
                  </a:cubicBezTo>
                  <a:close/>
                  <a:moveTo>
                    <a:pt x="16" y="112"/>
                  </a:moveTo>
                  <a:cubicBezTo>
                    <a:pt x="11" y="112"/>
                    <a:pt x="8" y="108"/>
                    <a:pt x="8" y="104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1"/>
                    <a:pt x="11" y="8"/>
                    <a:pt x="16" y="8"/>
                  </a:cubicBezTo>
                  <a:cubicBezTo>
                    <a:pt x="16" y="8"/>
                    <a:pt x="20" y="8"/>
                    <a:pt x="36" y="8"/>
                  </a:cubicBezTo>
                  <a:cubicBezTo>
                    <a:pt x="40" y="8"/>
                    <a:pt x="52" y="16"/>
                    <a:pt x="56" y="16"/>
                  </a:cubicBezTo>
                  <a:cubicBezTo>
                    <a:pt x="76" y="16"/>
                    <a:pt x="96" y="16"/>
                    <a:pt x="96" y="16"/>
                  </a:cubicBezTo>
                  <a:cubicBezTo>
                    <a:pt x="100" y="16"/>
                    <a:pt x="104" y="19"/>
                    <a:pt x="104" y="24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25" y="28"/>
                    <a:pt x="20" y="33"/>
                    <a:pt x="20" y="40"/>
                  </a:cubicBezTo>
                  <a:cubicBezTo>
                    <a:pt x="20" y="108"/>
                    <a:pt x="20" y="108"/>
                    <a:pt x="20" y="108"/>
                  </a:cubicBezTo>
                  <a:cubicBezTo>
                    <a:pt x="20" y="112"/>
                    <a:pt x="20" y="112"/>
                    <a:pt x="20" y="112"/>
                  </a:cubicBezTo>
                  <a:lnTo>
                    <a:pt x="16" y="112"/>
                  </a:lnTo>
                  <a:close/>
                  <a:moveTo>
                    <a:pt x="120" y="104"/>
                  </a:moveTo>
                  <a:cubicBezTo>
                    <a:pt x="120" y="108"/>
                    <a:pt x="116" y="112"/>
                    <a:pt x="112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39"/>
                    <a:pt x="31" y="36"/>
                    <a:pt x="36" y="36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6" y="36"/>
                    <a:pt x="120" y="39"/>
                    <a:pt x="120" y="44"/>
                  </a:cubicBezTo>
                  <a:lnTo>
                    <a:pt x="120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DINOT-Bold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406417" y="4878403"/>
            <a:ext cx="5595411" cy="962022"/>
            <a:chOff x="5406417" y="4878403"/>
            <a:chExt cx="5595411" cy="962022"/>
          </a:xfrm>
        </p:grpSpPr>
        <p:sp>
          <p:nvSpPr>
            <p:cNvPr id="25" name="矩形 24"/>
            <p:cNvSpPr/>
            <p:nvPr/>
          </p:nvSpPr>
          <p:spPr>
            <a:xfrm>
              <a:off x="5976263" y="5231027"/>
              <a:ext cx="502556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 and print presentations to be made into film for use in a wider range of areas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5976263" y="4878403"/>
              <a:ext cx="3697287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  <p:sp>
          <p:nvSpPr>
            <p:cNvPr id="27" name="椭圆 26"/>
            <p:cNvSpPr/>
            <p:nvPr/>
          </p:nvSpPr>
          <p:spPr>
            <a:xfrm>
              <a:off x="5406417" y="4963724"/>
              <a:ext cx="515566" cy="515566"/>
            </a:xfrm>
            <a:prstGeom prst="ellipse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93"/>
            <p:cNvSpPr>
              <a:spLocks noEditPoints="1"/>
            </p:cNvSpPr>
            <p:nvPr/>
          </p:nvSpPr>
          <p:spPr bwMode="auto">
            <a:xfrm>
              <a:off x="5562129" y="5119098"/>
              <a:ext cx="204818" cy="204818"/>
            </a:xfrm>
            <a:custGeom>
              <a:avLst/>
              <a:gdLst>
                <a:gd name="T0" fmla="*/ 43 w 128"/>
                <a:gd name="T1" fmla="*/ 58 h 128"/>
                <a:gd name="T2" fmla="*/ 52 w 128"/>
                <a:gd name="T3" fmla="*/ 49 h 128"/>
                <a:gd name="T4" fmla="*/ 65 w 128"/>
                <a:gd name="T5" fmla="*/ 62 h 128"/>
                <a:gd name="T6" fmla="*/ 68 w 128"/>
                <a:gd name="T7" fmla="*/ 63 h 128"/>
                <a:gd name="T8" fmla="*/ 71 w 128"/>
                <a:gd name="T9" fmla="*/ 62 h 128"/>
                <a:gd name="T10" fmla="*/ 91 w 128"/>
                <a:gd name="T11" fmla="*/ 43 h 128"/>
                <a:gd name="T12" fmla="*/ 91 w 128"/>
                <a:gd name="T13" fmla="*/ 37 h 128"/>
                <a:gd name="T14" fmla="*/ 85 w 128"/>
                <a:gd name="T15" fmla="*/ 37 h 128"/>
                <a:gd name="T16" fmla="*/ 68 w 128"/>
                <a:gd name="T17" fmla="*/ 54 h 128"/>
                <a:gd name="T18" fmla="*/ 55 w 128"/>
                <a:gd name="T19" fmla="*/ 41 h 128"/>
                <a:gd name="T20" fmla="*/ 54 w 128"/>
                <a:gd name="T21" fmla="*/ 40 h 128"/>
                <a:gd name="T22" fmla="*/ 49 w 128"/>
                <a:gd name="T23" fmla="*/ 41 h 128"/>
                <a:gd name="T24" fmla="*/ 37 w 128"/>
                <a:gd name="T25" fmla="*/ 52 h 128"/>
                <a:gd name="T26" fmla="*/ 37 w 128"/>
                <a:gd name="T27" fmla="*/ 58 h 128"/>
                <a:gd name="T28" fmla="*/ 43 w 128"/>
                <a:gd name="T29" fmla="*/ 58 h 128"/>
                <a:gd name="T30" fmla="*/ 124 w 128"/>
                <a:gd name="T31" fmla="*/ 91 h 128"/>
                <a:gd name="T32" fmla="*/ 120 w 128"/>
                <a:gd name="T33" fmla="*/ 91 h 128"/>
                <a:gd name="T34" fmla="*/ 120 w 128"/>
                <a:gd name="T35" fmla="*/ 8 h 128"/>
                <a:gd name="T36" fmla="*/ 124 w 128"/>
                <a:gd name="T37" fmla="*/ 8 h 128"/>
                <a:gd name="T38" fmla="*/ 128 w 128"/>
                <a:gd name="T39" fmla="*/ 4 h 128"/>
                <a:gd name="T40" fmla="*/ 124 w 128"/>
                <a:gd name="T41" fmla="*/ 0 h 128"/>
                <a:gd name="T42" fmla="*/ 4 w 128"/>
                <a:gd name="T43" fmla="*/ 0 h 128"/>
                <a:gd name="T44" fmla="*/ 0 w 128"/>
                <a:gd name="T45" fmla="*/ 4 h 128"/>
                <a:gd name="T46" fmla="*/ 4 w 128"/>
                <a:gd name="T47" fmla="*/ 8 h 128"/>
                <a:gd name="T48" fmla="*/ 8 w 128"/>
                <a:gd name="T49" fmla="*/ 8 h 128"/>
                <a:gd name="T50" fmla="*/ 8 w 128"/>
                <a:gd name="T51" fmla="*/ 91 h 128"/>
                <a:gd name="T52" fmla="*/ 4 w 128"/>
                <a:gd name="T53" fmla="*/ 91 h 128"/>
                <a:gd name="T54" fmla="*/ 0 w 128"/>
                <a:gd name="T55" fmla="*/ 95 h 128"/>
                <a:gd name="T56" fmla="*/ 4 w 128"/>
                <a:gd name="T57" fmla="*/ 99 h 128"/>
                <a:gd name="T58" fmla="*/ 42 w 128"/>
                <a:gd name="T59" fmla="*/ 99 h 128"/>
                <a:gd name="T60" fmla="*/ 21 w 128"/>
                <a:gd name="T61" fmla="*/ 120 h 128"/>
                <a:gd name="T62" fmla="*/ 21 w 128"/>
                <a:gd name="T63" fmla="*/ 126 h 128"/>
                <a:gd name="T64" fmla="*/ 27 w 128"/>
                <a:gd name="T65" fmla="*/ 126 h 128"/>
                <a:gd name="T66" fmla="*/ 54 w 128"/>
                <a:gd name="T67" fmla="*/ 99 h 128"/>
                <a:gd name="T68" fmla="*/ 60 w 128"/>
                <a:gd name="T69" fmla="*/ 99 h 128"/>
                <a:gd name="T70" fmla="*/ 60 w 128"/>
                <a:gd name="T71" fmla="*/ 115 h 128"/>
                <a:gd name="T72" fmla="*/ 64 w 128"/>
                <a:gd name="T73" fmla="*/ 119 h 128"/>
                <a:gd name="T74" fmla="*/ 68 w 128"/>
                <a:gd name="T75" fmla="*/ 115 h 128"/>
                <a:gd name="T76" fmla="*/ 68 w 128"/>
                <a:gd name="T77" fmla="*/ 99 h 128"/>
                <a:gd name="T78" fmla="*/ 74 w 128"/>
                <a:gd name="T79" fmla="*/ 99 h 128"/>
                <a:gd name="T80" fmla="*/ 101 w 128"/>
                <a:gd name="T81" fmla="*/ 126 h 128"/>
                <a:gd name="T82" fmla="*/ 107 w 128"/>
                <a:gd name="T83" fmla="*/ 126 h 128"/>
                <a:gd name="T84" fmla="*/ 107 w 128"/>
                <a:gd name="T85" fmla="*/ 120 h 128"/>
                <a:gd name="T86" fmla="*/ 86 w 128"/>
                <a:gd name="T87" fmla="*/ 99 h 128"/>
                <a:gd name="T88" fmla="*/ 124 w 128"/>
                <a:gd name="T89" fmla="*/ 99 h 128"/>
                <a:gd name="T90" fmla="*/ 128 w 128"/>
                <a:gd name="T91" fmla="*/ 95 h 128"/>
                <a:gd name="T92" fmla="*/ 124 w 128"/>
                <a:gd name="T93" fmla="*/ 91 h 128"/>
                <a:gd name="T94" fmla="*/ 112 w 128"/>
                <a:gd name="T95" fmla="*/ 91 h 128"/>
                <a:gd name="T96" fmla="*/ 76 w 128"/>
                <a:gd name="T97" fmla="*/ 91 h 128"/>
                <a:gd name="T98" fmla="*/ 76 w 128"/>
                <a:gd name="T99" fmla="*/ 91 h 128"/>
                <a:gd name="T100" fmla="*/ 52 w 128"/>
                <a:gd name="T101" fmla="*/ 91 h 128"/>
                <a:gd name="T102" fmla="*/ 52 w 128"/>
                <a:gd name="T103" fmla="*/ 91 h 128"/>
                <a:gd name="T104" fmla="*/ 16 w 128"/>
                <a:gd name="T105" fmla="*/ 91 h 128"/>
                <a:gd name="T106" fmla="*/ 16 w 128"/>
                <a:gd name="T107" fmla="*/ 8 h 128"/>
                <a:gd name="T108" fmla="*/ 112 w 128"/>
                <a:gd name="T109" fmla="*/ 8 h 128"/>
                <a:gd name="T110" fmla="*/ 112 w 128"/>
                <a:gd name="T111" fmla="*/ 9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8" h="128">
                  <a:moveTo>
                    <a:pt x="43" y="58"/>
                  </a:moveTo>
                  <a:cubicBezTo>
                    <a:pt x="52" y="49"/>
                    <a:pt x="52" y="49"/>
                    <a:pt x="52" y="49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6" y="63"/>
                    <a:pt x="67" y="63"/>
                    <a:pt x="68" y="63"/>
                  </a:cubicBezTo>
                  <a:cubicBezTo>
                    <a:pt x="69" y="63"/>
                    <a:pt x="70" y="63"/>
                    <a:pt x="71" y="62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2" y="41"/>
                    <a:pt x="92" y="38"/>
                    <a:pt x="91" y="37"/>
                  </a:cubicBezTo>
                  <a:cubicBezTo>
                    <a:pt x="89" y="35"/>
                    <a:pt x="87" y="35"/>
                    <a:pt x="85" y="37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54" y="40"/>
                    <a:pt x="54" y="40"/>
                  </a:cubicBezTo>
                  <a:cubicBezTo>
                    <a:pt x="52" y="39"/>
                    <a:pt x="50" y="39"/>
                    <a:pt x="49" y="41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4"/>
                    <a:pt x="36" y="57"/>
                    <a:pt x="37" y="58"/>
                  </a:cubicBezTo>
                  <a:cubicBezTo>
                    <a:pt x="39" y="60"/>
                    <a:pt x="41" y="60"/>
                    <a:pt x="43" y="58"/>
                  </a:cubicBezTo>
                  <a:close/>
                  <a:moveTo>
                    <a:pt x="124" y="91"/>
                  </a:moveTo>
                  <a:cubicBezTo>
                    <a:pt x="120" y="91"/>
                    <a:pt x="120" y="91"/>
                    <a:pt x="120" y="91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6" y="8"/>
                    <a:pt x="128" y="6"/>
                    <a:pt x="128" y="4"/>
                  </a:cubicBezTo>
                  <a:cubicBezTo>
                    <a:pt x="128" y="1"/>
                    <a:pt x="126" y="0"/>
                    <a:pt x="1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2" y="91"/>
                    <a:pt x="0" y="93"/>
                    <a:pt x="0" y="95"/>
                  </a:cubicBezTo>
                  <a:cubicBezTo>
                    <a:pt x="0" y="98"/>
                    <a:pt x="2" y="99"/>
                    <a:pt x="4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20" y="122"/>
                    <a:pt x="20" y="125"/>
                    <a:pt x="21" y="126"/>
                  </a:cubicBezTo>
                  <a:cubicBezTo>
                    <a:pt x="23" y="128"/>
                    <a:pt x="25" y="128"/>
                    <a:pt x="27" y="126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0" y="117"/>
                    <a:pt x="62" y="119"/>
                    <a:pt x="64" y="119"/>
                  </a:cubicBezTo>
                  <a:cubicBezTo>
                    <a:pt x="66" y="119"/>
                    <a:pt x="68" y="117"/>
                    <a:pt x="68" y="115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3" y="128"/>
                    <a:pt x="105" y="128"/>
                    <a:pt x="107" y="126"/>
                  </a:cubicBezTo>
                  <a:cubicBezTo>
                    <a:pt x="108" y="125"/>
                    <a:pt x="108" y="122"/>
                    <a:pt x="107" y="120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6" y="99"/>
                    <a:pt x="128" y="98"/>
                    <a:pt x="128" y="95"/>
                  </a:cubicBezTo>
                  <a:cubicBezTo>
                    <a:pt x="128" y="93"/>
                    <a:pt x="126" y="91"/>
                    <a:pt x="124" y="91"/>
                  </a:cubicBezTo>
                  <a:close/>
                  <a:moveTo>
                    <a:pt x="112" y="91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2" y="8"/>
                    <a:pt x="112" y="8"/>
                    <a:pt x="112" y="8"/>
                  </a:cubicBezTo>
                  <a:lnTo>
                    <a:pt x="112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DINOT-Bold"/>
              </a:endParaRPr>
            </a:p>
          </p:txBody>
        </p:sp>
      </p:grpSp>
      <p:pic>
        <p:nvPicPr>
          <p:cNvPr id="38" name="图片占位符 3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16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00123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2215753" y="1882775"/>
            <a:ext cx="1399382" cy="2443163"/>
            <a:chOff x="2215753" y="1882775"/>
            <a:chExt cx="1399382" cy="2443163"/>
          </a:xfrm>
        </p:grpSpPr>
        <p:sp>
          <p:nvSpPr>
            <p:cNvPr id="4" name="MH_Other_1"/>
            <p:cNvSpPr/>
            <p:nvPr>
              <p:custDataLst>
                <p:tags r:id="rId13"/>
              </p:custDataLst>
            </p:nvPr>
          </p:nvSpPr>
          <p:spPr>
            <a:xfrm>
              <a:off x="2339975" y="2051050"/>
              <a:ext cx="1150938" cy="2274888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MH_SubTitle_1"/>
            <p:cNvSpPr/>
            <p:nvPr>
              <p:custDataLst>
                <p:tags r:id="rId14"/>
              </p:custDataLst>
            </p:nvPr>
          </p:nvSpPr>
          <p:spPr>
            <a:xfrm>
              <a:off x="2215753" y="2051051"/>
              <a:ext cx="1399382" cy="2195513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Ins="72000" bIns="108000" anchor="ctr">
              <a:norm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Title text</a:t>
              </a:r>
              <a:endParaRPr lang="en-US" altLang="zh-CN" dirty="0">
                <a:solidFill>
                  <a:srgbClr val="FFFFFF"/>
                </a:solidFill>
              </a:endParaRPr>
            </a:p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Add to</a:t>
              </a:r>
            </a:p>
          </p:txBody>
        </p:sp>
        <p:sp>
          <p:nvSpPr>
            <p:cNvPr id="6" name="MH_Other_2"/>
            <p:cNvSpPr/>
            <p:nvPr>
              <p:custDataLst>
                <p:tags r:id="rId15"/>
              </p:custDataLst>
            </p:nvPr>
          </p:nvSpPr>
          <p:spPr>
            <a:xfrm rot="19833143">
              <a:off x="2779713" y="1882775"/>
              <a:ext cx="355600" cy="336550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BDBDBD"/>
                </a:gs>
                <a:gs pos="64000">
                  <a:srgbClr val="C7CACA"/>
                </a:gs>
                <a:gs pos="0">
                  <a:srgbClr val="8A8F8F"/>
                </a:gs>
                <a:gs pos="35000">
                  <a:srgbClr val="8A8F8F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804842" y="3143250"/>
            <a:ext cx="1399382" cy="2443163"/>
            <a:chOff x="3804842" y="3143250"/>
            <a:chExt cx="1399382" cy="2443163"/>
          </a:xfrm>
        </p:grpSpPr>
        <p:sp>
          <p:nvSpPr>
            <p:cNvPr id="7" name="MH_Other_3"/>
            <p:cNvSpPr/>
            <p:nvPr>
              <p:custDataLst>
                <p:tags r:id="rId10"/>
              </p:custDataLst>
            </p:nvPr>
          </p:nvSpPr>
          <p:spPr>
            <a:xfrm>
              <a:off x="3929064" y="3311525"/>
              <a:ext cx="1150937" cy="2274888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MH_SubTitle_2"/>
            <p:cNvSpPr/>
            <p:nvPr>
              <p:custDataLst>
                <p:tags r:id="rId11"/>
              </p:custDataLst>
            </p:nvPr>
          </p:nvSpPr>
          <p:spPr>
            <a:xfrm>
              <a:off x="3804842" y="3311526"/>
              <a:ext cx="1399382" cy="2195513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Ins="72000" bIns="108000" anchor="ctr">
              <a:norm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Title text</a:t>
              </a:r>
              <a:endParaRPr lang="en-US" altLang="zh-CN" dirty="0">
                <a:solidFill>
                  <a:srgbClr val="FFFFFF"/>
                </a:solidFill>
              </a:endParaRPr>
            </a:p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Add to</a:t>
              </a:r>
            </a:p>
          </p:txBody>
        </p:sp>
        <p:sp>
          <p:nvSpPr>
            <p:cNvPr id="9" name="MH_Other_4"/>
            <p:cNvSpPr/>
            <p:nvPr>
              <p:custDataLst>
                <p:tags r:id="rId12"/>
              </p:custDataLst>
            </p:nvPr>
          </p:nvSpPr>
          <p:spPr>
            <a:xfrm rot="19833143">
              <a:off x="4370388" y="3143250"/>
              <a:ext cx="354012" cy="336550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BDBDBD"/>
                </a:gs>
                <a:gs pos="64000">
                  <a:srgbClr val="C7CACA"/>
                </a:gs>
                <a:gs pos="0">
                  <a:srgbClr val="8A8F8F"/>
                </a:gs>
                <a:gs pos="35000">
                  <a:srgbClr val="8A8F8F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393928" y="1882775"/>
            <a:ext cx="1399382" cy="2443163"/>
            <a:chOff x="5393928" y="1882775"/>
            <a:chExt cx="1399382" cy="2443163"/>
          </a:xfrm>
        </p:grpSpPr>
        <p:sp>
          <p:nvSpPr>
            <p:cNvPr id="10" name="MH_Other_5"/>
            <p:cNvSpPr/>
            <p:nvPr>
              <p:custDataLst>
                <p:tags r:id="rId7"/>
              </p:custDataLst>
            </p:nvPr>
          </p:nvSpPr>
          <p:spPr>
            <a:xfrm>
              <a:off x="5518150" y="2051050"/>
              <a:ext cx="1150938" cy="2274888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MH_SubTitle_3"/>
            <p:cNvSpPr/>
            <p:nvPr>
              <p:custDataLst>
                <p:tags r:id="rId8"/>
              </p:custDataLst>
            </p:nvPr>
          </p:nvSpPr>
          <p:spPr>
            <a:xfrm>
              <a:off x="5393928" y="2051051"/>
              <a:ext cx="1399382" cy="2195513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Ins="72000" bIns="108000" anchor="ctr">
              <a:norm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Title text</a:t>
              </a:r>
              <a:endParaRPr lang="en-US" altLang="zh-CN" dirty="0">
                <a:solidFill>
                  <a:srgbClr val="FFFFFF"/>
                </a:solidFill>
              </a:endParaRPr>
            </a:p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Add to</a:t>
              </a:r>
            </a:p>
          </p:txBody>
        </p:sp>
        <p:sp>
          <p:nvSpPr>
            <p:cNvPr id="12" name="MH_Other_6"/>
            <p:cNvSpPr/>
            <p:nvPr>
              <p:custDataLst>
                <p:tags r:id="rId9"/>
              </p:custDataLst>
            </p:nvPr>
          </p:nvSpPr>
          <p:spPr>
            <a:xfrm rot="19833143">
              <a:off x="5959476" y="1882775"/>
              <a:ext cx="354013" cy="336550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BDBDBD"/>
                </a:gs>
                <a:gs pos="64000">
                  <a:srgbClr val="C7CACA"/>
                </a:gs>
                <a:gs pos="0">
                  <a:srgbClr val="8A8F8F"/>
                </a:gs>
                <a:gs pos="35000">
                  <a:srgbClr val="8A8F8F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83017" y="3143250"/>
            <a:ext cx="1399382" cy="2443163"/>
            <a:chOff x="6983017" y="3143250"/>
            <a:chExt cx="1399382" cy="2443163"/>
          </a:xfrm>
        </p:grpSpPr>
        <p:sp>
          <p:nvSpPr>
            <p:cNvPr id="13" name="MH_Other_7"/>
            <p:cNvSpPr/>
            <p:nvPr>
              <p:custDataLst>
                <p:tags r:id="rId4"/>
              </p:custDataLst>
            </p:nvPr>
          </p:nvSpPr>
          <p:spPr>
            <a:xfrm>
              <a:off x="7107239" y="3311525"/>
              <a:ext cx="1150937" cy="2274888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MH_SubTitle_4"/>
            <p:cNvSpPr/>
            <p:nvPr>
              <p:custDataLst>
                <p:tags r:id="rId5"/>
              </p:custDataLst>
            </p:nvPr>
          </p:nvSpPr>
          <p:spPr>
            <a:xfrm>
              <a:off x="6983017" y="3311526"/>
              <a:ext cx="1399382" cy="2195513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Ins="72000" bIns="108000" anchor="ctr">
              <a:norm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Title text</a:t>
              </a:r>
              <a:endParaRPr lang="en-US" altLang="zh-CN" dirty="0">
                <a:solidFill>
                  <a:srgbClr val="FFFFFF"/>
                </a:solidFill>
              </a:endParaRPr>
            </a:p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Add to</a:t>
              </a:r>
            </a:p>
          </p:txBody>
        </p:sp>
        <p:sp>
          <p:nvSpPr>
            <p:cNvPr id="15" name="MH_Other_8"/>
            <p:cNvSpPr/>
            <p:nvPr>
              <p:custDataLst>
                <p:tags r:id="rId6"/>
              </p:custDataLst>
            </p:nvPr>
          </p:nvSpPr>
          <p:spPr>
            <a:xfrm rot="19833143">
              <a:off x="7548563" y="3143250"/>
              <a:ext cx="354012" cy="336550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BDBDBD"/>
                </a:gs>
                <a:gs pos="64000">
                  <a:srgbClr val="C7CACA"/>
                </a:gs>
                <a:gs pos="0">
                  <a:srgbClr val="8A8F8F"/>
                </a:gs>
                <a:gs pos="35000">
                  <a:srgbClr val="8A8F8F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573862" y="1882775"/>
            <a:ext cx="1397452" cy="2443163"/>
            <a:chOff x="8573862" y="1882775"/>
            <a:chExt cx="1397452" cy="2443163"/>
          </a:xfrm>
        </p:grpSpPr>
        <p:sp>
          <p:nvSpPr>
            <p:cNvPr id="16" name="MH_Other_9"/>
            <p:cNvSpPr/>
            <p:nvPr>
              <p:custDataLst>
                <p:tags r:id="rId1"/>
              </p:custDataLst>
            </p:nvPr>
          </p:nvSpPr>
          <p:spPr>
            <a:xfrm>
              <a:off x="8697913" y="2051050"/>
              <a:ext cx="1149350" cy="2274888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MH_SubTitle_5"/>
            <p:cNvSpPr/>
            <p:nvPr>
              <p:custDataLst>
                <p:tags r:id="rId2"/>
              </p:custDataLst>
            </p:nvPr>
          </p:nvSpPr>
          <p:spPr>
            <a:xfrm>
              <a:off x="8573862" y="2051051"/>
              <a:ext cx="1397452" cy="2195513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Ins="72000" bIns="108000" anchor="ctr">
              <a:norm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Title text</a:t>
              </a:r>
              <a:endParaRPr lang="en-US" altLang="zh-CN" dirty="0">
                <a:solidFill>
                  <a:srgbClr val="FFFFFF"/>
                </a:solidFill>
              </a:endParaRPr>
            </a:p>
            <a:p>
              <a:pPr algn="ctr">
                <a:lnSpc>
                  <a:spcPct val="110000"/>
                </a:lnSpc>
                <a:defRPr/>
              </a:pPr>
              <a:r>
                <a:rPr lang="zh-CN" altLang="en-US" dirty="0">
                  <a:solidFill>
                    <a:srgbClr val="FFFFFF"/>
                  </a:solidFill>
                </a:rPr>
                <a:t>Add to</a:t>
              </a:r>
            </a:p>
          </p:txBody>
        </p:sp>
        <p:sp>
          <p:nvSpPr>
            <p:cNvPr id="18" name="MH_Other_10"/>
            <p:cNvSpPr/>
            <p:nvPr>
              <p:custDataLst>
                <p:tags r:id="rId3"/>
              </p:custDataLst>
            </p:nvPr>
          </p:nvSpPr>
          <p:spPr>
            <a:xfrm rot="19833143">
              <a:off x="9137651" y="1882775"/>
              <a:ext cx="354013" cy="336550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BDBDBD"/>
                </a:gs>
                <a:gs pos="64000">
                  <a:srgbClr val="C7CACA"/>
                </a:gs>
                <a:gs pos="0">
                  <a:srgbClr val="8A8F8F"/>
                </a:gs>
                <a:gs pos="35000">
                  <a:srgbClr val="8A8F8F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64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746251" y="3409950"/>
            <a:ext cx="1762125" cy="1914525"/>
            <a:chOff x="1746251" y="3409950"/>
            <a:chExt cx="1762125" cy="1914525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713039" y="3409950"/>
              <a:ext cx="795337" cy="795338"/>
            </a:xfrm>
            <a:custGeom>
              <a:avLst/>
              <a:gdLst>
                <a:gd name="connsiteX0" fmla="*/ 349985 w 663588"/>
                <a:gd name="connsiteY0" fmla="*/ 142900 h 663588"/>
                <a:gd name="connsiteX1" fmla="*/ 482976 w 663588"/>
                <a:gd name="connsiteY1" fmla="*/ 211390 h 663588"/>
                <a:gd name="connsiteX2" fmla="*/ 460097 w 663588"/>
                <a:gd name="connsiteY2" fmla="*/ 486849 h 663588"/>
                <a:gd name="connsiteX3" fmla="*/ 260810 w 663588"/>
                <a:gd name="connsiteY3" fmla="*/ 655570 h 663588"/>
                <a:gd name="connsiteX4" fmla="*/ 202645 w 663588"/>
                <a:gd name="connsiteY4" fmla="*/ 637514 h 663588"/>
                <a:gd name="connsiteX5" fmla="*/ 6741 w 663588"/>
                <a:gd name="connsiteY5" fmla="*/ 398662 h 663588"/>
                <a:gd name="connsiteX6" fmla="*/ 3010 w 663588"/>
                <a:gd name="connsiteY6" fmla="*/ 361650 h 663588"/>
                <a:gd name="connsiteX7" fmla="*/ 207517 w 663588"/>
                <a:gd name="connsiteY7" fmla="*/ 188510 h 663588"/>
                <a:gd name="connsiteX8" fmla="*/ 349985 w 663588"/>
                <a:gd name="connsiteY8" fmla="*/ 142900 h 663588"/>
                <a:gd name="connsiteX9" fmla="*/ 331794 w 663588"/>
                <a:gd name="connsiteY9" fmla="*/ 0 h 663588"/>
                <a:gd name="connsiteX10" fmla="*/ 663588 w 663588"/>
                <a:gd name="connsiteY10" fmla="*/ 331794 h 663588"/>
                <a:gd name="connsiteX11" fmla="*/ 331794 w 663588"/>
                <a:gd name="connsiteY11" fmla="*/ 663588 h 663588"/>
                <a:gd name="connsiteX12" fmla="*/ 278642 w 663588"/>
                <a:gd name="connsiteY12" fmla="*/ 658230 h 663588"/>
                <a:gd name="connsiteX13" fmla="*/ 471280 w 663588"/>
                <a:gd name="connsiteY13" fmla="*/ 495139 h 663588"/>
                <a:gd name="connsiteX14" fmla="*/ 495745 w 663588"/>
                <a:gd name="connsiteY14" fmla="*/ 200580 h 663588"/>
                <a:gd name="connsiteX15" fmla="*/ 495746 w 663588"/>
                <a:gd name="connsiteY15" fmla="*/ 200580 h 663588"/>
                <a:gd name="connsiteX16" fmla="*/ 201187 w 663588"/>
                <a:gd name="connsiteY16" fmla="*/ 176113 h 663588"/>
                <a:gd name="connsiteX17" fmla="*/ 1361 w 663588"/>
                <a:gd name="connsiteY17" fmla="*/ 345290 h 663588"/>
                <a:gd name="connsiteX18" fmla="*/ 0 w 663588"/>
                <a:gd name="connsiteY18" fmla="*/ 331794 h 663588"/>
                <a:gd name="connsiteX19" fmla="*/ 331794 w 663588"/>
                <a:gd name="connsiteY19" fmla="*/ 0 h 6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3588" h="663588">
                  <a:moveTo>
                    <a:pt x="349985" y="142900"/>
                  </a:moveTo>
                  <a:cubicBezTo>
                    <a:pt x="399833" y="147041"/>
                    <a:pt x="448102" y="170198"/>
                    <a:pt x="482976" y="211390"/>
                  </a:cubicBezTo>
                  <a:cubicBezTo>
                    <a:pt x="552725" y="293774"/>
                    <a:pt x="542481" y="417101"/>
                    <a:pt x="460097" y="486849"/>
                  </a:cubicBezTo>
                  <a:lnTo>
                    <a:pt x="260810" y="655570"/>
                  </a:lnTo>
                  <a:lnTo>
                    <a:pt x="202645" y="637514"/>
                  </a:lnTo>
                  <a:cubicBezTo>
                    <a:pt x="103407" y="595540"/>
                    <a:pt x="28840" y="506657"/>
                    <a:pt x="6741" y="398662"/>
                  </a:cubicBezTo>
                  <a:lnTo>
                    <a:pt x="3010" y="361650"/>
                  </a:lnTo>
                  <a:lnTo>
                    <a:pt x="207517" y="188510"/>
                  </a:lnTo>
                  <a:cubicBezTo>
                    <a:pt x="248709" y="153636"/>
                    <a:pt x="300137" y="138760"/>
                    <a:pt x="349985" y="142900"/>
                  </a:cubicBezTo>
                  <a:close/>
                  <a:moveTo>
                    <a:pt x="331794" y="0"/>
                  </a:moveTo>
                  <a:cubicBezTo>
                    <a:pt x="515039" y="0"/>
                    <a:pt x="663588" y="148549"/>
                    <a:pt x="663588" y="331794"/>
                  </a:cubicBezTo>
                  <a:cubicBezTo>
                    <a:pt x="663588" y="515039"/>
                    <a:pt x="515039" y="663588"/>
                    <a:pt x="331794" y="663588"/>
                  </a:cubicBezTo>
                  <a:lnTo>
                    <a:pt x="278642" y="658230"/>
                  </a:lnTo>
                  <a:lnTo>
                    <a:pt x="471280" y="495139"/>
                  </a:lnTo>
                  <a:cubicBezTo>
                    <a:pt x="559376" y="420555"/>
                    <a:pt x="570330" y="288677"/>
                    <a:pt x="495745" y="200580"/>
                  </a:cubicBezTo>
                  <a:lnTo>
                    <a:pt x="495746" y="200580"/>
                  </a:lnTo>
                  <a:cubicBezTo>
                    <a:pt x="421162" y="112483"/>
                    <a:pt x="289283" y="101529"/>
                    <a:pt x="201187" y="176113"/>
                  </a:cubicBezTo>
                  <a:lnTo>
                    <a:pt x="1361" y="345290"/>
                  </a:lnTo>
                  <a:lnTo>
                    <a:pt x="0" y="331794"/>
                  </a:lnTo>
                  <a:cubicBezTo>
                    <a:pt x="0" y="148549"/>
                    <a:pt x="148549" y="0"/>
                    <a:pt x="331794" y="0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</a:rPr>
                <a:t>A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MH_SubTitle_1"/>
            <p:cNvSpPr/>
            <p:nvPr>
              <p:custDataLst>
                <p:tags r:id="rId10"/>
              </p:custDataLst>
            </p:nvPr>
          </p:nvSpPr>
          <p:spPr>
            <a:xfrm rot="19176637" flipH="1">
              <a:off x="1746251" y="4657725"/>
              <a:ext cx="1706563" cy="666750"/>
            </a:xfrm>
            <a:custGeom>
              <a:avLst/>
              <a:gdLst>
                <a:gd name="connsiteX0" fmla="*/ 302185 w 1423253"/>
                <a:gd name="connsiteY0" fmla="*/ 557176 h 557177"/>
                <a:gd name="connsiteX1" fmla="*/ 313708 w 1423253"/>
                <a:gd name="connsiteY1" fmla="*/ 539112 h 557177"/>
                <a:gd name="connsiteX2" fmla="*/ 1140428 w 1423253"/>
                <a:gd name="connsiteY2" fmla="*/ 539112 h 557177"/>
                <a:gd name="connsiteX3" fmla="*/ 1400952 w 1423253"/>
                <a:gd name="connsiteY3" fmla="*/ 278588 h 557177"/>
                <a:gd name="connsiteX4" fmla="*/ 1140428 w 1423253"/>
                <a:gd name="connsiteY4" fmla="*/ 18063 h 557177"/>
                <a:gd name="connsiteX5" fmla="*/ 0 w 1423253"/>
                <a:gd name="connsiteY5" fmla="*/ 18063 h 557177"/>
                <a:gd name="connsiteX6" fmla="*/ 1016 w 1423253"/>
                <a:gd name="connsiteY6" fmla="*/ 0 h 557177"/>
                <a:gd name="connsiteX7" fmla="*/ 1144665 w 1423253"/>
                <a:gd name="connsiteY7" fmla="*/ 0 h 557177"/>
                <a:gd name="connsiteX8" fmla="*/ 1423253 w 1423253"/>
                <a:gd name="connsiteY8" fmla="*/ 278589 h 557177"/>
                <a:gd name="connsiteX9" fmla="*/ 1423252 w 1423253"/>
                <a:gd name="connsiteY9" fmla="*/ 278589 h 557177"/>
                <a:gd name="connsiteX10" fmla="*/ 1144664 w 1423253"/>
                <a:gd name="connsiteY10" fmla="*/ 557177 h 5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3253" h="557177">
                  <a:moveTo>
                    <a:pt x="302185" y="557176"/>
                  </a:moveTo>
                  <a:lnTo>
                    <a:pt x="313708" y="539112"/>
                  </a:lnTo>
                  <a:lnTo>
                    <a:pt x="1140428" y="539112"/>
                  </a:lnTo>
                  <a:cubicBezTo>
                    <a:pt x="1284311" y="539112"/>
                    <a:pt x="1400952" y="422472"/>
                    <a:pt x="1400952" y="278588"/>
                  </a:cubicBezTo>
                  <a:cubicBezTo>
                    <a:pt x="1400952" y="134704"/>
                    <a:pt x="1284311" y="18063"/>
                    <a:pt x="1140428" y="18063"/>
                  </a:cubicBezTo>
                  <a:lnTo>
                    <a:pt x="0" y="18063"/>
                  </a:lnTo>
                  <a:lnTo>
                    <a:pt x="1016" y="0"/>
                  </a:lnTo>
                  <a:lnTo>
                    <a:pt x="1144665" y="0"/>
                  </a:lnTo>
                  <a:cubicBezTo>
                    <a:pt x="1298525" y="0"/>
                    <a:pt x="1423253" y="124728"/>
                    <a:pt x="1423253" y="278589"/>
                  </a:cubicBezTo>
                  <a:lnTo>
                    <a:pt x="1423252" y="278589"/>
                  </a:lnTo>
                  <a:cubicBezTo>
                    <a:pt x="1423252" y="432449"/>
                    <a:pt x="1298524" y="557177"/>
                    <a:pt x="1144664" y="557177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438526" y="3409950"/>
            <a:ext cx="1760537" cy="1914525"/>
            <a:chOff x="3438526" y="3409950"/>
            <a:chExt cx="1760537" cy="1914525"/>
          </a:xfrm>
        </p:grpSpPr>
        <p:sp>
          <p:nvSpPr>
            <p:cNvPr id="6" name="MH_Other_2"/>
            <p:cNvSpPr/>
            <p:nvPr>
              <p:custDataLst>
                <p:tags r:id="rId7"/>
              </p:custDataLst>
            </p:nvPr>
          </p:nvSpPr>
          <p:spPr>
            <a:xfrm>
              <a:off x="4403725" y="3409950"/>
              <a:ext cx="795338" cy="795338"/>
            </a:xfrm>
            <a:custGeom>
              <a:avLst/>
              <a:gdLst>
                <a:gd name="connsiteX0" fmla="*/ 349985 w 663588"/>
                <a:gd name="connsiteY0" fmla="*/ 142900 h 663588"/>
                <a:gd name="connsiteX1" fmla="*/ 482976 w 663588"/>
                <a:gd name="connsiteY1" fmla="*/ 211390 h 663588"/>
                <a:gd name="connsiteX2" fmla="*/ 460097 w 663588"/>
                <a:gd name="connsiteY2" fmla="*/ 486849 h 663588"/>
                <a:gd name="connsiteX3" fmla="*/ 260810 w 663588"/>
                <a:gd name="connsiteY3" fmla="*/ 655570 h 663588"/>
                <a:gd name="connsiteX4" fmla="*/ 202645 w 663588"/>
                <a:gd name="connsiteY4" fmla="*/ 637514 h 663588"/>
                <a:gd name="connsiteX5" fmla="*/ 6741 w 663588"/>
                <a:gd name="connsiteY5" fmla="*/ 398662 h 663588"/>
                <a:gd name="connsiteX6" fmla="*/ 3010 w 663588"/>
                <a:gd name="connsiteY6" fmla="*/ 361650 h 663588"/>
                <a:gd name="connsiteX7" fmla="*/ 207517 w 663588"/>
                <a:gd name="connsiteY7" fmla="*/ 188510 h 663588"/>
                <a:gd name="connsiteX8" fmla="*/ 349985 w 663588"/>
                <a:gd name="connsiteY8" fmla="*/ 142900 h 663588"/>
                <a:gd name="connsiteX9" fmla="*/ 331794 w 663588"/>
                <a:gd name="connsiteY9" fmla="*/ 0 h 663588"/>
                <a:gd name="connsiteX10" fmla="*/ 663588 w 663588"/>
                <a:gd name="connsiteY10" fmla="*/ 331794 h 663588"/>
                <a:gd name="connsiteX11" fmla="*/ 331794 w 663588"/>
                <a:gd name="connsiteY11" fmla="*/ 663588 h 663588"/>
                <a:gd name="connsiteX12" fmla="*/ 278642 w 663588"/>
                <a:gd name="connsiteY12" fmla="*/ 658230 h 663588"/>
                <a:gd name="connsiteX13" fmla="*/ 471280 w 663588"/>
                <a:gd name="connsiteY13" fmla="*/ 495139 h 663588"/>
                <a:gd name="connsiteX14" fmla="*/ 495745 w 663588"/>
                <a:gd name="connsiteY14" fmla="*/ 200580 h 663588"/>
                <a:gd name="connsiteX15" fmla="*/ 495746 w 663588"/>
                <a:gd name="connsiteY15" fmla="*/ 200580 h 663588"/>
                <a:gd name="connsiteX16" fmla="*/ 201187 w 663588"/>
                <a:gd name="connsiteY16" fmla="*/ 176113 h 663588"/>
                <a:gd name="connsiteX17" fmla="*/ 1361 w 663588"/>
                <a:gd name="connsiteY17" fmla="*/ 345290 h 663588"/>
                <a:gd name="connsiteX18" fmla="*/ 0 w 663588"/>
                <a:gd name="connsiteY18" fmla="*/ 331794 h 663588"/>
                <a:gd name="connsiteX19" fmla="*/ 331794 w 663588"/>
                <a:gd name="connsiteY19" fmla="*/ 0 h 6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3588" h="663588">
                  <a:moveTo>
                    <a:pt x="349985" y="142900"/>
                  </a:moveTo>
                  <a:cubicBezTo>
                    <a:pt x="399833" y="147041"/>
                    <a:pt x="448102" y="170198"/>
                    <a:pt x="482976" y="211390"/>
                  </a:cubicBezTo>
                  <a:cubicBezTo>
                    <a:pt x="552725" y="293774"/>
                    <a:pt x="542481" y="417101"/>
                    <a:pt x="460097" y="486849"/>
                  </a:cubicBezTo>
                  <a:lnTo>
                    <a:pt x="260810" y="655570"/>
                  </a:lnTo>
                  <a:lnTo>
                    <a:pt x="202645" y="637514"/>
                  </a:lnTo>
                  <a:cubicBezTo>
                    <a:pt x="103407" y="595540"/>
                    <a:pt x="28840" y="506657"/>
                    <a:pt x="6741" y="398662"/>
                  </a:cubicBezTo>
                  <a:lnTo>
                    <a:pt x="3010" y="361650"/>
                  </a:lnTo>
                  <a:lnTo>
                    <a:pt x="207517" y="188510"/>
                  </a:lnTo>
                  <a:cubicBezTo>
                    <a:pt x="248709" y="153636"/>
                    <a:pt x="300137" y="138760"/>
                    <a:pt x="349985" y="142900"/>
                  </a:cubicBezTo>
                  <a:close/>
                  <a:moveTo>
                    <a:pt x="331794" y="0"/>
                  </a:moveTo>
                  <a:cubicBezTo>
                    <a:pt x="515039" y="0"/>
                    <a:pt x="663588" y="148549"/>
                    <a:pt x="663588" y="331794"/>
                  </a:cubicBezTo>
                  <a:cubicBezTo>
                    <a:pt x="663588" y="515039"/>
                    <a:pt x="515039" y="663588"/>
                    <a:pt x="331794" y="663588"/>
                  </a:cubicBezTo>
                  <a:lnTo>
                    <a:pt x="278642" y="658230"/>
                  </a:lnTo>
                  <a:lnTo>
                    <a:pt x="471280" y="495139"/>
                  </a:lnTo>
                  <a:cubicBezTo>
                    <a:pt x="559376" y="420555"/>
                    <a:pt x="570330" y="288677"/>
                    <a:pt x="495745" y="200580"/>
                  </a:cubicBezTo>
                  <a:lnTo>
                    <a:pt x="495746" y="200580"/>
                  </a:lnTo>
                  <a:cubicBezTo>
                    <a:pt x="421162" y="112483"/>
                    <a:pt x="289283" y="101529"/>
                    <a:pt x="201187" y="176113"/>
                  </a:cubicBezTo>
                  <a:lnTo>
                    <a:pt x="1361" y="345290"/>
                  </a:lnTo>
                  <a:lnTo>
                    <a:pt x="0" y="331794"/>
                  </a:lnTo>
                  <a:cubicBezTo>
                    <a:pt x="0" y="148549"/>
                    <a:pt x="148549" y="0"/>
                    <a:pt x="331794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</a:rPr>
                <a:t>B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MH_SubTitle_2"/>
            <p:cNvSpPr/>
            <p:nvPr>
              <p:custDataLst>
                <p:tags r:id="rId8"/>
              </p:custDataLst>
            </p:nvPr>
          </p:nvSpPr>
          <p:spPr>
            <a:xfrm rot="19176637" flipH="1">
              <a:off x="3438526" y="4657725"/>
              <a:ext cx="1704975" cy="666750"/>
            </a:xfrm>
            <a:custGeom>
              <a:avLst/>
              <a:gdLst>
                <a:gd name="connsiteX0" fmla="*/ 302185 w 1423253"/>
                <a:gd name="connsiteY0" fmla="*/ 557176 h 557177"/>
                <a:gd name="connsiteX1" fmla="*/ 313708 w 1423253"/>
                <a:gd name="connsiteY1" fmla="*/ 539112 h 557177"/>
                <a:gd name="connsiteX2" fmla="*/ 1140428 w 1423253"/>
                <a:gd name="connsiteY2" fmla="*/ 539112 h 557177"/>
                <a:gd name="connsiteX3" fmla="*/ 1400952 w 1423253"/>
                <a:gd name="connsiteY3" fmla="*/ 278588 h 557177"/>
                <a:gd name="connsiteX4" fmla="*/ 1140428 w 1423253"/>
                <a:gd name="connsiteY4" fmla="*/ 18063 h 557177"/>
                <a:gd name="connsiteX5" fmla="*/ 0 w 1423253"/>
                <a:gd name="connsiteY5" fmla="*/ 18063 h 557177"/>
                <a:gd name="connsiteX6" fmla="*/ 1016 w 1423253"/>
                <a:gd name="connsiteY6" fmla="*/ 0 h 557177"/>
                <a:gd name="connsiteX7" fmla="*/ 1144665 w 1423253"/>
                <a:gd name="connsiteY7" fmla="*/ 0 h 557177"/>
                <a:gd name="connsiteX8" fmla="*/ 1423253 w 1423253"/>
                <a:gd name="connsiteY8" fmla="*/ 278589 h 557177"/>
                <a:gd name="connsiteX9" fmla="*/ 1423252 w 1423253"/>
                <a:gd name="connsiteY9" fmla="*/ 278589 h 557177"/>
                <a:gd name="connsiteX10" fmla="*/ 1144664 w 1423253"/>
                <a:gd name="connsiteY10" fmla="*/ 557177 h 5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3253" h="557177">
                  <a:moveTo>
                    <a:pt x="302185" y="557176"/>
                  </a:moveTo>
                  <a:lnTo>
                    <a:pt x="313708" y="539112"/>
                  </a:lnTo>
                  <a:lnTo>
                    <a:pt x="1140428" y="539112"/>
                  </a:lnTo>
                  <a:cubicBezTo>
                    <a:pt x="1284311" y="539112"/>
                    <a:pt x="1400952" y="422472"/>
                    <a:pt x="1400952" y="278588"/>
                  </a:cubicBezTo>
                  <a:cubicBezTo>
                    <a:pt x="1400952" y="134704"/>
                    <a:pt x="1284311" y="18063"/>
                    <a:pt x="1140428" y="18063"/>
                  </a:cubicBezTo>
                  <a:lnTo>
                    <a:pt x="0" y="18063"/>
                  </a:lnTo>
                  <a:lnTo>
                    <a:pt x="1016" y="0"/>
                  </a:lnTo>
                  <a:lnTo>
                    <a:pt x="1144665" y="0"/>
                  </a:lnTo>
                  <a:cubicBezTo>
                    <a:pt x="1298525" y="0"/>
                    <a:pt x="1423253" y="124728"/>
                    <a:pt x="1423253" y="278589"/>
                  </a:cubicBezTo>
                  <a:lnTo>
                    <a:pt x="1423252" y="278589"/>
                  </a:lnTo>
                  <a:cubicBezTo>
                    <a:pt x="1423252" y="432449"/>
                    <a:pt x="1298524" y="557177"/>
                    <a:pt x="1144664" y="55717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29213" y="3409950"/>
            <a:ext cx="1762125" cy="1914525"/>
            <a:chOff x="5129213" y="3409950"/>
            <a:chExt cx="1762125" cy="1914525"/>
          </a:xfrm>
        </p:grpSpPr>
        <p:sp>
          <p:nvSpPr>
            <p:cNvPr id="8" name="MH_Other_3"/>
            <p:cNvSpPr/>
            <p:nvPr>
              <p:custDataLst>
                <p:tags r:id="rId5"/>
              </p:custDataLst>
            </p:nvPr>
          </p:nvSpPr>
          <p:spPr>
            <a:xfrm>
              <a:off x="6096000" y="3409950"/>
              <a:ext cx="795338" cy="795338"/>
            </a:xfrm>
            <a:custGeom>
              <a:avLst/>
              <a:gdLst>
                <a:gd name="connsiteX0" fmla="*/ 349985 w 663588"/>
                <a:gd name="connsiteY0" fmla="*/ 142900 h 663588"/>
                <a:gd name="connsiteX1" fmla="*/ 482976 w 663588"/>
                <a:gd name="connsiteY1" fmla="*/ 211390 h 663588"/>
                <a:gd name="connsiteX2" fmla="*/ 460097 w 663588"/>
                <a:gd name="connsiteY2" fmla="*/ 486849 h 663588"/>
                <a:gd name="connsiteX3" fmla="*/ 260810 w 663588"/>
                <a:gd name="connsiteY3" fmla="*/ 655570 h 663588"/>
                <a:gd name="connsiteX4" fmla="*/ 202645 w 663588"/>
                <a:gd name="connsiteY4" fmla="*/ 637514 h 663588"/>
                <a:gd name="connsiteX5" fmla="*/ 6741 w 663588"/>
                <a:gd name="connsiteY5" fmla="*/ 398662 h 663588"/>
                <a:gd name="connsiteX6" fmla="*/ 3010 w 663588"/>
                <a:gd name="connsiteY6" fmla="*/ 361650 h 663588"/>
                <a:gd name="connsiteX7" fmla="*/ 207517 w 663588"/>
                <a:gd name="connsiteY7" fmla="*/ 188510 h 663588"/>
                <a:gd name="connsiteX8" fmla="*/ 349985 w 663588"/>
                <a:gd name="connsiteY8" fmla="*/ 142900 h 663588"/>
                <a:gd name="connsiteX9" fmla="*/ 331794 w 663588"/>
                <a:gd name="connsiteY9" fmla="*/ 0 h 663588"/>
                <a:gd name="connsiteX10" fmla="*/ 663588 w 663588"/>
                <a:gd name="connsiteY10" fmla="*/ 331794 h 663588"/>
                <a:gd name="connsiteX11" fmla="*/ 331794 w 663588"/>
                <a:gd name="connsiteY11" fmla="*/ 663588 h 663588"/>
                <a:gd name="connsiteX12" fmla="*/ 278642 w 663588"/>
                <a:gd name="connsiteY12" fmla="*/ 658230 h 663588"/>
                <a:gd name="connsiteX13" fmla="*/ 471280 w 663588"/>
                <a:gd name="connsiteY13" fmla="*/ 495139 h 663588"/>
                <a:gd name="connsiteX14" fmla="*/ 495745 w 663588"/>
                <a:gd name="connsiteY14" fmla="*/ 200580 h 663588"/>
                <a:gd name="connsiteX15" fmla="*/ 495746 w 663588"/>
                <a:gd name="connsiteY15" fmla="*/ 200580 h 663588"/>
                <a:gd name="connsiteX16" fmla="*/ 201187 w 663588"/>
                <a:gd name="connsiteY16" fmla="*/ 176113 h 663588"/>
                <a:gd name="connsiteX17" fmla="*/ 1361 w 663588"/>
                <a:gd name="connsiteY17" fmla="*/ 345290 h 663588"/>
                <a:gd name="connsiteX18" fmla="*/ 0 w 663588"/>
                <a:gd name="connsiteY18" fmla="*/ 331794 h 663588"/>
                <a:gd name="connsiteX19" fmla="*/ 331794 w 663588"/>
                <a:gd name="connsiteY19" fmla="*/ 0 h 6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3588" h="663588">
                  <a:moveTo>
                    <a:pt x="349985" y="142900"/>
                  </a:moveTo>
                  <a:cubicBezTo>
                    <a:pt x="399833" y="147041"/>
                    <a:pt x="448102" y="170198"/>
                    <a:pt x="482976" y="211390"/>
                  </a:cubicBezTo>
                  <a:cubicBezTo>
                    <a:pt x="552725" y="293774"/>
                    <a:pt x="542481" y="417101"/>
                    <a:pt x="460097" y="486849"/>
                  </a:cubicBezTo>
                  <a:lnTo>
                    <a:pt x="260810" y="655570"/>
                  </a:lnTo>
                  <a:lnTo>
                    <a:pt x="202645" y="637514"/>
                  </a:lnTo>
                  <a:cubicBezTo>
                    <a:pt x="103407" y="595540"/>
                    <a:pt x="28840" y="506657"/>
                    <a:pt x="6741" y="398662"/>
                  </a:cubicBezTo>
                  <a:lnTo>
                    <a:pt x="3010" y="361650"/>
                  </a:lnTo>
                  <a:lnTo>
                    <a:pt x="207517" y="188510"/>
                  </a:lnTo>
                  <a:cubicBezTo>
                    <a:pt x="248709" y="153636"/>
                    <a:pt x="300137" y="138760"/>
                    <a:pt x="349985" y="142900"/>
                  </a:cubicBezTo>
                  <a:close/>
                  <a:moveTo>
                    <a:pt x="331794" y="0"/>
                  </a:moveTo>
                  <a:cubicBezTo>
                    <a:pt x="515039" y="0"/>
                    <a:pt x="663588" y="148549"/>
                    <a:pt x="663588" y="331794"/>
                  </a:cubicBezTo>
                  <a:cubicBezTo>
                    <a:pt x="663588" y="515039"/>
                    <a:pt x="515039" y="663588"/>
                    <a:pt x="331794" y="663588"/>
                  </a:cubicBezTo>
                  <a:lnTo>
                    <a:pt x="278642" y="658230"/>
                  </a:lnTo>
                  <a:lnTo>
                    <a:pt x="471280" y="495139"/>
                  </a:lnTo>
                  <a:cubicBezTo>
                    <a:pt x="559376" y="420555"/>
                    <a:pt x="570330" y="288677"/>
                    <a:pt x="495745" y="200580"/>
                  </a:cubicBezTo>
                  <a:lnTo>
                    <a:pt x="495746" y="200580"/>
                  </a:lnTo>
                  <a:cubicBezTo>
                    <a:pt x="421162" y="112483"/>
                    <a:pt x="289283" y="101529"/>
                    <a:pt x="201187" y="176113"/>
                  </a:cubicBezTo>
                  <a:lnTo>
                    <a:pt x="1361" y="345290"/>
                  </a:lnTo>
                  <a:lnTo>
                    <a:pt x="0" y="331794"/>
                  </a:lnTo>
                  <a:cubicBezTo>
                    <a:pt x="0" y="148549"/>
                    <a:pt x="148549" y="0"/>
                    <a:pt x="331794" y="0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</a:rPr>
                <a:t>C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MH_SubTitle_3"/>
            <p:cNvSpPr/>
            <p:nvPr>
              <p:custDataLst>
                <p:tags r:id="rId6"/>
              </p:custDataLst>
            </p:nvPr>
          </p:nvSpPr>
          <p:spPr>
            <a:xfrm rot="19176637" flipH="1">
              <a:off x="5129213" y="4657725"/>
              <a:ext cx="1706562" cy="666750"/>
            </a:xfrm>
            <a:custGeom>
              <a:avLst/>
              <a:gdLst>
                <a:gd name="connsiteX0" fmla="*/ 302185 w 1423253"/>
                <a:gd name="connsiteY0" fmla="*/ 557176 h 557177"/>
                <a:gd name="connsiteX1" fmla="*/ 313708 w 1423253"/>
                <a:gd name="connsiteY1" fmla="*/ 539112 h 557177"/>
                <a:gd name="connsiteX2" fmla="*/ 1140428 w 1423253"/>
                <a:gd name="connsiteY2" fmla="*/ 539112 h 557177"/>
                <a:gd name="connsiteX3" fmla="*/ 1400952 w 1423253"/>
                <a:gd name="connsiteY3" fmla="*/ 278588 h 557177"/>
                <a:gd name="connsiteX4" fmla="*/ 1140428 w 1423253"/>
                <a:gd name="connsiteY4" fmla="*/ 18063 h 557177"/>
                <a:gd name="connsiteX5" fmla="*/ 0 w 1423253"/>
                <a:gd name="connsiteY5" fmla="*/ 18063 h 557177"/>
                <a:gd name="connsiteX6" fmla="*/ 1016 w 1423253"/>
                <a:gd name="connsiteY6" fmla="*/ 0 h 557177"/>
                <a:gd name="connsiteX7" fmla="*/ 1144665 w 1423253"/>
                <a:gd name="connsiteY7" fmla="*/ 0 h 557177"/>
                <a:gd name="connsiteX8" fmla="*/ 1423253 w 1423253"/>
                <a:gd name="connsiteY8" fmla="*/ 278589 h 557177"/>
                <a:gd name="connsiteX9" fmla="*/ 1423252 w 1423253"/>
                <a:gd name="connsiteY9" fmla="*/ 278589 h 557177"/>
                <a:gd name="connsiteX10" fmla="*/ 1144664 w 1423253"/>
                <a:gd name="connsiteY10" fmla="*/ 557177 h 5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3253" h="557177">
                  <a:moveTo>
                    <a:pt x="302185" y="557176"/>
                  </a:moveTo>
                  <a:lnTo>
                    <a:pt x="313708" y="539112"/>
                  </a:lnTo>
                  <a:lnTo>
                    <a:pt x="1140428" y="539112"/>
                  </a:lnTo>
                  <a:cubicBezTo>
                    <a:pt x="1284311" y="539112"/>
                    <a:pt x="1400952" y="422472"/>
                    <a:pt x="1400952" y="278588"/>
                  </a:cubicBezTo>
                  <a:cubicBezTo>
                    <a:pt x="1400952" y="134704"/>
                    <a:pt x="1284311" y="18063"/>
                    <a:pt x="1140428" y="18063"/>
                  </a:cubicBezTo>
                  <a:lnTo>
                    <a:pt x="0" y="18063"/>
                  </a:lnTo>
                  <a:lnTo>
                    <a:pt x="1016" y="0"/>
                  </a:lnTo>
                  <a:lnTo>
                    <a:pt x="1144665" y="0"/>
                  </a:lnTo>
                  <a:cubicBezTo>
                    <a:pt x="1298525" y="0"/>
                    <a:pt x="1423253" y="124728"/>
                    <a:pt x="1423253" y="278589"/>
                  </a:cubicBezTo>
                  <a:lnTo>
                    <a:pt x="1423252" y="278589"/>
                  </a:lnTo>
                  <a:cubicBezTo>
                    <a:pt x="1423252" y="432449"/>
                    <a:pt x="1298524" y="557177"/>
                    <a:pt x="1144664" y="557177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1489" y="3409950"/>
            <a:ext cx="1760537" cy="1914525"/>
            <a:chOff x="6821489" y="3409950"/>
            <a:chExt cx="1760537" cy="1914525"/>
          </a:xfrm>
        </p:grpSpPr>
        <p:sp>
          <p:nvSpPr>
            <p:cNvPr id="10" name="MH_Other_4"/>
            <p:cNvSpPr/>
            <p:nvPr>
              <p:custDataLst>
                <p:tags r:id="rId3"/>
              </p:custDataLst>
            </p:nvPr>
          </p:nvSpPr>
          <p:spPr>
            <a:xfrm>
              <a:off x="7786689" y="3409950"/>
              <a:ext cx="795337" cy="795338"/>
            </a:xfrm>
            <a:custGeom>
              <a:avLst/>
              <a:gdLst>
                <a:gd name="connsiteX0" fmla="*/ 349985 w 663588"/>
                <a:gd name="connsiteY0" fmla="*/ 142900 h 663588"/>
                <a:gd name="connsiteX1" fmla="*/ 482976 w 663588"/>
                <a:gd name="connsiteY1" fmla="*/ 211390 h 663588"/>
                <a:gd name="connsiteX2" fmla="*/ 460097 w 663588"/>
                <a:gd name="connsiteY2" fmla="*/ 486849 h 663588"/>
                <a:gd name="connsiteX3" fmla="*/ 260810 w 663588"/>
                <a:gd name="connsiteY3" fmla="*/ 655570 h 663588"/>
                <a:gd name="connsiteX4" fmla="*/ 202645 w 663588"/>
                <a:gd name="connsiteY4" fmla="*/ 637514 h 663588"/>
                <a:gd name="connsiteX5" fmla="*/ 6741 w 663588"/>
                <a:gd name="connsiteY5" fmla="*/ 398662 h 663588"/>
                <a:gd name="connsiteX6" fmla="*/ 3010 w 663588"/>
                <a:gd name="connsiteY6" fmla="*/ 361650 h 663588"/>
                <a:gd name="connsiteX7" fmla="*/ 207517 w 663588"/>
                <a:gd name="connsiteY7" fmla="*/ 188510 h 663588"/>
                <a:gd name="connsiteX8" fmla="*/ 349985 w 663588"/>
                <a:gd name="connsiteY8" fmla="*/ 142900 h 663588"/>
                <a:gd name="connsiteX9" fmla="*/ 331794 w 663588"/>
                <a:gd name="connsiteY9" fmla="*/ 0 h 663588"/>
                <a:gd name="connsiteX10" fmla="*/ 663588 w 663588"/>
                <a:gd name="connsiteY10" fmla="*/ 331794 h 663588"/>
                <a:gd name="connsiteX11" fmla="*/ 331794 w 663588"/>
                <a:gd name="connsiteY11" fmla="*/ 663588 h 663588"/>
                <a:gd name="connsiteX12" fmla="*/ 278642 w 663588"/>
                <a:gd name="connsiteY12" fmla="*/ 658230 h 663588"/>
                <a:gd name="connsiteX13" fmla="*/ 471280 w 663588"/>
                <a:gd name="connsiteY13" fmla="*/ 495139 h 663588"/>
                <a:gd name="connsiteX14" fmla="*/ 495745 w 663588"/>
                <a:gd name="connsiteY14" fmla="*/ 200580 h 663588"/>
                <a:gd name="connsiteX15" fmla="*/ 495746 w 663588"/>
                <a:gd name="connsiteY15" fmla="*/ 200580 h 663588"/>
                <a:gd name="connsiteX16" fmla="*/ 201187 w 663588"/>
                <a:gd name="connsiteY16" fmla="*/ 176113 h 663588"/>
                <a:gd name="connsiteX17" fmla="*/ 1361 w 663588"/>
                <a:gd name="connsiteY17" fmla="*/ 345290 h 663588"/>
                <a:gd name="connsiteX18" fmla="*/ 0 w 663588"/>
                <a:gd name="connsiteY18" fmla="*/ 331794 h 663588"/>
                <a:gd name="connsiteX19" fmla="*/ 331794 w 663588"/>
                <a:gd name="connsiteY19" fmla="*/ 0 h 6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3588" h="663588">
                  <a:moveTo>
                    <a:pt x="349985" y="142900"/>
                  </a:moveTo>
                  <a:cubicBezTo>
                    <a:pt x="399833" y="147041"/>
                    <a:pt x="448102" y="170198"/>
                    <a:pt x="482976" y="211390"/>
                  </a:cubicBezTo>
                  <a:cubicBezTo>
                    <a:pt x="552725" y="293774"/>
                    <a:pt x="542481" y="417101"/>
                    <a:pt x="460097" y="486849"/>
                  </a:cubicBezTo>
                  <a:lnTo>
                    <a:pt x="260810" y="655570"/>
                  </a:lnTo>
                  <a:lnTo>
                    <a:pt x="202645" y="637514"/>
                  </a:lnTo>
                  <a:cubicBezTo>
                    <a:pt x="103407" y="595540"/>
                    <a:pt x="28840" y="506657"/>
                    <a:pt x="6741" y="398662"/>
                  </a:cubicBezTo>
                  <a:lnTo>
                    <a:pt x="3010" y="361650"/>
                  </a:lnTo>
                  <a:lnTo>
                    <a:pt x="207517" y="188510"/>
                  </a:lnTo>
                  <a:cubicBezTo>
                    <a:pt x="248709" y="153636"/>
                    <a:pt x="300137" y="138760"/>
                    <a:pt x="349985" y="142900"/>
                  </a:cubicBezTo>
                  <a:close/>
                  <a:moveTo>
                    <a:pt x="331794" y="0"/>
                  </a:moveTo>
                  <a:cubicBezTo>
                    <a:pt x="515039" y="0"/>
                    <a:pt x="663588" y="148549"/>
                    <a:pt x="663588" y="331794"/>
                  </a:cubicBezTo>
                  <a:cubicBezTo>
                    <a:pt x="663588" y="515039"/>
                    <a:pt x="515039" y="663588"/>
                    <a:pt x="331794" y="663588"/>
                  </a:cubicBezTo>
                  <a:lnTo>
                    <a:pt x="278642" y="658230"/>
                  </a:lnTo>
                  <a:lnTo>
                    <a:pt x="471280" y="495139"/>
                  </a:lnTo>
                  <a:cubicBezTo>
                    <a:pt x="559376" y="420555"/>
                    <a:pt x="570330" y="288677"/>
                    <a:pt x="495745" y="200580"/>
                  </a:cubicBezTo>
                  <a:lnTo>
                    <a:pt x="495746" y="200580"/>
                  </a:lnTo>
                  <a:cubicBezTo>
                    <a:pt x="421162" y="112483"/>
                    <a:pt x="289283" y="101529"/>
                    <a:pt x="201187" y="176113"/>
                  </a:cubicBezTo>
                  <a:lnTo>
                    <a:pt x="1361" y="345290"/>
                  </a:lnTo>
                  <a:lnTo>
                    <a:pt x="0" y="331794"/>
                  </a:lnTo>
                  <a:cubicBezTo>
                    <a:pt x="0" y="148549"/>
                    <a:pt x="148549" y="0"/>
                    <a:pt x="331794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</a:rPr>
                <a:t>D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MH_SubTitle_4"/>
            <p:cNvSpPr/>
            <p:nvPr>
              <p:custDataLst>
                <p:tags r:id="rId4"/>
              </p:custDataLst>
            </p:nvPr>
          </p:nvSpPr>
          <p:spPr>
            <a:xfrm rot="19176637" flipH="1">
              <a:off x="6821489" y="4657725"/>
              <a:ext cx="1704975" cy="666750"/>
            </a:xfrm>
            <a:custGeom>
              <a:avLst/>
              <a:gdLst>
                <a:gd name="connsiteX0" fmla="*/ 302185 w 1423253"/>
                <a:gd name="connsiteY0" fmla="*/ 557176 h 557177"/>
                <a:gd name="connsiteX1" fmla="*/ 313708 w 1423253"/>
                <a:gd name="connsiteY1" fmla="*/ 539112 h 557177"/>
                <a:gd name="connsiteX2" fmla="*/ 1140428 w 1423253"/>
                <a:gd name="connsiteY2" fmla="*/ 539112 h 557177"/>
                <a:gd name="connsiteX3" fmla="*/ 1400952 w 1423253"/>
                <a:gd name="connsiteY3" fmla="*/ 278588 h 557177"/>
                <a:gd name="connsiteX4" fmla="*/ 1140428 w 1423253"/>
                <a:gd name="connsiteY4" fmla="*/ 18063 h 557177"/>
                <a:gd name="connsiteX5" fmla="*/ 0 w 1423253"/>
                <a:gd name="connsiteY5" fmla="*/ 18063 h 557177"/>
                <a:gd name="connsiteX6" fmla="*/ 1016 w 1423253"/>
                <a:gd name="connsiteY6" fmla="*/ 0 h 557177"/>
                <a:gd name="connsiteX7" fmla="*/ 1144665 w 1423253"/>
                <a:gd name="connsiteY7" fmla="*/ 0 h 557177"/>
                <a:gd name="connsiteX8" fmla="*/ 1423253 w 1423253"/>
                <a:gd name="connsiteY8" fmla="*/ 278589 h 557177"/>
                <a:gd name="connsiteX9" fmla="*/ 1423252 w 1423253"/>
                <a:gd name="connsiteY9" fmla="*/ 278589 h 557177"/>
                <a:gd name="connsiteX10" fmla="*/ 1144664 w 1423253"/>
                <a:gd name="connsiteY10" fmla="*/ 557177 h 5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3253" h="557177">
                  <a:moveTo>
                    <a:pt x="302185" y="557176"/>
                  </a:moveTo>
                  <a:lnTo>
                    <a:pt x="313708" y="539112"/>
                  </a:lnTo>
                  <a:lnTo>
                    <a:pt x="1140428" y="539112"/>
                  </a:lnTo>
                  <a:cubicBezTo>
                    <a:pt x="1284311" y="539112"/>
                    <a:pt x="1400952" y="422472"/>
                    <a:pt x="1400952" y="278588"/>
                  </a:cubicBezTo>
                  <a:cubicBezTo>
                    <a:pt x="1400952" y="134704"/>
                    <a:pt x="1284311" y="18063"/>
                    <a:pt x="1140428" y="18063"/>
                  </a:cubicBezTo>
                  <a:lnTo>
                    <a:pt x="0" y="18063"/>
                  </a:lnTo>
                  <a:lnTo>
                    <a:pt x="1016" y="0"/>
                  </a:lnTo>
                  <a:lnTo>
                    <a:pt x="1144665" y="0"/>
                  </a:lnTo>
                  <a:cubicBezTo>
                    <a:pt x="1298525" y="0"/>
                    <a:pt x="1423253" y="124728"/>
                    <a:pt x="1423253" y="278589"/>
                  </a:cubicBezTo>
                  <a:lnTo>
                    <a:pt x="1423252" y="278589"/>
                  </a:lnTo>
                  <a:cubicBezTo>
                    <a:pt x="1423252" y="432449"/>
                    <a:pt x="1298524" y="557177"/>
                    <a:pt x="1144664" y="55717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512176" y="3409950"/>
            <a:ext cx="1762125" cy="1914525"/>
            <a:chOff x="8512176" y="3409950"/>
            <a:chExt cx="1762125" cy="1914525"/>
          </a:xfrm>
        </p:grpSpPr>
        <p:sp>
          <p:nvSpPr>
            <p:cNvPr id="12" name="MH_Other_5"/>
            <p:cNvSpPr/>
            <p:nvPr>
              <p:custDataLst>
                <p:tags r:id="rId1"/>
              </p:custDataLst>
            </p:nvPr>
          </p:nvSpPr>
          <p:spPr>
            <a:xfrm>
              <a:off x="9478964" y="3409950"/>
              <a:ext cx="795337" cy="795338"/>
            </a:xfrm>
            <a:custGeom>
              <a:avLst/>
              <a:gdLst>
                <a:gd name="connsiteX0" fmla="*/ 349985 w 663588"/>
                <a:gd name="connsiteY0" fmla="*/ 142900 h 663588"/>
                <a:gd name="connsiteX1" fmla="*/ 482976 w 663588"/>
                <a:gd name="connsiteY1" fmla="*/ 211390 h 663588"/>
                <a:gd name="connsiteX2" fmla="*/ 460097 w 663588"/>
                <a:gd name="connsiteY2" fmla="*/ 486849 h 663588"/>
                <a:gd name="connsiteX3" fmla="*/ 260810 w 663588"/>
                <a:gd name="connsiteY3" fmla="*/ 655570 h 663588"/>
                <a:gd name="connsiteX4" fmla="*/ 202645 w 663588"/>
                <a:gd name="connsiteY4" fmla="*/ 637514 h 663588"/>
                <a:gd name="connsiteX5" fmla="*/ 6741 w 663588"/>
                <a:gd name="connsiteY5" fmla="*/ 398662 h 663588"/>
                <a:gd name="connsiteX6" fmla="*/ 3010 w 663588"/>
                <a:gd name="connsiteY6" fmla="*/ 361650 h 663588"/>
                <a:gd name="connsiteX7" fmla="*/ 207517 w 663588"/>
                <a:gd name="connsiteY7" fmla="*/ 188510 h 663588"/>
                <a:gd name="connsiteX8" fmla="*/ 349985 w 663588"/>
                <a:gd name="connsiteY8" fmla="*/ 142900 h 663588"/>
                <a:gd name="connsiteX9" fmla="*/ 331794 w 663588"/>
                <a:gd name="connsiteY9" fmla="*/ 0 h 663588"/>
                <a:gd name="connsiteX10" fmla="*/ 663588 w 663588"/>
                <a:gd name="connsiteY10" fmla="*/ 331794 h 663588"/>
                <a:gd name="connsiteX11" fmla="*/ 331794 w 663588"/>
                <a:gd name="connsiteY11" fmla="*/ 663588 h 663588"/>
                <a:gd name="connsiteX12" fmla="*/ 278642 w 663588"/>
                <a:gd name="connsiteY12" fmla="*/ 658230 h 663588"/>
                <a:gd name="connsiteX13" fmla="*/ 471280 w 663588"/>
                <a:gd name="connsiteY13" fmla="*/ 495139 h 663588"/>
                <a:gd name="connsiteX14" fmla="*/ 495745 w 663588"/>
                <a:gd name="connsiteY14" fmla="*/ 200580 h 663588"/>
                <a:gd name="connsiteX15" fmla="*/ 495746 w 663588"/>
                <a:gd name="connsiteY15" fmla="*/ 200580 h 663588"/>
                <a:gd name="connsiteX16" fmla="*/ 201187 w 663588"/>
                <a:gd name="connsiteY16" fmla="*/ 176113 h 663588"/>
                <a:gd name="connsiteX17" fmla="*/ 1361 w 663588"/>
                <a:gd name="connsiteY17" fmla="*/ 345290 h 663588"/>
                <a:gd name="connsiteX18" fmla="*/ 0 w 663588"/>
                <a:gd name="connsiteY18" fmla="*/ 331794 h 663588"/>
                <a:gd name="connsiteX19" fmla="*/ 331794 w 663588"/>
                <a:gd name="connsiteY19" fmla="*/ 0 h 6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3588" h="663588">
                  <a:moveTo>
                    <a:pt x="349985" y="142900"/>
                  </a:moveTo>
                  <a:cubicBezTo>
                    <a:pt x="399833" y="147041"/>
                    <a:pt x="448102" y="170198"/>
                    <a:pt x="482976" y="211390"/>
                  </a:cubicBezTo>
                  <a:cubicBezTo>
                    <a:pt x="552725" y="293774"/>
                    <a:pt x="542481" y="417101"/>
                    <a:pt x="460097" y="486849"/>
                  </a:cubicBezTo>
                  <a:lnTo>
                    <a:pt x="260810" y="655570"/>
                  </a:lnTo>
                  <a:lnTo>
                    <a:pt x="202645" y="637514"/>
                  </a:lnTo>
                  <a:cubicBezTo>
                    <a:pt x="103407" y="595540"/>
                    <a:pt x="28840" y="506657"/>
                    <a:pt x="6741" y="398662"/>
                  </a:cubicBezTo>
                  <a:lnTo>
                    <a:pt x="3010" y="361650"/>
                  </a:lnTo>
                  <a:lnTo>
                    <a:pt x="207517" y="188510"/>
                  </a:lnTo>
                  <a:cubicBezTo>
                    <a:pt x="248709" y="153636"/>
                    <a:pt x="300137" y="138760"/>
                    <a:pt x="349985" y="142900"/>
                  </a:cubicBezTo>
                  <a:close/>
                  <a:moveTo>
                    <a:pt x="331794" y="0"/>
                  </a:moveTo>
                  <a:cubicBezTo>
                    <a:pt x="515039" y="0"/>
                    <a:pt x="663588" y="148549"/>
                    <a:pt x="663588" y="331794"/>
                  </a:cubicBezTo>
                  <a:cubicBezTo>
                    <a:pt x="663588" y="515039"/>
                    <a:pt x="515039" y="663588"/>
                    <a:pt x="331794" y="663588"/>
                  </a:cubicBezTo>
                  <a:lnTo>
                    <a:pt x="278642" y="658230"/>
                  </a:lnTo>
                  <a:lnTo>
                    <a:pt x="471280" y="495139"/>
                  </a:lnTo>
                  <a:cubicBezTo>
                    <a:pt x="559376" y="420555"/>
                    <a:pt x="570330" y="288677"/>
                    <a:pt x="495745" y="200580"/>
                  </a:cubicBezTo>
                  <a:lnTo>
                    <a:pt x="495746" y="200580"/>
                  </a:lnTo>
                  <a:cubicBezTo>
                    <a:pt x="421162" y="112483"/>
                    <a:pt x="289283" y="101529"/>
                    <a:pt x="201187" y="176113"/>
                  </a:cubicBezTo>
                  <a:lnTo>
                    <a:pt x="1361" y="345290"/>
                  </a:lnTo>
                  <a:lnTo>
                    <a:pt x="0" y="331794"/>
                  </a:lnTo>
                  <a:cubicBezTo>
                    <a:pt x="0" y="148549"/>
                    <a:pt x="148549" y="0"/>
                    <a:pt x="331794" y="0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</a:rPr>
                <a:t>E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MH_SubTitle_5"/>
            <p:cNvSpPr/>
            <p:nvPr>
              <p:custDataLst>
                <p:tags r:id="rId2"/>
              </p:custDataLst>
            </p:nvPr>
          </p:nvSpPr>
          <p:spPr>
            <a:xfrm rot="19176637" flipH="1">
              <a:off x="8512176" y="4657725"/>
              <a:ext cx="1706563" cy="666750"/>
            </a:xfrm>
            <a:custGeom>
              <a:avLst/>
              <a:gdLst>
                <a:gd name="connsiteX0" fmla="*/ 302185 w 1423253"/>
                <a:gd name="connsiteY0" fmla="*/ 557176 h 557177"/>
                <a:gd name="connsiteX1" fmla="*/ 313708 w 1423253"/>
                <a:gd name="connsiteY1" fmla="*/ 539112 h 557177"/>
                <a:gd name="connsiteX2" fmla="*/ 1140428 w 1423253"/>
                <a:gd name="connsiteY2" fmla="*/ 539112 h 557177"/>
                <a:gd name="connsiteX3" fmla="*/ 1400952 w 1423253"/>
                <a:gd name="connsiteY3" fmla="*/ 278588 h 557177"/>
                <a:gd name="connsiteX4" fmla="*/ 1140428 w 1423253"/>
                <a:gd name="connsiteY4" fmla="*/ 18063 h 557177"/>
                <a:gd name="connsiteX5" fmla="*/ 0 w 1423253"/>
                <a:gd name="connsiteY5" fmla="*/ 18063 h 557177"/>
                <a:gd name="connsiteX6" fmla="*/ 1016 w 1423253"/>
                <a:gd name="connsiteY6" fmla="*/ 0 h 557177"/>
                <a:gd name="connsiteX7" fmla="*/ 1144665 w 1423253"/>
                <a:gd name="connsiteY7" fmla="*/ 0 h 557177"/>
                <a:gd name="connsiteX8" fmla="*/ 1423253 w 1423253"/>
                <a:gd name="connsiteY8" fmla="*/ 278589 h 557177"/>
                <a:gd name="connsiteX9" fmla="*/ 1423252 w 1423253"/>
                <a:gd name="connsiteY9" fmla="*/ 278589 h 557177"/>
                <a:gd name="connsiteX10" fmla="*/ 1144664 w 1423253"/>
                <a:gd name="connsiteY10" fmla="*/ 557177 h 5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3253" h="557177">
                  <a:moveTo>
                    <a:pt x="302185" y="557176"/>
                  </a:moveTo>
                  <a:lnTo>
                    <a:pt x="313708" y="539112"/>
                  </a:lnTo>
                  <a:lnTo>
                    <a:pt x="1140428" y="539112"/>
                  </a:lnTo>
                  <a:cubicBezTo>
                    <a:pt x="1284311" y="539112"/>
                    <a:pt x="1400952" y="422472"/>
                    <a:pt x="1400952" y="278588"/>
                  </a:cubicBezTo>
                  <a:cubicBezTo>
                    <a:pt x="1400952" y="134704"/>
                    <a:pt x="1284311" y="18063"/>
                    <a:pt x="1140428" y="18063"/>
                  </a:cubicBezTo>
                  <a:lnTo>
                    <a:pt x="0" y="18063"/>
                  </a:lnTo>
                  <a:lnTo>
                    <a:pt x="1016" y="0"/>
                  </a:lnTo>
                  <a:lnTo>
                    <a:pt x="1144665" y="0"/>
                  </a:lnTo>
                  <a:cubicBezTo>
                    <a:pt x="1298525" y="0"/>
                    <a:pt x="1423253" y="124728"/>
                    <a:pt x="1423253" y="278589"/>
                  </a:cubicBezTo>
                  <a:lnTo>
                    <a:pt x="1423252" y="278589"/>
                  </a:lnTo>
                  <a:cubicBezTo>
                    <a:pt x="1423252" y="432449"/>
                    <a:pt x="1298524" y="557177"/>
                    <a:pt x="1144664" y="557177"/>
                  </a:cubicBez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672173" y="1439400"/>
            <a:ext cx="9126456" cy="1401782"/>
            <a:chOff x="1672173" y="1439400"/>
            <a:chExt cx="9126456" cy="1401782"/>
          </a:xfrm>
        </p:grpSpPr>
        <p:sp>
          <p:nvSpPr>
            <p:cNvPr id="14" name="矩形 13"/>
            <p:cNvSpPr/>
            <p:nvPr/>
          </p:nvSpPr>
          <p:spPr>
            <a:xfrm>
              <a:off x="1672173" y="1973252"/>
              <a:ext cx="9126456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computers, or they can print and produce films for use in a wider range of areas. Use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Microsoft Office PowerPoint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Not only can you create presentations, but you can also host face-to-head meetings, remote meetings, or presentations on the Internet to audiences on the web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672173" y="1562796"/>
              <a:ext cx="310038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  <p:sp>
          <p:nvSpPr>
            <p:cNvPr id="16" name="加号 15"/>
            <p:cNvSpPr/>
            <p:nvPr/>
          </p:nvSpPr>
          <p:spPr>
            <a:xfrm>
              <a:off x="3308091" y="1439400"/>
              <a:ext cx="335762" cy="335762"/>
            </a:xfrm>
            <a:prstGeom prst="mathPlus">
              <a:avLst>
                <a:gd name="adj1" fmla="val 19520"/>
              </a:avLst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121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2108201" y="1866221"/>
            <a:ext cx="8196942" cy="1019854"/>
            <a:chOff x="2108201" y="1866221"/>
            <a:chExt cx="8196942" cy="1019854"/>
          </a:xfrm>
        </p:grpSpPr>
        <p:sp>
          <p:nvSpPr>
            <p:cNvPr id="4" name="MH_Other_1"/>
            <p:cNvSpPr/>
            <p:nvPr>
              <p:custDataLst>
                <p:tags r:id="rId7"/>
              </p:custDataLst>
            </p:nvPr>
          </p:nvSpPr>
          <p:spPr>
            <a:xfrm>
              <a:off x="2243138" y="2005921"/>
              <a:ext cx="704850" cy="730250"/>
            </a:xfrm>
            <a:prstGeom prst="rect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MH_Other_2"/>
            <p:cNvSpPr/>
            <p:nvPr>
              <p:custDataLst>
                <p:tags r:id="rId8"/>
              </p:custDataLst>
            </p:nvPr>
          </p:nvSpPr>
          <p:spPr>
            <a:xfrm>
              <a:off x="2108201" y="1866221"/>
              <a:ext cx="974725" cy="1009650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MH_Other_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390776" y="2175784"/>
              <a:ext cx="398463" cy="396875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230564" y="2276677"/>
              <a:ext cx="7074579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computers, or they can print the presentations and make them into film for use in a wider range of areas. Use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Microsoft Office PowerPoint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Not only can you create a presentation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3230564" y="1866221"/>
              <a:ext cx="310038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7B395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08201" y="3337833"/>
            <a:ext cx="8196942" cy="1019854"/>
            <a:chOff x="2108201" y="3337833"/>
            <a:chExt cx="8196942" cy="1019854"/>
          </a:xfrm>
        </p:grpSpPr>
        <p:sp>
          <p:nvSpPr>
            <p:cNvPr id="6" name="MH_Other_3"/>
            <p:cNvSpPr/>
            <p:nvPr>
              <p:custDataLst>
                <p:tags r:id="rId4"/>
              </p:custDataLst>
            </p:nvPr>
          </p:nvSpPr>
          <p:spPr>
            <a:xfrm>
              <a:off x="2243138" y="3477533"/>
              <a:ext cx="704850" cy="7302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MH_Other_4"/>
            <p:cNvSpPr/>
            <p:nvPr>
              <p:custDataLst>
                <p:tags r:id="rId5"/>
              </p:custDataLst>
            </p:nvPr>
          </p:nvSpPr>
          <p:spPr>
            <a:xfrm>
              <a:off x="2108201" y="3337833"/>
              <a:ext cx="974725" cy="1009650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MH_Other_8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2408239" y="3645808"/>
              <a:ext cx="396875" cy="393700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30564" y="3748289"/>
              <a:ext cx="7074579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computers, or they can print the presentations and make them into film for use in a wider range of areas. Use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Microsoft Office PowerPoint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Not only can you create a presentation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3230564" y="3337833"/>
              <a:ext cx="310038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108201" y="4795169"/>
            <a:ext cx="8196942" cy="1022339"/>
            <a:chOff x="2108201" y="4795169"/>
            <a:chExt cx="8196942" cy="1022339"/>
          </a:xfrm>
        </p:grpSpPr>
        <p:sp>
          <p:nvSpPr>
            <p:cNvPr id="8" name="MH_Other_5"/>
            <p:cNvSpPr/>
            <p:nvPr>
              <p:custDataLst>
                <p:tags r:id="rId1"/>
              </p:custDataLst>
            </p:nvPr>
          </p:nvSpPr>
          <p:spPr>
            <a:xfrm>
              <a:off x="2243138" y="4949146"/>
              <a:ext cx="704850" cy="730250"/>
            </a:xfrm>
            <a:prstGeom prst="rect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MH_Other_6"/>
            <p:cNvSpPr/>
            <p:nvPr>
              <p:custDataLst>
                <p:tags r:id="rId2"/>
              </p:custDataLst>
            </p:nvPr>
          </p:nvSpPr>
          <p:spPr>
            <a:xfrm>
              <a:off x="2108201" y="4809446"/>
              <a:ext cx="974725" cy="1008062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MH_Other_9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2390776" y="5111071"/>
              <a:ext cx="398463" cy="398462"/>
            </a:xfrm>
            <a:custGeom>
              <a:avLst/>
              <a:gdLst>
                <a:gd name="T0" fmla="*/ 883582 w 2298700"/>
                <a:gd name="T1" fmla="*/ 1295872 h 2298700"/>
                <a:gd name="T2" fmla="*/ 899660 w 2298700"/>
                <a:gd name="T3" fmla="*/ 1824434 h 2298700"/>
                <a:gd name="T4" fmla="*/ 870674 w 2298700"/>
                <a:gd name="T5" fmla="*/ 1867800 h 2298700"/>
                <a:gd name="T6" fmla="*/ 472571 w 2298700"/>
                <a:gd name="T7" fmla="*/ 1870524 h 2298700"/>
                <a:gd name="T8" fmla="*/ 439282 w 2298700"/>
                <a:gd name="T9" fmla="*/ 1829883 h 2298700"/>
                <a:gd name="T10" fmla="*/ 450831 w 2298700"/>
                <a:gd name="T11" fmla="*/ 1299959 h 2298700"/>
                <a:gd name="T12" fmla="*/ 1168971 w 2298700"/>
                <a:gd name="T13" fmla="*/ 903287 h 2298700"/>
                <a:gd name="T14" fmla="*/ 1561900 w 2298700"/>
                <a:gd name="T15" fmla="*/ 923717 h 2298700"/>
                <a:gd name="T16" fmla="*/ 1573443 w 2298700"/>
                <a:gd name="T17" fmla="*/ 1829892 h 2298700"/>
                <a:gd name="T18" fmla="*/ 1540624 w 2298700"/>
                <a:gd name="T19" fmla="*/ 1870524 h 2298700"/>
                <a:gd name="T20" fmla="*/ 1142262 w 2298700"/>
                <a:gd name="T21" fmla="*/ 1867800 h 2298700"/>
                <a:gd name="T22" fmla="*/ 1113291 w 2298700"/>
                <a:gd name="T23" fmla="*/ 1824444 h 2298700"/>
                <a:gd name="T24" fmla="*/ 1129361 w 2298700"/>
                <a:gd name="T25" fmla="*/ 919404 h 2298700"/>
                <a:gd name="T26" fmla="*/ 2191940 w 2298700"/>
                <a:gd name="T27" fmla="*/ 450850 h 2298700"/>
                <a:gd name="T28" fmla="*/ 2238385 w 2298700"/>
                <a:gd name="T29" fmla="*/ 475582 h 2298700"/>
                <a:gd name="T30" fmla="*/ 2245636 w 2298700"/>
                <a:gd name="T31" fmla="*/ 1835358 h 2298700"/>
                <a:gd name="T32" fmla="*/ 2208706 w 2298700"/>
                <a:gd name="T33" fmla="*/ 1872115 h 2298700"/>
                <a:gd name="T34" fmla="*/ 1810633 w 2298700"/>
                <a:gd name="T35" fmla="*/ 1865309 h 2298700"/>
                <a:gd name="T36" fmla="*/ 1785938 w 2298700"/>
                <a:gd name="T37" fmla="*/ 1818568 h 2298700"/>
                <a:gd name="T38" fmla="*/ 1806329 w 2298700"/>
                <a:gd name="T39" fmla="*/ 463556 h 2298700"/>
                <a:gd name="T40" fmla="*/ 1464870 w 2298700"/>
                <a:gd name="T41" fmla="*/ 38100 h 2298700"/>
                <a:gd name="T42" fmla="*/ 1493876 w 2298700"/>
                <a:gd name="T43" fmla="*/ 48317 h 2298700"/>
                <a:gd name="T44" fmla="*/ 1512005 w 2298700"/>
                <a:gd name="T45" fmla="*/ 72609 h 2298700"/>
                <a:gd name="T46" fmla="*/ 1540105 w 2298700"/>
                <a:gd name="T47" fmla="*/ 509198 h 2298700"/>
                <a:gd name="T48" fmla="*/ 1503847 w 2298700"/>
                <a:gd name="T49" fmla="*/ 543253 h 2298700"/>
                <a:gd name="T50" fmla="*/ 1459205 w 2298700"/>
                <a:gd name="T51" fmla="*/ 535761 h 2298700"/>
                <a:gd name="T52" fmla="*/ 1437677 w 2298700"/>
                <a:gd name="T53" fmla="*/ 503749 h 2298700"/>
                <a:gd name="T54" fmla="*/ 1348845 w 2298700"/>
                <a:gd name="T55" fmla="*/ 357311 h 2298700"/>
                <a:gd name="T56" fmla="*/ 1214465 w 2298700"/>
                <a:gd name="T57" fmla="*/ 507608 h 2298700"/>
                <a:gd name="T58" fmla="*/ 1010062 w 2298700"/>
                <a:gd name="T59" fmla="*/ 669711 h 2298700"/>
                <a:gd name="T60" fmla="*/ 834212 w 2298700"/>
                <a:gd name="T61" fmla="*/ 763477 h 2298700"/>
                <a:gd name="T62" fmla="*/ 682609 w 2298700"/>
                <a:gd name="T63" fmla="*/ 817965 h 2298700"/>
                <a:gd name="T64" fmla="*/ 523528 w 2298700"/>
                <a:gd name="T65" fmla="*/ 852928 h 2298700"/>
                <a:gd name="T66" fmla="*/ 404104 w 2298700"/>
                <a:gd name="T67" fmla="*/ 862464 h 2298700"/>
                <a:gd name="T68" fmla="*/ 374191 w 2298700"/>
                <a:gd name="T69" fmla="*/ 838852 h 2298700"/>
                <a:gd name="T70" fmla="*/ 369206 w 2298700"/>
                <a:gd name="T71" fmla="*/ 795034 h 2298700"/>
                <a:gd name="T72" fmla="*/ 405237 w 2298700"/>
                <a:gd name="T73" fmla="*/ 760071 h 2298700"/>
                <a:gd name="T74" fmla="*/ 535765 w 2298700"/>
                <a:gd name="T75" fmla="*/ 742589 h 2298700"/>
                <a:gd name="T76" fmla="*/ 679890 w 2298700"/>
                <a:gd name="T77" fmla="*/ 706945 h 2298700"/>
                <a:gd name="T78" fmla="*/ 816536 w 2298700"/>
                <a:gd name="T79" fmla="*/ 654273 h 2298700"/>
                <a:gd name="T80" fmla="*/ 989667 w 2298700"/>
                <a:gd name="T81" fmla="*/ 554832 h 2298700"/>
                <a:gd name="T82" fmla="*/ 1171862 w 2298700"/>
                <a:gd name="T83" fmla="*/ 398859 h 2298700"/>
                <a:gd name="T84" fmla="*/ 1282675 w 2298700"/>
                <a:gd name="T85" fmla="*/ 267178 h 2298700"/>
                <a:gd name="T86" fmla="*/ 1087110 w 2298700"/>
                <a:gd name="T87" fmla="*/ 283979 h 2298700"/>
                <a:gd name="T88" fmla="*/ 1044054 w 2298700"/>
                <a:gd name="T89" fmla="*/ 259005 h 2298700"/>
                <a:gd name="T90" fmla="*/ 1040654 w 2298700"/>
                <a:gd name="T91" fmla="*/ 208376 h 2298700"/>
                <a:gd name="T92" fmla="*/ 1446288 w 2298700"/>
                <a:gd name="T93" fmla="*/ 40370 h 2298700"/>
                <a:gd name="T94" fmla="*/ 128386 w 2298700"/>
                <a:gd name="T95" fmla="*/ 3403 h 2298700"/>
                <a:gd name="T96" fmla="*/ 171711 w 2298700"/>
                <a:gd name="T97" fmla="*/ 26993 h 2298700"/>
                <a:gd name="T98" fmla="*/ 199157 w 2298700"/>
                <a:gd name="T99" fmla="*/ 67596 h 2298700"/>
                <a:gd name="T100" fmla="*/ 2201163 w 2298700"/>
                <a:gd name="T101" fmla="*/ 2093192 h 2298700"/>
                <a:gd name="T102" fmla="*/ 2249251 w 2298700"/>
                <a:gd name="T103" fmla="*/ 2107936 h 2298700"/>
                <a:gd name="T104" fmla="*/ 2283729 w 2298700"/>
                <a:gd name="T105" fmla="*/ 2142414 h 2298700"/>
                <a:gd name="T106" fmla="*/ 2298473 w 2298700"/>
                <a:gd name="T107" fmla="*/ 2190729 h 2298700"/>
                <a:gd name="T108" fmla="*/ 2288720 w 2298700"/>
                <a:gd name="T109" fmla="*/ 2240405 h 2298700"/>
                <a:gd name="T110" fmla="*/ 2257417 w 2298700"/>
                <a:gd name="T111" fmla="*/ 2278059 h 2298700"/>
                <a:gd name="T112" fmla="*/ 2211597 w 2298700"/>
                <a:gd name="T113" fmla="*/ 2297566 h 2298700"/>
                <a:gd name="T114" fmla="*/ 72132 w 2298700"/>
                <a:gd name="T115" fmla="*/ 2294164 h 2298700"/>
                <a:gd name="T116" fmla="*/ 29715 w 2298700"/>
                <a:gd name="T117" fmla="*/ 2268532 h 2298700"/>
                <a:gd name="T118" fmla="*/ 4537 w 2298700"/>
                <a:gd name="T119" fmla="*/ 2226568 h 2298700"/>
                <a:gd name="T120" fmla="*/ 907 w 2298700"/>
                <a:gd name="T121" fmla="*/ 87330 h 2298700"/>
                <a:gd name="T122" fmla="*/ 20188 w 2298700"/>
                <a:gd name="T123" fmla="*/ 41510 h 2298700"/>
                <a:gd name="T124" fmla="*/ 57842 w 2298700"/>
                <a:gd name="T125" fmla="*/ 10434 h 2298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98700" h="2298700">
                  <a:moveTo>
                    <a:pt x="494084" y="1279525"/>
                  </a:moveTo>
                  <a:lnTo>
                    <a:pt x="844179" y="1279525"/>
                  </a:lnTo>
                  <a:lnTo>
                    <a:pt x="849841" y="1279752"/>
                  </a:lnTo>
                  <a:lnTo>
                    <a:pt x="855502" y="1280660"/>
                  </a:lnTo>
                  <a:lnTo>
                    <a:pt x="860710" y="1282023"/>
                  </a:lnTo>
                  <a:lnTo>
                    <a:pt x="865692" y="1283839"/>
                  </a:lnTo>
                  <a:lnTo>
                    <a:pt x="870674" y="1286109"/>
                  </a:lnTo>
                  <a:lnTo>
                    <a:pt x="875203" y="1289061"/>
                  </a:lnTo>
                  <a:lnTo>
                    <a:pt x="879732" y="1292467"/>
                  </a:lnTo>
                  <a:lnTo>
                    <a:pt x="883582" y="1295872"/>
                  </a:lnTo>
                  <a:lnTo>
                    <a:pt x="887205" y="1299959"/>
                  </a:lnTo>
                  <a:lnTo>
                    <a:pt x="890602" y="1304273"/>
                  </a:lnTo>
                  <a:lnTo>
                    <a:pt x="893320" y="1308814"/>
                  </a:lnTo>
                  <a:lnTo>
                    <a:pt x="895584" y="1313809"/>
                  </a:lnTo>
                  <a:lnTo>
                    <a:pt x="897396" y="1319031"/>
                  </a:lnTo>
                  <a:lnTo>
                    <a:pt x="898981" y="1324480"/>
                  </a:lnTo>
                  <a:lnTo>
                    <a:pt x="899660" y="1329702"/>
                  </a:lnTo>
                  <a:lnTo>
                    <a:pt x="900113" y="1335378"/>
                  </a:lnTo>
                  <a:lnTo>
                    <a:pt x="900113" y="1818531"/>
                  </a:lnTo>
                  <a:lnTo>
                    <a:pt x="899660" y="1824434"/>
                  </a:lnTo>
                  <a:lnTo>
                    <a:pt x="898981" y="1829883"/>
                  </a:lnTo>
                  <a:lnTo>
                    <a:pt x="897396" y="1835332"/>
                  </a:lnTo>
                  <a:lnTo>
                    <a:pt x="895584" y="1840554"/>
                  </a:lnTo>
                  <a:lnTo>
                    <a:pt x="893320" y="1845322"/>
                  </a:lnTo>
                  <a:lnTo>
                    <a:pt x="890602" y="1850090"/>
                  </a:lnTo>
                  <a:lnTo>
                    <a:pt x="887205" y="1854404"/>
                  </a:lnTo>
                  <a:lnTo>
                    <a:pt x="883582" y="1858264"/>
                  </a:lnTo>
                  <a:lnTo>
                    <a:pt x="879732" y="1861897"/>
                  </a:lnTo>
                  <a:lnTo>
                    <a:pt x="875203" y="1865302"/>
                  </a:lnTo>
                  <a:lnTo>
                    <a:pt x="870674" y="1867800"/>
                  </a:lnTo>
                  <a:lnTo>
                    <a:pt x="865692" y="1870524"/>
                  </a:lnTo>
                  <a:lnTo>
                    <a:pt x="860710" y="1872114"/>
                  </a:lnTo>
                  <a:lnTo>
                    <a:pt x="855502" y="1873476"/>
                  </a:lnTo>
                  <a:lnTo>
                    <a:pt x="849841" y="1874611"/>
                  </a:lnTo>
                  <a:lnTo>
                    <a:pt x="844179" y="1874838"/>
                  </a:lnTo>
                  <a:lnTo>
                    <a:pt x="494084" y="1874838"/>
                  </a:lnTo>
                  <a:lnTo>
                    <a:pt x="488423" y="1874611"/>
                  </a:lnTo>
                  <a:lnTo>
                    <a:pt x="482761" y="1873476"/>
                  </a:lnTo>
                  <a:lnTo>
                    <a:pt x="477326" y="1872114"/>
                  </a:lnTo>
                  <a:lnTo>
                    <a:pt x="472571" y="1870524"/>
                  </a:lnTo>
                  <a:lnTo>
                    <a:pt x="467589" y="1867800"/>
                  </a:lnTo>
                  <a:lnTo>
                    <a:pt x="463060" y="1865302"/>
                  </a:lnTo>
                  <a:lnTo>
                    <a:pt x="458531" y="1861897"/>
                  </a:lnTo>
                  <a:lnTo>
                    <a:pt x="454455" y="1858264"/>
                  </a:lnTo>
                  <a:lnTo>
                    <a:pt x="450831" y="1854404"/>
                  </a:lnTo>
                  <a:lnTo>
                    <a:pt x="447661" y="1850090"/>
                  </a:lnTo>
                  <a:lnTo>
                    <a:pt x="444944" y="1845322"/>
                  </a:lnTo>
                  <a:lnTo>
                    <a:pt x="442679" y="1840554"/>
                  </a:lnTo>
                  <a:lnTo>
                    <a:pt x="440868" y="1835332"/>
                  </a:lnTo>
                  <a:lnTo>
                    <a:pt x="439282" y="1829883"/>
                  </a:lnTo>
                  <a:lnTo>
                    <a:pt x="438603" y="1824434"/>
                  </a:lnTo>
                  <a:lnTo>
                    <a:pt x="438150" y="1818531"/>
                  </a:lnTo>
                  <a:lnTo>
                    <a:pt x="438150" y="1335378"/>
                  </a:lnTo>
                  <a:lnTo>
                    <a:pt x="438603" y="1329702"/>
                  </a:lnTo>
                  <a:lnTo>
                    <a:pt x="439282" y="1324480"/>
                  </a:lnTo>
                  <a:lnTo>
                    <a:pt x="440868" y="1319031"/>
                  </a:lnTo>
                  <a:lnTo>
                    <a:pt x="442679" y="1313809"/>
                  </a:lnTo>
                  <a:lnTo>
                    <a:pt x="444944" y="1308814"/>
                  </a:lnTo>
                  <a:lnTo>
                    <a:pt x="447661" y="1304273"/>
                  </a:lnTo>
                  <a:lnTo>
                    <a:pt x="450831" y="1299959"/>
                  </a:lnTo>
                  <a:lnTo>
                    <a:pt x="454455" y="1295872"/>
                  </a:lnTo>
                  <a:lnTo>
                    <a:pt x="458531" y="1292467"/>
                  </a:lnTo>
                  <a:lnTo>
                    <a:pt x="463060" y="1289061"/>
                  </a:lnTo>
                  <a:lnTo>
                    <a:pt x="467589" y="1286109"/>
                  </a:lnTo>
                  <a:lnTo>
                    <a:pt x="472571" y="1283839"/>
                  </a:lnTo>
                  <a:lnTo>
                    <a:pt x="477326" y="1282023"/>
                  </a:lnTo>
                  <a:lnTo>
                    <a:pt x="482761" y="1280660"/>
                  </a:lnTo>
                  <a:lnTo>
                    <a:pt x="488423" y="1279752"/>
                  </a:lnTo>
                  <a:lnTo>
                    <a:pt x="494084" y="1279525"/>
                  </a:lnTo>
                  <a:close/>
                  <a:moveTo>
                    <a:pt x="1168971" y="903287"/>
                  </a:moveTo>
                  <a:lnTo>
                    <a:pt x="1518668" y="903287"/>
                  </a:lnTo>
                  <a:lnTo>
                    <a:pt x="1524553" y="903514"/>
                  </a:lnTo>
                  <a:lnTo>
                    <a:pt x="1529985" y="904195"/>
                  </a:lnTo>
                  <a:lnTo>
                    <a:pt x="1535418" y="905557"/>
                  </a:lnTo>
                  <a:lnTo>
                    <a:pt x="1540624" y="907600"/>
                  </a:lnTo>
                  <a:lnTo>
                    <a:pt x="1545377" y="909870"/>
                  </a:lnTo>
                  <a:lnTo>
                    <a:pt x="1550130" y="912821"/>
                  </a:lnTo>
                  <a:lnTo>
                    <a:pt x="1554430" y="915999"/>
                  </a:lnTo>
                  <a:lnTo>
                    <a:pt x="1558278" y="919404"/>
                  </a:lnTo>
                  <a:lnTo>
                    <a:pt x="1561900" y="923717"/>
                  </a:lnTo>
                  <a:lnTo>
                    <a:pt x="1565295" y="927803"/>
                  </a:lnTo>
                  <a:lnTo>
                    <a:pt x="1567784" y="932343"/>
                  </a:lnTo>
                  <a:lnTo>
                    <a:pt x="1570274" y="937337"/>
                  </a:lnTo>
                  <a:lnTo>
                    <a:pt x="1572085" y="942558"/>
                  </a:lnTo>
                  <a:lnTo>
                    <a:pt x="1573443" y="948006"/>
                  </a:lnTo>
                  <a:lnTo>
                    <a:pt x="1574575" y="953681"/>
                  </a:lnTo>
                  <a:lnTo>
                    <a:pt x="1574801" y="959355"/>
                  </a:lnTo>
                  <a:lnTo>
                    <a:pt x="1574801" y="1818542"/>
                  </a:lnTo>
                  <a:lnTo>
                    <a:pt x="1574575" y="1824444"/>
                  </a:lnTo>
                  <a:lnTo>
                    <a:pt x="1573443" y="1829892"/>
                  </a:lnTo>
                  <a:lnTo>
                    <a:pt x="1572085" y="1835340"/>
                  </a:lnTo>
                  <a:lnTo>
                    <a:pt x="1570274" y="1840560"/>
                  </a:lnTo>
                  <a:lnTo>
                    <a:pt x="1567784" y="1845327"/>
                  </a:lnTo>
                  <a:lnTo>
                    <a:pt x="1565295" y="1850094"/>
                  </a:lnTo>
                  <a:lnTo>
                    <a:pt x="1561900" y="1854407"/>
                  </a:lnTo>
                  <a:lnTo>
                    <a:pt x="1558278" y="1858266"/>
                  </a:lnTo>
                  <a:lnTo>
                    <a:pt x="1554430" y="1861898"/>
                  </a:lnTo>
                  <a:lnTo>
                    <a:pt x="1550130" y="1865303"/>
                  </a:lnTo>
                  <a:lnTo>
                    <a:pt x="1545377" y="1867800"/>
                  </a:lnTo>
                  <a:lnTo>
                    <a:pt x="1540624" y="1870524"/>
                  </a:lnTo>
                  <a:lnTo>
                    <a:pt x="1535418" y="1872113"/>
                  </a:lnTo>
                  <a:lnTo>
                    <a:pt x="1529985" y="1873475"/>
                  </a:lnTo>
                  <a:lnTo>
                    <a:pt x="1524553" y="1874610"/>
                  </a:lnTo>
                  <a:lnTo>
                    <a:pt x="1518668" y="1874837"/>
                  </a:lnTo>
                  <a:lnTo>
                    <a:pt x="1168971" y="1874837"/>
                  </a:lnTo>
                  <a:lnTo>
                    <a:pt x="1163312" y="1874610"/>
                  </a:lnTo>
                  <a:lnTo>
                    <a:pt x="1157654" y="1873475"/>
                  </a:lnTo>
                  <a:lnTo>
                    <a:pt x="1152221" y="1872113"/>
                  </a:lnTo>
                  <a:lnTo>
                    <a:pt x="1147242" y="1870524"/>
                  </a:lnTo>
                  <a:lnTo>
                    <a:pt x="1142262" y="1867800"/>
                  </a:lnTo>
                  <a:lnTo>
                    <a:pt x="1137736" y="1865303"/>
                  </a:lnTo>
                  <a:lnTo>
                    <a:pt x="1133435" y="1861898"/>
                  </a:lnTo>
                  <a:lnTo>
                    <a:pt x="1129361" y="1858266"/>
                  </a:lnTo>
                  <a:lnTo>
                    <a:pt x="1125740" y="1854407"/>
                  </a:lnTo>
                  <a:lnTo>
                    <a:pt x="1122797" y="1850094"/>
                  </a:lnTo>
                  <a:lnTo>
                    <a:pt x="1119855" y="1845327"/>
                  </a:lnTo>
                  <a:lnTo>
                    <a:pt x="1117365" y="1840560"/>
                  </a:lnTo>
                  <a:lnTo>
                    <a:pt x="1115554" y="1835340"/>
                  </a:lnTo>
                  <a:lnTo>
                    <a:pt x="1114196" y="1829892"/>
                  </a:lnTo>
                  <a:lnTo>
                    <a:pt x="1113291" y="1824444"/>
                  </a:lnTo>
                  <a:lnTo>
                    <a:pt x="1112838" y="1818542"/>
                  </a:lnTo>
                  <a:lnTo>
                    <a:pt x="1112838" y="959355"/>
                  </a:lnTo>
                  <a:lnTo>
                    <a:pt x="1113291" y="953681"/>
                  </a:lnTo>
                  <a:lnTo>
                    <a:pt x="1114196" y="948006"/>
                  </a:lnTo>
                  <a:lnTo>
                    <a:pt x="1115554" y="942558"/>
                  </a:lnTo>
                  <a:lnTo>
                    <a:pt x="1117365" y="937337"/>
                  </a:lnTo>
                  <a:lnTo>
                    <a:pt x="1119855" y="932343"/>
                  </a:lnTo>
                  <a:lnTo>
                    <a:pt x="1122797" y="927803"/>
                  </a:lnTo>
                  <a:lnTo>
                    <a:pt x="1125740" y="923717"/>
                  </a:lnTo>
                  <a:lnTo>
                    <a:pt x="1129361" y="919404"/>
                  </a:lnTo>
                  <a:lnTo>
                    <a:pt x="1133435" y="915999"/>
                  </a:lnTo>
                  <a:lnTo>
                    <a:pt x="1137736" y="912821"/>
                  </a:lnTo>
                  <a:lnTo>
                    <a:pt x="1142262" y="909870"/>
                  </a:lnTo>
                  <a:lnTo>
                    <a:pt x="1147242" y="907600"/>
                  </a:lnTo>
                  <a:lnTo>
                    <a:pt x="1152221" y="905557"/>
                  </a:lnTo>
                  <a:lnTo>
                    <a:pt x="1157654" y="904195"/>
                  </a:lnTo>
                  <a:lnTo>
                    <a:pt x="1163312" y="903514"/>
                  </a:lnTo>
                  <a:lnTo>
                    <a:pt x="1168971" y="903287"/>
                  </a:lnTo>
                  <a:close/>
                  <a:moveTo>
                    <a:pt x="1841899" y="450850"/>
                  </a:moveTo>
                  <a:lnTo>
                    <a:pt x="2191940" y="450850"/>
                  </a:lnTo>
                  <a:lnTo>
                    <a:pt x="2197604" y="451077"/>
                  </a:lnTo>
                  <a:lnTo>
                    <a:pt x="2203268" y="451985"/>
                  </a:lnTo>
                  <a:lnTo>
                    <a:pt x="2208706" y="453573"/>
                  </a:lnTo>
                  <a:lnTo>
                    <a:pt x="2213917" y="455388"/>
                  </a:lnTo>
                  <a:lnTo>
                    <a:pt x="2218674" y="457657"/>
                  </a:lnTo>
                  <a:lnTo>
                    <a:pt x="2223206" y="460380"/>
                  </a:lnTo>
                  <a:lnTo>
                    <a:pt x="2227510" y="463556"/>
                  </a:lnTo>
                  <a:lnTo>
                    <a:pt x="2231589" y="467186"/>
                  </a:lnTo>
                  <a:lnTo>
                    <a:pt x="2235214" y="471271"/>
                  </a:lnTo>
                  <a:lnTo>
                    <a:pt x="2238385" y="475582"/>
                  </a:lnTo>
                  <a:lnTo>
                    <a:pt x="2241104" y="480119"/>
                  </a:lnTo>
                  <a:lnTo>
                    <a:pt x="2243596" y="484884"/>
                  </a:lnTo>
                  <a:lnTo>
                    <a:pt x="2245636" y="490103"/>
                  </a:lnTo>
                  <a:lnTo>
                    <a:pt x="2246768" y="495548"/>
                  </a:lnTo>
                  <a:lnTo>
                    <a:pt x="2247675" y="501221"/>
                  </a:lnTo>
                  <a:lnTo>
                    <a:pt x="2247901" y="506893"/>
                  </a:lnTo>
                  <a:lnTo>
                    <a:pt x="2247901" y="1818568"/>
                  </a:lnTo>
                  <a:lnTo>
                    <a:pt x="2247675" y="1824468"/>
                  </a:lnTo>
                  <a:lnTo>
                    <a:pt x="2246768" y="1829913"/>
                  </a:lnTo>
                  <a:lnTo>
                    <a:pt x="2245636" y="1835358"/>
                  </a:lnTo>
                  <a:lnTo>
                    <a:pt x="2243596" y="1840577"/>
                  </a:lnTo>
                  <a:lnTo>
                    <a:pt x="2241104" y="1845342"/>
                  </a:lnTo>
                  <a:lnTo>
                    <a:pt x="2238385" y="1850107"/>
                  </a:lnTo>
                  <a:lnTo>
                    <a:pt x="2235214" y="1854418"/>
                  </a:lnTo>
                  <a:lnTo>
                    <a:pt x="2231589" y="1858275"/>
                  </a:lnTo>
                  <a:lnTo>
                    <a:pt x="2227510" y="1861905"/>
                  </a:lnTo>
                  <a:lnTo>
                    <a:pt x="2223206" y="1865309"/>
                  </a:lnTo>
                  <a:lnTo>
                    <a:pt x="2218674" y="1867804"/>
                  </a:lnTo>
                  <a:lnTo>
                    <a:pt x="2213917" y="1870527"/>
                  </a:lnTo>
                  <a:lnTo>
                    <a:pt x="2208706" y="1872115"/>
                  </a:lnTo>
                  <a:lnTo>
                    <a:pt x="2203268" y="1873477"/>
                  </a:lnTo>
                  <a:lnTo>
                    <a:pt x="2197604" y="1874611"/>
                  </a:lnTo>
                  <a:lnTo>
                    <a:pt x="2191940" y="1874838"/>
                  </a:lnTo>
                  <a:lnTo>
                    <a:pt x="1841899" y="1874838"/>
                  </a:lnTo>
                  <a:lnTo>
                    <a:pt x="1836235" y="1874611"/>
                  </a:lnTo>
                  <a:lnTo>
                    <a:pt x="1830798" y="1873477"/>
                  </a:lnTo>
                  <a:lnTo>
                    <a:pt x="1825360" y="1872115"/>
                  </a:lnTo>
                  <a:lnTo>
                    <a:pt x="1820149" y="1870527"/>
                  </a:lnTo>
                  <a:lnTo>
                    <a:pt x="1815165" y="1867804"/>
                  </a:lnTo>
                  <a:lnTo>
                    <a:pt x="1810633" y="1865309"/>
                  </a:lnTo>
                  <a:lnTo>
                    <a:pt x="1806329" y="1861905"/>
                  </a:lnTo>
                  <a:lnTo>
                    <a:pt x="1802477" y="1858275"/>
                  </a:lnTo>
                  <a:lnTo>
                    <a:pt x="1798852" y="1854418"/>
                  </a:lnTo>
                  <a:lnTo>
                    <a:pt x="1795454" y="1850107"/>
                  </a:lnTo>
                  <a:lnTo>
                    <a:pt x="1792508" y="1845342"/>
                  </a:lnTo>
                  <a:lnTo>
                    <a:pt x="1790243" y="1840577"/>
                  </a:lnTo>
                  <a:lnTo>
                    <a:pt x="1788430" y="1835358"/>
                  </a:lnTo>
                  <a:lnTo>
                    <a:pt x="1786844" y="1829913"/>
                  </a:lnTo>
                  <a:lnTo>
                    <a:pt x="1786165" y="1824468"/>
                  </a:lnTo>
                  <a:lnTo>
                    <a:pt x="1785938" y="1818568"/>
                  </a:lnTo>
                  <a:lnTo>
                    <a:pt x="1785938" y="506893"/>
                  </a:lnTo>
                  <a:lnTo>
                    <a:pt x="1786165" y="501221"/>
                  </a:lnTo>
                  <a:lnTo>
                    <a:pt x="1786844" y="495548"/>
                  </a:lnTo>
                  <a:lnTo>
                    <a:pt x="1788430" y="490103"/>
                  </a:lnTo>
                  <a:lnTo>
                    <a:pt x="1790243" y="484884"/>
                  </a:lnTo>
                  <a:lnTo>
                    <a:pt x="1792508" y="480119"/>
                  </a:lnTo>
                  <a:lnTo>
                    <a:pt x="1795454" y="475582"/>
                  </a:lnTo>
                  <a:lnTo>
                    <a:pt x="1798852" y="471271"/>
                  </a:lnTo>
                  <a:lnTo>
                    <a:pt x="1802477" y="467186"/>
                  </a:lnTo>
                  <a:lnTo>
                    <a:pt x="1806329" y="463556"/>
                  </a:lnTo>
                  <a:lnTo>
                    <a:pt x="1810633" y="460380"/>
                  </a:lnTo>
                  <a:lnTo>
                    <a:pt x="1815165" y="457657"/>
                  </a:lnTo>
                  <a:lnTo>
                    <a:pt x="1820149" y="455388"/>
                  </a:lnTo>
                  <a:lnTo>
                    <a:pt x="1825360" y="453573"/>
                  </a:lnTo>
                  <a:lnTo>
                    <a:pt x="1830798" y="451985"/>
                  </a:lnTo>
                  <a:lnTo>
                    <a:pt x="1836235" y="451077"/>
                  </a:lnTo>
                  <a:lnTo>
                    <a:pt x="1841899" y="450850"/>
                  </a:lnTo>
                  <a:close/>
                  <a:moveTo>
                    <a:pt x="1458752" y="38100"/>
                  </a:moveTo>
                  <a:lnTo>
                    <a:pt x="1461698" y="38100"/>
                  </a:lnTo>
                  <a:lnTo>
                    <a:pt x="1464870" y="38100"/>
                  </a:lnTo>
                  <a:lnTo>
                    <a:pt x="1468043" y="38327"/>
                  </a:lnTo>
                  <a:lnTo>
                    <a:pt x="1470989" y="38554"/>
                  </a:lnTo>
                  <a:lnTo>
                    <a:pt x="1473935" y="39235"/>
                  </a:lnTo>
                  <a:lnTo>
                    <a:pt x="1477107" y="40143"/>
                  </a:lnTo>
                  <a:lnTo>
                    <a:pt x="1479827" y="40825"/>
                  </a:lnTo>
                  <a:lnTo>
                    <a:pt x="1482773" y="42187"/>
                  </a:lnTo>
                  <a:lnTo>
                    <a:pt x="1485718" y="43322"/>
                  </a:lnTo>
                  <a:lnTo>
                    <a:pt x="1488438" y="44684"/>
                  </a:lnTo>
                  <a:lnTo>
                    <a:pt x="1491157" y="46500"/>
                  </a:lnTo>
                  <a:lnTo>
                    <a:pt x="1493876" y="48317"/>
                  </a:lnTo>
                  <a:lnTo>
                    <a:pt x="1496143" y="50133"/>
                  </a:lnTo>
                  <a:lnTo>
                    <a:pt x="1498409" y="52176"/>
                  </a:lnTo>
                  <a:lnTo>
                    <a:pt x="1500675" y="54447"/>
                  </a:lnTo>
                  <a:lnTo>
                    <a:pt x="1502714" y="56490"/>
                  </a:lnTo>
                  <a:lnTo>
                    <a:pt x="1504754" y="59214"/>
                  </a:lnTo>
                  <a:lnTo>
                    <a:pt x="1506567" y="61485"/>
                  </a:lnTo>
                  <a:lnTo>
                    <a:pt x="1508153" y="64436"/>
                  </a:lnTo>
                  <a:lnTo>
                    <a:pt x="1509739" y="66934"/>
                  </a:lnTo>
                  <a:lnTo>
                    <a:pt x="1511099" y="69658"/>
                  </a:lnTo>
                  <a:lnTo>
                    <a:pt x="1512005" y="72609"/>
                  </a:lnTo>
                  <a:lnTo>
                    <a:pt x="1513138" y="75334"/>
                  </a:lnTo>
                  <a:lnTo>
                    <a:pt x="1514045" y="78512"/>
                  </a:lnTo>
                  <a:lnTo>
                    <a:pt x="1514725" y="81691"/>
                  </a:lnTo>
                  <a:lnTo>
                    <a:pt x="1515178" y="84642"/>
                  </a:lnTo>
                  <a:lnTo>
                    <a:pt x="1515405" y="87821"/>
                  </a:lnTo>
                  <a:lnTo>
                    <a:pt x="1543051" y="488083"/>
                  </a:lnTo>
                  <a:lnTo>
                    <a:pt x="1543051" y="493305"/>
                  </a:lnTo>
                  <a:lnTo>
                    <a:pt x="1542371" y="498754"/>
                  </a:lnTo>
                  <a:lnTo>
                    <a:pt x="1541691" y="503976"/>
                  </a:lnTo>
                  <a:lnTo>
                    <a:pt x="1540105" y="509198"/>
                  </a:lnTo>
                  <a:lnTo>
                    <a:pt x="1538066" y="513965"/>
                  </a:lnTo>
                  <a:lnTo>
                    <a:pt x="1535800" y="518506"/>
                  </a:lnTo>
                  <a:lnTo>
                    <a:pt x="1532854" y="522820"/>
                  </a:lnTo>
                  <a:lnTo>
                    <a:pt x="1529908" y="526906"/>
                  </a:lnTo>
                  <a:lnTo>
                    <a:pt x="1526282" y="530539"/>
                  </a:lnTo>
                  <a:lnTo>
                    <a:pt x="1522429" y="533944"/>
                  </a:lnTo>
                  <a:lnTo>
                    <a:pt x="1518350" y="537123"/>
                  </a:lnTo>
                  <a:lnTo>
                    <a:pt x="1513592" y="539620"/>
                  </a:lnTo>
                  <a:lnTo>
                    <a:pt x="1509059" y="541663"/>
                  </a:lnTo>
                  <a:lnTo>
                    <a:pt x="1503847" y="543253"/>
                  </a:lnTo>
                  <a:lnTo>
                    <a:pt x="1498635" y="544615"/>
                  </a:lnTo>
                  <a:lnTo>
                    <a:pt x="1493197" y="545069"/>
                  </a:lnTo>
                  <a:lnTo>
                    <a:pt x="1488211" y="545296"/>
                  </a:lnTo>
                  <a:lnTo>
                    <a:pt x="1482999" y="544842"/>
                  </a:lnTo>
                  <a:lnTo>
                    <a:pt x="1478014" y="543934"/>
                  </a:lnTo>
                  <a:lnTo>
                    <a:pt x="1473481" y="542799"/>
                  </a:lnTo>
                  <a:lnTo>
                    <a:pt x="1469629" y="541437"/>
                  </a:lnTo>
                  <a:lnTo>
                    <a:pt x="1466003" y="539847"/>
                  </a:lnTo>
                  <a:lnTo>
                    <a:pt x="1462604" y="537804"/>
                  </a:lnTo>
                  <a:lnTo>
                    <a:pt x="1459205" y="535761"/>
                  </a:lnTo>
                  <a:lnTo>
                    <a:pt x="1456032" y="533490"/>
                  </a:lnTo>
                  <a:lnTo>
                    <a:pt x="1453086" y="530766"/>
                  </a:lnTo>
                  <a:lnTo>
                    <a:pt x="1450367" y="528041"/>
                  </a:lnTo>
                  <a:lnTo>
                    <a:pt x="1447874" y="525090"/>
                  </a:lnTo>
                  <a:lnTo>
                    <a:pt x="1445382" y="522139"/>
                  </a:lnTo>
                  <a:lnTo>
                    <a:pt x="1443342" y="518733"/>
                  </a:lnTo>
                  <a:lnTo>
                    <a:pt x="1441529" y="515100"/>
                  </a:lnTo>
                  <a:lnTo>
                    <a:pt x="1439943" y="511468"/>
                  </a:lnTo>
                  <a:lnTo>
                    <a:pt x="1438583" y="507608"/>
                  </a:lnTo>
                  <a:lnTo>
                    <a:pt x="1437677" y="503749"/>
                  </a:lnTo>
                  <a:lnTo>
                    <a:pt x="1436770" y="499662"/>
                  </a:lnTo>
                  <a:lnTo>
                    <a:pt x="1436317" y="495348"/>
                  </a:lnTo>
                  <a:lnTo>
                    <a:pt x="1419775" y="256735"/>
                  </a:lnTo>
                  <a:lnTo>
                    <a:pt x="1404592" y="280119"/>
                  </a:lnTo>
                  <a:lnTo>
                    <a:pt x="1396434" y="292606"/>
                  </a:lnTo>
                  <a:lnTo>
                    <a:pt x="1387596" y="304866"/>
                  </a:lnTo>
                  <a:lnTo>
                    <a:pt x="1378531" y="317580"/>
                  </a:lnTo>
                  <a:lnTo>
                    <a:pt x="1369014" y="330748"/>
                  </a:lnTo>
                  <a:lnTo>
                    <a:pt x="1359270" y="343916"/>
                  </a:lnTo>
                  <a:lnTo>
                    <a:pt x="1348845" y="357311"/>
                  </a:lnTo>
                  <a:lnTo>
                    <a:pt x="1338421" y="370933"/>
                  </a:lnTo>
                  <a:lnTo>
                    <a:pt x="1327317" y="384782"/>
                  </a:lnTo>
                  <a:lnTo>
                    <a:pt x="1315760" y="398632"/>
                  </a:lnTo>
                  <a:lnTo>
                    <a:pt x="1303750" y="412935"/>
                  </a:lnTo>
                  <a:lnTo>
                    <a:pt x="1291513" y="426784"/>
                  </a:lnTo>
                  <a:lnTo>
                    <a:pt x="1278823" y="441314"/>
                  </a:lnTo>
                  <a:lnTo>
                    <a:pt x="1265679" y="455390"/>
                  </a:lnTo>
                  <a:lnTo>
                    <a:pt x="1252082" y="469920"/>
                  </a:lnTo>
                  <a:lnTo>
                    <a:pt x="1233500" y="488991"/>
                  </a:lnTo>
                  <a:lnTo>
                    <a:pt x="1214465" y="507608"/>
                  </a:lnTo>
                  <a:lnTo>
                    <a:pt x="1195430" y="525998"/>
                  </a:lnTo>
                  <a:lnTo>
                    <a:pt x="1175715" y="543707"/>
                  </a:lnTo>
                  <a:lnTo>
                    <a:pt x="1156226" y="560961"/>
                  </a:lnTo>
                  <a:lnTo>
                    <a:pt x="1136058" y="577762"/>
                  </a:lnTo>
                  <a:lnTo>
                    <a:pt x="1115663" y="594336"/>
                  </a:lnTo>
                  <a:lnTo>
                    <a:pt x="1095041" y="610455"/>
                  </a:lnTo>
                  <a:lnTo>
                    <a:pt x="1074193" y="625893"/>
                  </a:lnTo>
                  <a:lnTo>
                    <a:pt x="1053118" y="641105"/>
                  </a:lnTo>
                  <a:lnTo>
                    <a:pt x="1031590" y="655408"/>
                  </a:lnTo>
                  <a:lnTo>
                    <a:pt x="1010062" y="669711"/>
                  </a:lnTo>
                  <a:lnTo>
                    <a:pt x="988081" y="683333"/>
                  </a:lnTo>
                  <a:lnTo>
                    <a:pt x="966099" y="696501"/>
                  </a:lnTo>
                  <a:lnTo>
                    <a:pt x="943891" y="709442"/>
                  </a:lnTo>
                  <a:lnTo>
                    <a:pt x="921004" y="721702"/>
                  </a:lnTo>
                  <a:lnTo>
                    <a:pt x="906954" y="729194"/>
                  </a:lnTo>
                  <a:lnTo>
                    <a:pt x="892451" y="736232"/>
                  </a:lnTo>
                  <a:lnTo>
                    <a:pt x="878174" y="743497"/>
                  </a:lnTo>
                  <a:lnTo>
                    <a:pt x="863671" y="750309"/>
                  </a:lnTo>
                  <a:lnTo>
                    <a:pt x="848941" y="756893"/>
                  </a:lnTo>
                  <a:lnTo>
                    <a:pt x="834212" y="763477"/>
                  </a:lnTo>
                  <a:lnTo>
                    <a:pt x="819482" y="769834"/>
                  </a:lnTo>
                  <a:lnTo>
                    <a:pt x="804526" y="775736"/>
                  </a:lnTo>
                  <a:lnTo>
                    <a:pt x="789569" y="781866"/>
                  </a:lnTo>
                  <a:lnTo>
                    <a:pt x="774613" y="787542"/>
                  </a:lnTo>
                  <a:lnTo>
                    <a:pt x="759430" y="793218"/>
                  </a:lnTo>
                  <a:lnTo>
                    <a:pt x="744247" y="798440"/>
                  </a:lnTo>
                  <a:lnTo>
                    <a:pt x="729064" y="803435"/>
                  </a:lnTo>
                  <a:lnTo>
                    <a:pt x="713655" y="808657"/>
                  </a:lnTo>
                  <a:lnTo>
                    <a:pt x="698472" y="813197"/>
                  </a:lnTo>
                  <a:lnTo>
                    <a:pt x="682609" y="817965"/>
                  </a:lnTo>
                  <a:lnTo>
                    <a:pt x="667199" y="822279"/>
                  </a:lnTo>
                  <a:lnTo>
                    <a:pt x="651563" y="826365"/>
                  </a:lnTo>
                  <a:lnTo>
                    <a:pt x="635701" y="830452"/>
                  </a:lnTo>
                  <a:lnTo>
                    <a:pt x="620064" y="834084"/>
                  </a:lnTo>
                  <a:lnTo>
                    <a:pt x="604202" y="837717"/>
                  </a:lnTo>
                  <a:lnTo>
                    <a:pt x="588112" y="841350"/>
                  </a:lnTo>
                  <a:lnTo>
                    <a:pt x="572249" y="844528"/>
                  </a:lnTo>
                  <a:lnTo>
                    <a:pt x="555933" y="847479"/>
                  </a:lnTo>
                  <a:lnTo>
                    <a:pt x="539618" y="850431"/>
                  </a:lnTo>
                  <a:lnTo>
                    <a:pt x="523528" y="852928"/>
                  </a:lnTo>
                  <a:lnTo>
                    <a:pt x="507212" y="855653"/>
                  </a:lnTo>
                  <a:lnTo>
                    <a:pt x="490896" y="857923"/>
                  </a:lnTo>
                  <a:lnTo>
                    <a:pt x="474353" y="859966"/>
                  </a:lnTo>
                  <a:lnTo>
                    <a:pt x="458037" y="861783"/>
                  </a:lnTo>
                  <a:lnTo>
                    <a:pt x="441268" y="863372"/>
                  </a:lnTo>
                  <a:lnTo>
                    <a:pt x="424726" y="864961"/>
                  </a:lnTo>
                  <a:lnTo>
                    <a:pt x="419287" y="865188"/>
                  </a:lnTo>
                  <a:lnTo>
                    <a:pt x="414075" y="864734"/>
                  </a:lnTo>
                  <a:lnTo>
                    <a:pt x="409089" y="863826"/>
                  </a:lnTo>
                  <a:lnTo>
                    <a:pt x="404104" y="862464"/>
                  </a:lnTo>
                  <a:lnTo>
                    <a:pt x="400252" y="861329"/>
                  </a:lnTo>
                  <a:lnTo>
                    <a:pt x="396626" y="859739"/>
                  </a:lnTo>
                  <a:lnTo>
                    <a:pt x="393227" y="857923"/>
                  </a:lnTo>
                  <a:lnTo>
                    <a:pt x="389827" y="855880"/>
                  </a:lnTo>
                  <a:lnTo>
                    <a:pt x="386882" y="853609"/>
                  </a:lnTo>
                  <a:lnTo>
                    <a:pt x="383936" y="850885"/>
                  </a:lnTo>
                  <a:lnTo>
                    <a:pt x="381216" y="848161"/>
                  </a:lnTo>
                  <a:lnTo>
                    <a:pt x="378497" y="845209"/>
                  </a:lnTo>
                  <a:lnTo>
                    <a:pt x="376231" y="842258"/>
                  </a:lnTo>
                  <a:lnTo>
                    <a:pt x="374191" y="838852"/>
                  </a:lnTo>
                  <a:lnTo>
                    <a:pt x="372378" y="835447"/>
                  </a:lnTo>
                  <a:lnTo>
                    <a:pt x="370566" y="831814"/>
                  </a:lnTo>
                  <a:lnTo>
                    <a:pt x="369206" y="827955"/>
                  </a:lnTo>
                  <a:lnTo>
                    <a:pt x="368299" y="824095"/>
                  </a:lnTo>
                  <a:lnTo>
                    <a:pt x="367620" y="820008"/>
                  </a:lnTo>
                  <a:lnTo>
                    <a:pt x="366940" y="815922"/>
                  </a:lnTo>
                  <a:lnTo>
                    <a:pt x="366713" y="810473"/>
                  </a:lnTo>
                  <a:lnTo>
                    <a:pt x="367167" y="805024"/>
                  </a:lnTo>
                  <a:lnTo>
                    <a:pt x="368073" y="799802"/>
                  </a:lnTo>
                  <a:lnTo>
                    <a:pt x="369206" y="795034"/>
                  </a:lnTo>
                  <a:lnTo>
                    <a:pt x="371472" y="790040"/>
                  </a:lnTo>
                  <a:lnTo>
                    <a:pt x="373738" y="785272"/>
                  </a:lnTo>
                  <a:lnTo>
                    <a:pt x="376231" y="780958"/>
                  </a:lnTo>
                  <a:lnTo>
                    <a:pt x="379403" y="776872"/>
                  </a:lnTo>
                  <a:lnTo>
                    <a:pt x="383029" y="773239"/>
                  </a:lnTo>
                  <a:lnTo>
                    <a:pt x="386882" y="769607"/>
                  </a:lnTo>
                  <a:lnTo>
                    <a:pt x="390961" y="766882"/>
                  </a:lnTo>
                  <a:lnTo>
                    <a:pt x="395266" y="763931"/>
                  </a:lnTo>
                  <a:lnTo>
                    <a:pt x="400252" y="761887"/>
                  </a:lnTo>
                  <a:lnTo>
                    <a:pt x="405237" y="760071"/>
                  </a:lnTo>
                  <a:lnTo>
                    <a:pt x="410222" y="758709"/>
                  </a:lnTo>
                  <a:lnTo>
                    <a:pt x="415661" y="758255"/>
                  </a:lnTo>
                  <a:lnTo>
                    <a:pt x="431071" y="756666"/>
                  </a:lnTo>
                  <a:lnTo>
                    <a:pt x="446027" y="755076"/>
                  </a:lnTo>
                  <a:lnTo>
                    <a:pt x="461210" y="753714"/>
                  </a:lnTo>
                  <a:lnTo>
                    <a:pt x="476166" y="751898"/>
                  </a:lnTo>
                  <a:lnTo>
                    <a:pt x="491123" y="749854"/>
                  </a:lnTo>
                  <a:lnTo>
                    <a:pt x="506079" y="747357"/>
                  </a:lnTo>
                  <a:lnTo>
                    <a:pt x="521035" y="745087"/>
                  </a:lnTo>
                  <a:lnTo>
                    <a:pt x="535765" y="742589"/>
                  </a:lnTo>
                  <a:lnTo>
                    <a:pt x="550495" y="739638"/>
                  </a:lnTo>
                  <a:lnTo>
                    <a:pt x="565224" y="736913"/>
                  </a:lnTo>
                  <a:lnTo>
                    <a:pt x="579728" y="733735"/>
                  </a:lnTo>
                  <a:lnTo>
                    <a:pt x="594231" y="730329"/>
                  </a:lnTo>
                  <a:lnTo>
                    <a:pt x="608734" y="726697"/>
                  </a:lnTo>
                  <a:lnTo>
                    <a:pt x="623010" y="723064"/>
                  </a:lnTo>
                  <a:lnTo>
                    <a:pt x="637287" y="719432"/>
                  </a:lnTo>
                  <a:lnTo>
                    <a:pt x="651563" y="715345"/>
                  </a:lnTo>
                  <a:lnTo>
                    <a:pt x="665613" y="711259"/>
                  </a:lnTo>
                  <a:lnTo>
                    <a:pt x="679890" y="706945"/>
                  </a:lnTo>
                  <a:lnTo>
                    <a:pt x="693713" y="702404"/>
                  </a:lnTo>
                  <a:lnTo>
                    <a:pt x="707763" y="697864"/>
                  </a:lnTo>
                  <a:lnTo>
                    <a:pt x="721586" y="692869"/>
                  </a:lnTo>
                  <a:lnTo>
                    <a:pt x="735183" y="687874"/>
                  </a:lnTo>
                  <a:lnTo>
                    <a:pt x="749233" y="682652"/>
                  </a:lnTo>
                  <a:lnTo>
                    <a:pt x="762603" y="677430"/>
                  </a:lnTo>
                  <a:lnTo>
                    <a:pt x="776199" y="671755"/>
                  </a:lnTo>
                  <a:lnTo>
                    <a:pt x="789569" y="666079"/>
                  </a:lnTo>
                  <a:lnTo>
                    <a:pt x="803166" y="660176"/>
                  </a:lnTo>
                  <a:lnTo>
                    <a:pt x="816536" y="654273"/>
                  </a:lnTo>
                  <a:lnTo>
                    <a:pt x="829679" y="648143"/>
                  </a:lnTo>
                  <a:lnTo>
                    <a:pt x="842823" y="641559"/>
                  </a:lnTo>
                  <a:lnTo>
                    <a:pt x="855966" y="634975"/>
                  </a:lnTo>
                  <a:lnTo>
                    <a:pt x="868883" y="628164"/>
                  </a:lnTo>
                  <a:lnTo>
                    <a:pt x="889505" y="617039"/>
                  </a:lnTo>
                  <a:lnTo>
                    <a:pt x="910126" y="605460"/>
                  </a:lnTo>
                  <a:lnTo>
                    <a:pt x="930068" y="593655"/>
                  </a:lnTo>
                  <a:lnTo>
                    <a:pt x="950237" y="580941"/>
                  </a:lnTo>
                  <a:lnTo>
                    <a:pt x="970178" y="568000"/>
                  </a:lnTo>
                  <a:lnTo>
                    <a:pt x="989667" y="554832"/>
                  </a:lnTo>
                  <a:lnTo>
                    <a:pt x="1008929" y="540982"/>
                  </a:lnTo>
                  <a:lnTo>
                    <a:pt x="1027964" y="526906"/>
                  </a:lnTo>
                  <a:lnTo>
                    <a:pt x="1046773" y="512149"/>
                  </a:lnTo>
                  <a:lnTo>
                    <a:pt x="1065355" y="497165"/>
                  </a:lnTo>
                  <a:lnTo>
                    <a:pt x="1083937" y="481726"/>
                  </a:lnTo>
                  <a:lnTo>
                    <a:pt x="1102066" y="466061"/>
                  </a:lnTo>
                  <a:lnTo>
                    <a:pt x="1119742" y="449714"/>
                  </a:lnTo>
                  <a:lnTo>
                    <a:pt x="1137644" y="433141"/>
                  </a:lnTo>
                  <a:lnTo>
                    <a:pt x="1154866" y="416113"/>
                  </a:lnTo>
                  <a:lnTo>
                    <a:pt x="1171862" y="398859"/>
                  </a:lnTo>
                  <a:lnTo>
                    <a:pt x="1184779" y="385236"/>
                  </a:lnTo>
                  <a:lnTo>
                    <a:pt x="1197469" y="371841"/>
                  </a:lnTo>
                  <a:lnTo>
                    <a:pt x="1209480" y="358219"/>
                  </a:lnTo>
                  <a:lnTo>
                    <a:pt x="1221037" y="344597"/>
                  </a:lnTo>
                  <a:lnTo>
                    <a:pt x="1232367" y="331429"/>
                  </a:lnTo>
                  <a:lnTo>
                    <a:pt x="1243245" y="318261"/>
                  </a:lnTo>
                  <a:lnTo>
                    <a:pt x="1253895" y="305093"/>
                  </a:lnTo>
                  <a:lnTo>
                    <a:pt x="1263866" y="292606"/>
                  </a:lnTo>
                  <a:lnTo>
                    <a:pt x="1273384" y="279665"/>
                  </a:lnTo>
                  <a:lnTo>
                    <a:pt x="1282675" y="267178"/>
                  </a:lnTo>
                  <a:lnTo>
                    <a:pt x="1291739" y="255145"/>
                  </a:lnTo>
                  <a:lnTo>
                    <a:pt x="1300124" y="242886"/>
                  </a:lnTo>
                  <a:lnTo>
                    <a:pt x="1308282" y="231307"/>
                  </a:lnTo>
                  <a:lnTo>
                    <a:pt x="1316213" y="219728"/>
                  </a:lnTo>
                  <a:lnTo>
                    <a:pt x="1330263" y="197706"/>
                  </a:lnTo>
                  <a:lnTo>
                    <a:pt x="1107958" y="281027"/>
                  </a:lnTo>
                  <a:lnTo>
                    <a:pt x="1102746" y="282390"/>
                  </a:lnTo>
                  <a:lnTo>
                    <a:pt x="1097534" y="283525"/>
                  </a:lnTo>
                  <a:lnTo>
                    <a:pt x="1092322" y="283979"/>
                  </a:lnTo>
                  <a:lnTo>
                    <a:pt x="1087110" y="283979"/>
                  </a:lnTo>
                  <a:lnTo>
                    <a:pt x="1081898" y="283752"/>
                  </a:lnTo>
                  <a:lnTo>
                    <a:pt x="1076686" y="282844"/>
                  </a:lnTo>
                  <a:lnTo>
                    <a:pt x="1071927" y="281255"/>
                  </a:lnTo>
                  <a:lnTo>
                    <a:pt x="1067168" y="279438"/>
                  </a:lnTo>
                  <a:lnTo>
                    <a:pt x="1062636" y="277168"/>
                  </a:lnTo>
                  <a:lnTo>
                    <a:pt x="1058103" y="274216"/>
                  </a:lnTo>
                  <a:lnTo>
                    <a:pt x="1054251" y="270811"/>
                  </a:lnTo>
                  <a:lnTo>
                    <a:pt x="1050399" y="267178"/>
                  </a:lnTo>
                  <a:lnTo>
                    <a:pt x="1047226" y="263319"/>
                  </a:lnTo>
                  <a:lnTo>
                    <a:pt x="1044054" y="259005"/>
                  </a:lnTo>
                  <a:lnTo>
                    <a:pt x="1041561" y="254237"/>
                  </a:lnTo>
                  <a:lnTo>
                    <a:pt x="1039295" y="249470"/>
                  </a:lnTo>
                  <a:lnTo>
                    <a:pt x="1037482" y="244021"/>
                  </a:lnTo>
                  <a:lnTo>
                    <a:pt x="1036575" y="238799"/>
                  </a:lnTo>
                  <a:lnTo>
                    <a:pt x="1036122" y="233350"/>
                  </a:lnTo>
                  <a:lnTo>
                    <a:pt x="1036122" y="228355"/>
                  </a:lnTo>
                  <a:lnTo>
                    <a:pt x="1036349" y="223134"/>
                  </a:lnTo>
                  <a:lnTo>
                    <a:pt x="1037255" y="218139"/>
                  </a:lnTo>
                  <a:lnTo>
                    <a:pt x="1038841" y="213144"/>
                  </a:lnTo>
                  <a:lnTo>
                    <a:pt x="1040654" y="208376"/>
                  </a:lnTo>
                  <a:lnTo>
                    <a:pt x="1042920" y="203836"/>
                  </a:lnTo>
                  <a:lnTo>
                    <a:pt x="1045866" y="199295"/>
                  </a:lnTo>
                  <a:lnTo>
                    <a:pt x="1049266" y="195435"/>
                  </a:lnTo>
                  <a:lnTo>
                    <a:pt x="1052891" y="191576"/>
                  </a:lnTo>
                  <a:lnTo>
                    <a:pt x="1056744" y="188170"/>
                  </a:lnTo>
                  <a:lnTo>
                    <a:pt x="1061049" y="185219"/>
                  </a:lnTo>
                  <a:lnTo>
                    <a:pt x="1065582" y="182494"/>
                  </a:lnTo>
                  <a:lnTo>
                    <a:pt x="1070567" y="180451"/>
                  </a:lnTo>
                  <a:lnTo>
                    <a:pt x="1443569" y="41279"/>
                  </a:lnTo>
                  <a:lnTo>
                    <a:pt x="1446288" y="40370"/>
                  </a:lnTo>
                  <a:lnTo>
                    <a:pt x="1449461" y="39462"/>
                  </a:lnTo>
                  <a:lnTo>
                    <a:pt x="1452633" y="38781"/>
                  </a:lnTo>
                  <a:lnTo>
                    <a:pt x="1455579" y="38327"/>
                  </a:lnTo>
                  <a:lnTo>
                    <a:pt x="1458752" y="38100"/>
                  </a:lnTo>
                  <a:close/>
                  <a:moveTo>
                    <a:pt x="102528" y="0"/>
                  </a:moveTo>
                  <a:lnTo>
                    <a:pt x="107971" y="454"/>
                  </a:lnTo>
                  <a:lnTo>
                    <a:pt x="113189" y="681"/>
                  </a:lnTo>
                  <a:lnTo>
                    <a:pt x="118406" y="1361"/>
                  </a:lnTo>
                  <a:lnTo>
                    <a:pt x="123169" y="2268"/>
                  </a:lnTo>
                  <a:lnTo>
                    <a:pt x="128386" y="3403"/>
                  </a:lnTo>
                  <a:lnTo>
                    <a:pt x="133376" y="4764"/>
                  </a:lnTo>
                  <a:lnTo>
                    <a:pt x="137913" y="6578"/>
                  </a:lnTo>
                  <a:lnTo>
                    <a:pt x="142450" y="8393"/>
                  </a:lnTo>
                  <a:lnTo>
                    <a:pt x="147213" y="10434"/>
                  </a:lnTo>
                  <a:lnTo>
                    <a:pt x="151523" y="12476"/>
                  </a:lnTo>
                  <a:lnTo>
                    <a:pt x="156059" y="14971"/>
                  </a:lnTo>
                  <a:lnTo>
                    <a:pt x="160143" y="17693"/>
                  </a:lnTo>
                  <a:lnTo>
                    <a:pt x="164225" y="20642"/>
                  </a:lnTo>
                  <a:lnTo>
                    <a:pt x="168082" y="23590"/>
                  </a:lnTo>
                  <a:lnTo>
                    <a:pt x="171711" y="26993"/>
                  </a:lnTo>
                  <a:lnTo>
                    <a:pt x="175340" y="30169"/>
                  </a:lnTo>
                  <a:lnTo>
                    <a:pt x="178743" y="33798"/>
                  </a:lnTo>
                  <a:lnTo>
                    <a:pt x="181918" y="37427"/>
                  </a:lnTo>
                  <a:lnTo>
                    <a:pt x="185094" y="41510"/>
                  </a:lnTo>
                  <a:lnTo>
                    <a:pt x="188043" y="45593"/>
                  </a:lnTo>
                  <a:lnTo>
                    <a:pt x="190538" y="49676"/>
                  </a:lnTo>
                  <a:lnTo>
                    <a:pt x="193033" y="53986"/>
                  </a:lnTo>
                  <a:lnTo>
                    <a:pt x="195074" y="58296"/>
                  </a:lnTo>
                  <a:lnTo>
                    <a:pt x="197343" y="63059"/>
                  </a:lnTo>
                  <a:lnTo>
                    <a:pt x="199157" y="67596"/>
                  </a:lnTo>
                  <a:lnTo>
                    <a:pt x="200745" y="72359"/>
                  </a:lnTo>
                  <a:lnTo>
                    <a:pt x="202106" y="77122"/>
                  </a:lnTo>
                  <a:lnTo>
                    <a:pt x="203467" y="82340"/>
                  </a:lnTo>
                  <a:lnTo>
                    <a:pt x="204148" y="87330"/>
                  </a:lnTo>
                  <a:lnTo>
                    <a:pt x="205055" y="92320"/>
                  </a:lnTo>
                  <a:lnTo>
                    <a:pt x="205282" y="97537"/>
                  </a:lnTo>
                  <a:lnTo>
                    <a:pt x="205509" y="102981"/>
                  </a:lnTo>
                  <a:lnTo>
                    <a:pt x="205509" y="2092965"/>
                  </a:lnTo>
                  <a:lnTo>
                    <a:pt x="2195719" y="2092965"/>
                  </a:lnTo>
                  <a:lnTo>
                    <a:pt x="2201163" y="2093192"/>
                  </a:lnTo>
                  <a:lnTo>
                    <a:pt x="2206380" y="2093419"/>
                  </a:lnTo>
                  <a:lnTo>
                    <a:pt x="2211597" y="2094326"/>
                  </a:lnTo>
                  <a:lnTo>
                    <a:pt x="2216587" y="2095233"/>
                  </a:lnTo>
                  <a:lnTo>
                    <a:pt x="2221578" y="2096367"/>
                  </a:lnTo>
                  <a:lnTo>
                    <a:pt x="2226568" y="2097501"/>
                  </a:lnTo>
                  <a:lnTo>
                    <a:pt x="2231105" y="2099316"/>
                  </a:lnTo>
                  <a:lnTo>
                    <a:pt x="2235868" y="2101131"/>
                  </a:lnTo>
                  <a:lnTo>
                    <a:pt x="2240405" y="2103172"/>
                  </a:lnTo>
                  <a:lnTo>
                    <a:pt x="2244714" y="2105667"/>
                  </a:lnTo>
                  <a:lnTo>
                    <a:pt x="2249251" y="2107936"/>
                  </a:lnTo>
                  <a:lnTo>
                    <a:pt x="2253334" y="2110658"/>
                  </a:lnTo>
                  <a:lnTo>
                    <a:pt x="2257417" y="2113606"/>
                  </a:lnTo>
                  <a:lnTo>
                    <a:pt x="2261273" y="2116328"/>
                  </a:lnTo>
                  <a:lnTo>
                    <a:pt x="2264902" y="2119731"/>
                  </a:lnTo>
                  <a:lnTo>
                    <a:pt x="2268532" y="2123133"/>
                  </a:lnTo>
                  <a:lnTo>
                    <a:pt x="2271934" y="2126763"/>
                  </a:lnTo>
                  <a:lnTo>
                    <a:pt x="2275337" y="2130619"/>
                  </a:lnTo>
                  <a:lnTo>
                    <a:pt x="2278285" y="2134475"/>
                  </a:lnTo>
                  <a:lnTo>
                    <a:pt x="2281234" y="2138331"/>
                  </a:lnTo>
                  <a:lnTo>
                    <a:pt x="2283729" y="2142414"/>
                  </a:lnTo>
                  <a:lnTo>
                    <a:pt x="2286224" y="2146724"/>
                  </a:lnTo>
                  <a:lnTo>
                    <a:pt x="2288720" y="2151260"/>
                  </a:lnTo>
                  <a:lnTo>
                    <a:pt x="2290761" y="2155797"/>
                  </a:lnTo>
                  <a:lnTo>
                    <a:pt x="2292576" y="2160560"/>
                  </a:lnTo>
                  <a:lnTo>
                    <a:pt x="2294164" y="2165324"/>
                  </a:lnTo>
                  <a:lnTo>
                    <a:pt x="2295298" y="2170087"/>
                  </a:lnTo>
                  <a:lnTo>
                    <a:pt x="2296659" y="2175304"/>
                  </a:lnTo>
                  <a:lnTo>
                    <a:pt x="2297339" y="2180068"/>
                  </a:lnTo>
                  <a:lnTo>
                    <a:pt x="2298246" y="2185285"/>
                  </a:lnTo>
                  <a:lnTo>
                    <a:pt x="2298473" y="2190729"/>
                  </a:lnTo>
                  <a:lnTo>
                    <a:pt x="2298700" y="2195946"/>
                  </a:lnTo>
                  <a:lnTo>
                    <a:pt x="2298473" y="2201163"/>
                  </a:lnTo>
                  <a:lnTo>
                    <a:pt x="2298246" y="2206380"/>
                  </a:lnTo>
                  <a:lnTo>
                    <a:pt x="2297339" y="2211597"/>
                  </a:lnTo>
                  <a:lnTo>
                    <a:pt x="2296659" y="2216361"/>
                  </a:lnTo>
                  <a:lnTo>
                    <a:pt x="2295298" y="2221578"/>
                  </a:lnTo>
                  <a:lnTo>
                    <a:pt x="2294164" y="2226568"/>
                  </a:lnTo>
                  <a:lnTo>
                    <a:pt x="2292576" y="2231105"/>
                  </a:lnTo>
                  <a:lnTo>
                    <a:pt x="2290761" y="2235868"/>
                  </a:lnTo>
                  <a:lnTo>
                    <a:pt x="2288720" y="2240405"/>
                  </a:lnTo>
                  <a:lnTo>
                    <a:pt x="2286224" y="2244941"/>
                  </a:lnTo>
                  <a:lnTo>
                    <a:pt x="2283729" y="2249251"/>
                  </a:lnTo>
                  <a:lnTo>
                    <a:pt x="2281234" y="2253334"/>
                  </a:lnTo>
                  <a:lnTo>
                    <a:pt x="2278285" y="2257417"/>
                  </a:lnTo>
                  <a:lnTo>
                    <a:pt x="2275337" y="2261273"/>
                  </a:lnTo>
                  <a:lnTo>
                    <a:pt x="2271934" y="2264902"/>
                  </a:lnTo>
                  <a:lnTo>
                    <a:pt x="2268532" y="2268532"/>
                  </a:lnTo>
                  <a:lnTo>
                    <a:pt x="2264902" y="2271934"/>
                  </a:lnTo>
                  <a:lnTo>
                    <a:pt x="2261273" y="2275337"/>
                  </a:lnTo>
                  <a:lnTo>
                    <a:pt x="2257417" y="2278059"/>
                  </a:lnTo>
                  <a:lnTo>
                    <a:pt x="2253334" y="2281234"/>
                  </a:lnTo>
                  <a:lnTo>
                    <a:pt x="2249251" y="2283729"/>
                  </a:lnTo>
                  <a:lnTo>
                    <a:pt x="2244714" y="2286451"/>
                  </a:lnTo>
                  <a:lnTo>
                    <a:pt x="2240405" y="2288493"/>
                  </a:lnTo>
                  <a:lnTo>
                    <a:pt x="2235868" y="2290534"/>
                  </a:lnTo>
                  <a:lnTo>
                    <a:pt x="2231105" y="2292349"/>
                  </a:lnTo>
                  <a:lnTo>
                    <a:pt x="2226568" y="2294164"/>
                  </a:lnTo>
                  <a:lnTo>
                    <a:pt x="2221578" y="2295298"/>
                  </a:lnTo>
                  <a:lnTo>
                    <a:pt x="2216587" y="2296659"/>
                  </a:lnTo>
                  <a:lnTo>
                    <a:pt x="2211597" y="2297566"/>
                  </a:lnTo>
                  <a:lnTo>
                    <a:pt x="2206380" y="2298246"/>
                  </a:lnTo>
                  <a:lnTo>
                    <a:pt x="2201163" y="2298473"/>
                  </a:lnTo>
                  <a:lnTo>
                    <a:pt x="2195719" y="2298700"/>
                  </a:lnTo>
                  <a:lnTo>
                    <a:pt x="102528" y="2298700"/>
                  </a:lnTo>
                  <a:lnTo>
                    <a:pt x="97310" y="2298473"/>
                  </a:lnTo>
                  <a:lnTo>
                    <a:pt x="92093" y="2298246"/>
                  </a:lnTo>
                  <a:lnTo>
                    <a:pt x="86876" y="2297566"/>
                  </a:lnTo>
                  <a:lnTo>
                    <a:pt x="81886" y="2296659"/>
                  </a:lnTo>
                  <a:lnTo>
                    <a:pt x="77122" y="2295298"/>
                  </a:lnTo>
                  <a:lnTo>
                    <a:pt x="72132" y="2294164"/>
                  </a:lnTo>
                  <a:lnTo>
                    <a:pt x="67142" y="2292349"/>
                  </a:lnTo>
                  <a:lnTo>
                    <a:pt x="62605" y="2290534"/>
                  </a:lnTo>
                  <a:lnTo>
                    <a:pt x="57842" y="2288493"/>
                  </a:lnTo>
                  <a:lnTo>
                    <a:pt x="53532" y="2286451"/>
                  </a:lnTo>
                  <a:lnTo>
                    <a:pt x="49449" y="2283729"/>
                  </a:lnTo>
                  <a:lnTo>
                    <a:pt x="45139" y="2281234"/>
                  </a:lnTo>
                  <a:lnTo>
                    <a:pt x="41283" y="2278059"/>
                  </a:lnTo>
                  <a:lnTo>
                    <a:pt x="37200" y="2275337"/>
                  </a:lnTo>
                  <a:lnTo>
                    <a:pt x="33344" y="2271934"/>
                  </a:lnTo>
                  <a:lnTo>
                    <a:pt x="29715" y="2268532"/>
                  </a:lnTo>
                  <a:lnTo>
                    <a:pt x="26539" y="2264902"/>
                  </a:lnTo>
                  <a:lnTo>
                    <a:pt x="23364" y="2261273"/>
                  </a:lnTo>
                  <a:lnTo>
                    <a:pt x="20188" y="2257417"/>
                  </a:lnTo>
                  <a:lnTo>
                    <a:pt x="17466" y="2253334"/>
                  </a:lnTo>
                  <a:lnTo>
                    <a:pt x="14517" y="2249251"/>
                  </a:lnTo>
                  <a:lnTo>
                    <a:pt x="12249" y="2244941"/>
                  </a:lnTo>
                  <a:lnTo>
                    <a:pt x="9981" y="2240405"/>
                  </a:lnTo>
                  <a:lnTo>
                    <a:pt x="7939" y="2235868"/>
                  </a:lnTo>
                  <a:lnTo>
                    <a:pt x="6125" y="2231105"/>
                  </a:lnTo>
                  <a:lnTo>
                    <a:pt x="4537" y="2226568"/>
                  </a:lnTo>
                  <a:lnTo>
                    <a:pt x="2949" y="2221578"/>
                  </a:lnTo>
                  <a:lnTo>
                    <a:pt x="2042" y="2216361"/>
                  </a:lnTo>
                  <a:lnTo>
                    <a:pt x="907" y="2211597"/>
                  </a:lnTo>
                  <a:lnTo>
                    <a:pt x="454" y="2206380"/>
                  </a:lnTo>
                  <a:lnTo>
                    <a:pt x="0" y="2201163"/>
                  </a:lnTo>
                  <a:lnTo>
                    <a:pt x="0" y="2195946"/>
                  </a:lnTo>
                  <a:lnTo>
                    <a:pt x="0" y="102981"/>
                  </a:lnTo>
                  <a:lnTo>
                    <a:pt x="0" y="97537"/>
                  </a:lnTo>
                  <a:lnTo>
                    <a:pt x="454" y="92320"/>
                  </a:lnTo>
                  <a:lnTo>
                    <a:pt x="907" y="87330"/>
                  </a:lnTo>
                  <a:lnTo>
                    <a:pt x="2042" y="82340"/>
                  </a:lnTo>
                  <a:lnTo>
                    <a:pt x="2949" y="77122"/>
                  </a:lnTo>
                  <a:lnTo>
                    <a:pt x="4537" y="72359"/>
                  </a:lnTo>
                  <a:lnTo>
                    <a:pt x="6125" y="67596"/>
                  </a:lnTo>
                  <a:lnTo>
                    <a:pt x="7939" y="63059"/>
                  </a:lnTo>
                  <a:lnTo>
                    <a:pt x="9981" y="58296"/>
                  </a:lnTo>
                  <a:lnTo>
                    <a:pt x="12249" y="53986"/>
                  </a:lnTo>
                  <a:lnTo>
                    <a:pt x="14517" y="49676"/>
                  </a:lnTo>
                  <a:lnTo>
                    <a:pt x="17466" y="45593"/>
                  </a:lnTo>
                  <a:lnTo>
                    <a:pt x="20188" y="41510"/>
                  </a:lnTo>
                  <a:lnTo>
                    <a:pt x="23364" y="37427"/>
                  </a:lnTo>
                  <a:lnTo>
                    <a:pt x="26539" y="33798"/>
                  </a:lnTo>
                  <a:lnTo>
                    <a:pt x="29715" y="30169"/>
                  </a:lnTo>
                  <a:lnTo>
                    <a:pt x="33344" y="26993"/>
                  </a:lnTo>
                  <a:lnTo>
                    <a:pt x="37200" y="23590"/>
                  </a:lnTo>
                  <a:lnTo>
                    <a:pt x="41283" y="20642"/>
                  </a:lnTo>
                  <a:lnTo>
                    <a:pt x="45139" y="17693"/>
                  </a:lnTo>
                  <a:lnTo>
                    <a:pt x="49449" y="14971"/>
                  </a:lnTo>
                  <a:lnTo>
                    <a:pt x="53532" y="12476"/>
                  </a:lnTo>
                  <a:lnTo>
                    <a:pt x="57842" y="10434"/>
                  </a:lnTo>
                  <a:lnTo>
                    <a:pt x="62605" y="8393"/>
                  </a:lnTo>
                  <a:lnTo>
                    <a:pt x="67142" y="6578"/>
                  </a:lnTo>
                  <a:lnTo>
                    <a:pt x="72132" y="4764"/>
                  </a:lnTo>
                  <a:lnTo>
                    <a:pt x="77122" y="3403"/>
                  </a:lnTo>
                  <a:lnTo>
                    <a:pt x="81886" y="2268"/>
                  </a:lnTo>
                  <a:lnTo>
                    <a:pt x="86876" y="1361"/>
                  </a:lnTo>
                  <a:lnTo>
                    <a:pt x="92093" y="681"/>
                  </a:lnTo>
                  <a:lnTo>
                    <a:pt x="97310" y="454"/>
                  </a:lnTo>
                  <a:lnTo>
                    <a:pt x="1025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230564" y="5205625"/>
              <a:ext cx="7074579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computers, or they can print the presentations and make them into film for use in a wider range of areas. Use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Microsoft Office PowerPoint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Not only can you create a presentation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3230564" y="4795169"/>
              <a:ext cx="310038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7B395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468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75250" y="1461919"/>
            <a:ext cx="1841500" cy="1841500"/>
            <a:chOff x="1516330" y="3568700"/>
            <a:chExt cx="1371600" cy="1371600"/>
          </a:xfrm>
        </p:grpSpPr>
        <p:sp>
          <p:nvSpPr>
            <p:cNvPr id="5" name="椭圆 4"/>
            <p:cNvSpPr/>
            <p:nvPr/>
          </p:nvSpPr>
          <p:spPr>
            <a:xfrm>
              <a:off x="1516330" y="35687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63813" y="3676126"/>
              <a:ext cx="476629" cy="435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7B395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04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74878" y="4054720"/>
              <a:ext cx="1054506" cy="70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Catalog Title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Add to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59519" y="3707487"/>
            <a:ext cx="3672962" cy="338554"/>
            <a:chOff x="4323093" y="3786669"/>
            <a:chExt cx="3672962" cy="338554"/>
          </a:xfrm>
        </p:grpSpPr>
        <p:sp>
          <p:nvSpPr>
            <p:cNvPr id="25" name="文本框 2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259519" y="4202339"/>
            <a:ext cx="3672962" cy="338554"/>
            <a:chOff x="4323093" y="3786669"/>
            <a:chExt cx="3672962" cy="338554"/>
          </a:xfrm>
        </p:grpSpPr>
        <p:sp>
          <p:nvSpPr>
            <p:cNvPr id="28" name="文本框 27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59519" y="4697191"/>
            <a:ext cx="3672962" cy="338554"/>
            <a:chOff x="4323093" y="3786669"/>
            <a:chExt cx="3672962" cy="338554"/>
          </a:xfrm>
        </p:grpSpPr>
        <p:sp>
          <p:nvSpPr>
            <p:cNvPr id="35" name="文本框 3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9864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占位符 1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7" b="12107"/>
          <a:stretch>
            <a:fillRect/>
          </a:stretch>
        </p:blipFill>
        <p:spPr/>
      </p:pic>
      <p:pic>
        <p:nvPicPr>
          <p:cNvPr id="28" name="图片占位符 2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7" b="16317"/>
          <a:stretch>
            <a:fillRect/>
          </a:stretch>
        </p:blipFill>
        <p:spPr/>
      </p:pic>
      <p:pic>
        <p:nvPicPr>
          <p:cNvPr id="32" name="图片占位符 3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r="17031"/>
          <a:stretch>
            <a:fillRect/>
          </a:stretch>
        </p:blipFill>
        <p:spPr>
          <a:xfrm>
            <a:off x="1563007" y="1655481"/>
            <a:ext cx="2726871" cy="2756760"/>
          </a:xfrm>
        </p:spPr>
      </p:pic>
      <p:grpSp>
        <p:nvGrpSpPr>
          <p:cNvPr id="42" name="组合 41"/>
          <p:cNvGrpSpPr/>
          <p:nvPr/>
        </p:nvGrpSpPr>
        <p:grpSpPr>
          <a:xfrm>
            <a:off x="1617173" y="4697714"/>
            <a:ext cx="2672705" cy="962022"/>
            <a:chOff x="1617173" y="4697714"/>
            <a:chExt cx="2672705" cy="962022"/>
          </a:xfrm>
        </p:grpSpPr>
        <p:sp>
          <p:nvSpPr>
            <p:cNvPr id="33" name="矩形 32"/>
            <p:cNvSpPr/>
            <p:nvPr/>
          </p:nvSpPr>
          <p:spPr>
            <a:xfrm>
              <a:off x="1617173" y="5050338"/>
              <a:ext cx="267270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2040325" y="4697714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752098" y="4697714"/>
            <a:ext cx="2672705" cy="962022"/>
            <a:chOff x="4752098" y="4697714"/>
            <a:chExt cx="2672705" cy="962022"/>
          </a:xfrm>
        </p:grpSpPr>
        <p:sp>
          <p:nvSpPr>
            <p:cNvPr id="35" name="矩形 34"/>
            <p:cNvSpPr/>
            <p:nvPr/>
          </p:nvSpPr>
          <p:spPr>
            <a:xfrm>
              <a:off x="4752098" y="5050338"/>
              <a:ext cx="267270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5175250" y="4697714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971708" y="4697714"/>
            <a:ext cx="2672705" cy="962022"/>
            <a:chOff x="7971708" y="4697714"/>
            <a:chExt cx="2672705" cy="962022"/>
          </a:xfrm>
        </p:grpSpPr>
        <p:sp>
          <p:nvSpPr>
            <p:cNvPr id="37" name="矩形 36"/>
            <p:cNvSpPr/>
            <p:nvPr/>
          </p:nvSpPr>
          <p:spPr>
            <a:xfrm>
              <a:off x="7971708" y="5050338"/>
              <a:ext cx="267270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8394860" y="4697714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sp>
        <p:nvSpPr>
          <p:cNvPr id="39" name="KSO_Shape"/>
          <p:cNvSpPr>
            <a:spLocks/>
          </p:cNvSpPr>
          <p:nvPr/>
        </p:nvSpPr>
        <p:spPr bwMode="auto">
          <a:xfrm>
            <a:off x="2690586" y="2660667"/>
            <a:ext cx="810193" cy="768333"/>
          </a:xfrm>
          <a:custGeom>
            <a:avLst/>
            <a:gdLst/>
            <a:ahLst/>
            <a:cxnLst/>
            <a:rect l="0" t="0" r="r" b="b"/>
            <a:pathLst>
              <a:path w="1917701" h="1819275">
                <a:moveTo>
                  <a:pt x="711992" y="795933"/>
                </a:moveTo>
                <a:lnTo>
                  <a:pt x="722042" y="796197"/>
                </a:lnTo>
                <a:lnTo>
                  <a:pt x="731828" y="796462"/>
                </a:lnTo>
                <a:lnTo>
                  <a:pt x="742143" y="796991"/>
                </a:lnTo>
                <a:lnTo>
                  <a:pt x="751929" y="797784"/>
                </a:lnTo>
                <a:lnTo>
                  <a:pt x="761979" y="798577"/>
                </a:lnTo>
                <a:lnTo>
                  <a:pt x="771765" y="799635"/>
                </a:lnTo>
                <a:lnTo>
                  <a:pt x="781551" y="800957"/>
                </a:lnTo>
                <a:lnTo>
                  <a:pt x="791337" y="802544"/>
                </a:lnTo>
                <a:lnTo>
                  <a:pt x="800858" y="804130"/>
                </a:lnTo>
                <a:lnTo>
                  <a:pt x="810644" y="805981"/>
                </a:lnTo>
                <a:lnTo>
                  <a:pt x="820166" y="807832"/>
                </a:lnTo>
                <a:lnTo>
                  <a:pt x="829687" y="810212"/>
                </a:lnTo>
                <a:lnTo>
                  <a:pt x="839473" y="812592"/>
                </a:lnTo>
                <a:lnTo>
                  <a:pt x="848994" y="814972"/>
                </a:lnTo>
                <a:lnTo>
                  <a:pt x="858252" y="817616"/>
                </a:lnTo>
                <a:lnTo>
                  <a:pt x="867773" y="820525"/>
                </a:lnTo>
                <a:lnTo>
                  <a:pt x="886551" y="826871"/>
                </a:lnTo>
                <a:lnTo>
                  <a:pt x="905065" y="833746"/>
                </a:lnTo>
                <a:lnTo>
                  <a:pt x="923315" y="841415"/>
                </a:lnTo>
                <a:lnTo>
                  <a:pt x="941300" y="849612"/>
                </a:lnTo>
                <a:lnTo>
                  <a:pt x="959284" y="858603"/>
                </a:lnTo>
                <a:lnTo>
                  <a:pt x="976740" y="868122"/>
                </a:lnTo>
                <a:lnTo>
                  <a:pt x="993932" y="878170"/>
                </a:lnTo>
                <a:lnTo>
                  <a:pt x="1011123" y="889012"/>
                </a:lnTo>
                <a:lnTo>
                  <a:pt x="1003189" y="891392"/>
                </a:lnTo>
                <a:lnTo>
                  <a:pt x="995254" y="893772"/>
                </a:lnTo>
                <a:lnTo>
                  <a:pt x="987055" y="896416"/>
                </a:lnTo>
                <a:lnTo>
                  <a:pt x="979121" y="899325"/>
                </a:lnTo>
                <a:lnTo>
                  <a:pt x="971186" y="902762"/>
                </a:lnTo>
                <a:lnTo>
                  <a:pt x="962987" y="905936"/>
                </a:lnTo>
                <a:lnTo>
                  <a:pt x="955053" y="909638"/>
                </a:lnTo>
                <a:lnTo>
                  <a:pt x="947383" y="913604"/>
                </a:lnTo>
                <a:lnTo>
                  <a:pt x="939448" y="917835"/>
                </a:lnTo>
                <a:lnTo>
                  <a:pt x="932043" y="922066"/>
                </a:lnTo>
                <a:lnTo>
                  <a:pt x="924637" y="926826"/>
                </a:lnTo>
                <a:lnTo>
                  <a:pt x="917231" y="931850"/>
                </a:lnTo>
                <a:lnTo>
                  <a:pt x="910090" y="936874"/>
                </a:lnTo>
                <a:lnTo>
                  <a:pt x="902949" y="942427"/>
                </a:lnTo>
                <a:lnTo>
                  <a:pt x="896073" y="948509"/>
                </a:lnTo>
                <a:lnTo>
                  <a:pt x="889461" y="954326"/>
                </a:lnTo>
                <a:lnTo>
                  <a:pt x="883113" y="960937"/>
                </a:lnTo>
                <a:lnTo>
                  <a:pt x="877030" y="967812"/>
                </a:lnTo>
                <a:lnTo>
                  <a:pt x="871211" y="974952"/>
                </a:lnTo>
                <a:lnTo>
                  <a:pt x="865393" y="982356"/>
                </a:lnTo>
                <a:lnTo>
                  <a:pt x="859838" y="990024"/>
                </a:lnTo>
                <a:lnTo>
                  <a:pt x="854813" y="998486"/>
                </a:lnTo>
                <a:lnTo>
                  <a:pt x="850052" y="1006683"/>
                </a:lnTo>
                <a:lnTo>
                  <a:pt x="845556" y="1015674"/>
                </a:lnTo>
                <a:lnTo>
                  <a:pt x="841324" y="1025193"/>
                </a:lnTo>
                <a:lnTo>
                  <a:pt x="837886" y="1034713"/>
                </a:lnTo>
                <a:lnTo>
                  <a:pt x="834183" y="1044761"/>
                </a:lnTo>
                <a:lnTo>
                  <a:pt x="831274" y="1055074"/>
                </a:lnTo>
                <a:lnTo>
                  <a:pt x="828629" y="1066180"/>
                </a:lnTo>
                <a:lnTo>
                  <a:pt x="826249" y="1077550"/>
                </a:lnTo>
                <a:lnTo>
                  <a:pt x="824398" y="1089185"/>
                </a:lnTo>
                <a:lnTo>
                  <a:pt x="823340" y="1101349"/>
                </a:lnTo>
                <a:lnTo>
                  <a:pt x="822017" y="1115893"/>
                </a:lnTo>
                <a:lnTo>
                  <a:pt x="821488" y="1129907"/>
                </a:lnTo>
                <a:lnTo>
                  <a:pt x="821488" y="1143129"/>
                </a:lnTo>
                <a:lnTo>
                  <a:pt x="821753" y="1156086"/>
                </a:lnTo>
                <a:lnTo>
                  <a:pt x="822546" y="1168514"/>
                </a:lnTo>
                <a:lnTo>
                  <a:pt x="824133" y="1180413"/>
                </a:lnTo>
                <a:lnTo>
                  <a:pt x="825984" y="1192048"/>
                </a:lnTo>
                <a:lnTo>
                  <a:pt x="828100" y="1203154"/>
                </a:lnTo>
                <a:lnTo>
                  <a:pt x="830745" y="1213731"/>
                </a:lnTo>
                <a:lnTo>
                  <a:pt x="833654" y="1224044"/>
                </a:lnTo>
                <a:lnTo>
                  <a:pt x="836828" y="1233828"/>
                </a:lnTo>
                <a:lnTo>
                  <a:pt x="840531" y="1243348"/>
                </a:lnTo>
                <a:lnTo>
                  <a:pt x="844763" y="1252338"/>
                </a:lnTo>
                <a:lnTo>
                  <a:pt x="848994" y="1260800"/>
                </a:lnTo>
                <a:lnTo>
                  <a:pt x="853491" y="1269262"/>
                </a:lnTo>
                <a:lnTo>
                  <a:pt x="858516" y="1276930"/>
                </a:lnTo>
                <a:lnTo>
                  <a:pt x="863806" y="1284334"/>
                </a:lnTo>
                <a:lnTo>
                  <a:pt x="869360" y="1291474"/>
                </a:lnTo>
                <a:lnTo>
                  <a:pt x="874914" y="1298349"/>
                </a:lnTo>
                <a:lnTo>
                  <a:pt x="880997" y="1304960"/>
                </a:lnTo>
                <a:lnTo>
                  <a:pt x="887080" y="1311042"/>
                </a:lnTo>
                <a:lnTo>
                  <a:pt x="893428" y="1316859"/>
                </a:lnTo>
                <a:lnTo>
                  <a:pt x="900040" y="1322412"/>
                </a:lnTo>
                <a:lnTo>
                  <a:pt x="906652" y="1327436"/>
                </a:lnTo>
                <a:lnTo>
                  <a:pt x="913264" y="1332196"/>
                </a:lnTo>
                <a:lnTo>
                  <a:pt x="920405" y="1336956"/>
                </a:lnTo>
                <a:lnTo>
                  <a:pt x="927546" y="1341187"/>
                </a:lnTo>
                <a:lnTo>
                  <a:pt x="934687" y="1345417"/>
                </a:lnTo>
                <a:lnTo>
                  <a:pt x="941828" y="1349119"/>
                </a:lnTo>
                <a:lnTo>
                  <a:pt x="949234" y="1352821"/>
                </a:lnTo>
                <a:lnTo>
                  <a:pt x="956904" y="1355995"/>
                </a:lnTo>
                <a:lnTo>
                  <a:pt x="964310" y="1358903"/>
                </a:lnTo>
                <a:lnTo>
                  <a:pt x="971715" y="1361812"/>
                </a:lnTo>
                <a:lnTo>
                  <a:pt x="979121" y="1364456"/>
                </a:lnTo>
                <a:lnTo>
                  <a:pt x="986526" y="1366836"/>
                </a:lnTo>
                <a:lnTo>
                  <a:pt x="993932" y="1368952"/>
                </a:lnTo>
                <a:lnTo>
                  <a:pt x="1008479" y="1372654"/>
                </a:lnTo>
                <a:lnTo>
                  <a:pt x="1023025" y="1375562"/>
                </a:lnTo>
                <a:lnTo>
                  <a:pt x="1037043" y="1378471"/>
                </a:lnTo>
                <a:lnTo>
                  <a:pt x="1050532" y="1380058"/>
                </a:lnTo>
                <a:lnTo>
                  <a:pt x="1063227" y="1381380"/>
                </a:lnTo>
                <a:lnTo>
                  <a:pt x="1075129" y="1382438"/>
                </a:lnTo>
                <a:lnTo>
                  <a:pt x="1086237" y="1382702"/>
                </a:lnTo>
                <a:lnTo>
                  <a:pt x="1096287" y="1383231"/>
                </a:lnTo>
                <a:lnTo>
                  <a:pt x="1105015" y="1383495"/>
                </a:lnTo>
                <a:lnTo>
                  <a:pt x="1112421" y="1383231"/>
                </a:lnTo>
                <a:lnTo>
                  <a:pt x="1122736" y="1382702"/>
                </a:lnTo>
                <a:lnTo>
                  <a:pt x="1126703" y="1382438"/>
                </a:lnTo>
                <a:lnTo>
                  <a:pt x="1126703" y="1394337"/>
                </a:lnTo>
                <a:lnTo>
                  <a:pt x="1126968" y="1406236"/>
                </a:lnTo>
                <a:lnTo>
                  <a:pt x="1127232" y="1417607"/>
                </a:lnTo>
                <a:lnTo>
                  <a:pt x="1128025" y="1428977"/>
                </a:lnTo>
                <a:lnTo>
                  <a:pt x="1129083" y="1439554"/>
                </a:lnTo>
                <a:lnTo>
                  <a:pt x="1130141" y="1450131"/>
                </a:lnTo>
                <a:lnTo>
                  <a:pt x="1131728" y="1460444"/>
                </a:lnTo>
                <a:lnTo>
                  <a:pt x="1133580" y="1470228"/>
                </a:lnTo>
                <a:lnTo>
                  <a:pt x="1135431" y="1480012"/>
                </a:lnTo>
                <a:lnTo>
                  <a:pt x="1137547" y="1489267"/>
                </a:lnTo>
                <a:lnTo>
                  <a:pt x="1139927" y="1498522"/>
                </a:lnTo>
                <a:lnTo>
                  <a:pt x="1142572" y="1507513"/>
                </a:lnTo>
                <a:lnTo>
                  <a:pt x="1145481" y="1515710"/>
                </a:lnTo>
                <a:lnTo>
                  <a:pt x="1148391" y="1524172"/>
                </a:lnTo>
                <a:lnTo>
                  <a:pt x="1151564" y="1532105"/>
                </a:lnTo>
                <a:lnTo>
                  <a:pt x="1155003" y="1539773"/>
                </a:lnTo>
                <a:lnTo>
                  <a:pt x="1158441" y="1547442"/>
                </a:lnTo>
                <a:lnTo>
                  <a:pt x="1162408" y="1554581"/>
                </a:lnTo>
                <a:lnTo>
                  <a:pt x="1166111" y="1561721"/>
                </a:lnTo>
                <a:lnTo>
                  <a:pt x="1170078" y="1568596"/>
                </a:lnTo>
                <a:lnTo>
                  <a:pt x="1174575" y="1575207"/>
                </a:lnTo>
                <a:lnTo>
                  <a:pt x="1178806" y="1581553"/>
                </a:lnTo>
                <a:lnTo>
                  <a:pt x="1183038" y="1587370"/>
                </a:lnTo>
                <a:lnTo>
                  <a:pt x="1187799" y="1593452"/>
                </a:lnTo>
                <a:lnTo>
                  <a:pt x="1192560" y="1599005"/>
                </a:lnTo>
                <a:lnTo>
                  <a:pt x="1197320" y="1604558"/>
                </a:lnTo>
                <a:lnTo>
                  <a:pt x="1202346" y="1609582"/>
                </a:lnTo>
                <a:lnTo>
                  <a:pt x="1207635" y="1614607"/>
                </a:lnTo>
                <a:lnTo>
                  <a:pt x="1212660" y="1619366"/>
                </a:lnTo>
                <a:lnTo>
                  <a:pt x="1217950" y="1624126"/>
                </a:lnTo>
                <a:lnTo>
                  <a:pt x="1223240" y="1628357"/>
                </a:lnTo>
                <a:lnTo>
                  <a:pt x="1229058" y="1632852"/>
                </a:lnTo>
                <a:lnTo>
                  <a:pt x="1234348" y="1636819"/>
                </a:lnTo>
                <a:lnTo>
                  <a:pt x="1239902" y="1640521"/>
                </a:lnTo>
                <a:lnTo>
                  <a:pt x="1245721" y="1644487"/>
                </a:lnTo>
                <a:lnTo>
                  <a:pt x="1251540" y="1647660"/>
                </a:lnTo>
                <a:lnTo>
                  <a:pt x="1263177" y="1654271"/>
                </a:lnTo>
                <a:lnTo>
                  <a:pt x="1274814" y="1660353"/>
                </a:lnTo>
                <a:lnTo>
                  <a:pt x="1286716" y="1665377"/>
                </a:lnTo>
                <a:lnTo>
                  <a:pt x="1298882" y="1670137"/>
                </a:lnTo>
                <a:lnTo>
                  <a:pt x="1310784" y="1673839"/>
                </a:lnTo>
                <a:lnTo>
                  <a:pt x="1322686" y="1677541"/>
                </a:lnTo>
                <a:lnTo>
                  <a:pt x="1334588" y="1680714"/>
                </a:lnTo>
                <a:lnTo>
                  <a:pt x="1346225" y="1683094"/>
                </a:lnTo>
                <a:lnTo>
                  <a:pt x="1357862" y="1685474"/>
                </a:lnTo>
                <a:lnTo>
                  <a:pt x="1368971" y="1687325"/>
                </a:lnTo>
                <a:lnTo>
                  <a:pt x="1380079" y="1688382"/>
                </a:lnTo>
                <a:lnTo>
                  <a:pt x="1390658" y="1689705"/>
                </a:lnTo>
                <a:lnTo>
                  <a:pt x="1401238" y="1690498"/>
                </a:lnTo>
                <a:lnTo>
                  <a:pt x="1411024" y="1690762"/>
                </a:lnTo>
                <a:lnTo>
                  <a:pt x="1411817" y="1709537"/>
                </a:lnTo>
                <a:lnTo>
                  <a:pt x="1412346" y="1728311"/>
                </a:lnTo>
                <a:lnTo>
                  <a:pt x="1412875" y="1747086"/>
                </a:lnTo>
                <a:lnTo>
                  <a:pt x="1412875" y="1766125"/>
                </a:lnTo>
                <a:lnTo>
                  <a:pt x="1412346" y="1792832"/>
                </a:lnTo>
                <a:lnTo>
                  <a:pt x="1411553" y="1819275"/>
                </a:lnTo>
                <a:lnTo>
                  <a:pt x="793" y="1811078"/>
                </a:lnTo>
                <a:lnTo>
                  <a:pt x="264" y="1784635"/>
                </a:lnTo>
                <a:lnTo>
                  <a:pt x="0" y="1757928"/>
                </a:lnTo>
                <a:lnTo>
                  <a:pt x="529" y="1733071"/>
                </a:lnTo>
                <a:lnTo>
                  <a:pt x="1058" y="1708215"/>
                </a:lnTo>
                <a:lnTo>
                  <a:pt x="2645" y="1683623"/>
                </a:lnTo>
                <a:lnTo>
                  <a:pt x="4232" y="1659031"/>
                </a:lnTo>
                <a:lnTo>
                  <a:pt x="6612" y="1634968"/>
                </a:lnTo>
                <a:lnTo>
                  <a:pt x="8992" y="1610905"/>
                </a:lnTo>
                <a:lnTo>
                  <a:pt x="12166" y="1587106"/>
                </a:lnTo>
                <a:lnTo>
                  <a:pt x="15340" y="1563307"/>
                </a:lnTo>
                <a:lnTo>
                  <a:pt x="19307" y="1539773"/>
                </a:lnTo>
                <a:lnTo>
                  <a:pt x="23804" y="1516503"/>
                </a:lnTo>
                <a:lnTo>
                  <a:pt x="28300" y="1493762"/>
                </a:lnTo>
                <a:lnTo>
                  <a:pt x="33590" y="1470757"/>
                </a:lnTo>
                <a:lnTo>
                  <a:pt x="38879" y="1448280"/>
                </a:lnTo>
                <a:lnTo>
                  <a:pt x="44962" y="1425804"/>
                </a:lnTo>
                <a:lnTo>
                  <a:pt x="51045" y="1403856"/>
                </a:lnTo>
                <a:lnTo>
                  <a:pt x="57658" y="1382173"/>
                </a:lnTo>
                <a:lnTo>
                  <a:pt x="64799" y="1360754"/>
                </a:lnTo>
                <a:lnTo>
                  <a:pt x="72204" y="1339336"/>
                </a:lnTo>
                <a:lnTo>
                  <a:pt x="79874" y="1318710"/>
                </a:lnTo>
                <a:lnTo>
                  <a:pt x="88073" y="1298085"/>
                </a:lnTo>
                <a:lnTo>
                  <a:pt x="96272" y="1277459"/>
                </a:lnTo>
                <a:lnTo>
                  <a:pt x="105265" y="1257627"/>
                </a:lnTo>
                <a:lnTo>
                  <a:pt x="114522" y="1238059"/>
                </a:lnTo>
                <a:lnTo>
                  <a:pt x="123779" y="1218491"/>
                </a:lnTo>
                <a:lnTo>
                  <a:pt x="133565" y="1199452"/>
                </a:lnTo>
                <a:lnTo>
                  <a:pt x="143615" y="1180678"/>
                </a:lnTo>
                <a:lnTo>
                  <a:pt x="153930" y="1162432"/>
                </a:lnTo>
                <a:lnTo>
                  <a:pt x="165038" y="1144451"/>
                </a:lnTo>
                <a:lnTo>
                  <a:pt x="176147" y="1126734"/>
                </a:lnTo>
                <a:lnTo>
                  <a:pt x="187255" y="1109546"/>
                </a:lnTo>
                <a:lnTo>
                  <a:pt x="198892" y="1092623"/>
                </a:lnTo>
                <a:lnTo>
                  <a:pt x="210794" y="1075964"/>
                </a:lnTo>
                <a:lnTo>
                  <a:pt x="222960" y="1059834"/>
                </a:lnTo>
                <a:lnTo>
                  <a:pt x="235391" y="1044232"/>
                </a:lnTo>
                <a:lnTo>
                  <a:pt x="248351" y="1028895"/>
                </a:lnTo>
                <a:lnTo>
                  <a:pt x="261310" y="1013823"/>
                </a:lnTo>
                <a:lnTo>
                  <a:pt x="274799" y="999544"/>
                </a:lnTo>
                <a:lnTo>
                  <a:pt x="288288" y="985529"/>
                </a:lnTo>
                <a:lnTo>
                  <a:pt x="302041" y="971779"/>
                </a:lnTo>
                <a:lnTo>
                  <a:pt x="316059" y="958557"/>
                </a:lnTo>
                <a:lnTo>
                  <a:pt x="330341" y="946129"/>
                </a:lnTo>
                <a:lnTo>
                  <a:pt x="344888" y="933965"/>
                </a:lnTo>
                <a:lnTo>
                  <a:pt x="359963" y="922066"/>
                </a:lnTo>
                <a:lnTo>
                  <a:pt x="374774" y="910695"/>
                </a:lnTo>
                <a:lnTo>
                  <a:pt x="389850" y="899589"/>
                </a:lnTo>
                <a:lnTo>
                  <a:pt x="405454" y="889541"/>
                </a:lnTo>
                <a:lnTo>
                  <a:pt x="420794" y="879757"/>
                </a:lnTo>
                <a:lnTo>
                  <a:pt x="436664" y="870238"/>
                </a:lnTo>
                <a:lnTo>
                  <a:pt x="452533" y="861511"/>
                </a:lnTo>
                <a:lnTo>
                  <a:pt x="468666" y="853314"/>
                </a:lnTo>
                <a:lnTo>
                  <a:pt x="485064" y="845646"/>
                </a:lnTo>
                <a:lnTo>
                  <a:pt x="501727" y="838242"/>
                </a:lnTo>
                <a:lnTo>
                  <a:pt x="518389" y="831631"/>
                </a:lnTo>
                <a:lnTo>
                  <a:pt x="535316" y="825285"/>
                </a:lnTo>
                <a:lnTo>
                  <a:pt x="552243" y="819732"/>
                </a:lnTo>
                <a:lnTo>
                  <a:pt x="569435" y="814972"/>
                </a:lnTo>
                <a:lnTo>
                  <a:pt x="586891" y="810477"/>
                </a:lnTo>
                <a:lnTo>
                  <a:pt x="604347" y="806510"/>
                </a:lnTo>
                <a:lnTo>
                  <a:pt x="622067" y="803337"/>
                </a:lnTo>
                <a:lnTo>
                  <a:pt x="639787" y="800693"/>
                </a:lnTo>
                <a:lnTo>
                  <a:pt x="657508" y="798577"/>
                </a:lnTo>
                <a:lnTo>
                  <a:pt x="675757" y="796991"/>
                </a:lnTo>
                <a:lnTo>
                  <a:pt x="693742" y="796197"/>
                </a:lnTo>
                <a:lnTo>
                  <a:pt x="711992" y="795933"/>
                </a:lnTo>
                <a:close/>
                <a:moveTo>
                  <a:pt x="1463280" y="660400"/>
                </a:moveTo>
                <a:lnTo>
                  <a:pt x="1469893" y="660400"/>
                </a:lnTo>
                <a:lnTo>
                  <a:pt x="1477034" y="660665"/>
                </a:lnTo>
                <a:lnTo>
                  <a:pt x="1483912" y="660929"/>
                </a:lnTo>
                <a:lnTo>
                  <a:pt x="1490789" y="661988"/>
                </a:lnTo>
                <a:lnTo>
                  <a:pt x="1497666" y="663046"/>
                </a:lnTo>
                <a:lnTo>
                  <a:pt x="1504279" y="664898"/>
                </a:lnTo>
                <a:lnTo>
                  <a:pt x="1510891" y="666750"/>
                </a:lnTo>
                <a:lnTo>
                  <a:pt x="1516975" y="668867"/>
                </a:lnTo>
                <a:lnTo>
                  <a:pt x="1523323" y="671248"/>
                </a:lnTo>
                <a:lnTo>
                  <a:pt x="1529142" y="673894"/>
                </a:lnTo>
                <a:lnTo>
                  <a:pt x="1535226" y="676804"/>
                </a:lnTo>
                <a:lnTo>
                  <a:pt x="1540780" y="679979"/>
                </a:lnTo>
                <a:lnTo>
                  <a:pt x="1546599" y="683683"/>
                </a:lnTo>
                <a:lnTo>
                  <a:pt x="1551625" y="687123"/>
                </a:lnTo>
                <a:lnTo>
                  <a:pt x="1556915" y="691356"/>
                </a:lnTo>
                <a:lnTo>
                  <a:pt x="1561676" y="695590"/>
                </a:lnTo>
                <a:lnTo>
                  <a:pt x="1566437" y="700088"/>
                </a:lnTo>
                <a:lnTo>
                  <a:pt x="1570934" y="704850"/>
                </a:lnTo>
                <a:lnTo>
                  <a:pt x="1575431" y="709613"/>
                </a:lnTo>
                <a:lnTo>
                  <a:pt x="1579134" y="714640"/>
                </a:lnTo>
                <a:lnTo>
                  <a:pt x="1583101" y="719931"/>
                </a:lnTo>
                <a:lnTo>
                  <a:pt x="1586540" y="725223"/>
                </a:lnTo>
                <a:lnTo>
                  <a:pt x="1589978" y="731044"/>
                </a:lnTo>
                <a:lnTo>
                  <a:pt x="1592888" y="736600"/>
                </a:lnTo>
                <a:lnTo>
                  <a:pt x="1595533" y="742685"/>
                </a:lnTo>
                <a:lnTo>
                  <a:pt x="1597914" y="748771"/>
                </a:lnTo>
                <a:lnTo>
                  <a:pt x="1600030" y="754856"/>
                </a:lnTo>
                <a:lnTo>
                  <a:pt x="1601881" y="761206"/>
                </a:lnTo>
                <a:lnTo>
                  <a:pt x="1603204" y="767556"/>
                </a:lnTo>
                <a:lnTo>
                  <a:pt x="1604526" y="774435"/>
                </a:lnTo>
                <a:lnTo>
                  <a:pt x="1605320" y="781050"/>
                </a:lnTo>
                <a:lnTo>
                  <a:pt x="1605584" y="787665"/>
                </a:lnTo>
                <a:lnTo>
                  <a:pt x="1605849" y="794544"/>
                </a:lnTo>
                <a:lnTo>
                  <a:pt x="1604791" y="967581"/>
                </a:lnTo>
                <a:lnTo>
                  <a:pt x="1781745" y="968375"/>
                </a:lnTo>
                <a:lnTo>
                  <a:pt x="1788887" y="968640"/>
                </a:lnTo>
                <a:lnTo>
                  <a:pt x="1795764" y="969169"/>
                </a:lnTo>
                <a:lnTo>
                  <a:pt x="1802641" y="970227"/>
                </a:lnTo>
                <a:lnTo>
                  <a:pt x="1809518" y="971285"/>
                </a:lnTo>
                <a:lnTo>
                  <a:pt x="1815866" y="972873"/>
                </a:lnTo>
                <a:lnTo>
                  <a:pt x="1822479" y="974725"/>
                </a:lnTo>
                <a:lnTo>
                  <a:pt x="1828827" y="977106"/>
                </a:lnTo>
                <a:lnTo>
                  <a:pt x="1834911" y="979488"/>
                </a:lnTo>
                <a:lnTo>
                  <a:pt x="1840994" y="982133"/>
                </a:lnTo>
                <a:lnTo>
                  <a:pt x="1846813" y="985044"/>
                </a:lnTo>
                <a:lnTo>
                  <a:pt x="1852633" y="988219"/>
                </a:lnTo>
                <a:lnTo>
                  <a:pt x="1857923" y="991923"/>
                </a:lnTo>
                <a:lnTo>
                  <a:pt x="1863213" y="995363"/>
                </a:lnTo>
                <a:lnTo>
                  <a:pt x="1868503" y="999596"/>
                </a:lnTo>
                <a:lnTo>
                  <a:pt x="1873264" y="1003829"/>
                </a:lnTo>
                <a:lnTo>
                  <a:pt x="1878025" y="1008327"/>
                </a:lnTo>
                <a:lnTo>
                  <a:pt x="1882522" y="1012825"/>
                </a:lnTo>
                <a:lnTo>
                  <a:pt x="1886754" y="1017852"/>
                </a:lnTo>
                <a:lnTo>
                  <a:pt x="1890986" y="1022879"/>
                </a:lnTo>
                <a:lnTo>
                  <a:pt x="1894689" y="1027906"/>
                </a:lnTo>
                <a:lnTo>
                  <a:pt x="1898128" y="1033463"/>
                </a:lnTo>
                <a:lnTo>
                  <a:pt x="1901302" y="1039283"/>
                </a:lnTo>
                <a:lnTo>
                  <a:pt x="1904211" y="1044840"/>
                </a:lnTo>
                <a:lnTo>
                  <a:pt x="1907385" y="1050660"/>
                </a:lnTo>
                <a:lnTo>
                  <a:pt x="1909766" y="1056746"/>
                </a:lnTo>
                <a:lnTo>
                  <a:pt x="1911882" y="1063096"/>
                </a:lnTo>
                <a:lnTo>
                  <a:pt x="1913469" y="1069181"/>
                </a:lnTo>
                <a:lnTo>
                  <a:pt x="1915056" y="1075796"/>
                </a:lnTo>
                <a:lnTo>
                  <a:pt x="1916114" y="1082410"/>
                </a:lnTo>
                <a:lnTo>
                  <a:pt x="1916908" y="1089290"/>
                </a:lnTo>
                <a:lnTo>
                  <a:pt x="1917436" y="1095640"/>
                </a:lnTo>
                <a:lnTo>
                  <a:pt x="1917701" y="1102783"/>
                </a:lnTo>
                <a:lnTo>
                  <a:pt x="1917436" y="1109663"/>
                </a:lnTo>
                <a:lnTo>
                  <a:pt x="1916908" y="1116277"/>
                </a:lnTo>
                <a:lnTo>
                  <a:pt x="1915849" y="1123156"/>
                </a:lnTo>
                <a:lnTo>
                  <a:pt x="1914791" y="1129506"/>
                </a:lnTo>
                <a:lnTo>
                  <a:pt x="1913204" y="1136121"/>
                </a:lnTo>
                <a:lnTo>
                  <a:pt x="1911088" y="1142471"/>
                </a:lnTo>
                <a:lnTo>
                  <a:pt x="1908972" y="1148556"/>
                </a:lnTo>
                <a:lnTo>
                  <a:pt x="1906592" y="1154642"/>
                </a:lnTo>
                <a:lnTo>
                  <a:pt x="1903682" y="1160463"/>
                </a:lnTo>
                <a:lnTo>
                  <a:pt x="1900773" y="1166283"/>
                </a:lnTo>
                <a:lnTo>
                  <a:pt x="1897599" y="1171840"/>
                </a:lnTo>
                <a:lnTo>
                  <a:pt x="1893896" y="1177131"/>
                </a:lnTo>
                <a:lnTo>
                  <a:pt x="1889928" y="1182158"/>
                </a:lnTo>
                <a:lnTo>
                  <a:pt x="1885960" y="1187450"/>
                </a:lnTo>
                <a:lnTo>
                  <a:pt x="1881728" y="1192213"/>
                </a:lnTo>
                <a:lnTo>
                  <a:pt x="1876967" y="1196975"/>
                </a:lnTo>
                <a:lnTo>
                  <a:pt x="1872206" y="1201208"/>
                </a:lnTo>
                <a:lnTo>
                  <a:pt x="1867445" y="1205442"/>
                </a:lnTo>
                <a:lnTo>
                  <a:pt x="1862155" y="1209411"/>
                </a:lnTo>
                <a:lnTo>
                  <a:pt x="1856600" y="1212850"/>
                </a:lnTo>
                <a:lnTo>
                  <a:pt x="1851046" y="1216554"/>
                </a:lnTo>
                <a:lnTo>
                  <a:pt x="1845491" y="1219465"/>
                </a:lnTo>
                <a:lnTo>
                  <a:pt x="1839407" y="1222375"/>
                </a:lnTo>
                <a:lnTo>
                  <a:pt x="1833588" y="1225021"/>
                </a:lnTo>
                <a:lnTo>
                  <a:pt x="1827240" y="1227402"/>
                </a:lnTo>
                <a:lnTo>
                  <a:pt x="1821156" y="1229519"/>
                </a:lnTo>
                <a:lnTo>
                  <a:pt x="1814544" y="1231371"/>
                </a:lnTo>
                <a:lnTo>
                  <a:pt x="1807931" y="1232958"/>
                </a:lnTo>
                <a:lnTo>
                  <a:pt x="1801054" y="1234017"/>
                </a:lnTo>
                <a:lnTo>
                  <a:pt x="1794177" y="1234546"/>
                </a:lnTo>
                <a:lnTo>
                  <a:pt x="1787300" y="1235340"/>
                </a:lnTo>
                <a:lnTo>
                  <a:pt x="1780158" y="1235340"/>
                </a:lnTo>
                <a:lnTo>
                  <a:pt x="1603204" y="1234281"/>
                </a:lnTo>
                <a:lnTo>
                  <a:pt x="1602410" y="1407319"/>
                </a:lnTo>
                <a:lnTo>
                  <a:pt x="1602146" y="1413933"/>
                </a:lnTo>
                <a:lnTo>
                  <a:pt x="1601617" y="1420813"/>
                </a:lnTo>
                <a:lnTo>
                  <a:pt x="1600559" y="1427692"/>
                </a:lnTo>
                <a:lnTo>
                  <a:pt x="1599501" y="1434306"/>
                </a:lnTo>
                <a:lnTo>
                  <a:pt x="1597914" y="1440392"/>
                </a:lnTo>
                <a:lnTo>
                  <a:pt x="1595798" y="1446742"/>
                </a:lnTo>
                <a:lnTo>
                  <a:pt x="1593682" y="1453092"/>
                </a:lnTo>
                <a:lnTo>
                  <a:pt x="1591301" y="1459177"/>
                </a:lnTo>
                <a:lnTo>
                  <a:pt x="1588656" y="1464998"/>
                </a:lnTo>
                <a:lnTo>
                  <a:pt x="1585482" y="1470819"/>
                </a:lnTo>
                <a:lnTo>
                  <a:pt x="1582043" y="1476111"/>
                </a:lnTo>
                <a:lnTo>
                  <a:pt x="1578605" y="1481931"/>
                </a:lnTo>
                <a:lnTo>
                  <a:pt x="1574637" y="1486958"/>
                </a:lnTo>
                <a:lnTo>
                  <a:pt x="1570670" y="1491986"/>
                </a:lnTo>
                <a:lnTo>
                  <a:pt x="1566437" y="1496748"/>
                </a:lnTo>
                <a:lnTo>
                  <a:pt x="1561941" y="1501511"/>
                </a:lnTo>
                <a:lnTo>
                  <a:pt x="1557180" y="1505744"/>
                </a:lnTo>
                <a:lnTo>
                  <a:pt x="1552154" y="1509713"/>
                </a:lnTo>
                <a:lnTo>
                  <a:pt x="1546864" y="1513946"/>
                </a:lnTo>
                <a:lnTo>
                  <a:pt x="1541309" y="1517650"/>
                </a:lnTo>
                <a:lnTo>
                  <a:pt x="1536019" y="1521090"/>
                </a:lnTo>
                <a:lnTo>
                  <a:pt x="1530200" y="1524000"/>
                </a:lnTo>
                <a:lnTo>
                  <a:pt x="1524381" y="1527175"/>
                </a:lnTo>
                <a:lnTo>
                  <a:pt x="1518297" y="1529821"/>
                </a:lnTo>
                <a:lnTo>
                  <a:pt x="1511949" y="1532202"/>
                </a:lnTo>
                <a:lnTo>
                  <a:pt x="1505601" y="1534319"/>
                </a:lnTo>
                <a:lnTo>
                  <a:pt x="1499253" y="1535906"/>
                </a:lnTo>
                <a:lnTo>
                  <a:pt x="1492640" y="1537494"/>
                </a:lnTo>
                <a:lnTo>
                  <a:pt x="1485763" y="1538288"/>
                </a:lnTo>
                <a:lnTo>
                  <a:pt x="1478886" y="1539346"/>
                </a:lnTo>
                <a:lnTo>
                  <a:pt x="1472009" y="1539875"/>
                </a:lnTo>
                <a:lnTo>
                  <a:pt x="1464867" y="1539875"/>
                </a:lnTo>
                <a:lnTo>
                  <a:pt x="1458255" y="1539611"/>
                </a:lnTo>
                <a:lnTo>
                  <a:pt x="1451113" y="1539346"/>
                </a:lnTo>
                <a:lnTo>
                  <a:pt x="1444236" y="1538288"/>
                </a:lnTo>
                <a:lnTo>
                  <a:pt x="1437623" y="1536965"/>
                </a:lnTo>
                <a:lnTo>
                  <a:pt x="1431010" y="1535377"/>
                </a:lnTo>
                <a:lnTo>
                  <a:pt x="1424398" y="1533525"/>
                </a:lnTo>
                <a:lnTo>
                  <a:pt x="1418314" y="1531673"/>
                </a:lnTo>
                <a:lnTo>
                  <a:pt x="1411966" y="1529292"/>
                </a:lnTo>
                <a:lnTo>
                  <a:pt x="1406147" y="1526381"/>
                </a:lnTo>
                <a:lnTo>
                  <a:pt x="1400063" y="1523471"/>
                </a:lnTo>
                <a:lnTo>
                  <a:pt x="1394509" y="1520296"/>
                </a:lnTo>
                <a:lnTo>
                  <a:pt x="1388690" y="1516592"/>
                </a:lnTo>
                <a:lnTo>
                  <a:pt x="1383399" y="1512888"/>
                </a:lnTo>
                <a:lnTo>
                  <a:pt x="1378374" y="1508919"/>
                </a:lnTo>
                <a:lnTo>
                  <a:pt x="1373348" y="1504686"/>
                </a:lnTo>
                <a:lnTo>
                  <a:pt x="1368852" y="1500188"/>
                </a:lnTo>
                <a:lnTo>
                  <a:pt x="1364355" y="1495425"/>
                </a:lnTo>
                <a:lnTo>
                  <a:pt x="1359858" y="1490663"/>
                </a:lnTo>
                <a:lnTo>
                  <a:pt x="1356155" y="1485636"/>
                </a:lnTo>
                <a:lnTo>
                  <a:pt x="1352188" y="1480344"/>
                </a:lnTo>
                <a:lnTo>
                  <a:pt x="1348749" y="1475052"/>
                </a:lnTo>
                <a:lnTo>
                  <a:pt x="1345311" y="1469496"/>
                </a:lnTo>
                <a:lnTo>
                  <a:pt x="1342401" y="1463675"/>
                </a:lnTo>
                <a:lnTo>
                  <a:pt x="1339756" y="1457854"/>
                </a:lnTo>
                <a:lnTo>
                  <a:pt x="1337375" y="1451504"/>
                </a:lnTo>
                <a:lnTo>
                  <a:pt x="1335259" y="1445154"/>
                </a:lnTo>
                <a:lnTo>
                  <a:pt x="1333408" y="1439069"/>
                </a:lnTo>
                <a:lnTo>
                  <a:pt x="1332085" y="1432454"/>
                </a:lnTo>
                <a:lnTo>
                  <a:pt x="1330763" y="1425840"/>
                </a:lnTo>
                <a:lnTo>
                  <a:pt x="1329969" y="1419490"/>
                </a:lnTo>
                <a:lnTo>
                  <a:pt x="1329440" y="1412611"/>
                </a:lnTo>
                <a:lnTo>
                  <a:pt x="1329440" y="1405731"/>
                </a:lnTo>
                <a:lnTo>
                  <a:pt x="1330234" y="1232958"/>
                </a:lnTo>
                <a:lnTo>
                  <a:pt x="1153279" y="1231636"/>
                </a:lnTo>
                <a:lnTo>
                  <a:pt x="1146402" y="1231371"/>
                </a:lnTo>
                <a:lnTo>
                  <a:pt x="1139525" y="1231106"/>
                </a:lnTo>
                <a:lnTo>
                  <a:pt x="1132648" y="1230048"/>
                </a:lnTo>
                <a:lnTo>
                  <a:pt x="1125771" y="1228990"/>
                </a:lnTo>
                <a:lnTo>
                  <a:pt x="1119423" y="1227138"/>
                </a:lnTo>
                <a:lnTo>
                  <a:pt x="1112810" y="1225286"/>
                </a:lnTo>
                <a:lnTo>
                  <a:pt x="1106462" y="1223433"/>
                </a:lnTo>
                <a:lnTo>
                  <a:pt x="1100378" y="1221052"/>
                </a:lnTo>
                <a:lnTo>
                  <a:pt x="1094295" y="1218406"/>
                </a:lnTo>
                <a:lnTo>
                  <a:pt x="1088476" y="1215231"/>
                </a:lnTo>
                <a:lnTo>
                  <a:pt x="1082656" y="1212056"/>
                </a:lnTo>
                <a:lnTo>
                  <a:pt x="1077102" y="1208352"/>
                </a:lnTo>
                <a:lnTo>
                  <a:pt x="1071812" y="1204648"/>
                </a:lnTo>
                <a:lnTo>
                  <a:pt x="1066786" y="1200679"/>
                </a:lnTo>
                <a:lnTo>
                  <a:pt x="1062025" y="1196446"/>
                </a:lnTo>
                <a:lnTo>
                  <a:pt x="1057264" y="1192213"/>
                </a:lnTo>
                <a:lnTo>
                  <a:pt x="1052767" y="1187450"/>
                </a:lnTo>
                <a:lnTo>
                  <a:pt x="1048271" y="1182688"/>
                </a:lnTo>
                <a:lnTo>
                  <a:pt x="1044303" y="1177396"/>
                </a:lnTo>
                <a:lnTo>
                  <a:pt x="1040600" y="1172104"/>
                </a:lnTo>
                <a:lnTo>
                  <a:pt x="1036897" y="1166813"/>
                </a:lnTo>
                <a:lnTo>
                  <a:pt x="1033723" y="1161256"/>
                </a:lnTo>
                <a:lnTo>
                  <a:pt x="1030549" y="1155435"/>
                </a:lnTo>
                <a:lnTo>
                  <a:pt x="1027904" y="1149615"/>
                </a:lnTo>
                <a:lnTo>
                  <a:pt x="1025523" y="1143265"/>
                </a:lnTo>
                <a:lnTo>
                  <a:pt x="1023407" y="1137444"/>
                </a:lnTo>
                <a:lnTo>
                  <a:pt x="1021820" y="1130829"/>
                </a:lnTo>
                <a:lnTo>
                  <a:pt x="1020233" y="1124215"/>
                </a:lnTo>
                <a:lnTo>
                  <a:pt x="1019175" y="1117600"/>
                </a:lnTo>
                <a:lnTo>
                  <a:pt x="1018117" y="1111250"/>
                </a:lnTo>
                <a:lnTo>
                  <a:pt x="1017853" y="1104371"/>
                </a:lnTo>
                <a:lnTo>
                  <a:pt x="1017588" y="1097492"/>
                </a:lnTo>
                <a:lnTo>
                  <a:pt x="1017853" y="1090613"/>
                </a:lnTo>
                <a:lnTo>
                  <a:pt x="1018382" y="1083733"/>
                </a:lnTo>
                <a:lnTo>
                  <a:pt x="1019440" y="1077383"/>
                </a:lnTo>
                <a:lnTo>
                  <a:pt x="1020498" y="1070769"/>
                </a:lnTo>
                <a:lnTo>
                  <a:pt x="1022085" y="1064154"/>
                </a:lnTo>
                <a:lnTo>
                  <a:pt x="1024201" y="1057804"/>
                </a:lnTo>
                <a:lnTo>
                  <a:pt x="1026317" y="1051719"/>
                </a:lnTo>
                <a:lnTo>
                  <a:pt x="1028697" y="1045633"/>
                </a:lnTo>
                <a:lnTo>
                  <a:pt x="1031607" y="1039813"/>
                </a:lnTo>
                <a:lnTo>
                  <a:pt x="1034516" y="1033992"/>
                </a:lnTo>
                <a:lnTo>
                  <a:pt x="1037690" y="1028435"/>
                </a:lnTo>
                <a:lnTo>
                  <a:pt x="1041394" y="1023144"/>
                </a:lnTo>
                <a:lnTo>
                  <a:pt x="1045361" y="1017852"/>
                </a:lnTo>
                <a:lnTo>
                  <a:pt x="1049329" y="1012825"/>
                </a:lnTo>
                <a:lnTo>
                  <a:pt x="1053561" y="1008063"/>
                </a:lnTo>
                <a:lnTo>
                  <a:pt x="1058057" y="1003565"/>
                </a:lnTo>
                <a:lnTo>
                  <a:pt x="1062818" y="999067"/>
                </a:lnTo>
                <a:lnTo>
                  <a:pt x="1067844" y="994833"/>
                </a:lnTo>
                <a:lnTo>
                  <a:pt x="1073134" y="990865"/>
                </a:lnTo>
                <a:lnTo>
                  <a:pt x="1078689" y="987160"/>
                </a:lnTo>
                <a:lnTo>
                  <a:pt x="1083979" y="983721"/>
                </a:lnTo>
                <a:lnTo>
                  <a:pt x="1089798" y="980546"/>
                </a:lnTo>
                <a:lnTo>
                  <a:pt x="1095617" y="977635"/>
                </a:lnTo>
                <a:lnTo>
                  <a:pt x="1101701" y="975254"/>
                </a:lnTo>
                <a:lnTo>
                  <a:pt x="1108049" y="972873"/>
                </a:lnTo>
                <a:lnTo>
                  <a:pt x="1114133" y="970756"/>
                </a:lnTo>
                <a:lnTo>
                  <a:pt x="1120745" y="968904"/>
                </a:lnTo>
                <a:lnTo>
                  <a:pt x="1127358" y="967581"/>
                </a:lnTo>
                <a:lnTo>
                  <a:pt x="1134235" y="966258"/>
                </a:lnTo>
                <a:lnTo>
                  <a:pt x="1141112" y="965465"/>
                </a:lnTo>
                <a:lnTo>
                  <a:pt x="1147989" y="965200"/>
                </a:lnTo>
                <a:lnTo>
                  <a:pt x="1155131" y="964935"/>
                </a:lnTo>
                <a:lnTo>
                  <a:pt x="1332085" y="965994"/>
                </a:lnTo>
                <a:lnTo>
                  <a:pt x="1332879" y="793221"/>
                </a:lnTo>
                <a:lnTo>
                  <a:pt x="1333143" y="786342"/>
                </a:lnTo>
                <a:lnTo>
                  <a:pt x="1333672" y="779463"/>
                </a:lnTo>
                <a:lnTo>
                  <a:pt x="1334730" y="772583"/>
                </a:lnTo>
                <a:lnTo>
                  <a:pt x="1335788" y="765969"/>
                </a:lnTo>
                <a:lnTo>
                  <a:pt x="1337375" y="759883"/>
                </a:lnTo>
                <a:lnTo>
                  <a:pt x="1339227" y="753269"/>
                </a:lnTo>
                <a:lnTo>
                  <a:pt x="1341608" y="747448"/>
                </a:lnTo>
                <a:lnTo>
                  <a:pt x="1343988" y="741098"/>
                </a:lnTo>
                <a:lnTo>
                  <a:pt x="1346633" y="735013"/>
                </a:lnTo>
                <a:lnTo>
                  <a:pt x="1349807" y="729456"/>
                </a:lnTo>
                <a:lnTo>
                  <a:pt x="1353246" y="723900"/>
                </a:lnTo>
                <a:lnTo>
                  <a:pt x="1356684" y="718344"/>
                </a:lnTo>
                <a:lnTo>
                  <a:pt x="1360652" y="713317"/>
                </a:lnTo>
                <a:lnTo>
                  <a:pt x="1364355" y="708290"/>
                </a:lnTo>
                <a:lnTo>
                  <a:pt x="1368852" y="703527"/>
                </a:lnTo>
                <a:lnTo>
                  <a:pt x="1373348" y="698765"/>
                </a:lnTo>
                <a:lnTo>
                  <a:pt x="1378109" y="694267"/>
                </a:lnTo>
                <a:lnTo>
                  <a:pt x="1383135" y="690298"/>
                </a:lnTo>
                <a:lnTo>
                  <a:pt x="1388161" y="686329"/>
                </a:lnTo>
                <a:lnTo>
                  <a:pt x="1393451" y="682890"/>
                </a:lnTo>
                <a:lnTo>
                  <a:pt x="1399270" y="679186"/>
                </a:lnTo>
                <a:lnTo>
                  <a:pt x="1404824" y="676275"/>
                </a:lnTo>
                <a:lnTo>
                  <a:pt x="1410908" y="673365"/>
                </a:lnTo>
                <a:lnTo>
                  <a:pt x="1416992" y="670454"/>
                </a:lnTo>
                <a:lnTo>
                  <a:pt x="1423075" y="668073"/>
                </a:lnTo>
                <a:lnTo>
                  <a:pt x="1429688" y="666221"/>
                </a:lnTo>
                <a:lnTo>
                  <a:pt x="1436036" y="664369"/>
                </a:lnTo>
                <a:lnTo>
                  <a:pt x="1442649" y="662781"/>
                </a:lnTo>
                <a:lnTo>
                  <a:pt x="1449261" y="661988"/>
                </a:lnTo>
                <a:lnTo>
                  <a:pt x="1456138" y="660929"/>
                </a:lnTo>
                <a:lnTo>
                  <a:pt x="1463280" y="660400"/>
                </a:lnTo>
                <a:close/>
                <a:moveTo>
                  <a:pt x="714108" y="0"/>
                </a:moveTo>
                <a:lnTo>
                  <a:pt x="723364" y="0"/>
                </a:lnTo>
                <a:lnTo>
                  <a:pt x="732621" y="264"/>
                </a:lnTo>
                <a:lnTo>
                  <a:pt x="741349" y="529"/>
                </a:lnTo>
                <a:lnTo>
                  <a:pt x="750606" y="1058"/>
                </a:lnTo>
                <a:lnTo>
                  <a:pt x="759599" y="2115"/>
                </a:lnTo>
                <a:lnTo>
                  <a:pt x="768591" y="3173"/>
                </a:lnTo>
                <a:lnTo>
                  <a:pt x="777319" y="4495"/>
                </a:lnTo>
                <a:lnTo>
                  <a:pt x="786312" y="5817"/>
                </a:lnTo>
                <a:lnTo>
                  <a:pt x="795040" y="7404"/>
                </a:lnTo>
                <a:lnTo>
                  <a:pt x="803503" y="9520"/>
                </a:lnTo>
                <a:lnTo>
                  <a:pt x="812231" y="11635"/>
                </a:lnTo>
                <a:lnTo>
                  <a:pt x="820959" y="14015"/>
                </a:lnTo>
                <a:lnTo>
                  <a:pt x="829158" y="16395"/>
                </a:lnTo>
                <a:lnTo>
                  <a:pt x="837622" y="19039"/>
                </a:lnTo>
                <a:lnTo>
                  <a:pt x="845821" y="21948"/>
                </a:lnTo>
                <a:lnTo>
                  <a:pt x="853755" y="24856"/>
                </a:lnTo>
                <a:lnTo>
                  <a:pt x="861954" y="28294"/>
                </a:lnTo>
                <a:lnTo>
                  <a:pt x="869889" y="31732"/>
                </a:lnTo>
                <a:lnTo>
                  <a:pt x="877559" y="35434"/>
                </a:lnTo>
                <a:lnTo>
                  <a:pt x="885493" y="39136"/>
                </a:lnTo>
                <a:lnTo>
                  <a:pt x="892899" y="43102"/>
                </a:lnTo>
                <a:lnTo>
                  <a:pt x="900569" y="47333"/>
                </a:lnTo>
                <a:lnTo>
                  <a:pt x="907710" y="51299"/>
                </a:lnTo>
                <a:lnTo>
                  <a:pt x="915116" y="56059"/>
                </a:lnTo>
                <a:lnTo>
                  <a:pt x="922257" y="60554"/>
                </a:lnTo>
                <a:lnTo>
                  <a:pt x="929398" y="65314"/>
                </a:lnTo>
                <a:lnTo>
                  <a:pt x="936274" y="70338"/>
                </a:lnTo>
                <a:lnTo>
                  <a:pt x="943151" y="75362"/>
                </a:lnTo>
                <a:lnTo>
                  <a:pt x="949763" y="80915"/>
                </a:lnTo>
                <a:lnTo>
                  <a:pt x="956111" y="86204"/>
                </a:lnTo>
                <a:lnTo>
                  <a:pt x="962458" y="91757"/>
                </a:lnTo>
                <a:lnTo>
                  <a:pt x="968806" y="97575"/>
                </a:lnTo>
                <a:lnTo>
                  <a:pt x="974889" y="103392"/>
                </a:lnTo>
                <a:lnTo>
                  <a:pt x="980972" y="109474"/>
                </a:lnTo>
                <a:lnTo>
                  <a:pt x="986526" y="115556"/>
                </a:lnTo>
                <a:lnTo>
                  <a:pt x="992080" y="121902"/>
                </a:lnTo>
                <a:lnTo>
                  <a:pt x="997635" y="128513"/>
                </a:lnTo>
                <a:lnTo>
                  <a:pt x="1002924" y="134859"/>
                </a:lnTo>
                <a:lnTo>
                  <a:pt x="1008214" y="141470"/>
                </a:lnTo>
                <a:lnTo>
                  <a:pt x="1013239" y="148345"/>
                </a:lnTo>
                <a:lnTo>
                  <a:pt x="1018000" y="155220"/>
                </a:lnTo>
                <a:lnTo>
                  <a:pt x="1022761" y="162360"/>
                </a:lnTo>
                <a:lnTo>
                  <a:pt x="1027257" y="169499"/>
                </a:lnTo>
                <a:lnTo>
                  <a:pt x="1031489" y="176903"/>
                </a:lnTo>
                <a:lnTo>
                  <a:pt x="1035720" y="184043"/>
                </a:lnTo>
                <a:lnTo>
                  <a:pt x="1039688" y="191711"/>
                </a:lnTo>
                <a:lnTo>
                  <a:pt x="1043655" y="199115"/>
                </a:lnTo>
                <a:lnTo>
                  <a:pt x="1047093" y="206784"/>
                </a:lnTo>
                <a:lnTo>
                  <a:pt x="1050532" y="214717"/>
                </a:lnTo>
                <a:lnTo>
                  <a:pt x="1053705" y="222650"/>
                </a:lnTo>
                <a:lnTo>
                  <a:pt x="1057144" y="230318"/>
                </a:lnTo>
                <a:lnTo>
                  <a:pt x="1059788" y="238780"/>
                </a:lnTo>
                <a:lnTo>
                  <a:pt x="1062433" y="246713"/>
                </a:lnTo>
                <a:lnTo>
                  <a:pt x="1064814" y="255175"/>
                </a:lnTo>
                <a:lnTo>
                  <a:pt x="1067194" y="263372"/>
                </a:lnTo>
                <a:lnTo>
                  <a:pt x="1069310" y="271834"/>
                </a:lnTo>
                <a:lnTo>
                  <a:pt x="1070897" y="280031"/>
                </a:lnTo>
                <a:lnTo>
                  <a:pt x="1072484" y="288757"/>
                </a:lnTo>
                <a:lnTo>
                  <a:pt x="1074071" y="297219"/>
                </a:lnTo>
                <a:lnTo>
                  <a:pt x="1075129" y="305945"/>
                </a:lnTo>
                <a:lnTo>
                  <a:pt x="1076186" y="314936"/>
                </a:lnTo>
                <a:lnTo>
                  <a:pt x="1076980" y="323397"/>
                </a:lnTo>
                <a:lnTo>
                  <a:pt x="1077509" y="332388"/>
                </a:lnTo>
                <a:lnTo>
                  <a:pt x="1077773" y="341379"/>
                </a:lnTo>
                <a:lnTo>
                  <a:pt x="1077773" y="350369"/>
                </a:lnTo>
                <a:lnTo>
                  <a:pt x="1077509" y="359360"/>
                </a:lnTo>
                <a:lnTo>
                  <a:pt x="1077244" y="368350"/>
                </a:lnTo>
                <a:lnTo>
                  <a:pt x="1076716" y="377341"/>
                </a:lnTo>
                <a:lnTo>
                  <a:pt x="1075658" y="385803"/>
                </a:lnTo>
                <a:lnTo>
                  <a:pt x="1074600" y="394793"/>
                </a:lnTo>
                <a:lnTo>
                  <a:pt x="1073277" y="403519"/>
                </a:lnTo>
                <a:lnTo>
                  <a:pt x="1071955" y="411981"/>
                </a:lnTo>
                <a:lnTo>
                  <a:pt x="1070103" y="420707"/>
                </a:lnTo>
                <a:lnTo>
                  <a:pt x="1068252" y="428905"/>
                </a:lnTo>
                <a:lnTo>
                  <a:pt x="1065872" y="437366"/>
                </a:lnTo>
                <a:lnTo>
                  <a:pt x="1063756" y="445564"/>
                </a:lnTo>
                <a:lnTo>
                  <a:pt x="1061111" y="454026"/>
                </a:lnTo>
                <a:lnTo>
                  <a:pt x="1058466" y="461958"/>
                </a:lnTo>
                <a:lnTo>
                  <a:pt x="1055557" y="469891"/>
                </a:lnTo>
                <a:lnTo>
                  <a:pt x="1052383" y="478089"/>
                </a:lnTo>
                <a:lnTo>
                  <a:pt x="1048945" y="485757"/>
                </a:lnTo>
                <a:lnTo>
                  <a:pt x="1045506" y="493426"/>
                </a:lnTo>
                <a:lnTo>
                  <a:pt x="1041804" y="501358"/>
                </a:lnTo>
                <a:lnTo>
                  <a:pt x="1038101" y="508762"/>
                </a:lnTo>
                <a:lnTo>
                  <a:pt x="1033869" y="516166"/>
                </a:lnTo>
                <a:lnTo>
                  <a:pt x="1029637" y="523570"/>
                </a:lnTo>
                <a:lnTo>
                  <a:pt x="1025141" y="530710"/>
                </a:lnTo>
                <a:lnTo>
                  <a:pt x="1020380" y="537850"/>
                </a:lnTo>
                <a:lnTo>
                  <a:pt x="1015620" y="544725"/>
                </a:lnTo>
                <a:lnTo>
                  <a:pt x="1010859" y="551864"/>
                </a:lnTo>
                <a:lnTo>
                  <a:pt x="1005834" y="558211"/>
                </a:lnTo>
                <a:lnTo>
                  <a:pt x="1000544" y="564821"/>
                </a:lnTo>
                <a:lnTo>
                  <a:pt x="995254" y="571432"/>
                </a:lnTo>
                <a:lnTo>
                  <a:pt x="989436" y="578043"/>
                </a:lnTo>
                <a:lnTo>
                  <a:pt x="983882" y="584125"/>
                </a:lnTo>
                <a:lnTo>
                  <a:pt x="977798" y="590207"/>
                </a:lnTo>
                <a:lnTo>
                  <a:pt x="971980" y="596024"/>
                </a:lnTo>
                <a:lnTo>
                  <a:pt x="965632" y="601842"/>
                </a:lnTo>
                <a:lnTo>
                  <a:pt x="959549" y="607659"/>
                </a:lnTo>
                <a:lnTo>
                  <a:pt x="953201" y="612948"/>
                </a:lnTo>
                <a:lnTo>
                  <a:pt x="946325" y="618501"/>
                </a:lnTo>
                <a:lnTo>
                  <a:pt x="939713" y="623789"/>
                </a:lnTo>
                <a:lnTo>
                  <a:pt x="933100" y="628813"/>
                </a:lnTo>
                <a:lnTo>
                  <a:pt x="926224" y="633573"/>
                </a:lnTo>
                <a:lnTo>
                  <a:pt x="919083" y="638333"/>
                </a:lnTo>
                <a:lnTo>
                  <a:pt x="911942" y="642828"/>
                </a:lnTo>
                <a:lnTo>
                  <a:pt x="904536" y="647323"/>
                </a:lnTo>
                <a:lnTo>
                  <a:pt x="897131" y="651290"/>
                </a:lnTo>
                <a:lnTo>
                  <a:pt x="889461" y="655521"/>
                </a:lnTo>
                <a:lnTo>
                  <a:pt x="881791" y="659487"/>
                </a:lnTo>
                <a:lnTo>
                  <a:pt x="874120" y="663189"/>
                </a:lnTo>
                <a:lnTo>
                  <a:pt x="866186" y="666627"/>
                </a:lnTo>
                <a:lnTo>
                  <a:pt x="857987" y="670064"/>
                </a:lnTo>
                <a:lnTo>
                  <a:pt x="850052" y="672973"/>
                </a:lnTo>
                <a:lnTo>
                  <a:pt x="841853" y="676146"/>
                </a:lnTo>
                <a:lnTo>
                  <a:pt x="833654" y="679055"/>
                </a:lnTo>
                <a:lnTo>
                  <a:pt x="825455" y="681699"/>
                </a:lnTo>
                <a:lnTo>
                  <a:pt x="816992" y="684079"/>
                </a:lnTo>
                <a:lnTo>
                  <a:pt x="808264" y="686195"/>
                </a:lnTo>
                <a:lnTo>
                  <a:pt x="799800" y="688310"/>
                </a:lnTo>
                <a:lnTo>
                  <a:pt x="791072" y="690161"/>
                </a:lnTo>
                <a:lnTo>
                  <a:pt x="782609" y="691483"/>
                </a:lnTo>
                <a:lnTo>
                  <a:pt x="773616" y="693070"/>
                </a:lnTo>
                <a:lnTo>
                  <a:pt x="764624" y="694128"/>
                </a:lnTo>
                <a:lnTo>
                  <a:pt x="755632" y="695185"/>
                </a:lnTo>
                <a:lnTo>
                  <a:pt x="746639" y="695714"/>
                </a:lnTo>
                <a:lnTo>
                  <a:pt x="737647" y="696243"/>
                </a:lnTo>
                <a:lnTo>
                  <a:pt x="728390" y="696507"/>
                </a:lnTo>
                <a:lnTo>
                  <a:pt x="719133" y="696507"/>
                </a:lnTo>
                <a:lnTo>
                  <a:pt x="709876" y="696507"/>
                </a:lnTo>
                <a:lnTo>
                  <a:pt x="700883" y="695979"/>
                </a:lnTo>
                <a:lnTo>
                  <a:pt x="691891" y="695450"/>
                </a:lnTo>
                <a:lnTo>
                  <a:pt x="682898" y="694392"/>
                </a:lnTo>
                <a:lnTo>
                  <a:pt x="673906" y="693599"/>
                </a:lnTo>
                <a:lnTo>
                  <a:pt x="664913" y="692541"/>
                </a:lnTo>
                <a:lnTo>
                  <a:pt x="656186" y="690954"/>
                </a:lnTo>
                <a:lnTo>
                  <a:pt x="647458" y="689103"/>
                </a:lnTo>
                <a:lnTo>
                  <a:pt x="638730" y="687252"/>
                </a:lnTo>
                <a:lnTo>
                  <a:pt x="630266" y="684872"/>
                </a:lnTo>
                <a:lnTo>
                  <a:pt x="621538" y="683021"/>
                </a:lnTo>
                <a:lnTo>
                  <a:pt x="613339" y="680113"/>
                </a:lnTo>
                <a:lnTo>
                  <a:pt x="604876" y="677468"/>
                </a:lnTo>
                <a:lnTo>
                  <a:pt x="596676" y="674824"/>
                </a:lnTo>
                <a:lnTo>
                  <a:pt x="588478" y="671651"/>
                </a:lnTo>
                <a:lnTo>
                  <a:pt x="580543" y="668213"/>
                </a:lnTo>
                <a:lnTo>
                  <a:pt x="572873" y="665040"/>
                </a:lnTo>
                <a:lnTo>
                  <a:pt x="564674" y="661603"/>
                </a:lnTo>
                <a:lnTo>
                  <a:pt x="557004" y="657636"/>
                </a:lnTo>
                <a:lnTo>
                  <a:pt x="549598" y="653405"/>
                </a:lnTo>
                <a:lnTo>
                  <a:pt x="541928" y="649439"/>
                </a:lnTo>
                <a:lnTo>
                  <a:pt x="534787" y="645208"/>
                </a:lnTo>
                <a:lnTo>
                  <a:pt x="527382" y="640713"/>
                </a:lnTo>
                <a:lnTo>
                  <a:pt x="520241" y="635953"/>
                </a:lnTo>
                <a:lnTo>
                  <a:pt x="513364" y="631193"/>
                </a:lnTo>
                <a:lnTo>
                  <a:pt x="506223" y="626169"/>
                </a:lnTo>
                <a:lnTo>
                  <a:pt x="499611" y="621145"/>
                </a:lnTo>
                <a:lnTo>
                  <a:pt x="492734" y="615592"/>
                </a:lnTo>
                <a:lnTo>
                  <a:pt x="486122" y="610303"/>
                </a:lnTo>
                <a:lnTo>
                  <a:pt x="480039" y="604750"/>
                </a:lnTo>
                <a:lnTo>
                  <a:pt x="473691" y="598933"/>
                </a:lnTo>
                <a:lnTo>
                  <a:pt x="467873" y="593115"/>
                </a:lnTo>
                <a:lnTo>
                  <a:pt x="461790" y="587298"/>
                </a:lnTo>
                <a:lnTo>
                  <a:pt x="455971" y="580952"/>
                </a:lnTo>
                <a:lnTo>
                  <a:pt x="450152" y="574605"/>
                </a:lnTo>
                <a:lnTo>
                  <a:pt x="444863" y="568523"/>
                </a:lnTo>
                <a:lnTo>
                  <a:pt x="439573" y="561913"/>
                </a:lnTo>
                <a:lnTo>
                  <a:pt x="434283" y="555038"/>
                </a:lnTo>
                <a:lnTo>
                  <a:pt x="429258" y="548162"/>
                </a:lnTo>
                <a:lnTo>
                  <a:pt x="424497" y="541287"/>
                </a:lnTo>
                <a:lnTo>
                  <a:pt x="419737" y="534148"/>
                </a:lnTo>
                <a:lnTo>
                  <a:pt x="415240" y="527008"/>
                </a:lnTo>
                <a:lnTo>
                  <a:pt x="411009" y="519868"/>
                </a:lnTo>
                <a:lnTo>
                  <a:pt x="406777" y="512464"/>
                </a:lnTo>
                <a:lnTo>
                  <a:pt x="402545" y="505060"/>
                </a:lnTo>
                <a:lnTo>
                  <a:pt x="398842" y="497392"/>
                </a:lnTo>
                <a:lnTo>
                  <a:pt x="395140" y="489988"/>
                </a:lnTo>
                <a:lnTo>
                  <a:pt x="391966" y="481791"/>
                </a:lnTo>
                <a:lnTo>
                  <a:pt x="388792" y="474122"/>
                </a:lnTo>
                <a:lnTo>
                  <a:pt x="385618" y="466189"/>
                </a:lnTo>
                <a:lnTo>
                  <a:pt x="382709" y="458256"/>
                </a:lnTo>
                <a:lnTo>
                  <a:pt x="380064" y="449795"/>
                </a:lnTo>
                <a:lnTo>
                  <a:pt x="377684" y="441862"/>
                </a:lnTo>
                <a:lnTo>
                  <a:pt x="375303" y="433400"/>
                </a:lnTo>
                <a:lnTo>
                  <a:pt x="373187" y="425203"/>
                </a:lnTo>
                <a:lnTo>
                  <a:pt x="371336" y="416477"/>
                </a:lnTo>
                <a:lnTo>
                  <a:pt x="370014" y="407750"/>
                </a:lnTo>
                <a:lnTo>
                  <a:pt x="368427" y="399289"/>
                </a:lnTo>
                <a:lnTo>
                  <a:pt x="367369" y="390562"/>
                </a:lnTo>
                <a:lnTo>
                  <a:pt x="366311" y="382101"/>
                </a:lnTo>
                <a:lnTo>
                  <a:pt x="365517" y="373110"/>
                </a:lnTo>
                <a:lnTo>
                  <a:pt x="364988" y="364120"/>
                </a:lnTo>
                <a:lnTo>
                  <a:pt x="364724" y="355129"/>
                </a:lnTo>
                <a:lnTo>
                  <a:pt x="364724" y="346403"/>
                </a:lnTo>
                <a:lnTo>
                  <a:pt x="364988" y="337412"/>
                </a:lnTo>
                <a:lnTo>
                  <a:pt x="365253" y="328422"/>
                </a:lnTo>
                <a:lnTo>
                  <a:pt x="365782" y="319695"/>
                </a:lnTo>
                <a:lnTo>
                  <a:pt x="366575" y="310705"/>
                </a:lnTo>
                <a:lnTo>
                  <a:pt x="367898" y="301979"/>
                </a:lnTo>
                <a:lnTo>
                  <a:pt x="368956" y="292988"/>
                </a:lnTo>
                <a:lnTo>
                  <a:pt x="370542" y="284791"/>
                </a:lnTo>
                <a:lnTo>
                  <a:pt x="372394" y="276064"/>
                </a:lnTo>
                <a:lnTo>
                  <a:pt x="374245" y="267603"/>
                </a:lnTo>
                <a:lnTo>
                  <a:pt x="376626" y="259141"/>
                </a:lnTo>
                <a:lnTo>
                  <a:pt x="378477" y="250944"/>
                </a:lnTo>
                <a:lnTo>
                  <a:pt x="381386" y="242746"/>
                </a:lnTo>
                <a:lnTo>
                  <a:pt x="384031" y="234549"/>
                </a:lnTo>
                <a:lnTo>
                  <a:pt x="386940" y="226616"/>
                </a:lnTo>
                <a:lnTo>
                  <a:pt x="390114" y="218683"/>
                </a:lnTo>
                <a:lnTo>
                  <a:pt x="393553" y="210750"/>
                </a:lnTo>
                <a:lnTo>
                  <a:pt x="396991" y="203082"/>
                </a:lnTo>
                <a:lnTo>
                  <a:pt x="400694" y="195678"/>
                </a:lnTo>
                <a:lnTo>
                  <a:pt x="404396" y="187745"/>
                </a:lnTo>
                <a:lnTo>
                  <a:pt x="408628" y="180341"/>
                </a:lnTo>
                <a:lnTo>
                  <a:pt x="412860" y="173201"/>
                </a:lnTo>
                <a:lnTo>
                  <a:pt x="417356" y="165797"/>
                </a:lnTo>
                <a:lnTo>
                  <a:pt x="422117" y="158658"/>
                </a:lnTo>
                <a:lnTo>
                  <a:pt x="426878" y="151783"/>
                </a:lnTo>
                <a:lnTo>
                  <a:pt x="431638" y="144907"/>
                </a:lnTo>
                <a:lnTo>
                  <a:pt x="436664" y="138297"/>
                </a:lnTo>
                <a:lnTo>
                  <a:pt x="441953" y="131686"/>
                </a:lnTo>
                <a:lnTo>
                  <a:pt x="447243" y="125075"/>
                </a:lnTo>
                <a:lnTo>
                  <a:pt x="453062" y="118993"/>
                </a:lnTo>
                <a:lnTo>
                  <a:pt x="458616" y="112647"/>
                </a:lnTo>
                <a:lnTo>
                  <a:pt x="464434" y="106301"/>
                </a:lnTo>
                <a:lnTo>
                  <a:pt x="470518" y="100483"/>
                </a:lnTo>
                <a:lnTo>
                  <a:pt x="476865" y="94666"/>
                </a:lnTo>
                <a:lnTo>
                  <a:pt x="482948" y="89113"/>
                </a:lnTo>
                <a:lnTo>
                  <a:pt x="489560" y="83560"/>
                </a:lnTo>
                <a:lnTo>
                  <a:pt x="496172" y="78271"/>
                </a:lnTo>
                <a:lnTo>
                  <a:pt x="502520" y="72983"/>
                </a:lnTo>
                <a:lnTo>
                  <a:pt x="509397" y="67958"/>
                </a:lnTo>
                <a:lnTo>
                  <a:pt x="516538" y="62934"/>
                </a:lnTo>
                <a:lnTo>
                  <a:pt x="523414" y="58175"/>
                </a:lnTo>
                <a:lnTo>
                  <a:pt x="530820" y="53679"/>
                </a:lnTo>
                <a:lnTo>
                  <a:pt x="537961" y="49184"/>
                </a:lnTo>
                <a:lnTo>
                  <a:pt x="545367" y="45217"/>
                </a:lnTo>
                <a:lnTo>
                  <a:pt x="553301" y="40987"/>
                </a:lnTo>
                <a:lnTo>
                  <a:pt x="560707" y="37020"/>
                </a:lnTo>
                <a:lnTo>
                  <a:pt x="568377" y="33583"/>
                </a:lnTo>
                <a:lnTo>
                  <a:pt x="576311" y="29881"/>
                </a:lnTo>
                <a:lnTo>
                  <a:pt x="584510" y="26707"/>
                </a:lnTo>
                <a:lnTo>
                  <a:pt x="592445" y="23534"/>
                </a:lnTo>
                <a:lnTo>
                  <a:pt x="600379" y="20361"/>
                </a:lnTo>
                <a:lnTo>
                  <a:pt x="608843" y="17717"/>
                </a:lnTo>
                <a:lnTo>
                  <a:pt x="617042" y="15073"/>
                </a:lnTo>
                <a:lnTo>
                  <a:pt x="625505" y="12693"/>
                </a:lnTo>
                <a:lnTo>
                  <a:pt x="633969" y="10313"/>
                </a:lnTo>
                <a:lnTo>
                  <a:pt x="642697" y="8462"/>
                </a:lnTo>
                <a:lnTo>
                  <a:pt x="651425" y="6875"/>
                </a:lnTo>
                <a:lnTo>
                  <a:pt x="659888" y="5024"/>
                </a:lnTo>
                <a:lnTo>
                  <a:pt x="668881" y="3702"/>
                </a:lnTo>
                <a:lnTo>
                  <a:pt x="677873" y="2644"/>
                </a:lnTo>
                <a:lnTo>
                  <a:pt x="686601" y="1851"/>
                </a:lnTo>
                <a:lnTo>
                  <a:pt x="695858" y="793"/>
                </a:lnTo>
                <a:lnTo>
                  <a:pt x="704851" y="264"/>
                </a:lnTo>
                <a:lnTo>
                  <a:pt x="714108" y="0"/>
                </a:lnTo>
                <a:close/>
              </a:path>
            </a:pathLst>
          </a:custGeom>
          <a:solidFill>
            <a:srgbClr val="57B395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" name="KSO_Shape"/>
          <p:cNvSpPr/>
          <p:nvPr/>
        </p:nvSpPr>
        <p:spPr>
          <a:xfrm>
            <a:off x="5622472" y="2443397"/>
            <a:ext cx="1202871" cy="1202871"/>
          </a:xfrm>
          <a:prstGeom prst="sun">
            <a:avLst/>
          </a:pr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1" name="KSO_Shape"/>
          <p:cNvSpPr>
            <a:spLocks/>
          </p:cNvSpPr>
          <p:nvPr/>
        </p:nvSpPr>
        <p:spPr bwMode="auto">
          <a:xfrm>
            <a:off x="8907590" y="2675181"/>
            <a:ext cx="958101" cy="815982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rgbClr val="57B395"/>
          </a:solidFill>
          <a:ln>
            <a:noFill/>
          </a:ln>
          <a:extLst/>
        </p:spPr>
        <p:txBody>
          <a:bodyPr bIns="39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99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57B395"/>
                </a:solidFill>
              </a:rPr>
              <a:t>Title Add here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连接符: 曲线 10"/>
          <p:cNvCxnSpPr>
            <a:cxnSpLocks/>
            <a:stCxn id="5" idx="7"/>
            <a:endCxn id="6" idx="3"/>
          </p:cNvCxnSpPr>
          <p:nvPr/>
        </p:nvCxnSpPr>
        <p:spPr>
          <a:xfrm rot="5400000" flipH="1" flipV="1">
            <a:off x="3055364" y="3139234"/>
            <a:ext cx="262032" cy="998632"/>
          </a:xfrm>
          <a:prstGeom prst="curvedConnector5">
            <a:avLst>
              <a:gd name="adj1" fmla="val 87241"/>
              <a:gd name="adj2" fmla="val 50000"/>
              <a:gd name="adj3" fmla="val 12759"/>
            </a:avLst>
          </a:prstGeom>
          <a:ln>
            <a:solidFill>
              <a:srgbClr val="57B3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连接符: 曲线 13"/>
          <p:cNvCxnSpPr>
            <a:cxnSpLocks/>
            <a:stCxn id="6" idx="6"/>
          </p:cNvCxnSpPr>
          <p:nvPr/>
        </p:nvCxnSpPr>
        <p:spPr>
          <a:xfrm>
            <a:off x="4856430" y="3022600"/>
            <a:ext cx="962685" cy="901700"/>
          </a:xfrm>
          <a:prstGeom prst="curvedConnector3">
            <a:avLst>
              <a:gd name="adj1" fmla="val 50000"/>
            </a:avLst>
          </a:prstGeom>
          <a:ln>
            <a:solidFill>
              <a:srgbClr val="57B3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连接符: 曲线 21"/>
          <p:cNvCxnSpPr>
            <a:stCxn id="7" idx="6"/>
            <a:endCxn id="8" idx="2"/>
          </p:cNvCxnSpPr>
          <p:nvPr/>
        </p:nvCxnSpPr>
        <p:spPr>
          <a:xfrm flipV="1">
            <a:off x="6824929" y="3549650"/>
            <a:ext cx="553770" cy="971550"/>
          </a:xfrm>
          <a:prstGeom prst="curvedConnector3">
            <a:avLst/>
          </a:prstGeom>
          <a:ln>
            <a:solidFill>
              <a:srgbClr val="57B3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连接符: 曲线 23"/>
          <p:cNvCxnSpPr>
            <a:stCxn id="8" idx="6"/>
            <a:endCxn id="9" idx="2"/>
          </p:cNvCxnSpPr>
          <p:nvPr/>
        </p:nvCxnSpPr>
        <p:spPr>
          <a:xfrm flipV="1">
            <a:off x="8750299" y="2578100"/>
            <a:ext cx="553771" cy="971550"/>
          </a:xfrm>
          <a:prstGeom prst="curvedConnector3">
            <a:avLst/>
          </a:prstGeom>
          <a:ln>
            <a:solidFill>
              <a:srgbClr val="57B3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1516330" y="3568700"/>
            <a:ext cx="1371600" cy="1371600"/>
            <a:chOff x="1516330" y="3568700"/>
            <a:chExt cx="1371600" cy="1371600"/>
          </a:xfrm>
        </p:grpSpPr>
        <p:sp>
          <p:nvSpPr>
            <p:cNvPr id="5" name="椭圆 4"/>
            <p:cNvSpPr/>
            <p:nvPr/>
          </p:nvSpPr>
          <p:spPr>
            <a:xfrm>
              <a:off x="1516330" y="35687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38276" y="3676126"/>
              <a:ext cx="527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7B395"/>
                  </a:solidFill>
                </a:rPr>
                <a:t>01</a:t>
              </a:r>
              <a:endParaRPr lang="zh-CN" altLang="en-US" sz="2400" b="1" dirty="0">
                <a:solidFill>
                  <a:srgbClr val="57B395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48132" y="4054720"/>
              <a:ext cx="1107996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Catalog Title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to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484830" y="2336800"/>
            <a:ext cx="1371600" cy="1371600"/>
            <a:chOff x="3484830" y="2336800"/>
            <a:chExt cx="1371600" cy="1371600"/>
          </a:xfrm>
        </p:grpSpPr>
        <p:sp>
          <p:nvSpPr>
            <p:cNvPr id="6" name="椭圆 5"/>
            <p:cNvSpPr/>
            <p:nvPr/>
          </p:nvSpPr>
          <p:spPr>
            <a:xfrm>
              <a:off x="3484830" y="23368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906776" y="2444873"/>
              <a:ext cx="527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7B395"/>
                  </a:solidFill>
                </a:rPr>
                <a:t>02</a:t>
              </a:r>
              <a:endParaRPr lang="zh-CN" altLang="en-US" sz="2400" b="1" dirty="0">
                <a:solidFill>
                  <a:srgbClr val="57B395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616632" y="2823467"/>
              <a:ext cx="1107996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Catalog Title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to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53329" y="3835400"/>
            <a:ext cx="1371600" cy="1371600"/>
            <a:chOff x="5453329" y="3835400"/>
            <a:chExt cx="1371600" cy="1371600"/>
          </a:xfrm>
        </p:grpSpPr>
        <p:sp>
          <p:nvSpPr>
            <p:cNvPr id="7" name="椭圆 6"/>
            <p:cNvSpPr/>
            <p:nvPr/>
          </p:nvSpPr>
          <p:spPr>
            <a:xfrm>
              <a:off x="5453329" y="38354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875275" y="3956574"/>
              <a:ext cx="527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7B395"/>
                  </a:solidFill>
                </a:rPr>
                <a:t>03</a:t>
              </a:r>
              <a:endParaRPr lang="zh-CN" altLang="en-US" sz="2400" b="1" dirty="0">
                <a:solidFill>
                  <a:srgbClr val="57B395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585131" y="4335168"/>
              <a:ext cx="1107996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Catalog Title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to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378699" y="2863850"/>
            <a:ext cx="1371600" cy="1371600"/>
            <a:chOff x="7378699" y="2863850"/>
            <a:chExt cx="1371600" cy="1371600"/>
          </a:xfrm>
        </p:grpSpPr>
        <p:sp>
          <p:nvSpPr>
            <p:cNvPr id="8" name="椭圆 7"/>
            <p:cNvSpPr/>
            <p:nvPr/>
          </p:nvSpPr>
          <p:spPr>
            <a:xfrm>
              <a:off x="7378699" y="286385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800645" y="2972786"/>
              <a:ext cx="527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7B395"/>
                  </a:solidFill>
                </a:rPr>
                <a:t>04</a:t>
              </a:r>
              <a:endParaRPr lang="zh-CN" altLang="en-US" sz="2400" b="1" dirty="0">
                <a:solidFill>
                  <a:srgbClr val="57B395"/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510501" y="3351380"/>
              <a:ext cx="1107996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Catalog Title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to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304070" y="1892300"/>
            <a:ext cx="1371600" cy="1371600"/>
            <a:chOff x="9304070" y="1892300"/>
            <a:chExt cx="1371600" cy="1371600"/>
          </a:xfrm>
        </p:grpSpPr>
        <p:sp>
          <p:nvSpPr>
            <p:cNvPr id="9" name="椭圆 8"/>
            <p:cNvSpPr/>
            <p:nvPr/>
          </p:nvSpPr>
          <p:spPr>
            <a:xfrm>
              <a:off x="9304070" y="18923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9726016" y="2004078"/>
              <a:ext cx="527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7B395"/>
                  </a:solidFill>
                </a:rPr>
                <a:t>05</a:t>
              </a:r>
              <a:endParaRPr lang="zh-CN" altLang="en-US" sz="2400" b="1" dirty="0">
                <a:solidFill>
                  <a:srgbClr val="57B395"/>
                </a:solidFill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9435872" y="2382672"/>
              <a:ext cx="1107996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Catalog Title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270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Picture_1"/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4346765"/>
          </a:xfrm>
          <a:prstGeom prst="rect">
            <a:avLst/>
          </a:prstGeom>
          <a:blipFill dpi="0" rotWithShape="1">
            <a:blip r:embed="rId5"/>
            <a:srcRect/>
            <a:stretch>
              <a:fillRect t="-375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5" name="MH_SubTitle_1"/>
          <p:cNvSpPr/>
          <p:nvPr>
            <p:custDataLst>
              <p:tags r:id="rId2"/>
            </p:custDataLst>
          </p:nvPr>
        </p:nvSpPr>
        <p:spPr>
          <a:xfrm>
            <a:off x="874712" y="3090637"/>
            <a:ext cx="5221287" cy="982663"/>
          </a:xfrm>
          <a:prstGeom prst="rect">
            <a:avLst/>
          </a:prstGeom>
          <a:solidFill>
            <a:srgbClr val="57B395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anchor="ctr"/>
          <a:lstStyle/>
          <a:p>
            <a:pPr>
              <a:defRPr/>
            </a:pP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</a:rPr>
              <a:t>Users can perform presentations on a projector or computer and print out a presentation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74712" y="4603514"/>
            <a:ext cx="10442576" cy="1201306"/>
            <a:chOff x="874712" y="4603514"/>
            <a:chExt cx="10442576" cy="1201306"/>
          </a:xfrm>
        </p:grpSpPr>
        <p:sp>
          <p:nvSpPr>
            <p:cNvPr id="6" name="矩形 5"/>
            <p:cNvSpPr/>
            <p:nvPr/>
          </p:nvSpPr>
          <p:spPr>
            <a:xfrm>
              <a:off x="874712" y="5195422"/>
              <a:ext cx="10442576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computers, or they can print and produce films for use in a wider range of areas. Use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Microsoft Office PowerPoint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Not only can you create presentations, but you can also host face-to-head meetings, remote meetings, or presentations on the Internet to audiences on the web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874712" y="4726910"/>
              <a:ext cx="310038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  <p:sp>
          <p:nvSpPr>
            <p:cNvPr id="8" name="加号 7"/>
            <p:cNvSpPr/>
            <p:nvPr/>
          </p:nvSpPr>
          <p:spPr>
            <a:xfrm>
              <a:off x="2510630" y="4603514"/>
              <a:ext cx="335762" cy="335762"/>
            </a:xfrm>
            <a:prstGeom prst="mathPlus">
              <a:avLst>
                <a:gd name="adj1" fmla="val 19520"/>
              </a:avLst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5692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75250" y="1461919"/>
            <a:ext cx="1841500" cy="1841500"/>
            <a:chOff x="1516330" y="3568700"/>
            <a:chExt cx="1371600" cy="1371600"/>
          </a:xfrm>
        </p:grpSpPr>
        <p:sp>
          <p:nvSpPr>
            <p:cNvPr id="5" name="椭圆 4"/>
            <p:cNvSpPr/>
            <p:nvPr/>
          </p:nvSpPr>
          <p:spPr>
            <a:xfrm>
              <a:off x="1516330" y="35687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63812" y="3676126"/>
              <a:ext cx="476629" cy="435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7B395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74878" y="4054720"/>
              <a:ext cx="1054506" cy="70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Catalog Title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Add to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59519" y="3707487"/>
            <a:ext cx="3672962" cy="338554"/>
            <a:chOff x="4323093" y="3786669"/>
            <a:chExt cx="3672962" cy="338554"/>
          </a:xfrm>
        </p:grpSpPr>
        <p:sp>
          <p:nvSpPr>
            <p:cNvPr id="25" name="文本框 2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259519" y="4202339"/>
            <a:ext cx="3672962" cy="338554"/>
            <a:chOff x="4323093" y="3786669"/>
            <a:chExt cx="3672962" cy="338554"/>
          </a:xfrm>
        </p:grpSpPr>
        <p:sp>
          <p:nvSpPr>
            <p:cNvPr id="28" name="文本框 27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59519" y="4697191"/>
            <a:ext cx="3672962" cy="338554"/>
            <a:chOff x="4323093" y="3786669"/>
            <a:chExt cx="3672962" cy="338554"/>
          </a:xfrm>
        </p:grpSpPr>
        <p:sp>
          <p:nvSpPr>
            <p:cNvPr id="35" name="文本框 3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61469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Other_1"/>
          <p:cNvSpPr/>
          <p:nvPr>
            <p:custDataLst>
              <p:tags r:id="rId1"/>
            </p:custDataLst>
          </p:nvPr>
        </p:nvSpPr>
        <p:spPr>
          <a:xfrm>
            <a:off x="5807075" y="1951038"/>
            <a:ext cx="577850" cy="3395662"/>
          </a:xfrm>
          <a:custGeom>
            <a:avLst/>
            <a:gdLst>
              <a:gd name="connsiteX0" fmla="*/ 286341 w 572682"/>
              <a:gd name="connsiteY0" fmla="*/ 0 h 3360921"/>
              <a:gd name="connsiteX1" fmla="*/ 572682 w 572682"/>
              <a:gd name="connsiteY1" fmla="*/ 286341 h 3360921"/>
              <a:gd name="connsiteX2" fmla="*/ 488815 w 572682"/>
              <a:gd name="connsiteY2" fmla="*/ 488815 h 3360921"/>
              <a:gd name="connsiteX3" fmla="*/ 452012 w 572682"/>
              <a:gd name="connsiteY3" fmla="*/ 513628 h 3360921"/>
              <a:gd name="connsiteX4" fmla="*/ 452012 w 572682"/>
              <a:gd name="connsiteY4" fmla="*/ 1449520 h 3360921"/>
              <a:gd name="connsiteX5" fmla="*/ 488815 w 572682"/>
              <a:gd name="connsiteY5" fmla="*/ 1474333 h 3360921"/>
              <a:gd name="connsiteX6" fmla="*/ 572682 w 572682"/>
              <a:gd name="connsiteY6" fmla="*/ 1676807 h 3360921"/>
              <a:gd name="connsiteX7" fmla="*/ 488815 w 572682"/>
              <a:gd name="connsiteY7" fmla="*/ 1879281 h 3360921"/>
              <a:gd name="connsiteX8" fmla="*/ 452012 w 572682"/>
              <a:gd name="connsiteY8" fmla="*/ 1904094 h 3360921"/>
              <a:gd name="connsiteX9" fmla="*/ 452012 w 572682"/>
              <a:gd name="connsiteY9" fmla="*/ 2847293 h 3360921"/>
              <a:gd name="connsiteX10" fmla="*/ 488815 w 572682"/>
              <a:gd name="connsiteY10" fmla="*/ 2872106 h 3360921"/>
              <a:gd name="connsiteX11" fmla="*/ 572682 w 572682"/>
              <a:gd name="connsiteY11" fmla="*/ 3074580 h 3360921"/>
              <a:gd name="connsiteX12" fmla="*/ 286341 w 572682"/>
              <a:gd name="connsiteY12" fmla="*/ 3360921 h 3360921"/>
              <a:gd name="connsiteX13" fmla="*/ 0 w 572682"/>
              <a:gd name="connsiteY13" fmla="*/ 3074580 h 3360921"/>
              <a:gd name="connsiteX14" fmla="*/ 83868 w 572682"/>
              <a:gd name="connsiteY14" fmla="*/ 2872106 h 3360921"/>
              <a:gd name="connsiteX15" fmla="*/ 120669 w 572682"/>
              <a:gd name="connsiteY15" fmla="*/ 2847294 h 3360921"/>
              <a:gd name="connsiteX16" fmla="*/ 120669 w 572682"/>
              <a:gd name="connsiteY16" fmla="*/ 1904093 h 3360921"/>
              <a:gd name="connsiteX17" fmla="*/ 83868 w 572682"/>
              <a:gd name="connsiteY17" fmla="*/ 1879281 h 3360921"/>
              <a:gd name="connsiteX18" fmla="*/ 0 w 572682"/>
              <a:gd name="connsiteY18" fmla="*/ 1676807 h 3360921"/>
              <a:gd name="connsiteX19" fmla="*/ 83868 w 572682"/>
              <a:gd name="connsiteY19" fmla="*/ 1474333 h 3360921"/>
              <a:gd name="connsiteX20" fmla="*/ 120669 w 572682"/>
              <a:gd name="connsiteY20" fmla="*/ 1449521 h 3360921"/>
              <a:gd name="connsiteX21" fmla="*/ 120669 w 572682"/>
              <a:gd name="connsiteY21" fmla="*/ 513627 h 3360921"/>
              <a:gd name="connsiteX22" fmla="*/ 83868 w 572682"/>
              <a:gd name="connsiteY22" fmla="*/ 488815 h 3360921"/>
              <a:gd name="connsiteX23" fmla="*/ 0 w 572682"/>
              <a:gd name="connsiteY23" fmla="*/ 286341 h 3360921"/>
              <a:gd name="connsiteX24" fmla="*/ 286341 w 572682"/>
              <a:gd name="connsiteY24" fmla="*/ 0 h 336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2682" h="3360921">
                <a:moveTo>
                  <a:pt x="286341" y="0"/>
                </a:moveTo>
                <a:cubicBezTo>
                  <a:pt x="444483" y="0"/>
                  <a:pt x="572682" y="128199"/>
                  <a:pt x="572682" y="286341"/>
                </a:cubicBezTo>
                <a:cubicBezTo>
                  <a:pt x="572682" y="365412"/>
                  <a:pt x="540632" y="436997"/>
                  <a:pt x="488815" y="488815"/>
                </a:cubicBezTo>
                <a:lnTo>
                  <a:pt x="452012" y="513628"/>
                </a:lnTo>
                <a:lnTo>
                  <a:pt x="452012" y="1449520"/>
                </a:lnTo>
                <a:lnTo>
                  <a:pt x="488815" y="1474333"/>
                </a:lnTo>
                <a:cubicBezTo>
                  <a:pt x="540632" y="1526151"/>
                  <a:pt x="572682" y="1597736"/>
                  <a:pt x="572682" y="1676807"/>
                </a:cubicBezTo>
                <a:cubicBezTo>
                  <a:pt x="572682" y="1755878"/>
                  <a:pt x="540632" y="1827463"/>
                  <a:pt x="488815" y="1879281"/>
                </a:cubicBezTo>
                <a:lnTo>
                  <a:pt x="452012" y="1904094"/>
                </a:lnTo>
                <a:lnTo>
                  <a:pt x="452012" y="2847293"/>
                </a:lnTo>
                <a:lnTo>
                  <a:pt x="488815" y="2872106"/>
                </a:lnTo>
                <a:cubicBezTo>
                  <a:pt x="540632" y="2923924"/>
                  <a:pt x="572682" y="2995509"/>
                  <a:pt x="572682" y="3074580"/>
                </a:cubicBezTo>
                <a:cubicBezTo>
                  <a:pt x="572682" y="3232722"/>
                  <a:pt x="444483" y="3360921"/>
                  <a:pt x="286341" y="3360921"/>
                </a:cubicBezTo>
                <a:cubicBezTo>
                  <a:pt x="128199" y="3360921"/>
                  <a:pt x="0" y="3232722"/>
                  <a:pt x="0" y="3074580"/>
                </a:cubicBezTo>
                <a:cubicBezTo>
                  <a:pt x="0" y="2995509"/>
                  <a:pt x="32050" y="2923924"/>
                  <a:pt x="83868" y="2872106"/>
                </a:cubicBezTo>
                <a:lnTo>
                  <a:pt x="120669" y="2847294"/>
                </a:lnTo>
                <a:lnTo>
                  <a:pt x="120669" y="1904093"/>
                </a:lnTo>
                <a:lnTo>
                  <a:pt x="83868" y="1879281"/>
                </a:lnTo>
                <a:cubicBezTo>
                  <a:pt x="32050" y="1827463"/>
                  <a:pt x="0" y="1755878"/>
                  <a:pt x="0" y="1676807"/>
                </a:cubicBezTo>
                <a:cubicBezTo>
                  <a:pt x="0" y="1597736"/>
                  <a:pt x="32050" y="1526151"/>
                  <a:pt x="83868" y="1474333"/>
                </a:cubicBezTo>
                <a:lnTo>
                  <a:pt x="120669" y="1449521"/>
                </a:lnTo>
                <a:lnTo>
                  <a:pt x="120669" y="513627"/>
                </a:lnTo>
                <a:lnTo>
                  <a:pt x="83868" y="488815"/>
                </a:lnTo>
                <a:cubicBezTo>
                  <a:pt x="32050" y="436997"/>
                  <a:pt x="0" y="365412"/>
                  <a:pt x="0" y="286341"/>
                </a:cubicBezTo>
                <a:cubicBezTo>
                  <a:pt x="0" y="128199"/>
                  <a:pt x="128199" y="0"/>
                  <a:pt x="286341" y="0"/>
                </a:cubicBezTo>
                <a:close/>
              </a:path>
            </a:pathLst>
          </a:custGeom>
          <a:gradFill>
            <a:gsLst>
              <a:gs pos="0">
                <a:srgbClr val="57B395"/>
              </a:gs>
              <a:gs pos="100000">
                <a:schemeClr val="bg1">
                  <a:lumMod val="50000"/>
                </a:schemeClr>
              </a:gs>
            </a:gsLst>
            <a:lin ang="2700000" scaled="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MH_Other_2"/>
          <p:cNvSpPr/>
          <p:nvPr>
            <p:custDataLst>
              <p:tags r:id="rId2"/>
            </p:custDataLst>
          </p:nvPr>
        </p:nvSpPr>
        <p:spPr>
          <a:xfrm>
            <a:off x="5906996" y="2050705"/>
            <a:ext cx="378012" cy="3780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MH_Other_3"/>
          <p:cNvSpPr/>
          <p:nvPr>
            <p:custDataLst>
              <p:tags r:id="rId3"/>
            </p:custDataLst>
          </p:nvPr>
        </p:nvSpPr>
        <p:spPr>
          <a:xfrm>
            <a:off x="5906996" y="4867691"/>
            <a:ext cx="378012" cy="3780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MH_Other_4"/>
          <p:cNvSpPr/>
          <p:nvPr>
            <p:custDataLst>
              <p:tags r:id="rId4"/>
            </p:custDataLst>
          </p:nvPr>
        </p:nvSpPr>
        <p:spPr>
          <a:xfrm>
            <a:off x="5906996" y="3455506"/>
            <a:ext cx="378012" cy="3780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MH_Other_5"/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>
            <a:off x="6492875" y="2128838"/>
            <a:ext cx="279400" cy="220662"/>
          </a:xfrm>
          <a:custGeom>
            <a:avLst/>
            <a:gdLst>
              <a:gd name="T0" fmla="*/ 457481883 w 5616"/>
              <a:gd name="T1" fmla="*/ 457857528 h 4433"/>
              <a:gd name="T2" fmla="*/ 457481883 w 5616"/>
              <a:gd name="T3" fmla="*/ 457857528 h 4433"/>
              <a:gd name="T4" fmla="*/ 457481883 w 5616"/>
              <a:gd name="T5" fmla="*/ 457857528 h 4433"/>
              <a:gd name="T6" fmla="*/ 457481883 w 5616"/>
              <a:gd name="T7" fmla="*/ 457857528 h 4433"/>
              <a:gd name="T8" fmla="*/ 457481883 w 5616"/>
              <a:gd name="T9" fmla="*/ 457857528 h 4433"/>
              <a:gd name="T10" fmla="*/ 457481883 w 5616"/>
              <a:gd name="T11" fmla="*/ 457857528 h 4433"/>
              <a:gd name="T12" fmla="*/ 457481883 w 5616"/>
              <a:gd name="T13" fmla="*/ 457857528 h 4433"/>
              <a:gd name="T14" fmla="*/ 457481883 w 5616"/>
              <a:gd name="T15" fmla="*/ 457857528 h 4433"/>
              <a:gd name="T16" fmla="*/ 457481883 w 5616"/>
              <a:gd name="T17" fmla="*/ 457857528 h 4433"/>
              <a:gd name="T18" fmla="*/ 457481883 w 5616"/>
              <a:gd name="T19" fmla="*/ 457857528 h 4433"/>
              <a:gd name="T20" fmla="*/ 457481883 w 5616"/>
              <a:gd name="T21" fmla="*/ 457857528 h 4433"/>
              <a:gd name="T22" fmla="*/ 457481883 w 5616"/>
              <a:gd name="T23" fmla="*/ 457857528 h 4433"/>
              <a:gd name="T24" fmla="*/ 457481883 w 5616"/>
              <a:gd name="T25" fmla="*/ 457857528 h 4433"/>
              <a:gd name="T26" fmla="*/ 457481883 w 5616"/>
              <a:gd name="T27" fmla="*/ 457857528 h 44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616" h="4433">
                <a:moveTo>
                  <a:pt x="1854" y="1391"/>
                </a:moveTo>
                <a:lnTo>
                  <a:pt x="0" y="983"/>
                </a:lnTo>
                <a:lnTo>
                  <a:pt x="346" y="2217"/>
                </a:lnTo>
                <a:lnTo>
                  <a:pt x="0" y="3451"/>
                </a:lnTo>
                <a:lnTo>
                  <a:pt x="1854" y="3043"/>
                </a:lnTo>
                <a:lnTo>
                  <a:pt x="2116" y="2217"/>
                </a:lnTo>
                <a:lnTo>
                  <a:pt x="1854" y="1391"/>
                </a:lnTo>
                <a:close/>
                <a:moveTo>
                  <a:pt x="5616" y="2217"/>
                </a:moveTo>
                <a:lnTo>
                  <a:pt x="1777" y="0"/>
                </a:lnTo>
                <a:lnTo>
                  <a:pt x="2481" y="2217"/>
                </a:lnTo>
                <a:lnTo>
                  <a:pt x="1777" y="4433"/>
                </a:lnTo>
                <a:lnTo>
                  <a:pt x="5616" y="2217"/>
                </a:lnTo>
                <a:close/>
              </a:path>
            </a:pathLst>
          </a:custGeom>
          <a:gradFill>
            <a:gsLst>
              <a:gs pos="100000">
                <a:srgbClr val="57B395"/>
              </a:gs>
              <a:gs pos="0">
                <a:schemeClr val="bg1">
                  <a:lumMod val="5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MH_Other_6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 flipH="1">
            <a:off x="5421313" y="3536951"/>
            <a:ext cx="279400" cy="219075"/>
          </a:xfrm>
          <a:custGeom>
            <a:avLst/>
            <a:gdLst>
              <a:gd name="T0" fmla="*/ 457481883 w 5616"/>
              <a:gd name="T1" fmla="*/ 457857528 h 4433"/>
              <a:gd name="T2" fmla="*/ 457481883 w 5616"/>
              <a:gd name="T3" fmla="*/ 457857528 h 4433"/>
              <a:gd name="T4" fmla="*/ 457481883 w 5616"/>
              <a:gd name="T5" fmla="*/ 457857528 h 4433"/>
              <a:gd name="T6" fmla="*/ 457481883 w 5616"/>
              <a:gd name="T7" fmla="*/ 457857528 h 4433"/>
              <a:gd name="T8" fmla="*/ 457481883 w 5616"/>
              <a:gd name="T9" fmla="*/ 457857528 h 4433"/>
              <a:gd name="T10" fmla="*/ 457481883 w 5616"/>
              <a:gd name="T11" fmla="*/ 457857528 h 4433"/>
              <a:gd name="T12" fmla="*/ 457481883 w 5616"/>
              <a:gd name="T13" fmla="*/ 457857528 h 4433"/>
              <a:gd name="T14" fmla="*/ 457481883 w 5616"/>
              <a:gd name="T15" fmla="*/ 457857528 h 4433"/>
              <a:gd name="T16" fmla="*/ 457481883 w 5616"/>
              <a:gd name="T17" fmla="*/ 457857528 h 4433"/>
              <a:gd name="T18" fmla="*/ 457481883 w 5616"/>
              <a:gd name="T19" fmla="*/ 457857528 h 4433"/>
              <a:gd name="T20" fmla="*/ 457481883 w 5616"/>
              <a:gd name="T21" fmla="*/ 457857528 h 4433"/>
              <a:gd name="T22" fmla="*/ 457481883 w 5616"/>
              <a:gd name="T23" fmla="*/ 457857528 h 4433"/>
              <a:gd name="T24" fmla="*/ 457481883 w 5616"/>
              <a:gd name="T25" fmla="*/ 457857528 h 4433"/>
              <a:gd name="T26" fmla="*/ 457481883 w 5616"/>
              <a:gd name="T27" fmla="*/ 457857528 h 44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616" h="4433">
                <a:moveTo>
                  <a:pt x="1854" y="1391"/>
                </a:moveTo>
                <a:lnTo>
                  <a:pt x="0" y="983"/>
                </a:lnTo>
                <a:lnTo>
                  <a:pt x="346" y="2217"/>
                </a:lnTo>
                <a:lnTo>
                  <a:pt x="0" y="3451"/>
                </a:lnTo>
                <a:lnTo>
                  <a:pt x="1854" y="3043"/>
                </a:lnTo>
                <a:lnTo>
                  <a:pt x="2116" y="2217"/>
                </a:lnTo>
                <a:lnTo>
                  <a:pt x="1854" y="1391"/>
                </a:lnTo>
                <a:close/>
                <a:moveTo>
                  <a:pt x="5616" y="2217"/>
                </a:moveTo>
                <a:lnTo>
                  <a:pt x="1777" y="0"/>
                </a:lnTo>
                <a:lnTo>
                  <a:pt x="2481" y="2217"/>
                </a:lnTo>
                <a:lnTo>
                  <a:pt x="1777" y="4433"/>
                </a:lnTo>
                <a:lnTo>
                  <a:pt x="5616" y="2217"/>
                </a:lnTo>
                <a:close/>
              </a:path>
            </a:pathLst>
          </a:custGeom>
          <a:gradFill>
            <a:gsLst>
              <a:gs pos="100000">
                <a:srgbClr val="57B395"/>
              </a:gs>
              <a:gs pos="0">
                <a:schemeClr val="bg1">
                  <a:lumMod val="5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" name="MH_Other_7"/>
          <p:cNvSpPr>
            <a:spLocks noChangeAspect="1"/>
          </p:cNvSpPr>
          <p:nvPr>
            <p:custDataLst>
              <p:tags r:id="rId7"/>
            </p:custDataLst>
          </p:nvPr>
        </p:nvSpPr>
        <p:spPr bwMode="auto">
          <a:xfrm>
            <a:off x="6492875" y="4946651"/>
            <a:ext cx="279400" cy="220663"/>
          </a:xfrm>
          <a:custGeom>
            <a:avLst/>
            <a:gdLst>
              <a:gd name="T0" fmla="*/ 457481883 w 5616"/>
              <a:gd name="T1" fmla="*/ 457857528 h 4433"/>
              <a:gd name="T2" fmla="*/ 457481883 w 5616"/>
              <a:gd name="T3" fmla="*/ 457857528 h 4433"/>
              <a:gd name="T4" fmla="*/ 457481883 w 5616"/>
              <a:gd name="T5" fmla="*/ 457857528 h 4433"/>
              <a:gd name="T6" fmla="*/ 457481883 w 5616"/>
              <a:gd name="T7" fmla="*/ 457857528 h 4433"/>
              <a:gd name="T8" fmla="*/ 457481883 w 5616"/>
              <a:gd name="T9" fmla="*/ 457857528 h 4433"/>
              <a:gd name="T10" fmla="*/ 457481883 w 5616"/>
              <a:gd name="T11" fmla="*/ 457857528 h 4433"/>
              <a:gd name="T12" fmla="*/ 457481883 w 5616"/>
              <a:gd name="T13" fmla="*/ 457857528 h 4433"/>
              <a:gd name="T14" fmla="*/ 457481883 w 5616"/>
              <a:gd name="T15" fmla="*/ 457857528 h 4433"/>
              <a:gd name="T16" fmla="*/ 457481883 w 5616"/>
              <a:gd name="T17" fmla="*/ 457857528 h 4433"/>
              <a:gd name="T18" fmla="*/ 457481883 w 5616"/>
              <a:gd name="T19" fmla="*/ 457857528 h 4433"/>
              <a:gd name="T20" fmla="*/ 457481883 w 5616"/>
              <a:gd name="T21" fmla="*/ 457857528 h 4433"/>
              <a:gd name="T22" fmla="*/ 457481883 w 5616"/>
              <a:gd name="T23" fmla="*/ 457857528 h 4433"/>
              <a:gd name="T24" fmla="*/ 457481883 w 5616"/>
              <a:gd name="T25" fmla="*/ 457857528 h 4433"/>
              <a:gd name="T26" fmla="*/ 457481883 w 5616"/>
              <a:gd name="T27" fmla="*/ 457857528 h 44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616" h="4433">
                <a:moveTo>
                  <a:pt x="1854" y="1391"/>
                </a:moveTo>
                <a:lnTo>
                  <a:pt x="0" y="983"/>
                </a:lnTo>
                <a:lnTo>
                  <a:pt x="346" y="2217"/>
                </a:lnTo>
                <a:lnTo>
                  <a:pt x="0" y="3451"/>
                </a:lnTo>
                <a:lnTo>
                  <a:pt x="1854" y="3043"/>
                </a:lnTo>
                <a:lnTo>
                  <a:pt x="2116" y="2217"/>
                </a:lnTo>
                <a:lnTo>
                  <a:pt x="1854" y="1391"/>
                </a:lnTo>
                <a:close/>
                <a:moveTo>
                  <a:pt x="5616" y="2217"/>
                </a:moveTo>
                <a:lnTo>
                  <a:pt x="1777" y="0"/>
                </a:lnTo>
                <a:lnTo>
                  <a:pt x="2481" y="2217"/>
                </a:lnTo>
                <a:lnTo>
                  <a:pt x="1777" y="4433"/>
                </a:lnTo>
                <a:lnTo>
                  <a:pt x="5616" y="2217"/>
                </a:lnTo>
                <a:close/>
              </a:path>
            </a:pathLst>
          </a:custGeom>
          <a:gradFill>
            <a:gsLst>
              <a:gs pos="100000">
                <a:srgbClr val="57B395"/>
              </a:gs>
              <a:gs pos="0">
                <a:schemeClr val="bg1">
                  <a:lumMod val="5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0658" y="3170056"/>
            <a:ext cx="2672705" cy="962022"/>
            <a:chOff x="2640658" y="3170056"/>
            <a:chExt cx="2672705" cy="962022"/>
          </a:xfrm>
        </p:grpSpPr>
        <p:sp>
          <p:nvSpPr>
            <p:cNvPr id="11" name="矩形 10"/>
            <p:cNvSpPr/>
            <p:nvPr/>
          </p:nvSpPr>
          <p:spPr>
            <a:xfrm>
              <a:off x="2640658" y="3522680"/>
              <a:ext cx="267270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486963" y="3170056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016750" y="1767590"/>
            <a:ext cx="2672705" cy="962022"/>
            <a:chOff x="7016750" y="1767590"/>
            <a:chExt cx="2672705" cy="962022"/>
          </a:xfrm>
        </p:grpSpPr>
        <p:sp>
          <p:nvSpPr>
            <p:cNvPr id="13" name="矩形 12"/>
            <p:cNvSpPr/>
            <p:nvPr/>
          </p:nvSpPr>
          <p:spPr>
            <a:xfrm>
              <a:off x="7016750" y="2120214"/>
              <a:ext cx="267270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7016750" y="1767590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16750" y="4579756"/>
            <a:ext cx="2672705" cy="962022"/>
            <a:chOff x="7016750" y="4579756"/>
            <a:chExt cx="2672705" cy="962022"/>
          </a:xfrm>
        </p:grpSpPr>
        <p:sp>
          <p:nvSpPr>
            <p:cNvPr id="15" name="矩形 14"/>
            <p:cNvSpPr/>
            <p:nvPr/>
          </p:nvSpPr>
          <p:spPr>
            <a:xfrm>
              <a:off x="7016750" y="4932380"/>
              <a:ext cx="267270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016750" y="4579756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554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5624514" y="3833814"/>
            <a:ext cx="5492211" cy="1293131"/>
            <a:chOff x="5624514" y="3833814"/>
            <a:chExt cx="5492211" cy="1293131"/>
          </a:xfrm>
        </p:grpSpPr>
        <p:sp>
          <p:nvSpPr>
            <p:cNvPr id="4" name="MH_Other_1"/>
            <p:cNvSpPr/>
            <p:nvPr>
              <p:custDataLst>
                <p:tags r:id="rId7"/>
              </p:custDataLst>
            </p:nvPr>
          </p:nvSpPr>
          <p:spPr>
            <a:xfrm>
              <a:off x="5624514" y="3833814"/>
              <a:ext cx="1049337" cy="1049337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MH_Other_2"/>
            <p:cNvSpPr/>
            <p:nvPr>
              <p:custDataLst>
                <p:tags r:id="rId8"/>
              </p:custDataLst>
            </p:nvPr>
          </p:nvSpPr>
          <p:spPr>
            <a:xfrm>
              <a:off x="5718071" y="3926374"/>
              <a:ext cx="863260" cy="8632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MH_Other_3"/>
            <p:cNvSpPr/>
            <p:nvPr>
              <p:custDataLst>
                <p:tags r:id="rId9"/>
              </p:custDataLst>
            </p:nvPr>
          </p:nvSpPr>
          <p:spPr>
            <a:xfrm>
              <a:off x="6732589" y="3911601"/>
              <a:ext cx="198437" cy="893763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" fmla="*/ 0 w 202450"/>
                <a:gd name="connsiteY0" fmla="*/ 0 h 904875"/>
                <a:gd name="connsiteX1" fmla="*/ 202407 w 202450"/>
                <a:gd name="connsiteY1" fmla="*/ 471488 h 904875"/>
                <a:gd name="connsiteX2" fmla="*/ 14288 w 202450"/>
                <a:gd name="connsiteY2" fmla="*/ 904875 h 904875"/>
                <a:gd name="connsiteX0" fmla="*/ 0 w 202558"/>
                <a:gd name="connsiteY0" fmla="*/ 0 h 904875"/>
                <a:gd name="connsiteX1" fmla="*/ 202407 w 202558"/>
                <a:gd name="connsiteY1" fmla="*/ 471488 h 904875"/>
                <a:gd name="connsiteX2" fmla="*/ 14288 w 202558"/>
                <a:gd name="connsiteY2" fmla="*/ 904875 h 904875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798"/>
                <a:gd name="connsiteY0" fmla="*/ 0 h 916781"/>
                <a:gd name="connsiteX1" fmla="*/ 204788 w 204798"/>
                <a:gd name="connsiteY1" fmla="*/ 464344 h 916781"/>
                <a:gd name="connsiteX2" fmla="*/ 7144 w 204798"/>
                <a:gd name="connsiteY2" fmla="*/ 916781 h 916781"/>
                <a:gd name="connsiteX0" fmla="*/ 0 w 204800"/>
                <a:gd name="connsiteY0" fmla="*/ 0 h 916781"/>
                <a:gd name="connsiteX1" fmla="*/ 204788 w 204800"/>
                <a:gd name="connsiteY1" fmla="*/ 464344 h 916781"/>
                <a:gd name="connsiteX2" fmla="*/ 7144 w 204800"/>
                <a:gd name="connsiteY2" fmla="*/ 916781 h 9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7" name="MH_Other_4"/>
            <p:cNvCxnSpPr/>
            <p:nvPr>
              <p:custDataLst>
                <p:tags r:id="rId10"/>
              </p:custDataLst>
            </p:nvPr>
          </p:nvCxnSpPr>
          <p:spPr>
            <a:xfrm>
              <a:off x="6929439" y="4356100"/>
              <a:ext cx="225425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H_Other_5"/>
            <p:cNvSpPr/>
            <p:nvPr>
              <p:custDataLst>
                <p:tags r:id="rId11"/>
              </p:custDataLst>
            </p:nvPr>
          </p:nvSpPr>
          <p:spPr>
            <a:xfrm>
              <a:off x="6867526" y="4294189"/>
              <a:ext cx="123825" cy="1222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MH_Other_6"/>
            <p:cNvSpPr/>
            <p:nvPr>
              <p:custDataLst>
                <p:tags r:id="rId12"/>
              </p:custDataLst>
            </p:nvPr>
          </p:nvSpPr>
          <p:spPr>
            <a:xfrm>
              <a:off x="5934075" y="4206876"/>
              <a:ext cx="431800" cy="296863"/>
            </a:xfrm>
            <a:custGeom>
              <a:avLst/>
              <a:gdLst>
                <a:gd name="connsiteX0" fmla="*/ 1720704 w 1721074"/>
                <a:gd name="connsiteY0" fmla="*/ 0 h 1180530"/>
                <a:gd name="connsiteX1" fmla="*/ 1721074 w 1721074"/>
                <a:gd name="connsiteY1" fmla="*/ 328961 h 1180530"/>
                <a:gd name="connsiteX2" fmla="*/ 1609393 w 1721074"/>
                <a:gd name="connsiteY2" fmla="*/ 253106 h 1180530"/>
                <a:gd name="connsiteX3" fmla="*/ 1153934 w 1721074"/>
                <a:gd name="connsiteY3" fmla="*/ 933995 h 1180530"/>
                <a:gd name="connsiteX4" fmla="*/ 899597 w 1721074"/>
                <a:gd name="connsiteY4" fmla="*/ 519521 h 1180530"/>
                <a:gd name="connsiteX5" fmla="*/ 532223 w 1721074"/>
                <a:gd name="connsiteY5" fmla="*/ 1009354 h 1180530"/>
                <a:gd name="connsiteX6" fmla="*/ 292016 w 1721074"/>
                <a:gd name="connsiteY6" fmla="*/ 792697 h 1180530"/>
                <a:gd name="connsiteX7" fmla="*/ 0 w 1721074"/>
                <a:gd name="connsiteY7" fmla="*/ 1180530 h 1180530"/>
                <a:gd name="connsiteX8" fmla="*/ 0 w 1721074"/>
                <a:gd name="connsiteY8" fmla="*/ 996382 h 1180530"/>
                <a:gd name="connsiteX9" fmla="*/ 277886 w 1721074"/>
                <a:gd name="connsiteY9" fmla="*/ 613720 h 1180530"/>
                <a:gd name="connsiteX10" fmla="*/ 503963 w 1721074"/>
                <a:gd name="connsiteY10" fmla="*/ 839796 h 1180530"/>
                <a:gd name="connsiteX11" fmla="*/ 923147 w 1721074"/>
                <a:gd name="connsiteY11" fmla="*/ 316994 h 1180530"/>
                <a:gd name="connsiteX12" fmla="*/ 1158644 w 1721074"/>
                <a:gd name="connsiteY12" fmla="*/ 731468 h 1180530"/>
                <a:gd name="connsiteX13" fmla="*/ 1529274 w 1721074"/>
                <a:gd name="connsiteY13" fmla="*/ 198688 h 1180530"/>
                <a:gd name="connsiteX14" fmla="*/ 1414772 w 1721074"/>
                <a:gd name="connsiteY14" fmla="*/ 120917 h 118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21074" h="1180530">
                  <a:moveTo>
                    <a:pt x="1720704" y="0"/>
                  </a:moveTo>
                  <a:lnTo>
                    <a:pt x="1721074" y="328961"/>
                  </a:lnTo>
                  <a:lnTo>
                    <a:pt x="1609393" y="253106"/>
                  </a:lnTo>
                  <a:lnTo>
                    <a:pt x="1153934" y="933995"/>
                  </a:lnTo>
                  <a:lnTo>
                    <a:pt x="899597" y="519521"/>
                  </a:lnTo>
                  <a:lnTo>
                    <a:pt x="532223" y="1009354"/>
                  </a:lnTo>
                  <a:lnTo>
                    <a:pt x="292016" y="792697"/>
                  </a:lnTo>
                  <a:lnTo>
                    <a:pt x="0" y="1180530"/>
                  </a:lnTo>
                  <a:lnTo>
                    <a:pt x="0" y="996382"/>
                  </a:lnTo>
                  <a:lnTo>
                    <a:pt x="277886" y="613720"/>
                  </a:lnTo>
                  <a:lnTo>
                    <a:pt x="503963" y="839796"/>
                  </a:lnTo>
                  <a:lnTo>
                    <a:pt x="923147" y="316994"/>
                  </a:lnTo>
                  <a:lnTo>
                    <a:pt x="1158644" y="731468"/>
                  </a:lnTo>
                  <a:lnTo>
                    <a:pt x="1529274" y="198688"/>
                  </a:lnTo>
                  <a:lnTo>
                    <a:pt x="1414772" y="1209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419439" y="4259015"/>
              <a:ext cx="3327636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 and print presentations to be made into film for use in a wider range of areas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7419438" y="3906391"/>
              <a:ext cx="3697287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52695" y="2325241"/>
            <a:ext cx="5429081" cy="1220554"/>
            <a:chOff x="1152695" y="2325241"/>
            <a:chExt cx="5429081" cy="1220554"/>
          </a:xfrm>
        </p:grpSpPr>
        <p:sp>
          <p:nvSpPr>
            <p:cNvPr id="10" name="MH_Other_7"/>
            <p:cNvSpPr/>
            <p:nvPr>
              <p:custDataLst>
                <p:tags r:id="rId1"/>
              </p:custDataLst>
            </p:nvPr>
          </p:nvSpPr>
          <p:spPr>
            <a:xfrm flipH="1">
              <a:off x="5532439" y="2355850"/>
              <a:ext cx="1049337" cy="1049338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MH_Other_8"/>
            <p:cNvSpPr/>
            <p:nvPr>
              <p:custDataLst>
                <p:tags r:id="rId2"/>
              </p:custDataLst>
            </p:nvPr>
          </p:nvSpPr>
          <p:spPr>
            <a:xfrm flipH="1">
              <a:off x="5625247" y="2449062"/>
              <a:ext cx="863260" cy="863260"/>
            </a:xfrm>
            <a:prstGeom prst="ellipse">
              <a:avLst/>
            </a:prstGeom>
            <a:solidFill>
              <a:srgbClr val="57B395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MH_Other_9"/>
            <p:cNvSpPr/>
            <p:nvPr>
              <p:custDataLst>
                <p:tags r:id="rId3"/>
              </p:custDataLst>
            </p:nvPr>
          </p:nvSpPr>
          <p:spPr>
            <a:xfrm flipH="1">
              <a:off x="5275264" y="2433638"/>
              <a:ext cx="198437" cy="893762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" fmla="*/ 0 w 202450"/>
                <a:gd name="connsiteY0" fmla="*/ 0 h 904875"/>
                <a:gd name="connsiteX1" fmla="*/ 202407 w 202450"/>
                <a:gd name="connsiteY1" fmla="*/ 471488 h 904875"/>
                <a:gd name="connsiteX2" fmla="*/ 14288 w 202450"/>
                <a:gd name="connsiteY2" fmla="*/ 904875 h 904875"/>
                <a:gd name="connsiteX0" fmla="*/ 0 w 202558"/>
                <a:gd name="connsiteY0" fmla="*/ 0 h 904875"/>
                <a:gd name="connsiteX1" fmla="*/ 202407 w 202558"/>
                <a:gd name="connsiteY1" fmla="*/ 471488 h 904875"/>
                <a:gd name="connsiteX2" fmla="*/ 14288 w 202558"/>
                <a:gd name="connsiteY2" fmla="*/ 904875 h 904875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798"/>
                <a:gd name="connsiteY0" fmla="*/ 0 h 916781"/>
                <a:gd name="connsiteX1" fmla="*/ 204788 w 204798"/>
                <a:gd name="connsiteY1" fmla="*/ 464344 h 916781"/>
                <a:gd name="connsiteX2" fmla="*/ 7144 w 204798"/>
                <a:gd name="connsiteY2" fmla="*/ 916781 h 916781"/>
                <a:gd name="connsiteX0" fmla="*/ 0 w 204800"/>
                <a:gd name="connsiteY0" fmla="*/ 0 h 916781"/>
                <a:gd name="connsiteX1" fmla="*/ 204788 w 204800"/>
                <a:gd name="connsiteY1" fmla="*/ 464344 h 916781"/>
                <a:gd name="connsiteX2" fmla="*/ 7144 w 204800"/>
                <a:gd name="connsiteY2" fmla="*/ 916781 h 9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rgbClr val="57B395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3" name="MH_Other_10"/>
            <p:cNvCxnSpPr/>
            <p:nvPr>
              <p:custDataLst>
                <p:tags r:id="rId4"/>
              </p:custDataLst>
            </p:nvPr>
          </p:nvCxnSpPr>
          <p:spPr>
            <a:xfrm flipH="1">
              <a:off x="5051426" y="2878138"/>
              <a:ext cx="225425" cy="0"/>
            </a:xfrm>
            <a:prstGeom prst="line">
              <a:avLst/>
            </a:prstGeom>
            <a:ln w="25400">
              <a:solidFill>
                <a:srgbClr val="57B395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MH_Other_11"/>
            <p:cNvSpPr/>
            <p:nvPr>
              <p:custDataLst>
                <p:tags r:id="rId5"/>
              </p:custDataLst>
            </p:nvPr>
          </p:nvSpPr>
          <p:spPr>
            <a:xfrm flipH="1">
              <a:off x="5214939" y="2816226"/>
              <a:ext cx="123825" cy="123825"/>
            </a:xfrm>
            <a:prstGeom prst="ellipse">
              <a:avLst/>
            </a:prstGeom>
            <a:solidFill>
              <a:srgbClr val="57B395"/>
            </a:solidFill>
            <a:ln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MH_Other_12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861051" y="2713039"/>
              <a:ext cx="390525" cy="390525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522346" y="2677865"/>
              <a:ext cx="3327636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 and print presentations to be made into film for use in a wider range of areas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152695" y="2325241"/>
              <a:ext cx="3697287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599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Picture_1"/>
          <p:cNvSpPr/>
          <p:nvPr>
            <p:custDataLst>
              <p:tags r:id="rId1"/>
            </p:custDataLst>
          </p:nvPr>
        </p:nvSpPr>
        <p:spPr>
          <a:xfrm>
            <a:off x="4863084" y="987931"/>
            <a:ext cx="5265166" cy="2292757"/>
          </a:xfrm>
          <a:prstGeom prst="rect">
            <a:avLst/>
          </a:prstGeom>
          <a:blipFill>
            <a:blip r:embed="rId15"/>
            <a:srcRect/>
            <a:stretch>
              <a:fillRect t="-4829" b="-386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>
            <a:off x="2094309" y="715875"/>
            <a:ext cx="4070351" cy="3078073"/>
          </a:xfrm>
          <a:prstGeom prst="parallelogram">
            <a:avLst/>
          </a:prstGeom>
          <a:gradFill>
            <a:gsLst>
              <a:gs pos="70000">
                <a:srgbClr val="454545"/>
              </a:gs>
              <a:gs pos="32000">
                <a:srgbClr val="2D2D2D">
                  <a:lumMod val="100000"/>
                </a:srgbClr>
              </a:gs>
              <a:gs pos="0">
                <a:srgbClr val="000000">
                  <a:lumMod val="80000"/>
                  <a:lumOff val="20000"/>
                </a:srgbClr>
              </a:gs>
              <a:gs pos="100000">
                <a:srgbClr val="000000">
                  <a:lumMod val="80000"/>
                  <a:lumOff val="20000"/>
                </a:srgbClr>
              </a:gs>
            </a:gsLst>
            <a:lin ang="54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MH_Other_2"/>
          <p:cNvSpPr/>
          <p:nvPr>
            <p:custDataLst>
              <p:tags r:id="rId3"/>
            </p:custDataLst>
          </p:nvPr>
        </p:nvSpPr>
        <p:spPr>
          <a:xfrm>
            <a:off x="1995692" y="732574"/>
            <a:ext cx="3840632" cy="3044677"/>
          </a:xfrm>
          <a:prstGeom prst="parallelogram">
            <a:avLst/>
          </a:prstGeom>
          <a:blipFill dpi="0" rotWithShape="1">
            <a:blip r:embed="rId16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Picture_2"/>
          <p:cNvSpPr/>
          <p:nvPr>
            <p:custDataLst>
              <p:tags r:id="rId4"/>
            </p:custDataLst>
          </p:nvPr>
        </p:nvSpPr>
        <p:spPr>
          <a:xfrm>
            <a:off x="2005693" y="3917965"/>
            <a:ext cx="4836966" cy="1973379"/>
          </a:xfrm>
          <a:prstGeom prst="rect">
            <a:avLst/>
          </a:prstGeom>
          <a:blipFill>
            <a:blip r:embed="rId17"/>
            <a:srcRect/>
            <a:stretch>
              <a:fillRect t="-26597" b="-26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MH_Other_3"/>
          <p:cNvSpPr/>
          <p:nvPr>
            <p:custDataLst>
              <p:tags r:id="rId5"/>
            </p:custDataLst>
          </p:nvPr>
        </p:nvSpPr>
        <p:spPr>
          <a:xfrm>
            <a:off x="5903464" y="3528720"/>
            <a:ext cx="2334279" cy="2751873"/>
          </a:xfrm>
          <a:prstGeom prst="parallelogram">
            <a:avLst/>
          </a:prstGeom>
          <a:gradFill>
            <a:gsLst>
              <a:gs pos="70000">
                <a:srgbClr val="454545"/>
              </a:gs>
              <a:gs pos="32000">
                <a:srgbClr val="2D2D2D">
                  <a:lumMod val="100000"/>
                </a:srgbClr>
              </a:gs>
              <a:gs pos="0">
                <a:srgbClr val="000000">
                  <a:lumMod val="80000"/>
                  <a:lumOff val="20000"/>
                </a:srgbClr>
              </a:gs>
              <a:gs pos="100000">
                <a:srgbClr val="000000">
                  <a:lumMod val="80000"/>
                  <a:lumOff val="20000"/>
                </a:srgbClr>
              </a:gs>
            </a:gsLst>
            <a:lin ang="54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MH_Other_4"/>
          <p:cNvSpPr/>
          <p:nvPr>
            <p:custDataLst>
              <p:tags r:id="rId6"/>
            </p:custDataLst>
          </p:nvPr>
        </p:nvSpPr>
        <p:spPr>
          <a:xfrm>
            <a:off x="6312771" y="3417503"/>
            <a:ext cx="2073083" cy="2917150"/>
          </a:xfrm>
          <a:prstGeom prst="parallelogram">
            <a:avLst/>
          </a:prstGeom>
          <a:blipFill dpi="0" rotWithShape="1">
            <a:blip r:embed="rId16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978484" y="1336621"/>
            <a:ext cx="3197798" cy="1660560"/>
            <a:chOff x="1978484" y="1336621"/>
            <a:chExt cx="3197798" cy="1660560"/>
          </a:xfrm>
        </p:grpSpPr>
        <p:sp>
          <p:nvSpPr>
            <p:cNvPr id="9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1978484" y="1336621"/>
              <a:ext cx="319779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zh-CN" altLang="en-US" sz="2400" b="1" dirty="0">
                  <a:solidFill>
                    <a:srgbClr val="57B395"/>
                  </a:solidFill>
                  <a:latin typeface="Broadway BT" panose="04040905080B02020502" pitchFamily="82" charset="0"/>
                </a:rPr>
                <a:t>Title Add here</a:t>
              </a:r>
            </a:p>
          </p:txBody>
        </p:sp>
        <p:cxnSp>
          <p:nvCxnSpPr>
            <p:cNvPr id="10" name="MH_Other_5"/>
            <p:cNvCxnSpPr/>
            <p:nvPr>
              <p:custDataLst>
                <p:tags r:id="rId11"/>
              </p:custDataLst>
            </p:nvPr>
          </p:nvCxnSpPr>
          <p:spPr>
            <a:xfrm>
              <a:off x="1978484" y="1750305"/>
              <a:ext cx="316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MH_Text_1"/>
            <p:cNvSpPr txBox="1"/>
            <p:nvPr>
              <p:custDataLst>
                <p:tags r:id="rId12"/>
              </p:custDataLst>
            </p:nvPr>
          </p:nvSpPr>
          <p:spPr>
            <a:xfrm>
              <a:off x="1978484" y="1796852"/>
              <a:ext cx="3197798" cy="1200329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Users can use the projector or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A demo on your computer can also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Users can use the projector or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930452" y="4230784"/>
            <a:ext cx="3616658" cy="1628527"/>
            <a:chOff x="6930452" y="4230784"/>
            <a:chExt cx="3616658" cy="1628527"/>
          </a:xfrm>
        </p:grpSpPr>
        <p:sp>
          <p:nvSpPr>
            <p:cNvPr id="12" name="MH_SubTitle_2"/>
            <p:cNvSpPr txBox="1"/>
            <p:nvPr>
              <p:custDataLst>
                <p:tags r:id="rId7"/>
              </p:custDataLst>
            </p:nvPr>
          </p:nvSpPr>
          <p:spPr>
            <a:xfrm>
              <a:off x="6930452" y="4230784"/>
              <a:ext cx="319779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r"/>
              <a:r>
                <a:rPr lang="zh-CN" altLang="en-US" sz="2400" b="1" dirty="0">
                  <a:solidFill>
                    <a:srgbClr val="57B395"/>
                  </a:solidFill>
                  <a:latin typeface="Broadway BT" panose="04040905080B02020502" pitchFamily="82" charset="0"/>
                </a:rPr>
                <a:t>Title Add here</a:t>
              </a:r>
            </a:p>
          </p:txBody>
        </p:sp>
        <p:cxnSp>
          <p:nvCxnSpPr>
            <p:cNvPr id="13" name="MH_Other_6"/>
            <p:cNvCxnSpPr/>
            <p:nvPr>
              <p:custDataLst>
                <p:tags r:id="rId8"/>
              </p:custDataLst>
            </p:nvPr>
          </p:nvCxnSpPr>
          <p:spPr>
            <a:xfrm>
              <a:off x="6960250" y="4644468"/>
              <a:ext cx="316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MH_Text_1"/>
            <p:cNvSpPr txBox="1"/>
            <p:nvPr>
              <p:custDataLst>
                <p:tags r:id="rId9"/>
              </p:custDataLst>
            </p:nvPr>
          </p:nvSpPr>
          <p:spPr>
            <a:xfrm>
              <a:off x="7349312" y="4658982"/>
              <a:ext cx="3197798" cy="1200329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Users can use the projector or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A demo on your computer can also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85750" indent="-2857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Users can use the projector 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77263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7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728362" y="1965098"/>
            <a:ext cx="1455738" cy="3317875"/>
            <a:chOff x="1728362" y="1965098"/>
            <a:chExt cx="1455738" cy="3317875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1728362" y="1965098"/>
              <a:ext cx="1455738" cy="977900"/>
            </a:xfrm>
            <a:custGeom>
              <a:avLst/>
              <a:gdLst>
                <a:gd name="connsiteX0" fmla="*/ 0 w 1455420"/>
                <a:gd name="connsiteY0" fmla="*/ 0 h 976547"/>
                <a:gd name="connsiteX1" fmla="*/ 1455420 w 1455420"/>
                <a:gd name="connsiteY1" fmla="*/ 0 h 976547"/>
                <a:gd name="connsiteX2" fmla="*/ 1455420 w 1455420"/>
                <a:gd name="connsiteY2" fmla="*/ 138392 h 976547"/>
                <a:gd name="connsiteX3" fmla="*/ 0 w 1455420"/>
                <a:gd name="connsiteY3" fmla="*/ 976547 h 976547"/>
                <a:gd name="connsiteX4" fmla="*/ 0 w 1455420"/>
                <a:gd name="connsiteY4" fmla="*/ 0 h 97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420" h="976547">
                  <a:moveTo>
                    <a:pt x="0" y="0"/>
                  </a:moveTo>
                  <a:lnTo>
                    <a:pt x="1455420" y="0"/>
                  </a:lnTo>
                  <a:lnTo>
                    <a:pt x="1455420" y="138392"/>
                  </a:lnTo>
                  <a:lnTo>
                    <a:pt x="0" y="976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B395"/>
            </a:solidFill>
            <a:ln w="25400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bIns="360000" anchor="ctr">
              <a:norm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rgbClr val="FFFFFF"/>
                  </a:solidFill>
                </a:rPr>
                <a:t>01</a:t>
              </a: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7" name="MH_SubTitle_1"/>
            <p:cNvSpPr/>
            <p:nvPr>
              <p:custDataLst>
                <p:tags r:id="rId10"/>
              </p:custDataLst>
            </p:nvPr>
          </p:nvSpPr>
          <p:spPr>
            <a:xfrm>
              <a:off x="1728362" y="2201635"/>
              <a:ext cx="1455738" cy="3081338"/>
            </a:xfrm>
            <a:custGeom>
              <a:avLst/>
              <a:gdLst>
                <a:gd name="connsiteX0" fmla="*/ 1455420 w 1455420"/>
                <a:gd name="connsiteY0" fmla="*/ 0 h 3081281"/>
                <a:gd name="connsiteX1" fmla="*/ 1455420 w 1455420"/>
                <a:gd name="connsiteY1" fmla="*/ 755194 h 3081281"/>
                <a:gd name="connsiteX2" fmla="*/ 1455420 w 1455420"/>
                <a:gd name="connsiteY2" fmla="*/ 2617096 h 3081281"/>
                <a:gd name="connsiteX3" fmla="*/ 1455420 w 1455420"/>
                <a:gd name="connsiteY3" fmla="*/ 3081281 h 3081281"/>
                <a:gd name="connsiteX4" fmla="*/ 0 w 1455420"/>
                <a:gd name="connsiteY4" fmla="*/ 3081281 h 3081281"/>
                <a:gd name="connsiteX5" fmla="*/ 0 w 1455420"/>
                <a:gd name="connsiteY5" fmla="*/ 2617096 h 3081281"/>
                <a:gd name="connsiteX6" fmla="*/ 0 w 1455420"/>
                <a:gd name="connsiteY6" fmla="*/ 1593349 h 3081281"/>
                <a:gd name="connsiteX7" fmla="*/ 0 w 1455420"/>
                <a:gd name="connsiteY7" fmla="*/ 838155 h 30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420" h="3081281">
                  <a:moveTo>
                    <a:pt x="1455420" y="0"/>
                  </a:moveTo>
                  <a:lnTo>
                    <a:pt x="1455420" y="755194"/>
                  </a:lnTo>
                  <a:lnTo>
                    <a:pt x="1455420" y="2617096"/>
                  </a:lnTo>
                  <a:lnTo>
                    <a:pt x="1455420" y="3081281"/>
                  </a:lnTo>
                  <a:lnTo>
                    <a:pt x="0" y="3081281"/>
                  </a:lnTo>
                  <a:lnTo>
                    <a:pt x="0" y="2617096"/>
                  </a:lnTo>
                  <a:lnTo>
                    <a:pt x="0" y="1593349"/>
                  </a:lnTo>
                  <a:lnTo>
                    <a:pt x="0" y="838155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0" anchor="ctr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2000" dirty="0">
                  <a:solidFill>
                    <a:srgbClr val="57B395"/>
                  </a:solidFill>
                </a:rPr>
                <a:t>Users can perform presentations on a projector or computer and can also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71451" y="1965098"/>
            <a:ext cx="1455737" cy="3317875"/>
            <a:chOff x="3571451" y="1965098"/>
            <a:chExt cx="1455737" cy="3317875"/>
          </a:xfrm>
        </p:grpSpPr>
        <p:sp>
          <p:nvSpPr>
            <p:cNvPr id="5" name="MH_Other_2"/>
            <p:cNvSpPr/>
            <p:nvPr>
              <p:custDataLst>
                <p:tags r:id="rId7"/>
              </p:custDataLst>
            </p:nvPr>
          </p:nvSpPr>
          <p:spPr>
            <a:xfrm>
              <a:off x="3571451" y="1965098"/>
              <a:ext cx="1455737" cy="977900"/>
            </a:xfrm>
            <a:custGeom>
              <a:avLst/>
              <a:gdLst>
                <a:gd name="connsiteX0" fmla="*/ 0 w 1455420"/>
                <a:gd name="connsiteY0" fmla="*/ 0 h 976547"/>
                <a:gd name="connsiteX1" fmla="*/ 1455420 w 1455420"/>
                <a:gd name="connsiteY1" fmla="*/ 0 h 976547"/>
                <a:gd name="connsiteX2" fmla="*/ 1455420 w 1455420"/>
                <a:gd name="connsiteY2" fmla="*/ 138392 h 976547"/>
                <a:gd name="connsiteX3" fmla="*/ 0 w 1455420"/>
                <a:gd name="connsiteY3" fmla="*/ 976547 h 976547"/>
                <a:gd name="connsiteX4" fmla="*/ 0 w 1455420"/>
                <a:gd name="connsiteY4" fmla="*/ 0 h 97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420" h="976547">
                  <a:moveTo>
                    <a:pt x="0" y="0"/>
                  </a:moveTo>
                  <a:lnTo>
                    <a:pt x="1455420" y="0"/>
                  </a:lnTo>
                  <a:lnTo>
                    <a:pt x="1455420" y="138392"/>
                  </a:lnTo>
                  <a:lnTo>
                    <a:pt x="0" y="976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bIns="360000" anchor="ctr">
              <a:norm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rgbClr val="FFFFFF"/>
                  </a:solidFill>
                </a:rPr>
                <a:t>02</a:t>
              </a: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9" name="MH_SubTitle_2"/>
            <p:cNvSpPr/>
            <p:nvPr>
              <p:custDataLst>
                <p:tags r:id="rId8"/>
              </p:custDataLst>
            </p:nvPr>
          </p:nvSpPr>
          <p:spPr>
            <a:xfrm>
              <a:off x="3571451" y="2201635"/>
              <a:ext cx="1455737" cy="3081338"/>
            </a:xfrm>
            <a:custGeom>
              <a:avLst/>
              <a:gdLst>
                <a:gd name="connsiteX0" fmla="*/ 1455420 w 1455420"/>
                <a:gd name="connsiteY0" fmla="*/ 0 h 3081281"/>
                <a:gd name="connsiteX1" fmla="*/ 1455420 w 1455420"/>
                <a:gd name="connsiteY1" fmla="*/ 755194 h 3081281"/>
                <a:gd name="connsiteX2" fmla="*/ 1455420 w 1455420"/>
                <a:gd name="connsiteY2" fmla="*/ 2617096 h 3081281"/>
                <a:gd name="connsiteX3" fmla="*/ 1455420 w 1455420"/>
                <a:gd name="connsiteY3" fmla="*/ 3081281 h 3081281"/>
                <a:gd name="connsiteX4" fmla="*/ 0 w 1455420"/>
                <a:gd name="connsiteY4" fmla="*/ 3081281 h 3081281"/>
                <a:gd name="connsiteX5" fmla="*/ 0 w 1455420"/>
                <a:gd name="connsiteY5" fmla="*/ 2617096 h 3081281"/>
                <a:gd name="connsiteX6" fmla="*/ 0 w 1455420"/>
                <a:gd name="connsiteY6" fmla="*/ 1593349 h 3081281"/>
                <a:gd name="connsiteX7" fmla="*/ 0 w 1455420"/>
                <a:gd name="connsiteY7" fmla="*/ 838155 h 30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420" h="3081281">
                  <a:moveTo>
                    <a:pt x="1455420" y="0"/>
                  </a:moveTo>
                  <a:lnTo>
                    <a:pt x="1455420" y="755194"/>
                  </a:lnTo>
                  <a:lnTo>
                    <a:pt x="1455420" y="2617096"/>
                  </a:lnTo>
                  <a:lnTo>
                    <a:pt x="1455420" y="3081281"/>
                  </a:lnTo>
                  <a:lnTo>
                    <a:pt x="0" y="3081281"/>
                  </a:lnTo>
                  <a:lnTo>
                    <a:pt x="0" y="2617096"/>
                  </a:lnTo>
                  <a:lnTo>
                    <a:pt x="0" y="1593349"/>
                  </a:lnTo>
                  <a:lnTo>
                    <a:pt x="0" y="838155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0" anchor="ctr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perform presentations on a projector or computer and can also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4537" y="1965098"/>
            <a:ext cx="1455738" cy="3317875"/>
            <a:chOff x="5414537" y="1965098"/>
            <a:chExt cx="1455738" cy="3317875"/>
          </a:xfrm>
        </p:grpSpPr>
        <p:sp>
          <p:nvSpPr>
            <p:cNvPr id="6" name="MH_Other_3"/>
            <p:cNvSpPr/>
            <p:nvPr>
              <p:custDataLst>
                <p:tags r:id="rId5"/>
              </p:custDataLst>
            </p:nvPr>
          </p:nvSpPr>
          <p:spPr>
            <a:xfrm>
              <a:off x="5414537" y="1965098"/>
              <a:ext cx="1455738" cy="977900"/>
            </a:xfrm>
            <a:custGeom>
              <a:avLst/>
              <a:gdLst>
                <a:gd name="connsiteX0" fmla="*/ 0 w 1455420"/>
                <a:gd name="connsiteY0" fmla="*/ 0 h 976547"/>
                <a:gd name="connsiteX1" fmla="*/ 1455420 w 1455420"/>
                <a:gd name="connsiteY1" fmla="*/ 0 h 976547"/>
                <a:gd name="connsiteX2" fmla="*/ 1455420 w 1455420"/>
                <a:gd name="connsiteY2" fmla="*/ 138392 h 976547"/>
                <a:gd name="connsiteX3" fmla="*/ 0 w 1455420"/>
                <a:gd name="connsiteY3" fmla="*/ 976547 h 976547"/>
                <a:gd name="connsiteX4" fmla="*/ 0 w 1455420"/>
                <a:gd name="connsiteY4" fmla="*/ 0 h 97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420" h="976547">
                  <a:moveTo>
                    <a:pt x="0" y="0"/>
                  </a:moveTo>
                  <a:lnTo>
                    <a:pt x="1455420" y="0"/>
                  </a:lnTo>
                  <a:lnTo>
                    <a:pt x="1455420" y="138392"/>
                  </a:lnTo>
                  <a:lnTo>
                    <a:pt x="0" y="976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B395"/>
            </a:solidFill>
            <a:ln w="25400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bIns="360000" anchor="ctr">
              <a:norm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rgbClr val="FFFFFF"/>
                  </a:solidFill>
                </a:rPr>
                <a:t>03</a:t>
              </a: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10" name="MH_SubTitle_3"/>
            <p:cNvSpPr/>
            <p:nvPr>
              <p:custDataLst>
                <p:tags r:id="rId6"/>
              </p:custDataLst>
            </p:nvPr>
          </p:nvSpPr>
          <p:spPr>
            <a:xfrm>
              <a:off x="5414537" y="2201635"/>
              <a:ext cx="1455738" cy="3081338"/>
            </a:xfrm>
            <a:custGeom>
              <a:avLst/>
              <a:gdLst>
                <a:gd name="connsiteX0" fmla="*/ 1455420 w 1455420"/>
                <a:gd name="connsiteY0" fmla="*/ 0 h 3081281"/>
                <a:gd name="connsiteX1" fmla="*/ 1455420 w 1455420"/>
                <a:gd name="connsiteY1" fmla="*/ 755194 h 3081281"/>
                <a:gd name="connsiteX2" fmla="*/ 1455420 w 1455420"/>
                <a:gd name="connsiteY2" fmla="*/ 2617096 h 3081281"/>
                <a:gd name="connsiteX3" fmla="*/ 1455420 w 1455420"/>
                <a:gd name="connsiteY3" fmla="*/ 3081281 h 3081281"/>
                <a:gd name="connsiteX4" fmla="*/ 0 w 1455420"/>
                <a:gd name="connsiteY4" fmla="*/ 3081281 h 3081281"/>
                <a:gd name="connsiteX5" fmla="*/ 0 w 1455420"/>
                <a:gd name="connsiteY5" fmla="*/ 2617096 h 3081281"/>
                <a:gd name="connsiteX6" fmla="*/ 0 w 1455420"/>
                <a:gd name="connsiteY6" fmla="*/ 1593349 h 3081281"/>
                <a:gd name="connsiteX7" fmla="*/ 0 w 1455420"/>
                <a:gd name="connsiteY7" fmla="*/ 838155 h 30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420" h="3081281">
                  <a:moveTo>
                    <a:pt x="1455420" y="0"/>
                  </a:moveTo>
                  <a:lnTo>
                    <a:pt x="1455420" y="755194"/>
                  </a:lnTo>
                  <a:lnTo>
                    <a:pt x="1455420" y="2617096"/>
                  </a:lnTo>
                  <a:lnTo>
                    <a:pt x="1455420" y="3081281"/>
                  </a:lnTo>
                  <a:lnTo>
                    <a:pt x="0" y="3081281"/>
                  </a:lnTo>
                  <a:lnTo>
                    <a:pt x="0" y="2617096"/>
                  </a:lnTo>
                  <a:lnTo>
                    <a:pt x="0" y="1593349"/>
                  </a:lnTo>
                  <a:lnTo>
                    <a:pt x="0" y="838155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0" anchor="ctr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2000" dirty="0">
                  <a:solidFill>
                    <a:srgbClr val="57B395"/>
                  </a:solidFill>
                </a:rPr>
                <a:t>Users can perform presentations on a projector or computer and can also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7626" y="1965098"/>
            <a:ext cx="1455737" cy="3317875"/>
            <a:chOff x="7257626" y="1965098"/>
            <a:chExt cx="1455737" cy="3317875"/>
          </a:xfrm>
        </p:grpSpPr>
        <p:sp>
          <p:nvSpPr>
            <p:cNvPr id="8" name="MH_Other_4"/>
            <p:cNvSpPr/>
            <p:nvPr>
              <p:custDataLst>
                <p:tags r:id="rId3"/>
              </p:custDataLst>
            </p:nvPr>
          </p:nvSpPr>
          <p:spPr>
            <a:xfrm>
              <a:off x="7257626" y="1965098"/>
              <a:ext cx="1455737" cy="977900"/>
            </a:xfrm>
            <a:custGeom>
              <a:avLst/>
              <a:gdLst>
                <a:gd name="connsiteX0" fmla="*/ 0 w 1455420"/>
                <a:gd name="connsiteY0" fmla="*/ 0 h 976547"/>
                <a:gd name="connsiteX1" fmla="*/ 1455420 w 1455420"/>
                <a:gd name="connsiteY1" fmla="*/ 0 h 976547"/>
                <a:gd name="connsiteX2" fmla="*/ 1455420 w 1455420"/>
                <a:gd name="connsiteY2" fmla="*/ 138392 h 976547"/>
                <a:gd name="connsiteX3" fmla="*/ 0 w 1455420"/>
                <a:gd name="connsiteY3" fmla="*/ 976547 h 976547"/>
                <a:gd name="connsiteX4" fmla="*/ 0 w 1455420"/>
                <a:gd name="connsiteY4" fmla="*/ 0 h 97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420" h="976547">
                  <a:moveTo>
                    <a:pt x="0" y="0"/>
                  </a:moveTo>
                  <a:lnTo>
                    <a:pt x="1455420" y="0"/>
                  </a:lnTo>
                  <a:lnTo>
                    <a:pt x="1455420" y="138392"/>
                  </a:lnTo>
                  <a:lnTo>
                    <a:pt x="0" y="976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bIns="360000" anchor="ctr">
              <a:norm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rgbClr val="FFFFFF"/>
                  </a:solidFill>
                </a:rPr>
                <a:t>04</a:t>
              </a:r>
              <a:endParaRPr lang="zh-CN" altLang="en-US" sz="3200">
                <a:solidFill>
                  <a:srgbClr val="FFFFFF"/>
                </a:solidFill>
              </a:endParaRPr>
            </a:p>
          </p:txBody>
        </p:sp>
        <p:sp>
          <p:nvSpPr>
            <p:cNvPr id="11" name="MH_SubTitle_4"/>
            <p:cNvSpPr/>
            <p:nvPr>
              <p:custDataLst>
                <p:tags r:id="rId4"/>
              </p:custDataLst>
            </p:nvPr>
          </p:nvSpPr>
          <p:spPr>
            <a:xfrm>
              <a:off x="7257626" y="2201635"/>
              <a:ext cx="1455737" cy="3081338"/>
            </a:xfrm>
            <a:custGeom>
              <a:avLst/>
              <a:gdLst>
                <a:gd name="connsiteX0" fmla="*/ 1455420 w 1455420"/>
                <a:gd name="connsiteY0" fmla="*/ 0 h 3081281"/>
                <a:gd name="connsiteX1" fmla="*/ 1455420 w 1455420"/>
                <a:gd name="connsiteY1" fmla="*/ 755194 h 3081281"/>
                <a:gd name="connsiteX2" fmla="*/ 1455420 w 1455420"/>
                <a:gd name="connsiteY2" fmla="*/ 2617096 h 3081281"/>
                <a:gd name="connsiteX3" fmla="*/ 1455420 w 1455420"/>
                <a:gd name="connsiteY3" fmla="*/ 3081281 h 3081281"/>
                <a:gd name="connsiteX4" fmla="*/ 0 w 1455420"/>
                <a:gd name="connsiteY4" fmla="*/ 3081281 h 3081281"/>
                <a:gd name="connsiteX5" fmla="*/ 0 w 1455420"/>
                <a:gd name="connsiteY5" fmla="*/ 2617096 h 3081281"/>
                <a:gd name="connsiteX6" fmla="*/ 0 w 1455420"/>
                <a:gd name="connsiteY6" fmla="*/ 1593349 h 3081281"/>
                <a:gd name="connsiteX7" fmla="*/ 0 w 1455420"/>
                <a:gd name="connsiteY7" fmla="*/ 838155 h 30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420" h="3081281">
                  <a:moveTo>
                    <a:pt x="1455420" y="0"/>
                  </a:moveTo>
                  <a:lnTo>
                    <a:pt x="1455420" y="755194"/>
                  </a:lnTo>
                  <a:lnTo>
                    <a:pt x="1455420" y="2617096"/>
                  </a:lnTo>
                  <a:lnTo>
                    <a:pt x="1455420" y="3081281"/>
                  </a:lnTo>
                  <a:lnTo>
                    <a:pt x="0" y="3081281"/>
                  </a:lnTo>
                  <a:lnTo>
                    <a:pt x="0" y="2617096"/>
                  </a:lnTo>
                  <a:lnTo>
                    <a:pt x="0" y="1593349"/>
                  </a:lnTo>
                  <a:lnTo>
                    <a:pt x="0" y="838155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0" anchor="ctr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perform presentations on a projector or computer and can also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100714" y="1965098"/>
            <a:ext cx="1455737" cy="3317875"/>
            <a:chOff x="9100714" y="1965098"/>
            <a:chExt cx="1455737" cy="3317875"/>
          </a:xfrm>
        </p:grpSpPr>
        <p:sp>
          <p:nvSpPr>
            <p:cNvPr id="12" name="MH_Other_4"/>
            <p:cNvSpPr/>
            <p:nvPr>
              <p:custDataLst>
                <p:tags r:id="rId1"/>
              </p:custDataLst>
            </p:nvPr>
          </p:nvSpPr>
          <p:spPr>
            <a:xfrm>
              <a:off x="9100714" y="1965098"/>
              <a:ext cx="1455737" cy="977900"/>
            </a:xfrm>
            <a:custGeom>
              <a:avLst/>
              <a:gdLst>
                <a:gd name="connsiteX0" fmla="*/ 0 w 1455420"/>
                <a:gd name="connsiteY0" fmla="*/ 0 h 976547"/>
                <a:gd name="connsiteX1" fmla="*/ 1455420 w 1455420"/>
                <a:gd name="connsiteY1" fmla="*/ 0 h 976547"/>
                <a:gd name="connsiteX2" fmla="*/ 1455420 w 1455420"/>
                <a:gd name="connsiteY2" fmla="*/ 138392 h 976547"/>
                <a:gd name="connsiteX3" fmla="*/ 0 w 1455420"/>
                <a:gd name="connsiteY3" fmla="*/ 976547 h 976547"/>
                <a:gd name="connsiteX4" fmla="*/ 0 w 1455420"/>
                <a:gd name="connsiteY4" fmla="*/ 0 h 97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420" h="976547">
                  <a:moveTo>
                    <a:pt x="0" y="0"/>
                  </a:moveTo>
                  <a:lnTo>
                    <a:pt x="1455420" y="0"/>
                  </a:lnTo>
                  <a:lnTo>
                    <a:pt x="1455420" y="138392"/>
                  </a:lnTo>
                  <a:lnTo>
                    <a:pt x="0" y="976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B395"/>
            </a:solidFill>
            <a:ln w="25400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bIns="360000" anchor="ctr">
              <a:normAutofit/>
            </a:bodyPr>
            <a:lstStyle/>
            <a:p>
              <a:pPr>
                <a:defRPr/>
              </a:pPr>
              <a:r>
                <a:rPr lang="en-US" altLang="zh-CN" sz="3200" dirty="0">
                  <a:solidFill>
                    <a:srgbClr val="FFFFFF"/>
                  </a:solidFill>
                </a:rPr>
                <a:t>05</a:t>
              </a:r>
              <a:endParaRPr lang="zh-CN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3" name="MH_SubTitle_4"/>
            <p:cNvSpPr/>
            <p:nvPr>
              <p:custDataLst>
                <p:tags r:id="rId2"/>
              </p:custDataLst>
            </p:nvPr>
          </p:nvSpPr>
          <p:spPr>
            <a:xfrm>
              <a:off x="9100714" y="2201635"/>
              <a:ext cx="1455737" cy="3081338"/>
            </a:xfrm>
            <a:custGeom>
              <a:avLst/>
              <a:gdLst>
                <a:gd name="connsiteX0" fmla="*/ 1455420 w 1455420"/>
                <a:gd name="connsiteY0" fmla="*/ 0 h 3081281"/>
                <a:gd name="connsiteX1" fmla="*/ 1455420 w 1455420"/>
                <a:gd name="connsiteY1" fmla="*/ 755194 h 3081281"/>
                <a:gd name="connsiteX2" fmla="*/ 1455420 w 1455420"/>
                <a:gd name="connsiteY2" fmla="*/ 2617096 h 3081281"/>
                <a:gd name="connsiteX3" fmla="*/ 1455420 w 1455420"/>
                <a:gd name="connsiteY3" fmla="*/ 3081281 h 3081281"/>
                <a:gd name="connsiteX4" fmla="*/ 0 w 1455420"/>
                <a:gd name="connsiteY4" fmla="*/ 3081281 h 3081281"/>
                <a:gd name="connsiteX5" fmla="*/ 0 w 1455420"/>
                <a:gd name="connsiteY5" fmla="*/ 2617096 h 3081281"/>
                <a:gd name="connsiteX6" fmla="*/ 0 w 1455420"/>
                <a:gd name="connsiteY6" fmla="*/ 1593349 h 3081281"/>
                <a:gd name="connsiteX7" fmla="*/ 0 w 1455420"/>
                <a:gd name="connsiteY7" fmla="*/ 838155 h 30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420" h="3081281">
                  <a:moveTo>
                    <a:pt x="1455420" y="0"/>
                  </a:moveTo>
                  <a:lnTo>
                    <a:pt x="1455420" y="755194"/>
                  </a:lnTo>
                  <a:lnTo>
                    <a:pt x="1455420" y="2617096"/>
                  </a:lnTo>
                  <a:lnTo>
                    <a:pt x="1455420" y="3081281"/>
                  </a:lnTo>
                  <a:lnTo>
                    <a:pt x="0" y="3081281"/>
                  </a:lnTo>
                  <a:lnTo>
                    <a:pt x="0" y="2617096"/>
                  </a:lnTo>
                  <a:lnTo>
                    <a:pt x="0" y="1593349"/>
                  </a:lnTo>
                  <a:lnTo>
                    <a:pt x="0" y="838155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0" anchor="ctr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2000" dirty="0">
                  <a:solidFill>
                    <a:srgbClr val="57B395"/>
                  </a:solidFill>
                </a:rPr>
                <a:t>Users can perform presentations on a projector or computer and can also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872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55950" y="1796475"/>
            <a:ext cx="5892800" cy="1169550"/>
          </a:xfrm>
          <a:prstGeom prst="rect">
            <a:avLst/>
          </a:pr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89549" y="1999734"/>
            <a:ext cx="5012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prstClr val="white"/>
                </a:solidFill>
                <a:latin typeface="Arial"/>
                <a:ea typeface="微软雅黑"/>
              </a:rPr>
              <a:t>Please correct me.</a:t>
            </a:r>
            <a:r>
              <a:rPr lang="en-US" altLang="zh-CN" sz="4400" b="1" dirty="0">
                <a:solidFill>
                  <a:prstClr val="white"/>
                </a:solidFill>
                <a:latin typeface="Arial"/>
                <a:ea typeface="微软雅黑"/>
              </a:rPr>
              <a:t>  </a:t>
            </a:r>
            <a:r>
              <a:rPr lang="zh-CN" altLang="en-US" sz="4400" b="1" dirty="0">
                <a:solidFill>
                  <a:prstClr val="white"/>
                </a:solidFill>
                <a:latin typeface="Arial"/>
                <a:ea typeface="微软雅黑"/>
              </a:rPr>
              <a:t>Thank you for watching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11172" y="39339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 person who reported: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04337" y="4566444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201X. Xx. 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35300" y="1663700"/>
            <a:ext cx="6134100" cy="1435100"/>
          </a:xfrm>
          <a:prstGeom prst="rect">
            <a:avLst/>
          </a:prstGeom>
          <a:noFill/>
          <a:ln w="38100" cmpd="dbl">
            <a:solidFill>
              <a:srgbClr val="57B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75250" y="1461919"/>
            <a:ext cx="1841500" cy="1841500"/>
            <a:chOff x="1516330" y="3568700"/>
            <a:chExt cx="1371600" cy="1371600"/>
          </a:xfrm>
        </p:grpSpPr>
        <p:sp>
          <p:nvSpPr>
            <p:cNvPr id="5" name="椭圆 4"/>
            <p:cNvSpPr/>
            <p:nvPr/>
          </p:nvSpPr>
          <p:spPr>
            <a:xfrm>
              <a:off x="1516330" y="35687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63816" y="3676126"/>
              <a:ext cx="476629" cy="435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7B395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74878" y="4054720"/>
              <a:ext cx="1054506" cy="70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Catalog Title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Add to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59519" y="3707487"/>
            <a:ext cx="3672962" cy="338554"/>
            <a:chOff x="4323093" y="3786669"/>
            <a:chExt cx="3672962" cy="338554"/>
          </a:xfrm>
        </p:grpSpPr>
        <p:sp>
          <p:nvSpPr>
            <p:cNvPr id="25" name="文本框 2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259519" y="4202339"/>
            <a:ext cx="3672962" cy="338554"/>
            <a:chOff x="4323093" y="3786669"/>
            <a:chExt cx="3672962" cy="338554"/>
          </a:xfrm>
        </p:grpSpPr>
        <p:sp>
          <p:nvSpPr>
            <p:cNvPr id="28" name="文本框 27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59519" y="4697191"/>
            <a:ext cx="3672962" cy="338554"/>
            <a:chOff x="4323093" y="3786669"/>
            <a:chExt cx="3672962" cy="338554"/>
          </a:xfrm>
        </p:grpSpPr>
        <p:sp>
          <p:nvSpPr>
            <p:cNvPr id="35" name="文本框 3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90220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57B395"/>
                </a:solidFill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r="6788"/>
          <a:stretch>
            <a:fillRect/>
          </a:stretch>
        </p:blipFill>
        <p:spPr/>
      </p:pic>
      <p:grpSp>
        <p:nvGrpSpPr>
          <p:cNvPr id="11" name="组合 10"/>
          <p:cNvGrpSpPr/>
          <p:nvPr/>
        </p:nvGrpSpPr>
        <p:grpSpPr>
          <a:xfrm>
            <a:off x="6485803" y="2474505"/>
            <a:ext cx="4320743" cy="1897069"/>
            <a:chOff x="6485803" y="2474505"/>
            <a:chExt cx="4320743" cy="1897069"/>
          </a:xfrm>
        </p:grpSpPr>
        <p:sp>
          <p:nvSpPr>
            <p:cNvPr id="8" name="矩形 7"/>
            <p:cNvSpPr/>
            <p:nvPr/>
          </p:nvSpPr>
          <p:spPr>
            <a:xfrm>
              <a:off x="6485804" y="2986579"/>
              <a:ext cx="432074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Users can perform presentations on projectors or computers, or they can print and produce films for use in a wider range of areas. Use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Microsoft Office PowerPoint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Not only can you create presentations, but you can also host face-to-head meetings, remote meetings, or presentations on the Internet to audiences on the web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6485803" y="2585315"/>
              <a:ext cx="373769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Title Text add</a:t>
              </a:r>
            </a:p>
          </p:txBody>
        </p:sp>
        <p:sp>
          <p:nvSpPr>
            <p:cNvPr id="10" name="加号 9"/>
            <p:cNvSpPr/>
            <p:nvPr/>
          </p:nvSpPr>
          <p:spPr>
            <a:xfrm>
              <a:off x="8064571" y="2474505"/>
              <a:ext cx="335762" cy="335762"/>
            </a:xfrm>
            <a:prstGeom prst="mathPlus">
              <a:avLst>
                <a:gd name="adj1" fmla="val 19520"/>
              </a:avLst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9350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MH_Other_1"/>
          <p:cNvCxnSpPr/>
          <p:nvPr>
            <p:custDataLst>
              <p:tags r:id="rId1"/>
            </p:custDataLst>
          </p:nvPr>
        </p:nvCxnSpPr>
        <p:spPr>
          <a:xfrm>
            <a:off x="3146181" y="5554297"/>
            <a:ext cx="5899638" cy="0"/>
          </a:xfrm>
          <a:prstGeom prst="line">
            <a:avLst/>
          </a:prstGeom>
          <a:ln>
            <a:solidFill>
              <a:srgbClr val="A2E2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3638088" y="2858514"/>
            <a:ext cx="1579012" cy="2692540"/>
            <a:chOff x="3638088" y="2858514"/>
            <a:chExt cx="1579012" cy="2692540"/>
          </a:xfrm>
        </p:grpSpPr>
        <p:sp>
          <p:nvSpPr>
            <p:cNvPr id="10" name="MH_Other_6"/>
            <p:cNvSpPr/>
            <p:nvPr>
              <p:custDataLst>
                <p:tags r:id="rId15"/>
              </p:custDataLst>
            </p:nvPr>
          </p:nvSpPr>
          <p:spPr>
            <a:xfrm>
              <a:off x="4891784" y="4659676"/>
              <a:ext cx="325316" cy="891378"/>
            </a:xfrm>
            <a:custGeom>
              <a:avLst/>
              <a:gdLst>
                <a:gd name="connsiteX0" fmla="*/ 0 w 325316"/>
                <a:gd name="connsiteY0" fmla="*/ 0 h 891378"/>
                <a:gd name="connsiteX1" fmla="*/ 325316 w 325316"/>
                <a:gd name="connsiteY1" fmla="*/ 0 h 891378"/>
                <a:gd name="connsiteX2" fmla="*/ 325316 w 325316"/>
                <a:gd name="connsiteY2" fmla="*/ 891378 h 891378"/>
                <a:gd name="connsiteX3" fmla="*/ 0 w 325316"/>
                <a:gd name="connsiteY3" fmla="*/ 891378 h 8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316" h="891378">
                  <a:moveTo>
                    <a:pt x="0" y="0"/>
                  </a:moveTo>
                  <a:lnTo>
                    <a:pt x="325316" y="0"/>
                  </a:lnTo>
                  <a:lnTo>
                    <a:pt x="325316" y="891378"/>
                  </a:lnTo>
                  <a:lnTo>
                    <a:pt x="0" y="891378"/>
                  </a:lnTo>
                  <a:close/>
                </a:path>
              </a:pathLst>
            </a:custGeom>
            <a:solidFill>
              <a:srgbClr val="C5E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1" name="MH_Other_7"/>
            <p:cNvSpPr/>
            <p:nvPr>
              <p:custDataLst>
                <p:tags r:id="rId16"/>
              </p:custDataLst>
            </p:nvPr>
          </p:nvSpPr>
          <p:spPr>
            <a:xfrm>
              <a:off x="3963404" y="4384291"/>
              <a:ext cx="1253696" cy="281354"/>
            </a:xfrm>
            <a:custGeom>
              <a:avLst/>
              <a:gdLst>
                <a:gd name="connsiteX0" fmla="*/ 0 w 1253696"/>
                <a:gd name="connsiteY0" fmla="*/ 0 h 281354"/>
                <a:gd name="connsiteX1" fmla="*/ 1102479 w 1253696"/>
                <a:gd name="connsiteY1" fmla="*/ 0 h 281354"/>
                <a:gd name="connsiteX2" fmla="*/ 1253696 w 1253696"/>
                <a:gd name="connsiteY2" fmla="*/ 281354 h 281354"/>
                <a:gd name="connsiteX3" fmla="*/ 0 w 1253696"/>
                <a:gd name="connsiteY3" fmla="*/ 281354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696" h="281354">
                  <a:moveTo>
                    <a:pt x="0" y="0"/>
                  </a:moveTo>
                  <a:lnTo>
                    <a:pt x="1102479" y="0"/>
                  </a:lnTo>
                  <a:lnTo>
                    <a:pt x="1253696" y="281354"/>
                  </a:lnTo>
                  <a:lnTo>
                    <a:pt x="0" y="281354"/>
                  </a:lnTo>
                  <a:close/>
                </a:path>
              </a:pathLst>
            </a:custGeom>
            <a:solidFill>
              <a:srgbClr val="26A2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2" name="MH_SubTitle_1"/>
            <p:cNvSpPr/>
            <p:nvPr>
              <p:custDataLst>
                <p:tags r:id="rId17"/>
              </p:custDataLst>
            </p:nvPr>
          </p:nvSpPr>
          <p:spPr>
            <a:xfrm>
              <a:off x="3638088" y="3260553"/>
              <a:ext cx="325316" cy="1405093"/>
            </a:xfrm>
            <a:custGeom>
              <a:avLst/>
              <a:gdLst>
                <a:gd name="connsiteX0" fmla="*/ 162658 w 325316"/>
                <a:gd name="connsiteY0" fmla="*/ 0 h 1405093"/>
                <a:gd name="connsiteX1" fmla="*/ 325316 w 325316"/>
                <a:gd name="connsiteY1" fmla="*/ 162658 h 1405093"/>
                <a:gd name="connsiteX2" fmla="*/ 325315 w 325316"/>
                <a:gd name="connsiteY2" fmla="*/ 1405093 h 1405093"/>
                <a:gd name="connsiteX3" fmla="*/ 0 w 325316"/>
                <a:gd name="connsiteY3" fmla="*/ 1235997 h 1405093"/>
                <a:gd name="connsiteX4" fmla="*/ 0 w 325316"/>
                <a:gd name="connsiteY4" fmla="*/ 162658 h 1405093"/>
                <a:gd name="connsiteX5" fmla="*/ 162658 w 325316"/>
                <a:gd name="connsiteY5" fmla="*/ 0 h 1405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316" h="1405093">
                  <a:moveTo>
                    <a:pt x="162658" y="0"/>
                  </a:moveTo>
                  <a:cubicBezTo>
                    <a:pt x="252492" y="0"/>
                    <a:pt x="325316" y="72824"/>
                    <a:pt x="325316" y="162658"/>
                  </a:cubicBezTo>
                  <a:lnTo>
                    <a:pt x="325315" y="1405093"/>
                  </a:lnTo>
                  <a:lnTo>
                    <a:pt x="0" y="1235997"/>
                  </a:lnTo>
                  <a:lnTo>
                    <a:pt x="0" y="162658"/>
                  </a:lnTo>
                  <a:cubicBezTo>
                    <a:pt x="0" y="72824"/>
                    <a:pt x="72824" y="0"/>
                    <a:pt x="162658" y="0"/>
                  </a:cubicBezTo>
                  <a:close/>
                </a:path>
              </a:pathLst>
            </a:custGeom>
            <a:solidFill>
              <a:srgbClr val="3A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CN" sz="1400" dirty="0">
                  <a:solidFill>
                    <a:srgbClr val="FEFFFF"/>
                  </a:solidFill>
                  <a:latin typeface="Calibri" pitchFamily="34" charset="0"/>
                </a:rPr>
                <a:t>LOREM</a:t>
              </a:r>
              <a:endParaRPr lang="zh-CN" altLang="en-US" sz="1400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  <p:sp>
          <p:nvSpPr>
            <p:cNvPr id="13" name="MH_Other_8"/>
            <p:cNvSpPr/>
            <p:nvPr>
              <p:custDataLst>
                <p:tags r:id="rId18"/>
              </p:custDataLst>
            </p:nvPr>
          </p:nvSpPr>
          <p:spPr>
            <a:xfrm>
              <a:off x="3638090" y="2858514"/>
              <a:ext cx="325315" cy="325315"/>
            </a:xfrm>
            <a:prstGeom prst="ellipse">
              <a:avLst/>
            </a:prstGeom>
            <a:solidFill>
              <a:srgbClr val="4AD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EFFFF"/>
                  </a:solidFill>
                  <a:latin typeface="Calibri" pitchFamily="34" charset="0"/>
                </a:rPr>
                <a:t>A</a:t>
              </a:r>
              <a:endParaRPr lang="zh-CN" altLang="en-US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162205" y="1730849"/>
            <a:ext cx="1443640" cy="3820206"/>
            <a:chOff x="5162205" y="1730849"/>
            <a:chExt cx="1443640" cy="3820206"/>
          </a:xfrm>
        </p:grpSpPr>
        <p:sp>
          <p:nvSpPr>
            <p:cNvPr id="7" name="MH_Other_4"/>
            <p:cNvSpPr/>
            <p:nvPr>
              <p:custDataLst>
                <p:tags r:id="rId11"/>
              </p:custDataLst>
            </p:nvPr>
          </p:nvSpPr>
          <p:spPr>
            <a:xfrm>
              <a:off x="6280528" y="3537616"/>
              <a:ext cx="325316" cy="2013439"/>
            </a:xfrm>
            <a:custGeom>
              <a:avLst/>
              <a:gdLst>
                <a:gd name="connsiteX0" fmla="*/ 0 w 325316"/>
                <a:gd name="connsiteY0" fmla="*/ 0 h 2013439"/>
                <a:gd name="connsiteX1" fmla="*/ 325316 w 325316"/>
                <a:gd name="connsiteY1" fmla="*/ 0 h 2013439"/>
                <a:gd name="connsiteX2" fmla="*/ 325316 w 325316"/>
                <a:gd name="connsiteY2" fmla="*/ 2013439 h 2013439"/>
                <a:gd name="connsiteX3" fmla="*/ 0 w 325316"/>
                <a:gd name="connsiteY3" fmla="*/ 2013439 h 201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316" h="2013439">
                  <a:moveTo>
                    <a:pt x="0" y="0"/>
                  </a:moveTo>
                  <a:lnTo>
                    <a:pt x="325316" y="0"/>
                  </a:lnTo>
                  <a:lnTo>
                    <a:pt x="325316" y="2013439"/>
                  </a:lnTo>
                  <a:lnTo>
                    <a:pt x="0" y="2013439"/>
                  </a:lnTo>
                  <a:close/>
                </a:path>
              </a:pathLst>
            </a:custGeom>
            <a:solidFill>
              <a:srgbClr val="C5E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4" name="MH_Other_9"/>
            <p:cNvSpPr/>
            <p:nvPr>
              <p:custDataLst>
                <p:tags r:id="rId12"/>
              </p:custDataLst>
            </p:nvPr>
          </p:nvSpPr>
          <p:spPr>
            <a:xfrm>
              <a:off x="5487522" y="3254583"/>
              <a:ext cx="1118323" cy="281354"/>
            </a:xfrm>
            <a:custGeom>
              <a:avLst/>
              <a:gdLst>
                <a:gd name="connsiteX0" fmla="*/ 0 w 1253696"/>
                <a:gd name="connsiteY0" fmla="*/ 0 h 281354"/>
                <a:gd name="connsiteX1" fmla="*/ 1102479 w 1253696"/>
                <a:gd name="connsiteY1" fmla="*/ 0 h 281354"/>
                <a:gd name="connsiteX2" fmla="*/ 1253696 w 1253696"/>
                <a:gd name="connsiteY2" fmla="*/ 281354 h 281354"/>
                <a:gd name="connsiteX3" fmla="*/ 0 w 1253696"/>
                <a:gd name="connsiteY3" fmla="*/ 281354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696" h="281354">
                  <a:moveTo>
                    <a:pt x="0" y="0"/>
                  </a:moveTo>
                  <a:lnTo>
                    <a:pt x="1102479" y="0"/>
                  </a:lnTo>
                  <a:lnTo>
                    <a:pt x="1253696" y="281354"/>
                  </a:lnTo>
                  <a:lnTo>
                    <a:pt x="0" y="281354"/>
                  </a:lnTo>
                  <a:close/>
                </a:path>
              </a:pathLst>
            </a:custGeom>
            <a:solidFill>
              <a:srgbClr val="26A2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" name="MH_SubTitle_2"/>
            <p:cNvSpPr/>
            <p:nvPr>
              <p:custDataLst>
                <p:tags r:id="rId13"/>
              </p:custDataLst>
            </p:nvPr>
          </p:nvSpPr>
          <p:spPr>
            <a:xfrm>
              <a:off x="5162205" y="2130845"/>
              <a:ext cx="325316" cy="1405093"/>
            </a:xfrm>
            <a:custGeom>
              <a:avLst/>
              <a:gdLst>
                <a:gd name="connsiteX0" fmla="*/ 162658 w 325316"/>
                <a:gd name="connsiteY0" fmla="*/ 0 h 1405093"/>
                <a:gd name="connsiteX1" fmla="*/ 325316 w 325316"/>
                <a:gd name="connsiteY1" fmla="*/ 162658 h 1405093"/>
                <a:gd name="connsiteX2" fmla="*/ 325315 w 325316"/>
                <a:gd name="connsiteY2" fmla="*/ 1405093 h 1405093"/>
                <a:gd name="connsiteX3" fmla="*/ 0 w 325316"/>
                <a:gd name="connsiteY3" fmla="*/ 1235997 h 1405093"/>
                <a:gd name="connsiteX4" fmla="*/ 0 w 325316"/>
                <a:gd name="connsiteY4" fmla="*/ 162658 h 1405093"/>
                <a:gd name="connsiteX5" fmla="*/ 162658 w 325316"/>
                <a:gd name="connsiteY5" fmla="*/ 0 h 1405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316" h="1405093">
                  <a:moveTo>
                    <a:pt x="162658" y="0"/>
                  </a:moveTo>
                  <a:cubicBezTo>
                    <a:pt x="252492" y="0"/>
                    <a:pt x="325316" y="72824"/>
                    <a:pt x="325316" y="162658"/>
                  </a:cubicBezTo>
                  <a:lnTo>
                    <a:pt x="325315" y="1405093"/>
                  </a:lnTo>
                  <a:lnTo>
                    <a:pt x="0" y="1235997"/>
                  </a:lnTo>
                  <a:lnTo>
                    <a:pt x="0" y="162658"/>
                  </a:lnTo>
                  <a:cubicBezTo>
                    <a:pt x="0" y="72824"/>
                    <a:pt x="72824" y="0"/>
                    <a:pt x="162658" y="0"/>
                  </a:cubicBezTo>
                  <a:close/>
                </a:path>
              </a:pathLst>
            </a:custGeom>
            <a:solidFill>
              <a:srgbClr val="3A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FEFFFF"/>
                  </a:solidFill>
                  <a:latin typeface="Calibri" pitchFamily="34" charset="0"/>
                </a:rPr>
                <a:t>LOREM</a:t>
              </a:r>
              <a:endParaRPr lang="zh-CN" altLang="en-US" sz="1400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  <p:sp>
          <p:nvSpPr>
            <p:cNvPr id="16" name="MH_Other_10"/>
            <p:cNvSpPr/>
            <p:nvPr>
              <p:custDataLst>
                <p:tags r:id="rId14"/>
              </p:custDataLst>
            </p:nvPr>
          </p:nvSpPr>
          <p:spPr>
            <a:xfrm>
              <a:off x="5162207" y="1730849"/>
              <a:ext cx="325315" cy="325315"/>
            </a:xfrm>
            <a:prstGeom prst="ellipse">
              <a:avLst/>
            </a:prstGeom>
            <a:solidFill>
              <a:srgbClr val="4AD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EFFFF"/>
                  </a:solidFill>
                  <a:latin typeface="Calibri" pitchFamily="34" charset="0"/>
                </a:rPr>
                <a:t>B</a:t>
              </a:r>
              <a:endParaRPr lang="zh-CN" altLang="en-US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586156" y="2368451"/>
            <a:ext cx="1579013" cy="3182603"/>
            <a:chOff x="5586156" y="2368451"/>
            <a:chExt cx="1579013" cy="3182603"/>
          </a:xfrm>
        </p:grpSpPr>
        <p:sp>
          <p:nvSpPr>
            <p:cNvPr id="8" name="MH_Other_5"/>
            <p:cNvSpPr/>
            <p:nvPr>
              <p:custDataLst>
                <p:tags r:id="rId7"/>
              </p:custDataLst>
            </p:nvPr>
          </p:nvSpPr>
          <p:spPr>
            <a:xfrm flipH="1">
              <a:off x="5586156" y="4170032"/>
              <a:ext cx="325316" cy="1381022"/>
            </a:xfrm>
            <a:custGeom>
              <a:avLst/>
              <a:gdLst>
                <a:gd name="connsiteX0" fmla="*/ 325316 w 325316"/>
                <a:gd name="connsiteY0" fmla="*/ 0 h 1381022"/>
                <a:gd name="connsiteX1" fmla="*/ 0 w 325316"/>
                <a:gd name="connsiteY1" fmla="*/ 0 h 1381022"/>
                <a:gd name="connsiteX2" fmla="*/ 0 w 325316"/>
                <a:gd name="connsiteY2" fmla="*/ 1381022 h 1381022"/>
                <a:gd name="connsiteX3" fmla="*/ 325316 w 325316"/>
                <a:gd name="connsiteY3" fmla="*/ 1381022 h 13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316" h="1381022">
                  <a:moveTo>
                    <a:pt x="325316" y="0"/>
                  </a:moveTo>
                  <a:lnTo>
                    <a:pt x="0" y="0"/>
                  </a:lnTo>
                  <a:lnTo>
                    <a:pt x="0" y="1381022"/>
                  </a:lnTo>
                  <a:lnTo>
                    <a:pt x="325316" y="1381022"/>
                  </a:lnTo>
                  <a:close/>
                </a:path>
              </a:pathLst>
            </a:custGeom>
            <a:solidFill>
              <a:srgbClr val="C5E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7" name="MH_Other_11"/>
            <p:cNvSpPr/>
            <p:nvPr>
              <p:custDataLst>
                <p:tags r:id="rId8"/>
              </p:custDataLst>
            </p:nvPr>
          </p:nvSpPr>
          <p:spPr>
            <a:xfrm flipH="1">
              <a:off x="5586156" y="3892133"/>
              <a:ext cx="1253696" cy="281354"/>
            </a:xfrm>
            <a:custGeom>
              <a:avLst/>
              <a:gdLst>
                <a:gd name="connsiteX0" fmla="*/ 0 w 1253696"/>
                <a:gd name="connsiteY0" fmla="*/ 0 h 281354"/>
                <a:gd name="connsiteX1" fmla="*/ 1102479 w 1253696"/>
                <a:gd name="connsiteY1" fmla="*/ 0 h 281354"/>
                <a:gd name="connsiteX2" fmla="*/ 1253696 w 1253696"/>
                <a:gd name="connsiteY2" fmla="*/ 281354 h 281354"/>
                <a:gd name="connsiteX3" fmla="*/ 0 w 1253696"/>
                <a:gd name="connsiteY3" fmla="*/ 281354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696" h="281354">
                  <a:moveTo>
                    <a:pt x="0" y="0"/>
                  </a:moveTo>
                  <a:lnTo>
                    <a:pt x="1102479" y="0"/>
                  </a:lnTo>
                  <a:lnTo>
                    <a:pt x="1253696" y="281354"/>
                  </a:lnTo>
                  <a:lnTo>
                    <a:pt x="0" y="281354"/>
                  </a:lnTo>
                  <a:close/>
                </a:path>
              </a:pathLst>
            </a:custGeom>
            <a:solidFill>
              <a:srgbClr val="26A2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8" name="MH_SubTitle_3"/>
            <p:cNvSpPr/>
            <p:nvPr>
              <p:custDataLst>
                <p:tags r:id="rId9"/>
              </p:custDataLst>
            </p:nvPr>
          </p:nvSpPr>
          <p:spPr>
            <a:xfrm flipH="1">
              <a:off x="6839852" y="2768395"/>
              <a:ext cx="325316" cy="1405093"/>
            </a:xfrm>
            <a:custGeom>
              <a:avLst/>
              <a:gdLst>
                <a:gd name="connsiteX0" fmla="*/ 162658 w 325316"/>
                <a:gd name="connsiteY0" fmla="*/ 0 h 1405093"/>
                <a:gd name="connsiteX1" fmla="*/ 325316 w 325316"/>
                <a:gd name="connsiteY1" fmla="*/ 162658 h 1405093"/>
                <a:gd name="connsiteX2" fmla="*/ 325315 w 325316"/>
                <a:gd name="connsiteY2" fmla="*/ 1405093 h 1405093"/>
                <a:gd name="connsiteX3" fmla="*/ 0 w 325316"/>
                <a:gd name="connsiteY3" fmla="*/ 1235997 h 1405093"/>
                <a:gd name="connsiteX4" fmla="*/ 0 w 325316"/>
                <a:gd name="connsiteY4" fmla="*/ 162658 h 1405093"/>
                <a:gd name="connsiteX5" fmla="*/ 162658 w 325316"/>
                <a:gd name="connsiteY5" fmla="*/ 0 h 1405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316" h="1405093">
                  <a:moveTo>
                    <a:pt x="162658" y="0"/>
                  </a:moveTo>
                  <a:cubicBezTo>
                    <a:pt x="252492" y="0"/>
                    <a:pt x="325316" y="72824"/>
                    <a:pt x="325316" y="162658"/>
                  </a:cubicBezTo>
                  <a:lnTo>
                    <a:pt x="325315" y="1405093"/>
                  </a:lnTo>
                  <a:lnTo>
                    <a:pt x="0" y="1235997"/>
                  </a:lnTo>
                  <a:lnTo>
                    <a:pt x="0" y="162658"/>
                  </a:lnTo>
                  <a:cubicBezTo>
                    <a:pt x="0" y="72824"/>
                    <a:pt x="72824" y="0"/>
                    <a:pt x="162658" y="0"/>
                  </a:cubicBezTo>
                  <a:close/>
                </a:path>
              </a:pathLst>
            </a:custGeom>
            <a:solidFill>
              <a:srgbClr val="3A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FEFFFF"/>
                  </a:solidFill>
                  <a:latin typeface="Calibri" pitchFamily="34" charset="0"/>
                </a:rPr>
                <a:t>LOREM</a:t>
              </a:r>
              <a:endParaRPr lang="zh-CN" altLang="en-US" sz="1400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  <p:sp>
          <p:nvSpPr>
            <p:cNvPr id="19" name="MH_Other_12"/>
            <p:cNvSpPr/>
            <p:nvPr>
              <p:custDataLst>
                <p:tags r:id="rId10"/>
              </p:custDataLst>
            </p:nvPr>
          </p:nvSpPr>
          <p:spPr>
            <a:xfrm>
              <a:off x="6839854" y="2368451"/>
              <a:ext cx="325315" cy="325315"/>
            </a:xfrm>
            <a:prstGeom prst="ellipse">
              <a:avLst/>
            </a:prstGeom>
            <a:solidFill>
              <a:srgbClr val="4AD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EFFFF"/>
                  </a:solidFill>
                  <a:latin typeface="Calibri" pitchFamily="34" charset="0"/>
                </a:rPr>
                <a:t>C</a:t>
              </a:r>
              <a:endParaRPr lang="zh-CN" altLang="en-US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974900" y="3319277"/>
            <a:ext cx="1579013" cy="2231777"/>
            <a:chOff x="6974900" y="3319277"/>
            <a:chExt cx="1579013" cy="2231777"/>
          </a:xfrm>
        </p:grpSpPr>
        <p:sp>
          <p:nvSpPr>
            <p:cNvPr id="5" name="MH_Other_2"/>
            <p:cNvSpPr/>
            <p:nvPr>
              <p:custDataLst>
                <p:tags r:id="rId3"/>
              </p:custDataLst>
            </p:nvPr>
          </p:nvSpPr>
          <p:spPr>
            <a:xfrm flipH="1">
              <a:off x="6974900" y="5105470"/>
              <a:ext cx="325316" cy="445584"/>
            </a:xfrm>
            <a:custGeom>
              <a:avLst/>
              <a:gdLst>
                <a:gd name="connsiteX0" fmla="*/ 325316 w 325316"/>
                <a:gd name="connsiteY0" fmla="*/ 0 h 445584"/>
                <a:gd name="connsiteX1" fmla="*/ 0 w 325316"/>
                <a:gd name="connsiteY1" fmla="*/ 0 h 445584"/>
                <a:gd name="connsiteX2" fmla="*/ 0 w 325316"/>
                <a:gd name="connsiteY2" fmla="*/ 445584 h 445584"/>
                <a:gd name="connsiteX3" fmla="*/ 325316 w 325316"/>
                <a:gd name="connsiteY3" fmla="*/ 445584 h 44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316" h="445584">
                  <a:moveTo>
                    <a:pt x="325316" y="0"/>
                  </a:moveTo>
                  <a:lnTo>
                    <a:pt x="0" y="0"/>
                  </a:lnTo>
                  <a:lnTo>
                    <a:pt x="0" y="445584"/>
                  </a:lnTo>
                  <a:lnTo>
                    <a:pt x="325316" y="445584"/>
                  </a:lnTo>
                  <a:close/>
                </a:path>
              </a:pathLst>
            </a:custGeom>
            <a:solidFill>
              <a:srgbClr val="C5E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6" name="MH_Other_3"/>
            <p:cNvSpPr/>
            <p:nvPr>
              <p:custDataLst>
                <p:tags r:id="rId4"/>
              </p:custDataLst>
            </p:nvPr>
          </p:nvSpPr>
          <p:spPr>
            <a:xfrm flipH="1">
              <a:off x="6974900" y="4832911"/>
              <a:ext cx="1253696" cy="281354"/>
            </a:xfrm>
            <a:custGeom>
              <a:avLst/>
              <a:gdLst>
                <a:gd name="connsiteX0" fmla="*/ 0 w 1253696"/>
                <a:gd name="connsiteY0" fmla="*/ 0 h 281354"/>
                <a:gd name="connsiteX1" fmla="*/ 1102479 w 1253696"/>
                <a:gd name="connsiteY1" fmla="*/ 0 h 281354"/>
                <a:gd name="connsiteX2" fmla="*/ 1253696 w 1253696"/>
                <a:gd name="connsiteY2" fmla="*/ 281354 h 281354"/>
                <a:gd name="connsiteX3" fmla="*/ 0 w 1253696"/>
                <a:gd name="connsiteY3" fmla="*/ 281354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696" h="281354">
                  <a:moveTo>
                    <a:pt x="0" y="0"/>
                  </a:moveTo>
                  <a:lnTo>
                    <a:pt x="1102479" y="0"/>
                  </a:lnTo>
                  <a:lnTo>
                    <a:pt x="1253696" y="281354"/>
                  </a:lnTo>
                  <a:lnTo>
                    <a:pt x="0" y="281354"/>
                  </a:lnTo>
                  <a:close/>
                </a:path>
              </a:pathLst>
            </a:custGeom>
            <a:solidFill>
              <a:srgbClr val="26A2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9" name="MH_SubTitle_4"/>
            <p:cNvSpPr/>
            <p:nvPr>
              <p:custDataLst>
                <p:tags r:id="rId5"/>
              </p:custDataLst>
            </p:nvPr>
          </p:nvSpPr>
          <p:spPr>
            <a:xfrm flipH="1">
              <a:off x="8228596" y="3709173"/>
              <a:ext cx="325316" cy="1405093"/>
            </a:xfrm>
            <a:custGeom>
              <a:avLst/>
              <a:gdLst>
                <a:gd name="connsiteX0" fmla="*/ 162658 w 325316"/>
                <a:gd name="connsiteY0" fmla="*/ 0 h 1405093"/>
                <a:gd name="connsiteX1" fmla="*/ 325316 w 325316"/>
                <a:gd name="connsiteY1" fmla="*/ 162658 h 1405093"/>
                <a:gd name="connsiteX2" fmla="*/ 325315 w 325316"/>
                <a:gd name="connsiteY2" fmla="*/ 1405093 h 1405093"/>
                <a:gd name="connsiteX3" fmla="*/ 0 w 325316"/>
                <a:gd name="connsiteY3" fmla="*/ 1235997 h 1405093"/>
                <a:gd name="connsiteX4" fmla="*/ 0 w 325316"/>
                <a:gd name="connsiteY4" fmla="*/ 162658 h 1405093"/>
                <a:gd name="connsiteX5" fmla="*/ 162658 w 325316"/>
                <a:gd name="connsiteY5" fmla="*/ 0 h 1405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316" h="1405093">
                  <a:moveTo>
                    <a:pt x="162658" y="0"/>
                  </a:moveTo>
                  <a:cubicBezTo>
                    <a:pt x="252492" y="0"/>
                    <a:pt x="325316" y="72824"/>
                    <a:pt x="325316" y="162658"/>
                  </a:cubicBezTo>
                  <a:lnTo>
                    <a:pt x="325315" y="1405093"/>
                  </a:lnTo>
                  <a:lnTo>
                    <a:pt x="0" y="1235997"/>
                  </a:lnTo>
                  <a:lnTo>
                    <a:pt x="0" y="162658"/>
                  </a:lnTo>
                  <a:cubicBezTo>
                    <a:pt x="0" y="72824"/>
                    <a:pt x="72824" y="0"/>
                    <a:pt x="162658" y="0"/>
                  </a:cubicBezTo>
                  <a:close/>
                </a:path>
              </a:pathLst>
            </a:custGeom>
            <a:solidFill>
              <a:srgbClr val="3A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FEFFFF"/>
                  </a:solidFill>
                  <a:latin typeface="Calibri" pitchFamily="34" charset="0"/>
                </a:rPr>
                <a:t>LOREM</a:t>
              </a:r>
              <a:endParaRPr lang="zh-CN" altLang="en-US" sz="1400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  <p:sp>
          <p:nvSpPr>
            <p:cNvPr id="20" name="MH_Other_13"/>
            <p:cNvSpPr/>
            <p:nvPr>
              <p:custDataLst>
                <p:tags r:id="rId6"/>
              </p:custDataLst>
            </p:nvPr>
          </p:nvSpPr>
          <p:spPr>
            <a:xfrm>
              <a:off x="8228598" y="3319277"/>
              <a:ext cx="325315" cy="325315"/>
            </a:xfrm>
            <a:prstGeom prst="ellipse">
              <a:avLst/>
            </a:prstGeom>
            <a:solidFill>
              <a:srgbClr val="4AD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EFFFF"/>
                  </a:solidFill>
                  <a:latin typeface="Calibri" pitchFamily="34" charset="0"/>
                </a:rPr>
                <a:t>D</a:t>
              </a:r>
              <a:endParaRPr lang="zh-CN" altLang="en-US" dirty="0">
                <a:solidFill>
                  <a:srgbClr val="FEFFFF"/>
                </a:solidFill>
                <a:latin typeface="Calibri" pitchFamily="34" charset="0"/>
              </a:endParaRPr>
            </a:p>
          </p:txBody>
        </p:sp>
      </p:grpSp>
      <p:sp>
        <p:nvSpPr>
          <p:cNvPr id="21" name="MH_Title_1"/>
          <p:cNvSpPr txBox="1"/>
          <p:nvPr>
            <p:custDataLst>
              <p:tags r:id="rId2"/>
            </p:custDataLst>
          </p:nvPr>
        </p:nvSpPr>
        <p:spPr>
          <a:xfrm>
            <a:off x="3146182" y="5565531"/>
            <a:ext cx="5899637" cy="57785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1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Users can perform presentations on projectors or on computers</a:t>
            </a:r>
          </a:p>
        </p:txBody>
      </p:sp>
    </p:spTree>
    <p:extLst>
      <p:ext uri="{BB962C8B-B14F-4D97-AF65-F5344CB8AC3E}">
        <p14:creationId xmlns:p14="http://schemas.microsoft.com/office/powerpoint/2010/main" val="4118263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r="10870"/>
          <a:stretch>
            <a:fillRect/>
          </a:stretch>
        </p:blipFill>
        <p:spPr>
          <a:xfrm>
            <a:off x="4038599" y="1854075"/>
            <a:ext cx="4114802" cy="3505450"/>
          </a:xfrm>
        </p:spPr>
      </p:pic>
      <p:grpSp>
        <p:nvGrpSpPr>
          <p:cNvPr id="25" name="组合 24"/>
          <p:cNvGrpSpPr/>
          <p:nvPr/>
        </p:nvGrpSpPr>
        <p:grpSpPr>
          <a:xfrm>
            <a:off x="8411286" y="2242986"/>
            <a:ext cx="2343801" cy="1220554"/>
            <a:chOff x="8411286" y="2242986"/>
            <a:chExt cx="2343801" cy="1220554"/>
          </a:xfrm>
        </p:grpSpPr>
        <p:sp>
          <p:nvSpPr>
            <p:cNvPr id="7" name="矩形 6"/>
            <p:cNvSpPr/>
            <p:nvPr/>
          </p:nvSpPr>
          <p:spPr>
            <a:xfrm>
              <a:off x="8411287" y="2595610"/>
              <a:ext cx="2343800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8411286" y="2242986"/>
              <a:ext cx="1826400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sp>
        <p:nvSpPr>
          <p:cNvPr id="9" name="椭圆 8"/>
          <p:cNvSpPr/>
          <p:nvPr/>
        </p:nvSpPr>
        <p:spPr>
          <a:xfrm>
            <a:off x="7841439" y="2415393"/>
            <a:ext cx="515566" cy="515566"/>
          </a:xfrm>
          <a:prstGeom prst="ellipse">
            <a:avLst/>
          </a:pr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411286" y="4316674"/>
            <a:ext cx="2343801" cy="1220554"/>
            <a:chOff x="8411286" y="4316674"/>
            <a:chExt cx="2343801" cy="1220554"/>
          </a:xfrm>
        </p:grpSpPr>
        <p:sp>
          <p:nvSpPr>
            <p:cNvPr id="10" name="矩形 9"/>
            <p:cNvSpPr/>
            <p:nvPr/>
          </p:nvSpPr>
          <p:spPr>
            <a:xfrm>
              <a:off x="8411287" y="4669298"/>
              <a:ext cx="2343800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8411286" y="4316674"/>
              <a:ext cx="1826400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sp>
        <p:nvSpPr>
          <p:cNvPr id="12" name="椭圆 11"/>
          <p:cNvSpPr/>
          <p:nvPr/>
        </p:nvSpPr>
        <p:spPr>
          <a:xfrm>
            <a:off x="7841439" y="4489081"/>
            <a:ext cx="515566" cy="515566"/>
          </a:xfrm>
          <a:prstGeom prst="ellipse">
            <a:avLst/>
          </a:pr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306286" y="2242986"/>
            <a:ext cx="2474428" cy="1220554"/>
            <a:chOff x="1306286" y="2242986"/>
            <a:chExt cx="2474428" cy="1220554"/>
          </a:xfrm>
        </p:grpSpPr>
        <p:sp>
          <p:nvSpPr>
            <p:cNvPr id="13" name="矩形 12"/>
            <p:cNvSpPr/>
            <p:nvPr/>
          </p:nvSpPr>
          <p:spPr>
            <a:xfrm>
              <a:off x="1306286" y="2595610"/>
              <a:ext cx="2474428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954314" y="2242986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sp>
        <p:nvSpPr>
          <p:cNvPr id="15" name="椭圆 14"/>
          <p:cNvSpPr/>
          <p:nvPr/>
        </p:nvSpPr>
        <p:spPr>
          <a:xfrm>
            <a:off x="3819626" y="2415393"/>
            <a:ext cx="515566" cy="515566"/>
          </a:xfrm>
          <a:prstGeom prst="ellipse">
            <a:avLst/>
          </a:pr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06286" y="4316674"/>
            <a:ext cx="2474428" cy="1220554"/>
            <a:chOff x="1306286" y="4316674"/>
            <a:chExt cx="2474428" cy="1220554"/>
          </a:xfrm>
        </p:grpSpPr>
        <p:sp>
          <p:nvSpPr>
            <p:cNvPr id="16" name="矩形 15"/>
            <p:cNvSpPr/>
            <p:nvPr/>
          </p:nvSpPr>
          <p:spPr>
            <a:xfrm>
              <a:off x="1306286" y="4669298"/>
              <a:ext cx="2474428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a projector or computer, or they can print the presentation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954314" y="4316674"/>
              <a:ext cx="1826400" cy="36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</p:grpSp>
      <p:sp>
        <p:nvSpPr>
          <p:cNvPr id="18" name="椭圆 17"/>
          <p:cNvSpPr/>
          <p:nvPr/>
        </p:nvSpPr>
        <p:spPr>
          <a:xfrm>
            <a:off x="3819626" y="4489081"/>
            <a:ext cx="515566" cy="515566"/>
          </a:xfrm>
          <a:prstGeom prst="ellipse">
            <a:avLst/>
          </a:prstGeom>
          <a:solidFill>
            <a:srgbClr val="57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Freeform 49"/>
          <p:cNvSpPr>
            <a:spLocks noEditPoints="1"/>
          </p:cNvSpPr>
          <p:nvPr/>
        </p:nvSpPr>
        <p:spPr bwMode="auto">
          <a:xfrm>
            <a:off x="3975338" y="4654907"/>
            <a:ext cx="204142" cy="204818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64 w 128"/>
              <a:gd name="T11" fmla="*/ 120 h 128"/>
              <a:gd name="T12" fmla="*/ 8 w 128"/>
              <a:gd name="T13" fmla="*/ 64 h 128"/>
              <a:gd name="T14" fmla="*/ 64 w 128"/>
              <a:gd name="T15" fmla="*/ 8 h 128"/>
              <a:gd name="T16" fmla="*/ 120 w 128"/>
              <a:gd name="T17" fmla="*/ 64 h 128"/>
              <a:gd name="T18" fmla="*/ 64 w 128"/>
              <a:gd name="T19" fmla="*/ 120 h 128"/>
              <a:gd name="T20" fmla="*/ 88 w 128"/>
              <a:gd name="T21" fmla="*/ 60 h 128"/>
              <a:gd name="T22" fmla="*/ 68 w 128"/>
              <a:gd name="T23" fmla="*/ 60 h 128"/>
              <a:gd name="T24" fmla="*/ 68 w 128"/>
              <a:gd name="T25" fmla="*/ 32 h 128"/>
              <a:gd name="T26" fmla="*/ 64 w 128"/>
              <a:gd name="T27" fmla="*/ 28 h 128"/>
              <a:gd name="T28" fmla="*/ 60 w 128"/>
              <a:gd name="T29" fmla="*/ 32 h 128"/>
              <a:gd name="T30" fmla="*/ 60 w 128"/>
              <a:gd name="T31" fmla="*/ 64 h 128"/>
              <a:gd name="T32" fmla="*/ 64 w 128"/>
              <a:gd name="T33" fmla="*/ 68 h 128"/>
              <a:gd name="T34" fmla="*/ 88 w 128"/>
              <a:gd name="T35" fmla="*/ 68 h 128"/>
              <a:gd name="T36" fmla="*/ 92 w 128"/>
              <a:gd name="T37" fmla="*/ 64 h 128"/>
              <a:gd name="T38" fmla="*/ 88 w 128"/>
              <a:gd name="T39" fmla="*/ 6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8" y="0"/>
                  <a:pt x="0" y="28"/>
                  <a:pt x="0" y="64"/>
                </a:cubicBezTo>
                <a:cubicBezTo>
                  <a:pt x="0" y="99"/>
                  <a:pt x="28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8"/>
                  <a:pt x="99" y="0"/>
                  <a:pt x="64" y="0"/>
                </a:cubicBezTo>
                <a:close/>
                <a:moveTo>
                  <a:pt x="64" y="120"/>
                </a:moveTo>
                <a:cubicBezTo>
                  <a:pt x="33" y="120"/>
                  <a:pt x="8" y="95"/>
                  <a:pt x="8" y="64"/>
                </a:cubicBezTo>
                <a:cubicBezTo>
                  <a:pt x="8" y="33"/>
                  <a:pt x="33" y="8"/>
                  <a:pt x="64" y="8"/>
                </a:cubicBezTo>
                <a:cubicBezTo>
                  <a:pt x="95" y="8"/>
                  <a:pt x="120" y="33"/>
                  <a:pt x="120" y="64"/>
                </a:cubicBezTo>
                <a:cubicBezTo>
                  <a:pt x="120" y="95"/>
                  <a:pt x="95" y="120"/>
                  <a:pt x="64" y="120"/>
                </a:cubicBezTo>
                <a:close/>
                <a:moveTo>
                  <a:pt x="88" y="60"/>
                </a:moveTo>
                <a:cubicBezTo>
                  <a:pt x="68" y="60"/>
                  <a:pt x="68" y="60"/>
                  <a:pt x="68" y="60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0"/>
                  <a:pt x="66" y="28"/>
                  <a:pt x="64" y="28"/>
                </a:cubicBezTo>
                <a:cubicBezTo>
                  <a:pt x="61" y="28"/>
                  <a:pt x="60" y="30"/>
                  <a:pt x="60" y="32"/>
                </a:cubicBezTo>
                <a:cubicBezTo>
                  <a:pt x="60" y="64"/>
                  <a:pt x="60" y="64"/>
                  <a:pt x="60" y="64"/>
                </a:cubicBezTo>
                <a:cubicBezTo>
                  <a:pt x="60" y="66"/>
                  <a:pt x="61" y="68"/>
                  <a:pt x="64" y="68"/>
                </a:cubicBezTo>
                <a:cubicBezTo>
                  <a:pt x="88" y="68"/>
                  <a:pt x="88" y="68"/>
                  <a:pt x="88" y="68"/>
                </a:cubicBezTo>
                <a:cubicBezTo>
                  <a:pt x="90" y="68"/>
                  <a:pt x="92" y="66"/>
                  <a:pt x="92" y="64"/>
                </a:cubicBezTo>
                <a:cubicBezTo>
                  <a:pt x="92" y="62"/>
                  <a:pt x="90" y="60"/>
                  <a:pt x="88" y="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DINOT-Bold"/>
            </a:endParaRPr>
          </a:p>
        </p:txBody>
      </p:sp>
      <p:sp>
        <p:nvSpPr>
          <p:cNvPr id="20" name="Freeform 80"/>
          <p:cNvSpPr>
            <a:spLocks noEditPoints="1"/>
          </p:cNvSpPr>
          <p:nvPr/>
        </p:nvSpPr>
        <p:spPr bwMode="auto">
          <a:xfrm>
            <a:off x="3975338" y="2561573"/>
            <a:ext cx="204818" cy="179131"/>
          </a:xfrm>
          <a:custGeom>
            <a:avLst/>
            <a:gdLst>
              <a:gd name="T0" fmla="*/ 77 w 128"/>
              <a:gd name="T1" fmla="*/ 93 h 112"/>
              <a:gd name="T2" fmla="*/ 72 w 128"/>
              <a:gd name="T3" fmla="*/ 97 h 112"/>
              <a:gd name="T4" fmla="*/ 72 w 128"/>
              <a:gd name="T5" fmla="*/ 64 h 112"/>
              <a:gd name="T6" fmla="*/ 68 w 128"/>
              <a:gd name="T7" fmla="*/ 60 h 112"/>
              <a:gd name="T8" fmla="*/ 68 w 128"/>
              <a:gd name="T9" fmla="*/ 60 h 112"/>
              <a:gd name="T10" fmla="*/ 64 w 128"/>
              <a:gd name="T11" fmla="*/ 64 h 112"/>
              <a:gd name="T12" fmla="*/ 64 w 128"/>
              <a:gd name="T13" fmla="*/ 97 h 112"/>
              <a:gd name="T14" fmla="*/ 59 w 128"/>
              <a:gd name="T15" fmla="*/ 93 h 112"/>
              <a:gd name="T16" fmla="*/ 53 w 128"/>
              <a:gd name="T17" fmla="*/ 93 h 112"/>
              <a:gd name="T18" fmla="*/ 53 w 128"/>
              <a:gd name="T19" fmla="*/ 99 h 112"/>
              <a:gd name="T20" fmla="*/ 65 w 128"/>
              <a:gd name="T21" fmla="*/ 110 h 112"/>
              <a:gd name="T22" fmla="*/ 68 w 128"/>
              <a:gd name="T23" fmla="*/ 112 h 112"/>
              <a:gd name="T24" fmla="*/ 71 w 128"/>
              <a:gd name="T25" fmla="*/ 110 h 112"/>
              <a:gd name="T26" fmla="*/ 83 w 128"/>
              <a:gd name="T27" fmla="*/ 99 h 112"/>
              <a:gd name="T28" fmla="*/ 83 w 128"/>
              <a:gd name="T29" fmla="*/ 93 h 112"/>
              <a:gd name="T30" fmla="*/ 77 w 128"/>
              <a:gd name="T31" fmla="*/ 93 h 112"/>
              <a:gd name="T32" fmla="*/ 111 w 128"/>
              <a:gd name="T33" fmla="*/ 42 h 112"/>
              <a:gd name="T34" fmla="*/ 111 w 128"/>
              <a:gd name="T35" fmla="*/ 42 h 112"/>
              <a:gd name="T36" fmla="*/ 101 w 128"/>
              <a:gd name="T37" fmla="*/ 12 h 112"/>
              <a:gd name="T38" fmla="*/ 77 w 128"/>
              <a:gd name="T39" fmla="*/ 0 h 112"/>
              <a:gd name="T40" fmla="*/ 43 w 128"/>
              <a:gd name="T41" fmla="*/ 21 h 112"/>
              <a:gd name="T42" fmla="*/ 43 w 128"/>
              <a:gd name="T43" fmla="*/ 21 h 112"/>
              <a:gd name="T44" fmla="*/ 37 w 128"/>
              <a:gd name="T45" fmla="*/ 20 h 112"/>
              <a:gd name="T46" fmla="*/ 26 w 128"/>
              <a:gd name="T47" fmla="*/ 24 h 112"/>
              <a:gd name="T48" fmla="*/ 12 w 128"/>
              <a:gd name="T49" fmla="*/ 50 h 112"/>
              <a:gd name="T50" fmla="*/ 12 w 128"/>
              <a:gd name="T51" fmla="*/ 50 h 112"/>
              <a:gd name="T52" fmla="*/ 0 w 128"/>
              <a:gd name="T53" fmla="*/ 70 h 112"/>
              <a:gd name="T54" fmla="*/ 0 w 128"/>
              <a:gd name="T55" fmla="*/ 74 h 112"/>
              <a:gd name="T56" fmla="*/ 22 w 128"/>
              <a:gd name="T57" fmla="*/ 96 h 112"/>
              <a:gd name="T58" fmla="*/ 40 w 128"/>
              <a:gd name="T59" fmla="*/ 96 h 112"/>
              <a:gd name="T60" fmla="*/ 40 w 128"/>
              <a:gd name="T61" fmla="*/ 96 h 112"/>
              <a:gd name="T62" fmla="*/ 44 w 128"/>
              <a:gd name="T63" fmla="*/ 92 h 112"/>
              <a:gd name="T64" fmla="*/ 40 w 128"/>
              <a:gd name="T65" fmla="*/ 88 h 112"/>
              <a:gd name="T66" fmla="*/ 24 w 128"/>
              <a:gd name="T67" fmla="*/ 88 h 112"/>
              <a:gd name="T68" fmla="*/ 8 w 128"/>
              <a:gd name="T69" fmla="*/ 72 h 112"/>
              <a:gd name="T70" fmla="*/ 23 w 128"/>
              <a:gd name="T71" fmla="*/ 56 h 112"/>
              <a:gd name="T72" fmla="*/ 20 w 128"/>
              <a:gd name="T73" fmla="*/ 46 h 112"/>
              <a:gd name="T74" fmla="*/ 38 w 128"/>
              <a:gd name="T75" fmla="*/ 28 h 112"/>
              <a:gd name="T76" fmla="*/ 48 w 128"/>
              <a:gd name="T77" fmla="*/ 31 h 112"/>
              <a:gd name="T78" fmla="*/ 76 w 128"/>
              <a:gd name="T79" fmla="*/ 8 h 112"/>
              <a:gd name="T80" fmla="*/ 104 w 128"/>
              <a:gd name="T81" fmla="*/ 36 h 112"/>
              <a:gd name="T82" fmla="*/ 101 w 128"/>
              <a:gd name="T83" fmla="*/ 48 h 112"/>
              <a:gd name="T84" fmla="*/ 120 w 128"/>
              <a:gd name="T85" fmla="*/ 68 h 112"/>
              <a:gd name="T86" fmla="*/ 100 w 128"/>
              <a:gd name="T87" fmla="*/ 88 h 112"/>
              <a:gd name="T88" fmla="*/ 96 w 128"/>
              <a:gd name="T89" fmla="*/ 88 h 112"/>
              <a:gd name="T90" fmla="*/ 92 w 128"/>
              <a:gd name="T91" fmla="*/ 92 h 112"/>
              <a:gd name="T92" fmla="*/ 96 w 128"/>
              <a:gd name="T93" fmla="*/ 96 h 112"/>
              <a:gd name="T94" fmla="*/ 96 w 128"/>
              <a:gd name="T95" fmla="*/ 96 h 112"/>
              <a:gd name="T96" fmla="*/ 98 w 128"/>
              <a:gd name="T97" fmla="*/ 96 h 112"/>
              <a:gd name="T98" fmla="*/ 127 w 128"/>
              <a:gd name="T99" fmla="*/ 69 h 112"/>
              <a:gd name="T100" fmla="*/ 111 w 128"/>
              <a:gd name="T101" fmla="*/ 4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8" h="112">
                <a:moveTo>
                  <a:pt x="77" y="93"/>
                </a:moveTo>
                <a:cubicBezTo>
                  <a:pt x="72" y="97"/>
                  <a:pt x="72" y="97"/>
                  <a:pt x="72" y="97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61"/>
                  <a:pt x="70" y="60"/>
                  <a:pt x="68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6" y="60"/>
                  <a:pt x="64" y="61"/>
                  <a:pt x="64" y="64"/>
                </a:cubicBezTo>
                <a:cubicBezTo>
                  <a:pt x="64" y="97"/>
                  <a:pt x="64" y="97"/>
                  <a:pt x="64" y="97"/>
                </a:cubicBezTo>
                <a:cubicBezTo>
                  <a:pt x="59" y="93"/>
                  <a:pt x="59" y="93"/>
                  <a:pt x="59" y="93"/>
                </a:cubicBezTo>
                <a:cubicBezTo>
                  <a:pt x="58" y="91"/>
                  <a:pt x="55" y="91"/>
                  <a:pt x="53" y="93"/>
                </a:cubicBezTo>
                <a:cubicBezTo>
                  <a:pt x="52" y="95"/>
                  <a:pt x="52" y="97"/>
                  <a:pt x="53" y="99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66" y="111"/>
                  <a:pt x="67" y="112"/>
                  <a:pt x="68" y="112"/>
                </a:cubicBezTo>
                <a:cubicBezTo>
                  <a:pt x="69" y="112"/>
                  <a:pt x="70" y="111"/>
                  <a:pt x="71" y="110"/>
                </a:cubicBezTo>
                <a:cubicBezTo>
                  <a:pt x="83" y="99"/>
                  <a:pt x="83" y="99"/>
                  <a:pt x="83" y="99"/>
                </a:cubicBezTo>
                <a:cubicBezTo>
                  <a:pt x="84" y="97"/>
                  <a:pt x="84" y="95"/>
                  <a:pt x="83" y="93"/>
                </a:cubicBezTo>
                <a:cubicBezTo>
                  <a:pt x="81" y="91"/>
                  <a:pt x="78" y="91"/>
                  <a:pt x="77" y="93"/>
                </a:cubicBezTo>
                <a:close/>
                <a:moveTo>
                  <a:pt x="111" y="42"/>
                </a:moveTo>
                <a:cubicBezTo>
                  <a:pt x="111" y="42"/>
                  <a:pt x="111" y="42"/>
                  <a:pt x="111" y="42"/>
                </a:cubicBezTo>
                <a:cubicBezTo>
                  <a:pt x="113" y="33"/>
                  <a:pt x="111" y="23"/>
                  <a:pt x="101" y="12"/>
                </a:cubicBezTo>
                <a:cubicBezTo>
                  <a:pt x="95" y="5"/>
                  <a:pt x="86" y="1"/>
                  <a:pt x="77" y="0"/>
                </a:cubicBezTo>
                <a:cubicBezTo>
                  <a:pt x="62" y="0"/>
                  <a:pt x="49" y="8"/>
                  <a:pt x="43" y="21"/>
                </a:cubicBezTo>
                <a:cubicBezTo>
                  <a:pt x="43" y="21"/>
                  <a:pt x="43" y="21"/>
                  <a:pt x="43" y="21"/>
                </a:cubicBezTo>
                <a:cubicBezTo>
                  <a:pt x="41" y="20"/>
                  <a:pt x="39" y="20"/>
                  <a:pt x="37" y="20"/>
                </a:cubicBezTo>
                <a:cubicBezTo>
                  <a:pt x="33" y="20"/>
                  <a:pt x="29" y="22"/>
                  <a:pt x="26" y="24"/>
                </a:cubicBezTo>
                <a:cubicBezTo>
                  <a:pt x="12" y="35"/>
                  <a:pt x="11" y="43"/>
                  <a:pt x="12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5" y="54"/>
                  <a:pt x="0" y="61"/>
                  <a:pt x="0" y="7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6"/>
                  <a:pt x="10" y="96"/>
                  <a:pt x="22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42" y="96"/>
                  <a:pt x="44" y="94"/>
                  <a:pt x="44" y="92"/>
                </a:cubicBezTo>
                <a:cubicBezTo>
                  <a:pt x="44" y="89"/>
                  <a:pt x="42" y="88"/>
                  <a:pt x="40" y="88"/>
                </a:cubicBezTo>
                <a:cubicBezTo>
                  <a:pt x="24" y="88"/>
                  <a:pt x="24" y="88"/>
                  <a:pt x="24" y="88"/>
                </a:cubicBezTo>
                <a:cubicBezTo>
                  <a:pt x="15" y="88"/>
                  <a:pt x="8" y="81"/>
                  <a:pt x="8" y="72"/>
                </a:cubicBezTo>
                <a:cubicBezTo>
                  <a:pt x="8" y="63"/>
                  <a:pt x="15" y="56"/>
                  <a:pt x="23" y="56"/>
                </a:cubicBezTo>
                <a:cubicBezTo>
                  <a:pt x="21" y="53"/>
                  <a:pt x="20" y="49"/>
                  <a:pt x="20" y="46"/>
                </a:cubicBezTo>
                <a:cubicBezTo>
                  <a:pt x="20" y="36"/>
                  <a:pt x="28" y="28"/>
                  <a:pt x="38" y="28"/>
                </a:cubicBezTo>
                <a:cubicBezTo>
                  <a:pt x="42" y="28"/>
                  <a:pt x="45" y="29"/>
                  <a:pt x="48" y="31"/>
                </a:cubicBezTo>
                <a:cubicBezTo>
                  <a:pt x="51" y="18"/>
                  <a:pt x="62" y="8"/>
                  <a:pt x="76" y="8"/>
                </a:cubicBezTo>
                <a:cubicBezTo>
                  <a:pt x="91" y="8"/>
                  <a:pt x="104" y="20"/>
                  <a:pt x="104" y="36"/>
                </a:cubicBezTo>
                <a:cubicBezTo>
                  <a:pt x="104" y="40"/>
                  <a:pt x="103" y="44"/>
                  <a:pt x="101" y="48"/>
                </a:cubicBezTo>
                <a:cubicBezTo>
                  <a:pt x="112" y="48"/>
                  <a:pt x="120" y="57"/>
                  <a:pt x="120" y="68"/>
                </a:cubicBezTo>
                <a:cubicBezTo>
                  <a:pt x="120" y="79"/>
                  <a:pt x="111" y="88"/>
                  <a:pt x="100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94" y="88"/>
                  <a:pt x="92" y="89"/>
                  <a:pt x="92" y="92"/>
                </a:cubicBezTo>
                <a:cubicBezTo>
                  <a:pt x="92" y="94"/>
                  <a:pt x="94" y="96"/>
                  <a:pt x="96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98" y="96"/>
                  <a:pt x="98" y="96"/>
                  <a:pt x="98" y="96"/>
                </a:cubicBezTo>
                <a:cubicBezTo>
                  <a:pt x="113" y="96"/>
                  <a:pt x="127" y="84"/>
                  <a:pt x="127" y="69"/>
                </a:cubicBezTo>
                <a:cubicBezTo>
                  <a:pt x="128" y="57"/>
                  <a:pt x="121" y="47"/>
                  <a:pt x="111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DINOT-Bold"/>
            </a:endParaRPr>
          </a:p>
        </p:txBody>
      </p:sp>
      <p:sp>
        <p:nvSpPr>
          <p:cNvPr id="21" name="Freeform 36"/>
          <p:cNvSpPr>
            <a:spLocks noEditPoints="1"/>
          </p:cNvSpPr>
          <p:nvPr/>
        </p:nvSpPr>
        <p:spPr bwMode="auto">
          <a:xfrm>
            <a:off x="7997151" y="4650876"/>
            <a:ext cx="204142" cy="191975"/>
          </a:xfrm>
          <a:custGeom>
            <a:avLst/>
            <a:gdLst>
              <a:gd name="T0" fmla="*/ 116 w 128"/>
              <a:gd name="T1" fmla="*/ 28 h 120"/>
              <a:gd name="T2" fmla="*/ 112 w 128"/>
              <a:gd name="T3" fmla="*/ 28 h 120"/>
              <a:gd name="T4" fmla="*/ 112 w 128"/>
              <a:gd name="T5" fmla="*/ 20 h 120"/>
              <a:gd name="T6" fmla="*/ 100 w 128"/>
              <a:gd name="T7" fmla="*/ 8 h 120"/>
              <a:gd name="T8" fmla="*/ 56 w 128"/>
              <a:gd name="T9" fmla="*/ 8 h 120"/>
              <a:gd name="T10" fmla="*/ 36 w 128"/>
              <a:gd name="T11" fmla="*/ 0 h 120"/>
              <a:gd name="T12" fmla="*/ 12 w 128"/>
              <a:gd name="T13" fmla="*/ 0 h 120"/>
              <a:gd name="T14" fmla="*/ 0 w 128"/>
              <a:gd name="T15" fmla="*/ 12 h 120"/>
              <a:gd name="T16" fmla="*/ 0 w 128"/>
              <a:gd name="T17" fmla="*/ 108 h 120"/>
              <a:gd name="T18" fmla="*/ 12 w 128"/>
              <a:gd name="T19" fmla="*/ 120 h 120"/>
              <a:gd name="T20" fmla="*/ 20 w 128"/>
              <a:gd name="T21" fmla="*/ 120 h 120"/>
              <a:gd name="T22" fmla="*/ 88 w 128"/>
              <a:gd name="T23" fmla="*/ 120 h 120"/>
              <a:gd name="T24" fmla="*/ 116 w 128"/>
              <a:gd name="T25" fmla="*/ 120 h 120"/>
              <a:gd name="T26" fmla="*/ 128 w 128"/>
              <a:gd name="T27" fmla="*/ 108 h 120"/>
              <a:gd name="T28" fmla="*/ 128 w 128"/>
              <a:gd name="T29" fmla="*/ 40 h 120"/>
              <a:gd name="T30" fmla="*/ 116 w 128"/>
              <a:gd name="T31" fmla="*/ 28 h 120"/>
              <a:gd name="T32" fmla="*/ 16 w 128"/>
              <a:gd name="T33" fmla="*/ 112 h 120"/>
              <a:gd name="T34" fmla="*/ 8 w 128"/>
              <a:gd name="T35" fmla="*/ 104 h 120"/>
              <a:gd name="T36" fmla="*/ 8 w 128"/>
              <a:gd name="T37" fmla="*/ 16 h 120"/>
              <a:gd name="T38" fmla="*/ 16 w 128"/>
              <a:gd name="T39" fmla="*/ 8 h 120"/>
              <a:gd name="T40" fmla="*/ 36 w 128"/>
              <a:gd name="T41" fmla="*/ 8 h 120"/>
              <a:gd name="T42" fmla="*/ 56 w 128"/>
              <a:gd name="T43" fmla="*/ 16 h 120"/>
              <a:gd name="T44" fmla="*/ 96 w 128"/>
              <a:gd name="T45" fmla="*/ 16 h 120"/>
              <a:gd name="T46" fmla="*/ 104 w 128"/>
              <a:gd name="T47" fmla="*/ 24 h 120"/>
              <a:gd name="T48" fmla="*/ 104 w 128"/>
              <a:gd name="T49" fmla="*/ 28 h 120"/>
              <a:gd name="T50" fmla="*/ 32 w 128"/>
              <a:gd name="T51" fmla="*/ 28 h 120"/>
              <a:gd name="T52" fmla="*/ 20 w 128"/>
              <a:gd name="T53" fmla="*/ 40 h 120"/>
              <a:gd name="T54" fmla="*/ 20 w 128"/>
              <a:gd name="T55" fmla="*/ 108 h 120"/>
              <a:gd name="T56" fmla="*/ 20 w 128"/>
              <a:gd name="T57" fmla="*/ 112 h 120"/>
              <a:gd name="T58" fmla="*/ 16 w 128"/>
              <a:gd name="T59" fmla="*/ 112 h 120"/>
              <a:gd name="T60" fmla="*/ 120 w 128"/>
              <a:gd name="T61" fmla="*/ 104 h 120"/>
              <a:gd name="T62" fmla="*/ 112 w 128"/>
              <a:gd name="T63" fmla="*/ 112 h 120"/>
              <a:gd name="T64" fmla="*/ 88 w 128"/>
              <a:gd name="T65" fmla="*/ 112 h 120"/>
              <a:gd name="T66" fmla="*/ 28 w 128"/>
              <a:gd name="T67" fmla="*/ 112 h 120"/>
              <a:gd name="T68" fmla="*/ 28 w 128"/>
              <a:gd name="T69" fmla="*/ 104 h 120"/>
              <a:gd name="T70" fmla="*/ 28 w 128"/>
              <a:gd name="T71" fmla="*/ 44 h 120"/>
              <a:gd name="T72" fmla="*/ 36 w 128"/>
              <a:gd name="T73" fmla="*/ 36 h 120"/>
              <a:gd name="T74" fmla="*/ 112 w 128"/>
              <a:gd name="T75" fmla="*/ 36 h 120"/>
              <a:gd name="T76" fmla="*/ 120 w 128"/>
              <a:gd name="T77" fmla="*/ 44 h 120"/>
              <a:gd name="T78" fmla="*/ 120 w 128"/>
              <a:gd name="T79" fmla="*/ 10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20">
                <a:moveTo>
                  <a:pt x="116" y="28"/>
                </a:moveTo>
                <a:cubicBezTo>
                  <a:pt x="112" y="28"/>
                  <a:pt x="112" y="28"/>
                  <a:pt x="112" y="28"/>
                </a:cubicBezTo>
                <a:cubicBezTo>
                  <a:pt x="112" y="20"/>
                  <a:pt x="112" y="20"/>
                  <a:pt x="112" y="20"/>
                </a:cubicBezTo>
                <a:cubicBezTo>
                  <a:pt x="112" y="13"/>
                  <a:pt x="106" y="8"/>
                  <a:pt x="100" y="8"/>
                </a:cubicBezTo>
                <a:cubicBezTo>
                  <a:pt x="100" y="8"/>
                  <a:pt x="78" y="8"/>
                  <a:pt x="56" y="8"/>
                </a:cubicBezTo>
                <a:cubicBezTo>
                  <a:pt x="52" y="8"/>
                  <a:pt x="39" y="0"/>
                  <a:pt x="36" y="0"/>
                </a:cubicBezTo>
                <a:cubicBezTo>
                  <a:pt x="18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14"/>
                  <a:pt x="5" y="120"/>
                  <a:pt x="12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88" y="120"/>
                  <a:pt x="88" y="120"/>
                  <a:pt x="88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22" y="120"/>
                  <a:pt x="128" y="114"/>
                  <a:pt x="128" y="108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28" y="33"/>
                  <a:pt x="122" y="28"/>
                  <a:pt x="116" y="28"/>
                </a:cubicBezTo>
                <a:close/>
                <a:moveTo>
                  <a:pt x="16" y="112"/>
                </a:moveTo>
                <a:cubicBezTo>
                  <a:pt x="11" y="112"/>
                  <a:pt x="8" y="108"/>
                  <a:pt x="8" y="10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1"/>
                  <a:pt x="11" y="8"/>
                  <a:pt x="16" y="8"/>
                </a:cubicBezTo>
                <a:cubicBezTo>
                  <a:pt x="16" y="8"/>
                  <a:pt x="20" y="8"/>
                  <a:pt x="36" y="8"/>
                </a:cubicBezTo>
                <a:cubicBezTo>
                  <a:pt x="40" y="8"/>
                  <a:pt x="52" y="16"/>
                  <a:pt x="56" y="16"/>
                </a:cubicBezTo>
                <a:cubicBezTo>
                  <a:pt x="76" y="16"/>
                  <a:pt x="96" y="16"/>
                  <a:pt x="96" y="16"/>
                </a:cubicBezTo>
                <a:cubicBezTo>
                  <a:pt x="100" y="16"/>
                  <a:pt x="104" y="19"/>
                  <a:pt x="104" y="24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32" y="28"/>
                  <a:pt x="32" y="28"/>
                  <a:pt x="32" y="28"/>
                </a:cubicBezTo>
                <a:cubicBezTo>
                  <a:pt x="25" y="28"/>
                  <a:pt x="20" y="33"/>
                  <a:pt x="20" y="40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20" y="112"/>
                  <a:pt x="20" y="112"/>
                  <a:pt x="20" y="112"/>
                </a:cubicBezTo>
                <a:lnTo>
                  <a:pt x="16" y="112"/>
                </a:lnTo>
                <a:close/>
                <a:moveTo>
                  <a:pt x="120" y="104"/>
                </a:moveTo>
                <a:cubicBezTo>
                  <a:pt x="120" y="108"/>
                  <a:pt x="116" y="112"/>
                  <a:pt x="112" y="112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44"/>
                  <a:pt x="28" y="44"/>
                  <a:pt x="28" y="44"/>
                </a:cubicBezTo>
                <a:cubicBezTo>
                  <a:pt x="28" y="39"/>
                  <a:pt x="31" y="36"/>
                  <a:pt x="36" y="36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16" y="36"/>
                  <a:pt x="120" y="39"/>
                  <a:pt x="120" y="44"/>
                </a:cubicBezTo>
                <a:lnTo>
                  <a:pt x="120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DINOT-Bold"/>
            </a:endParaRPr>
          </a:p>
        </p:txBody>
      </p:sp>
      <p:sp>
        <p:nvSpPr>
          <p:cNvPr id="22" name="Freeform 93"/>
          <p:cNvSpPr>
            <a:spLocks noEditPoints="1"/>
          </p:cNvSpPr>
          <p:nvPr/>
        </p:nvSpPr>
        <p:spPr bwMode="auto">
          <a:xfrm>
            <a:off x="7997151" y="2583511"/>
            <a:ext cx="204818" cy="204818"/>
          </a:xfrm>
          <a:custGeom>
            <a:avLst/>
            <a:gdLst>
              <a:gd name="T0" fmla="*/ 43 w 128"/>
              <a:gd name="T1" fmla="*/ 58 h 128"/>
              <a:gd name="T2" fmla="*/ 52 w 128"/>
              <a:gd name="T3" fmla="*/ 49 h 128"/>
              <a:gd name="T4" fmla="*/ 65 w 128"/>
              <a:gd name="T5" fmla="*/ 62 h 128"/>
              <a:gd name="T6" fmla="*/ 68 w 128"/>
              <a:gd name="T7" fmla="*/ 63 h 128"/>
              <a:gd name="T8" fmla="*/ 71 w 128"/>
              <a:gd name="T9" fmla="*/ 62 h 128"/>
              <a:gd name="T10" fmla="*/ 91 w 128"/>
              <a:gd name="T11" fmla="*/ 43 h 128"/>
              <a:gd name="T12" fmla="*/ 91 w 128"/>
              <a:gd name="T13" fmla="*/ 37 h 128"/>
              <a:gd name="T14" fmla="*/ 85 w 128"/>
              <a:gd name="T15" fmla="*/ 37 h 128"/>
              <a:gd name="T16" fmla="*/ 68 w 128"/>
              <a:gd name="T17" fmla="*/ 54 h 128"/>
              <a:gd name="T18" fmla="*/ 55 w 128"/>
              <a:gd name="T19" fmla="*/ 41 h 128"/>
              <a:gd name="T20" fmla="*/ 54 w 128"/>
              <a:gd name="T21" fmla="*/ 40 h 128"/>
              <a:gd name="T22" fmla="*/ 49 w 128"/>
              <a:gd name="T23" fmla="*/ 41 h 128"/>
              <a:gd name="T24" fmla="*/ 37 w 128"/>
              <a:gd name="T25" fmla="*/ 52 h 128"/>
              <a:gd name="T26" fmla="*/ 37 w 128"/>
              <a:gd name="T27" fmla="*/ 58 h 128"/>
              <a:gd name="T28" fmla="*/ 43 w 128"/>
              <a:gd name="T29" fmla="*/ 58 h 128"/>
              <a:gd name="T30" fmla="*/ 124 w 128"/>
              <a:gd name="T31" fmla="*/ 91 h 128"/>
              <a:gd name="T32" fmla="*/ 120 w 128"/>
              <a:gd name="T33" fmla="*/ 91 h 128"/>
              <a:gd name="T34" fmla="*/ 120 w 128"/>
              <a:gd name="T35" fmla="*/ 8 h 128"/>
              <a:gd name="T36" fmla="*/ 124 w 128"/>
              <a:gd name="T37" fmla="*/ 8 h 128"/>
              <a:gd name="T38" fmla="*/ 128 w 128"/>
              <a:gd name="T39" fmla="*/ 4 h 128"/>
              <a:gd name="T40" fmla="*/ 124 w 128"/>
              <a:gd name="T41" fmla="*/ 0 h 128"/>
              <a:gd name="T42" fmla="*/ 4 w 128"/>
              <a:gd name="T43" fmla="*/ 0 h 128"/>
              <a:gd name="T44" fmla="*/ 0 w 128"/>
              <a:gd name="T45" fmla="*/ 4 h 128"/>
              <a:gd name="T46" fmla="*/ 4 w 128"/>
              <a:gd name="T47" fmla="*/ 8 h 128"/>
              <a:gd name="T48" fmla="*/ 8 w 128"/>
              <a:gd name="T49" fmla="*/ 8 h 128"/>
              <a:gd name="T50" fmla="*/ 8 w 128"/>
              <a:gd name="T51" fmla="*/ 91 h 128"/>
              <a:gd name="T52" fmla="*/ 4 w 128"/>
              <a:gd name="T53" fmla="*/ 91 h 128"/>
              <a:gd name="T54" fmla="*/ 0 w 128"/>
              <a:gd name="T55" fmla="*/ 95 h 128"/>
              <a:gd name="T56" fmla="*/ 4 w 128"/>
              <a:gd name="T57" fmla="*/ 99 h 128"/>
              <a:gd name="T58" fmla="*/ 42 w 128"/>
              <a:gd name="T59" fmla="*/ 99 h 128"/>
              <a:gd name="T60" fmla="*/ 21 w 128"/>
              <a:gd name="T61" fmla="*/ 120 h 128"/>
              <a:gd name="T62" fmla="*/ 21 w 128"/>
              <a:gd name="T63" fmla="*/ 126 h 128"/>
              <a:gd name="T64" fmla="*/ 27 w 128"/>
              <a:gd name="T65" fmla="*/ 126 h 128"/>
              <a:gd name="T66" fmla="*/ 54 w 128"/>
              <a:gd name="T67" fmla="*/ 99 h 128"/>
              <a:gd name="T68" fmla="*/ 60 w 128"/>
              <a:gd name="T69" fmla="*/ 99 h 128"/>
              <a:gd name="T70" fmla="*/ 60 w 128"/>
              <a:gd name="T71" fmla="*/ 115 h 128"/>
              <a:gd name="T72" fmla="*/ 64 w 128"/>
              <a:gd name="T73" fmla="*/ 119 h 128"/>
              <a:gd name="T74" fmla="*/ 68 w 128"/>
              <a:gd name="T75" fmla="*/ 115 h 128"/>
              <a:gd name="T76" fmla="*/ 68 w 128"/>
              <a:gd name="T77" fmla="*/ 99 h 128"/>
              <a:gd name="T78" fmla="*/ 74 w 128"/>
              <a:gd name="T79" fmla="*/ 99 h 128"/>
              <a:gd name="T80" fmla="*/ 101 w 128"/>
              <a:gd name="T81" fmla="*/ 126 h 128"/>
              <a:gd name="T82" fmla="*/ 107 w 128"/>
              <a:gd name="T83" fmla="*/ 126 h 128"/>
              <a:gd name="T84" fmla="*/ 107 w 128"/>
              <a:gd name="T85" fmla="*/ 120 h 128"/>
              <a:gd name="T86" fmla="*/ 86 w 128"/>
              <a:gd name="T87" fmla="*/ 99 h 128"/>
              <a:gd name="T88" fmla="*/ 124 w 128"/>
              <a:gd name="T89" fmla="*/ 99 h 128"/>
              <a:gd name="T90" fmla="*/ 128 w 128"/>
              <a:gd name="T91" fmla="*/ 95 h 128"/>
              <a:gd name="T92" fmla="*/ 124 w 128"/>
              <a:gd name="T93" fmla="*/ 91 h 128"/>
              <a:gd name="T94" fmla="*/ 112 w 128"/>
              <a:gd name="T95" fmla="*/ 91 h 128"/>
              <a:gd name="T96" fmla="*/ 76 w 128"/>
              <a:gd name="T97" fmla="*/ 91 h 128"/>
              <a:gd name="T98" fmla="*/ 76 w 128"/>
              <a:gd name="T99" fmla="*/ 91 h 128"/>
              <a:gd name="T100" fmla="*/ 52 w 128"/>
              <a:gd name="T101" fmla="*/ 91 h 128"/>
              <a:gd name="T102" fmla="*/ 52 w 128"/>
              <a:gd name="T103" fmla="*/ 91 h 128"/>
              <a:gd name="T104" fmla="*/ 16 w 128"/>
              <a:gd name="T105" fmla="*/ 91 h 128"/>
              <a:gd name="T106" fmla="*/ 16 w 128"/>
              <a:gd name="T107" fmla="*/ 8 h 128"/>
              <a:gd name="T108" fmla="*/ 112 w 128"/>
              <a:gd name="T109" fmla="*/ 8 h 128"/>
              <a:gd name="T110" fmla="*/ 112 w 128"/>
              <a:gd name="T111" fmla="*/ 9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8" h="128">
                <a:moveTo>
                  <a:pt x="43" y="58"/>
                </a:moveTo>
                <a:cubicBezTo>
                  <a:pt x="52" y="49"/>
                  <a:pt x="52" y="49"/>
                  <a:pt x="52" y="49"/>
                </a:cubicBezTo>
                <a:cubicBezTo>
                  <a:pt x="65" y="62"/>
                  <a:pt x="65" y="62"/>
                  <a:pt x="65" y="62"/>
                </a:cubicBezTo>
                <a:cubicBezTo>
                  <a:pt x="66" y="63"/>
                  <a:pt x="67" y="63"/>
                  <a:pt x="68" y="63"/>
                </a:cubicBezTo>
                <a:cubicBezTo>
                  <a:pt x="69" y="63"/>
                  <a:pt x="70" y="63"/>
                  <a:pt x="71" y="62"/>
                </a:cubicBezTo>
                <a:cubicBezTo>
                  <a:pt x="91" y="43"/>
                  <a:pt x="91" y="43"/>
                  <a:pt x="91" y="43"/>
                </a:cubicBezTo>
                <a:cubicBezTo>
                  <a:pt x="92" y="41"/>
                  <a:pt x="92" y="38"/>
                  <a:pt x="91" y="37"/>
                </a:cubicBezTo>
                <a:cubicBezTo>
                  <a:pt x="89" y="35"/>
                  <a:pt x="87" y="35"/>
                  <a:pt x="85" y="37"/>
                </a:cubicBezTo>
                <a:cubicBezTo>
                  <a:pt x="68" y="54"/>
                  <a:pt x="68" y="54"/>
                  <a:pt x="68" y="54"/>
                </a:cubicBezTo>
                <a:cubicBezTo>
                  <a:pt x="55" y="41"/>
                  <a:pt x="55" y="41"/>
                  <a:pt x="55" y="41"/>
                </a:cubicBezTo>
                <a:cubicBezTo>
                  <a:pt x="55" y="40"/>
                  <a:pt x="54" y="40"/>
                  <a:pt x="54" y="40"/>
                </a:cubicBezTo>
                <a:cubicBezTo>
                  <a:pt x="52" y="39"/>
                  <a:pt x="50" y="39"/>
                  <a:pt x="49" y="41"/>
                </a:cubicBezTo>
                <a:cubicBezTo>
                  <a:pt x="37" y="52"/>
                  <a:pt x="37" y="52"/>
                  <a:pt x="37" y="52"/>
                </a:cubicBezTo>
                <a:cubicBezTo>
                  <a:pt x="36" y="54"/>
                  <a:pt x="36" y="57"/>
                  <a:pt x="37" y="58"/>
                </a:cubicBezTo>
                <a:cubicBezTo>
                  <a:pt x="39" y="60"/>
                  <a:pt x="41" y="60"/>
                  <a:pt x="43" y="58"/>
                </a:cubicBezTo>
                <a:close/>
                <a:moveTo>
                  <a:pt x="124" y="91"/>
                </a:moveTo>
                <a:cubicBezTo>
                  <a:pt x="120" y="91"/>
                  <a:pt x="120" y="91"/>
                  <a:pt x="120" y="91"/>
                </a:cubicBezTo>
                <a:cubicBezTo>
                  <a:pt x="120" y="8"/>
                  <a:pt x="120" y="8"/>
                  <a:pt x="120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6" y="8"/>
                  <a:pt x="128" y="6"/>
                  <a:pt x="128" y="4"/>
                </a:cubicBezTo>
                <a:cubicBezTo>
                  <a:pt x="128" y="1"/>
                  <a:pt x="126" y="0"/>
                  <a:pt x="124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91"/>
                  <a:pt x="8" y="91"/>
                  <a:pt x="8" y="91"/>
                </a:cubicBezTo>
                <a:cubicBezTo>
                  <a:pt x="4" y="91"/>
                  <a:pt x="4" y="91"/>
                  <a:pt x="4" y="91"/>
                </a:cubicBezTo>
                <a:cubicBezTo>
                  <a:pt x="2" y="91"/>
                  <a:pt x="0" y="93"/>
                  <a:pt x="0" y="95"/>
                </a:cubicBezTo>
                <a:cubicBezTo>
                  <a:pt x="0" y="98"/>
                  <a:pt x="2" y="99"/>
                  <a:pt x="4" y="99"/>
                </a:cubicBezTo>
                <a:cubicBezTo>
                  <a:pt x="42" y="99"/>
                  <a:pt x="42" y="99"/>
                  <a:pt x="42" y="99"/>
                </a:cubicBezTo>
                <a:cubicBezTo>
                  <a:pt x="21" y="120"/>
                  <a:pt x="21" y="120"/>
                  <a:pt x="21" y="120"/>
                </a:cubicBezTo>
                <a:cubicBezTo>
                  <a:pt x="20" y="122"/>
                  <a:pt x="20" y="125"/>
                  <a:pt x="21" y="126"/>
                </a:cubicBezTo>
                <a:cubicBezTo>
                  <a:pt x="23" y="128"/>
                  <a:pt x="25" y="128"/>
                  <a:pt x="27" y="126"/>
                </a:cubicBezTo>
                <a:cubicBezTo>
                  <a:pt x="54" y="99"/>
                  <a:pt x="54" y="99"/>
                  <a:pt x="54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0" y="115"/>
                  <a:pt x="60" y="115"/>
                  <a:pt x="60" y="115"/>
                </a:cubicBezTo>
                <a:cubicBezTo>
                  <a:pt x="60" y="117"/>
                  <a:pt x="62" y="119"/>
                  <a:pt x="64" y="119"/>
                </a:cubicBezTo>
                <a:cubicBezTo>
                  <a:pt x="66" y="119"/>
                  <a:pt x="68" y="117"/>
                  <a:pt x="68" y="115"/>
                </a:cubicBezTo>
                <a:cubicBezTo>
                  <a:pt x="68" y="99"/>
                  <a:pt x="68" y="99"/>
                  <a:pt x="68" y="99"/>
                </a:cubicBezTo>
                <a:cubicBezTo>
                  <a:pt x="74" y="99"/>
                  <a:pt x="74" y="99"/>
                  <a:pt x="74" y="99"/>
                </a:cubicBezTo>
                <a:cubicBezTo>
                  <a:pt x="101" y="126"/>
                  <a:pt x="101" y="126"/>
                  <a:pt x="101" y="126"/>
                </a:cubicBezTo>
                <a:cubicBezTo>
                  <a:pt x="103" y="128"/>
                  <a:pt x="105" y="128"/>
                  <a:pt x="107" y="126"/>
                </a:cubicBezTo>
                <a:cubicBezTo>
                  <a:pt x="108" y="125"/>
                  <a:pt x="108" y="122"/>
                  <a:pt x="107" y="120"/>
                </a:cubicBezTo>
                <a:cubicBezTo>
                  <a:pt x="86" y="99"/>
                  <a:pt x="86" y="99"/>
                  <a:pt x="86" y="99"/>
                </a:cubicBezTo>
                <a:cubicBezTo>
                  <a:pt x="124" y="99"/>
                  <a:pt x="124" y="99"/>
                  <a:pt x="124" y="99"/>
                </a:cubicBezTo>
                <a:cubicBezTo>
                  <a:pt x="126" y="99"/>
                  <a:pt x="128" y="98"/>
                  <a:pt x="128" y="95"/>
                </a:cubicBezTo>
                <a:cubicBezTo>
                  <a:pt x="128" y="93"/>
                  <a:pt x="126" y="91"/>
                  <a:pt x="124" y="91"/>
                </a:cubicBezTo>
                <a:close/>
                <a:moveTo>
                  <a:pt x="112" y="91"/>
                </a:moveTo>
                <a:cubicBezTo>
                  <a:pt x="76" y="91"/>
                  <a:pt x="76" y="91"/>
                  <a:pt x="76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52" y="91"/>
                  <a:pt x="52" y="91"/>
                  <a:pt x="52" y="91"/>
                </a:cubicBezTo>
                <a:cubicBezTo>
                  <a:pt x="52" y="91"/>
                  <a:pt x="52" y="91"/>
                  <a:pt x="52" y="91"/>
                </a:cubicBezTo>
                <a:cubicBezTo>
                  <a:pt x="16" y="91"/>
                  <a:pt x="16" y="91"/>
                  <a:pt x="16" y="91"/>
                </a:cubicBezTo>
                <a:cubicBezTo>
                  <a:pt x="16" y="8"/>
                  <a:pt x="16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lnTo>
                  <a:pt x="112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DINOT-Bold"/>
            </a:endParaRPr>
          </a:p>
        </p:txBody>
      </p:sp>
    </p:spTree>
    <p:extLst>
      <p:ext uri="{BB962C8B-B14F-4D97-AF65-F5344CB8AC3E}">
        <p14:creationId xmlns:p14="http://schemas.microsoft.com/office/powerpoint/2010/main" val="5249667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2" presetClass="entr" presetSubtype="8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2" grpId="0" animBg="1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2" grpId="0" animBg="1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SubTitle_1"/>
          <p:cNvSpPr/>
          <p:nvPr>
            <p:custDataLst>
              <p:tags r:id="rId1"/>
            </p:custDataLst>
          </p:nvPr>
        </p:nvSpPr>
        <p:spPr>
          <a:xfrm rot="18879412">
            <a:off x="1782725" y="2557769"/>
            <a:ext cx="2448407" cy="533400"/>
          </a:xfrm>
          <a:prstGeom prst="rect">
            <a:avLst/>
          </a:prstGeom>
          <a:solidFill>
            <a:srgbClr val="57B395"/>
          </a:solidFill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</a:rPr>
              <a:t>Title Text add</a:t>
            </a:r>
          </a:p>
        </p:txBody>
      </p:sp>
      <p:sp>
        <p:nvSpPr>
          <p:cNvPr id="5" name="MH_SubTitle_2"/>
          <p:cNvSpPr/>
          <p:nvPr>
            <p:custDataLst>
              <p:tags r:id="rId2"/>
            </p:custDataLst>
          </p:nvPr>
        </p:nvSpPr>
        <p:spPr>
          <a:xfrm rot="18879412">
            <a:off x="3018354" y="2557769"/>
            <a:ext cx="2448407" cy="533400"/>
          </a:xfrm>
          <a:prstGeom prst="rect">
            <a:avLst/>
          </a:prstGeom>
          <a:solidFill>
            <a:srgbClr val="57B395"/>
          </a:solidFill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</a:rPr>
              <a:t>Title Text add</a:t>
            </a:r>
          </a:p>
        </p:txBody>
      </p:sp>
      <p:sp>
        <p:nvSpPr>
          <p:cNvPr id="6" name="MH_SubTitle_3"/>
          <p:cNvSpPr/>
          <p:nvPr>
            <p:custDataLst>
              <p:tags r:id="rId3"/>
            </p:custDataLst>
          </p:nvPr>
        </p:nvSpPr>
        <p:spPr>
          <a:xfrm rot="18879412">
            <a:off x="4253983" y="2557769"/>
            <a:ext cx="2448407" cy="533400"/>
          </a:xfrm>
          <a:prstGeom prst="rect">
            <a:avLst/>
          </a:prstGeom>
          <a:solidFill>
            <a:srgbClr val="57B395"/>
          </a:solidFill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</a:rPr>
              <a:t>Title Text add</a:t>
            </a:r>
          </a:p>
        </p:txBody>
      </p:sp>
      <p:sp>
        <p:nvSpPr>
          <p:cNvPr id="7" name="MH_SubTitle_4"/>
          <p:cNvSpPr/>
          <p:nvPr>
            <p:custDataLst>
              <p:tags r:id="rId4"/>
            </p:custDataLst>
          </p:nvPr>
        </p:nvSpPr>
        <p:spPr>
          <a:xfrm rot="18879412">
            <a:off x="5489612" y="2557769"/>
            <a:ext cx="2448407" cy="533400"/>
          </a:xfrm>
          <a:prstGeom prst="rect">
            <a:avLst/>
          </a:prstGeom>
          <a:solidFill>
            <a:srgbClr val="57B395"/>
          </a:solidFill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</a:rPr>
              <a:t>Title Text add</a:t>
            </a:r>
          </a:p>
        </p:txBody>
      </p:sp>
      <p:sp>
        <p:nvSpPr>
          <p:cNvPr id="8" name="MH_SubTitle_5"/>
          <p:cNvSpPr/>
          <p:nvPr>
            <p:custDataLst>
              <p:tags r:id="rId5"/>
            </p:custDataLst>
          </p:nvPr>
        </p:nvSpPr>
        <p:spPr>
          <a:xfrm rot="18879412">
            <a:off x="6725241" y="2557769"/>
            <a:ext cx="2448407" cy="533400"/>
          </a:xfrm>
          <a:prstGeom prst="rect">
            <a:avLst/>
          </a:prstGeom>
          <a:solidFill>
            <a:srgbClr val="57B395"/>
          </a:solidFill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</a:rPr>
              <a:t>Title Text add</a:t>
            </a:r>
          </a:p>
        </p:txBody>
      </p:sp>
      <p:sp>
        <p:nvSpPr>
          <p:cNvPr id="9" name="MH_SubTitle_6"/>
          <p:cNvSpPr/>
          <p:nvPr>
            <p:custDataLst>
              <p:tags r:id="rId6"/>
            </p:custDataLst>
          </p:nvPr>
        </p:nvSpPr>
        <p:spPr>
          <a:xfrm rot="18879412">
            <a:off x="7960867" y="2557769"/>
            <a:ext cx="2448407" cy="533400"/>
          </a:xfrm>
          <a:prstGeom prst="rect">
            <a:avLst/>
          </a:prstGeom>
          <a:solidFill>
            <a:srgbClr val="57B395"/>
          </a:solidFill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</a:rPr>
              <a:t>Title Text add</a:t>
            </a:r>
          </a:p>
        </p:txBody>
      </p:sp>
      <p:sp>
        <p:nvSpPr>
          <p:cNvPr id="10" name="任意多边形 11"/>
          <p:cNvSpPr/>
          <p:nvPr>
            <p:custDataLst>
              <p:tags r:id="rId7"/>
            </p:custDataLst>
          </p:nvPr>
        </p:nvSpPr>
        <p:spPr>
          <a:xfrm rot="19496456">
            <a:off x="1966091" y="2696936"/>
            <a:ext cx="3317305" cy="250725"/>
          </a:xfrm>
          <a:custGeom>
            <a:avLst/>
            <a:gdLst>
              <a:gd name="connsiteX0" fmla="*/ 3317305 w 3317305"/>
              <a:gd name="connsiteY0" fmla="*/ 0 h 250725"/>
              <a:gd name="connsiteX1" fmla="*/ 1935471 w 3317305"/>
              <a:gd name="connsiteY1" fmla="*/ 250725 h 250725"/>
              <a:gd name="connsiteX2" fmla="*/ 0 w 3317305"/>
              <a:gd name="connsiteY2" fmla="*/ 250725 h 250725"/>
              <a:gd name="connsiteX3" fmla="*/ 1381836 w 3317305"/>
              <a:gd name="connsiteY3" fmla="*/ 0 h 25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7305" h="250725">
                <a:moveTo>
                  <a:pt x="3317305" y="0"/>
                </a:moveTo>
                <a:lnTo>
                  <a:pt x="1935471" y="250725"/>
                </a:lnTo>
                <a:lnTo>
                  <a:pt x="0" y="250725"/>
                </a:lnTo>
                <a:lnTo>
                  <a:pt x="1381836" y="0"/>
                </a:lnTo>
                <a:close/>
              </a:path>
            </a:pathLst>
          </a:custGeom>
          <a:solidFill>
            <a:srgbClr val="57B395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</a:endParaRPr>
          </a:p>
        </p:txBody>
      </p:sp>
      <p:sp>
        <p:nvSpPr>
          <p:cNvPr id="11" name="任意多边形 12"/>
          <p:cNvSpPr/>
          <p:nvPr>
            <p:custDataLst>
              <p:tags r:id="rId8"/>
            </p:custDataLst>
          </p:nvPr>
        </p:nvSpPr>
        <p:spPr>
          <a:xfrm rot="19496456">
            <a:off x="3201720" y="2696936"/>
            <a:ext cx="3317305" cy="250725"/>
          </a:xfrm>
          <a:custGeom>
            <a:avLst/>
            <a:gdLst>
              <a:gd name="connsiteX0" fmla="*/ 3317305 w 3317305"/>
              <a:gd name="connsiteY0" fmla="*/ 0 h 250725"/>
              <a:gd name="connsiteX1" fmla="*/ 1935471 w 3317305"/>
              <a:gd name="connsiteY1" fmla="*/ 250725 h 250725"/>
              <a:gd name="connsiteX2" fmla="*/ 0 w 3317305"/>
              <a:gd name="connsiteY2" fmla="*/ 250725 h 250725"/>
              <a:gd name="connsiteX3" fmla="*/ 1381836 w 3317305"/>
              <a:gd name="connsiteY3" fmla="*/ 0 h 25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7305" h="250725">
                <a:moveTo>
                  <a:pt x="3317305" y="0"/>
                </a:moveTo>
                <a:lnTo>
                  <a:pt x="1935471" y="250725"/>
                </a:lnTo>
                <a:lnTo>
                  <a:pt x="0" y="250725"/>
                </a:lnTo>
                <a:lnTo>
                  <a:pt x="1381836" y="0"/>
                </a:lnTo>
                <a:close/>
              </a:path>
            </a:pathLst>
          </a:custGeom>
          <a:solidFill>
            <a:srgbClr val="57B395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</a:endParaRPr>
          </a:p>
        </p:txBody>
      </p:sp>
      <p:sp>
        <p:nvSpPr>
          <p:cNvPr id="12" name="任意多边形 13"/>
          <p:cNvSpPr/>
          <p:nvPr>
            <p:custDataLst>
              <p:tags r:id="rId9"/>
            </p:custDataLst>
          </p:nvPr>
        </p:nvSpPr>
        <p:spPr>
          <a:xfrm rot="19496456">
            <a:off x="4437349" y="2696937"/>
            <a:ext cx="3317305" cy="250725"/>
          </a:xfrm>
          <a:custGeom>
            <a:avLst/>
            <a:gdLst>
              <a:gd name="connsiteX0" fmla="*/ 3317305 w 3317305"/>
              <a:gd name="connsiteY0" fmla="*/ 0 h 250725"/>
              <a:gd name="connsiteX1" fmla="*/ 1935471 w 3317305"/>
              <a:gd name="connsiteY1" fmla="*/ 250725 h 250725"/>
              <a:gd name="connsiteX2" fmla="*/ 0 w 3317305"/>
              <a:gd name="connsiteY2" fmla="*/ 250725 h 250725"/>
              <a:gd name="connsiteX3" fmla="*/ 1381836 w 3317305"/>
              <a:gd name="connsiteY3" fmla="*/ 0 h 25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7305" h="250725">
                <a:moveTo>
                  <a:pt x="3317305" y="0"/>
                </a:moveTo>
                <a:lnTo>
                  <a:pt x="1935471" y="250725"/>
                </a:lnTo>
                <a:lnTo>
                  <a:pt x="0" y="250725"/>
                </a:lnTo>
                <a:lnTo>
                  <a:pt x="1381836" y="0"/>
                </a:lnTo>
                <a:close/>
              </a:path>
            </a:pathLst>
          </a:custGeom>
          <a:solidFill>
            <a:srgbClr val="57B395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</a:endParaRPr>
          </a:p>
        </p:txBody>
      </p:sp>
      <p:sp>
        <p:nvSpPr>
          <p:cNvPr id="13" name="任意多边形 14"/>
          <p:cNvSpPr/>
          <p:nvPr>
            <p:custDataLst>
              <p:tags r:id="rId10"/>
            </p:custDataLst>
          </p:nvPr>
        </p:nvSpPr>
        <p:spPr>
          <a:xfrm rot="19496456">
            <a:off x="5672978" y="2696937"/>
            <a:ext cx="3317305" cy="250725"/>
          </a:xfrm>
          <a:custGeom>
            <a:avLst/>
            <a:gdLst>
              <a:gd name="connsiteX0" fmla="*/ 3317305 w 3317305"/>
              <a:gd name="connsiteY0" fmla="*/ 0 h 250725"/>
              <a:gd name="connsiteX1" fmla="*/ 1935471 w 3317305"/>
              <a:gd name="connsiteY1" fmla="*/ 250725 h 250725"/>
              <a:gd name="connsiteX2" fmla="*/ 0 w 3317305"/>
              <a:gd name="connsiteY2" fmla="*/ 250725 h 250725"/>
              <a:gd name="connsiteX3" fmla="*/ 1381836 w 3317305"/>
              <a:gd name="connsiteY3" fmla="*/ 0 h 25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7305" h="250725">
                <a:moveTo>
                  <a:pt x="3317305" y="0"/>
                </a:moveTo>
                <a:lnTo>
                  <a:pt x="1935471" y="250725"/>
                </a:lnTo>
                <a:lnTo>
                  <a:pt x="0" y="250725"/>
                </a:lnTo>
                <a:lnTo>
                  <a:pt x="1381836" y="0"/>
                </a:lnTo>
                <a:close/>
              </a:path>
            </a:pathLst>
          </a:custGeom>
          <a:solidFill>
            <a:srgbClr val="57B395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</a:endParaRPr>
          </a:p>
        </p:txBody>
      </p:sp>
      <p:sp>
        <p:nvSpPr>
          <p:cNvPr id="14" name="任意多边形 15"/>
          <p:cNvSpPr/>
          <p:nvPr>
            <p:custDataLst>
              <p:tags r:id="rId11"/>
            </p:custDataLst>
          </p:nvPr>
        </p:nvSpPr>
        <p:spPr>
          <a:xfrm rot="19496456">
            <a:off x="6908607" y="2696937"/>
            <a:ext cx="3317305" cy="250725"/>
          </a:xfrm>
          <a:custGeom>
            <a:avLst/>
            <a:gdLst>
              <a:gd name="connsiteX0" fmla="*/ 3317305 w 3317305"/>
              <a:gd name="connsiteY0" fmla="*/ 0 h 250725"/>
              <a:gd name="connsiteX1" fmla="*/ 1935471 w 3317305"/>
              <a:gd name="connsiteY1" fmla="*/ 250725 h 250725"/>
              <a:gd name="connsiteX2" fmla="*/ 0 w 3317305"/>
              <a:gd name="connsiteY2" fmla="*/ 250725 h 250725"/>
              <a:gd name="connsiteX3" fmla="*/ 1381836 w 3317305"/>
              <a:gd name="connsiteY3" fmla="*/ 0 h 25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7305" h="250725">
                <a:moveTo>
                  <a:pt x="3317305" y="0"/>
                </a:moveTo>
                <a:lnTo>
                  <a:pt x="1935471" y="250725"/>
                </a:lnTo>
                <a:lnTo>
                  <a:pt x="0" y="250725"/>
                </a:lnTo>
                <a:lnTo>
                  <a:pt x="1381836" y="0"/>
                </a:lnTo>
                <a:close/>
              </a:path>
            </a:pathLst>
          </a:custGeom>
          <a:solidFill>
            <a:srgbClr val="57B395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</a:endParaRPr>
          </a:p>
        </p:txBody>
      </p:sp>
      <p:sp>
        <p:nvSpPr>
          <p:cNvPr id="15" name="MH_Desc_1"/>
          <p:cNvSpPr/>
          <p:nvPr>
            <p:custDataLst>
              <p:tags r:id="rId12"/>
            </p:custDataLst>
          </p:nvPr>
        </p:nvSpPr>
        <p:spPr>
          <a:xfrm>
            <a:off x="2521122" y="4487826"/>
            <a:ext cx="7373258" cy="137268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宋体" pitchFamily="2" charset="-122"/>
              </a:rPr>
              <a:t>Users can perform presentations on projectors or computers, or they can print and produce films for use in a wider range of areas. Use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宋体" pitchFamily="2" charset="-122"/>
              </a:rPr>
              <a:t>Microsoft Office PowerPoint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宋体" pitchFamily="2" charset="-122"/>
              </a:rPr>
              <a:t>Not only can you create presentations, but you can also hold face-to-head meetings on the Internet</a:t>
            </a:r>
          </a:p>
        </p:txBody>
      </p:sp>
      <p:sp>
        <p:nvSpPr>
          <p:cNvPr id="16" name="KSO_Shape"/>
          <p:cNvSpPr/>
          <p:nvPr>
            <p:custDataLst>
              <p:tags r:id="rId13"/>
            </p:custDataLst>
          </p:nvPr>
        </p:nvSpPr>
        <p:spPr>
          <a:xfrm>
            <a:off x="2211706" y="4580180"/>
            <a:ext cx="309417" cy="487271"/>
          </a:xfrm>
          <a:custGeom>
            <a:avLst/>
            <a:gdLst/>
            <a:ahLst/>
            <a:cxnLst/>
            <a:rect l="l" t="t" r="r" b="b"/>
            <a:pathLst>
              <a:path w="621055" h="978642">
                <a:moveTo>
                  <a:pt x="13003" y="762005"/>
                </a:moveTo>
                <a:lnTo>
                  <a:pt x="181111" y="859062"/>
                </a:lnTo>
                <a:lnTo>
                  <a:pt x="0" y="978642"/>
                </a:lnTo>
                <a:close/>
                <a:moveTo>
                  <a:pt x="502622" y="186898"/>
                </a:moveTo>
                <a:lnTo>
                  <a:pt x="175090" y="754200"/>
                </a:lnTo>
                <a:lnTo>
                  <a:pt x="196101" y="766331"/>
                </a:lnTo>
                <a:lnTo>
                  <a:pt x="523633" y="199029"/>
                </a:lnTo>
                <a:close/>
                <a:moveTo>
                  <a:pt x="457985" y="161127"/>
                </a:moveTo>
                <a:lnTo>
                  <a:pt x="130453" y="728429"/>
                </a:lnTo>
                <a:lnTo>
                  <a:pt x="151464" y="740560"/>
                </a:lnTo>
                <a:lnTo>
                  <a:pt x="478996" y="173258"/>
                </a:lnTo>
                <a:close/>
                <a:moveTo>
                  <a:pt x="413348" y="135356"/>
                </a:moveTo>
                <a:lnTo>
                  <a:pt x="85816" y="702658"/>
                </a:lnTo>
                <a:lnTo>
                  <a:pt x="106827" y="714789"/>
                </a:lnTo>
                <a:lnTo>
                  <a:pt x="434359" y="147487"/>
                </a:lnTo>
                <a:close/>
                <a:moveTo>
                  <a:pt x="417712" y="61029"/>
                </a:moveTo>
                <a:lnTo>
                  <a:pt x="585820" y="158086"/>
                </a:lnTo>
                <a:lnTo>
                  <a:pt x="191736" y="840659"/>
                </a:lnTo>
                <a:lnTo>
                  <a:pt x="23628" y="743602"/>
                </a:lnTo>
                <a:close/>
                <a:moveTo>
                  <a:pt x="452947" y="0"/>
                </a:moveTo>
                <a:lnTo>
                  <a:pt x="621055" y="97057"/>
                </a:lnTo>
                <a:lnTo>
                  <a:pt x="596793" y="139079"/>
                </a:lnTo>
                <a:lnTo>
                  <a:pt x="428686" y="4202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66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175250" y="1461919"/>
            <a:ext cx="1841500" cy="1841500"/>
            <a:chOff x="1516330" y="3568700"/>
            <a:chExt cx="1371600" cy="1371600"/>
          </a:xfrm>
        </p:grpSpPr>
        <p:sp>
          <p:nvSpPr>
            <p:cNvPr id="5" name="椭圆 4"/>
            <p:cNvSpPr/>
            <p:nvPr/>
          </p:nvSpPr>
          <p:spPr>
            <a:xfrm>
              <a:off x="1516330" y="3568700"/>
              <a:ext cx="1371600" cy="1371600"/>
            </a:xfrm>
            <a:prstGeom prst="ellipse">
              <a:avLst/>
            </a:prstGeom>
            <a:noFill/>
            <a:ln w="38100" cmpd="dbl">
              <a:solidFill>
                <a:srgbClr val="57B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63815" y="3676126"/>
              <a:ext cx="476629" cy="435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7B395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74878" y="4054720"/>
              <a:ext cx="1054506" cy="70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Catalog Title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Add to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59519" y="3707487"/>
            <a:ext cx="3672962" cy="338554"/>
            <a:chOff x="4323093" y="3786669"/>
            <a:chExt cx="3672962" cy="338554"/>
          </a:xfrm>
        </p:grpSpPr>
        <p:sp>
          <p:nvSpPr>
            <p:cNvPr id="25" name="文本框 2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259519" y="4202339"/>
            <a:ext cx="3672962" cy="338554"/>
            <a:chOff x="4323093" y="3786669"/>
            <a:chExt cx="3672962" cy="338554"/>
          </a:xfrm>
        </p:grpSpPr>
        <p:sp>
          <p:nvSpPr>
            <p:cNvPr id="28" name="文本框 27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59519" y="4697191"/>
            <a:ext cx="3672962" cy="338554"/>
            <a:chOff x="4323093" y="3786669"/>
            <a:chExt cx="3672962" cy="338554"/>
          </a:xfrm>
        </p:grpSpPr>
        <p:sp>
          <p:nvSpPr>
            <p:cNvPr id="35" name="文本框 34"/>
            <p:cNvSpPr txBox="1"/>
            <p:nvPr/>
          </p:nvSpPr>
          <p:spPr>
            <a:xfrm>
              <a:off x="4323093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291742" y="3786669"/>
              <a:ext cx="1704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Title Add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6766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72560" y="41606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7B39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Add here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5175250" y="1077039"/>
            <a:ext cx="1841500" cy="0"/>
          </a:xfrm>
          <a:prstGeom prst="line">
            <a:avLst/>
          </a:prstGeom>
          <a:ln w="19050">
            <a:solidFill>
              <a:srgbClr val="57B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2" b="29202"/>
          <a:stretch>
            <a:fillRect/>
          </a:stretch>
        </p:blipFill>
        <p:spPr/>
      </p:pic>
      <p:grpSp>
        <p:nvGrpSpPr>
          <p:cNvPr id="10" name="组合 9"/>
          <p:cNvGrpSpPr/>
          <p:nvPr/>
        </p:nvGrpSpPr>
        <p:grpSpPr>
          <a:xfrm>
            <a:off x="2035856" y="4533641"/>
            <a:ext cx="8356373" cy="1401782"/>
            <a:chOff x="2035856" y="4533641"/>
            <a:chExt cx="8356373" cy="1401782"/>
          </a:xfrm>
        </p:grpSpPr>
        <p:sp>
          <p:nvSpPr>
            <p:cNvPr id="7" name="矩形 6"/>
            <p:cNvSpPr/>
            <p:nvPr/>
          </p:nvSpPr>
          <p:spPr>
            <a:xfrm>
              <a:off x="2035856" y="5067493"/>
              <a:ext cx="8356373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Users can perform presentations on projectors or computers, or they can print and produce films for use in a wider range of areas. Use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Microsoft Office PowerPoint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Not only can you create presentations, but you can also host face-to-head meetings, remote meetings, or presentations on the Internet to audiences on the web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2035856" y="4657037"/>
              <a:ext cx="310038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Title Text add</a:t>
              </a:r>
            </a:p>
          </p:txBody>
        </p:sp>
        <p:sp>
          <p:nvSpPr>
            <p:cNvPr id="9" name="加号 8"/>
            <p:cNvSpPr/>
            <p:nvPr/>
          </p:nvSpPr>
          <p:spPr>
            <a:xfrm>
              <a:off x="3671774" y="4533641"/>
              <a:ext cx="335762" cy="335762"/>
            </a:xfrm>
            <a:prstGeom prst="mathPlus">
              <a:avLst>
                <a:gd name="adj1" fmla="val 19520"/>
              </a:avLst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83612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6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SubTitle"/>
  <p:tag name="MH_ORDER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011"/>
  <p:tag name="MH_LIBRARY" val="GRAPHIC"/>
  <p:tag name="MH_TYPE" val="Picture"/>
  <p:tag name="MH_OR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011"/>
  <p:tag name="MH_LIBRARY" val="GRAPHIC"/>
  <p:tag name="MH_TYPE" val="SubTitle"/>
  <p:tag name="MH_ORDER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03"/>
  <p:tag name="MH_LIBRARY" val="GRAPHIC"/>
  <p:tag name="MH_TYPE" val="Other"/>
  <p:tag name="MH_ORDER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03"/>
  <p:tag name="MH_LIBRARY" val="GRAPHIC"/>
  <p:tag name="MH_TYPE" val="Other"/>
  <p:tag name="MH_ORDER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03"/>
  <p:tag name="MH_LIBRARY" val="GRAPHIC"/>
  <p:tag name="MH_TYPE" val="Other"/>
  <p:tag name="MH_ORDER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03"/>
  <p:tag name="MH_LIBRARY" val="GRAPHIC"/>
  <p:tag name="MH_TYPE" val="Other"/>
  <p:tag name="MH_ORDER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03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1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03"/>
  <p:tag name="MH_LIBRARY" val="GRAPHIC"/>
  <p:tag name="MH_TYPE" val="Other"/>
  <p:tag name="MH_ORDER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03"/>
  <p:tag name="MH_LIBRARY" val="GRAPHIC"/>
  <p:tag name="MH_TYPE" val="Other"/>
  <p:tag name="MH_ORDER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1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251"/>
  <p:tag name="MH_LIBRARY" val="GRAPHIC"/>
  <p:tag name="MH_TYPE" val="Other"/>
  <p:tag name="MH_ORDER" val="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Picture"/>
  <p:tag name="MH_OR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Other"/>
  <p:tag name="MH_ORDER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Other"/>
  <p:tag name="MH_ORDER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Picture"/>
  <p:tag name="MH_ORDER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Other"/>
  <p:tag name="MH_ORDER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Other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SubTitle"/>
  <p:tag name="MH_ORDER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Other"/>
  <p:tag name="MH_ORDER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Text"/>
  <p:tag name="MH_ORDE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SubTitle"/>
  <p:tag name="MH_ORDER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Other"/>
  <p:tag name="MH_ORDER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542"/>
  <p:tag name="MH_LIBRARY" val="GRAPHIC"/>
  <p:tag name="MH_TYPE" val="Text"/>
  <p:tag name="MH_ORDER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Other"/>
  <p:tag name="MH_ORDER" val="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SubTitle"/>
  <p:tag name="MH_ORDER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Other"/>
  <p:tag name="MH_ORDER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SubTitle"/>
  <p:tag name="MH_ORDER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Other"/>
  <p:tag name="MH_ORDER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SubTitle"/>
  <p:tag name="MH_ORDER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Other"/>
  <p:tag name="MH_ORDER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SubTitle"/>
  <p:tag name="MH_ORDER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Other"/>
  <p:tag name="MH_ORDER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235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TYPE" val="SubTitle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TYPE" val="SubTitle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TYPE" val="SubTitle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ORDER" val="任意多边形 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ORDER" val="任意多边形 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ORDER" val="任意多边形 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ORDER" val="任意多边形 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ORDER" val="任意多边形 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TYPE" val="Desc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0939"/>
  <p:tag name="MH_LIBRARY" val="GRAPHIC"/>
  <p:tag name="MH_ORDER" val="Shap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2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2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Picture"/>
  <p:tag name="MH_ORDER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Text"/>
  <p:tag name="MH_ORDER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Text"/>
  <p:tag name="MH_OR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Picture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12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SubTitle"/>
  <p:tag name="MH_ORDER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Other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Other"/>
  <p:tag name="MH_ORDER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Other"/>
  <p:tag name="MH_ORDER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Other"/>
  <p:tag name="MH_ORDER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Other"/>
  <p:tag name="MH_ORDER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Picture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Picture"/>
  <p:tag name="MH_ORDER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Text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302"/>
  <p:tag name="MH_LIBRARY" val="GRAPHIC"/>
  <p:tag name="MH_TYPE" val="Text"/>
  <p:tag name="MH_ORDER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1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SubTitle"/>
  <p:tag name="MH_ORDER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SubTitle"/>
  <p:tag name="MH_ORDER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SubTitle"/>
  <p:tag name="MH_ORDER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SubTitle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424"/>
  <p:tag name="MH_LIBRARY" val="GRAPHIC"/>
  <p:tag name="MH_TYPE" val="Other"/>
  <p:tag name="MH_ORDER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Other"/>
  <p:tag name="MH_ORDER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SubTitle"/>
  <p:tag name="MH_ORDER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Other"/>
  <p:tag name="MH_ORDER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SubTitle"/>
  <p:tag name="MH_ORDER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Other"/>
  <p:tag name="MH_ORDER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035"/>
  <p:tag name="MH_LIBRARY" val="GRAPHIC"/>
  <p:tag name="MH_TYPE" val="Other"/>
  <p:tag name="MH_ORDER" val="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Other"/>
  <p:tag name="MH_ORDER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SubTitle"/>
  <p:tag name="MH_ORDER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Other"/>
  <p:tag name="MH_ORDER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522"/>
  <p:tag name="MH_LIBRARY" val="GRAPHIC"/>
  <p:tag name="MH_TYPE" val="SubTitle"/>
  <p:tag name="MH_ORDER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4181623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www.freeppt7.com-Best powerpoint templates free download-slideshow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1321</Words>
  <Application>Microsoft Office PowerPoint</Application>
  <PresentationFormat>宽屏</PresentationFormat>
  <Paragraphs>221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Broadway BT</vt:lpstr>
      <vt:lpstr>DINOT-Bold</vt:lpstr>
      <vt:lpstr>Meiryo</vt:lpstr>
      <vt:lpstr>等线</vt:lpstr>
      <vt:lpstr>宋体</vt:lpstr>
      <vt:lpstr>微软雅黑</vt:lpstr>
      <vt:lpstr>Aharoni</vt:lpstr>
      <vt:lpstr>Arial</vt:lpstr>
      <vt:lpstr>Calibri</vt:lpstr>
      <vt:lpstr>Wingdings</vt:lpstr>
      <vt:lpstr>www.freeppt7.com-Best powerpoint templates free download-slideshow​​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/>
  <cp:keywords>RP</cp:keywords>
  <dc:description>RP</dc:description>
  <cp:lastModifiedBy/>
  <cp:revision>1</cp:revision>
  <dcterms:created xsi:type="dcterms:W3CDTF">2017-04-04T09:34:09Z</dcterms:created>
  <dcterms:modified xsi:type="dcterms:W3CDTF">2018-10-17T01:32:50Z</dcterms:modified>
  <cp:category>RP</cp:category>
  <cp:contentStatus>RP</cp:contentStatus>
</cp:coreProperties>
</file>