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57" r:id="rId2"/>
    <p:sldId id="259" r:id="rId3"/>
    <p:sldId id="258" r:id="rId4"/>
    <p:sldId id="265" r:id="rId5"/>
    <p:sldId id="266" r:id="rId6"/>
    <p:sldId id="263" r:id="rId7"/>
    <p:sldId id="262" r:id="rId8"/>
    <p:sldId id="276" r:id="rId9"/>
    <p:sldId id="284" r:id="rId10"/>
    <p:sldId id="271" r:id="rId11"/>
    <p:sldId id="260" r:id="rId12"/>
    <p:sldId id="267" r:id="rId13"/>
    <p:sldId id="272" r:id="rId14"/>
    <p:sldId id="270" r:id="rId15"/>
    <p:sldId id="285" r:id="rId16"/>
    <p:sldId id="273" r:id="rId17"/>
    <p:sldId id="274" r:id="rId18"/>
    <p:sldId id="275" r:id="rId19"/>
    <p:sldId id="277" r:id="rId20"/>
    <p:sldId id="286" r:id="rId21"/>
    <p:sldId id="268" r:id="rId22"/>
    <p:sldId id="261" r:id="rId23"/>
    <p:sldId id="264" r:id="rId24"/>
    <p:sldId id="280" r:id="rId25"/>
    <p:sldId id="281" r:id="rId26"/>
    <p:sldId id="283" r:id="rId27"/>
    <p:sldId id="313"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1B1E"/>
    <a:srgbClr val="93A3A0"/>
    <a:srgbClr val="124765"/>
    <a:srgbClr val="7F1719"/>
    <a:srgbClr val="CB252A"/>
    <a:srgbClr val="EC2628"/>
    <a:srgbClr val="C7E1DE"/>
    <a:srgbClr val="A6E2EA"/>
    <a:srgbClr val="FFCCD0"/>
    <a:srgbClr val="FA8F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60"/>
  </p:normalViewPr>
  <p:slideViewPr>
    <p:cSldViewPr snapToGrid="0" showGuides="1">
      <p:cViewPr varScale="1">
        <p:scale>
          <a:sx n="108" d="100"/>
          <a:sy n="108" d="100"/>
        </p:scale>
        <p:origin x="69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Office_Excel_2007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2</c:v>
                </c:pt>
              </c:strCache>
            </c:strRef>
          </c:tx>
          <c:spPr>
            <a:solidFill>
              <a:srgbClr val="124765"/>
            </a:solidFill>
            <a:ln>
              <a:noFill/>
            </a:ln>
            <a:effectLst/>
          </c:spPr>
          <c:invertIfNegative val="0"/>
          <c:cat>
            <c:strRef>
              <c:f>Sheet1!$A$2:$A$4</c:f>
              <c:strCache>
                <c:ptCount val="3"/>
                <c:pt idx="0">
                  <c:v>类别 2</c:v>
                </c:pt>
                <c:pt idx="1">
                  <c:v>类别 3</c:v>
                </c:pt>
                <c:pt idx="2">
                  <c:v>类别 4</c:v>
                </c:pt>
              </c:strCache>
            </c:strRef>
          </c:cat>
          <c:val>
            <c:numRef>
              <c:f>Sheet1!$B$2:$B$4</c:f>
              <c:numCache>
                <c:formatCode>General</c:formatCode>
                <c:ptCount val="3"/>
                <c:pt idx="0">
                  <c:v>4.4000000000000004</c:v>
                </c:pt>
                <c:pt idx="1">
                  <c:v>1.8</c:v>
                </c:pt>
                <c:pt idx="2">
                  <c:v>2.8</c:v>
                </c:pt>
              </c:numCache>
            </c:numRef>
          </c:val>
          <c:extLst>
            <c:ext xmlns:c16="http://schemas.microsoft.com/office/drawing/2014/chart" uri="{C3380CC4-5D6E-409C-BE32-E72D297353CC}">
              <c16:uniqueId val="{00000000-13F0-46D9-86E7-D606CF78E671}"/>
            </c:ext>
          </c:extLst>
        </c:ser>
        <c:ser>
          <c:idx val="1"/>
          <c:order val="1"/>
          <c:tx>
            <c:strRef>
              <c:f>Sheet1!$C$1</c:f>
              <c:strCache>
                <c:ptCount val="1"/>
                <c:pt idx="0">
                  <c:v>系列 3</c:v>
                </c:pt>
              </c:strCache>
            </c:strRef>
          </c:tx>
          <c:spPr>
            <a:solidFill>
              <a:schemeClr val="accent2"/>
            </a:solidFill>
            <a:ln>
              <a:noFill/>
            </a:ln>
            <a:effectLst/>
          </c:spPr>
          <c:invertIfNegative val="0"/>
          <c:dPt>
            <c:idx val="0"/>
            <c:invertIfNegative val="0"/>
            <c:bubble3D val="0"/>
            <c:spPr>
              <a:solidFill>
                <a:srgbClr val="951B1E"/>
              </a:solidFill>
              <a:ln>
                <a:noFill/>
              </a:ln>
              <a:effectLst/>
            </c:spPr>
            <c:extLst>
              <c:ext xmlns:c16="http://schemas.microsoft.com/office/drawing/2014/chart" uri="{C3380CC4-5D6E-409C-BE32-E72D297353CC}">
                <c16:uniqueId val="{00000002-13F0-46D9-86E7-D606CF78E671}"/>
              </c:ext>
            </c:extLst>
          </c:dPt>
          <c:dPt>
            <c:idx val="1"/>
            <c:invertIfNegative val="0"/>
            <c:bubble3D val="0"/>
            <c:spPr>
              <a:solidFill>
                <a:srgbClr val="951B1E"/>
              </a:solidFill>
              <a:ln>
                <a:noFill/>
              </a:ln>
              <a:effectLst/>
            </c:spPr>
            <c:extLst>
              <c:ext xmlns:c16="http://schemas.microsoft.com/office/drawing/2014/chart" uri="{C3380CC4-5D6E-409C-BE32-E72D297353CC}">
                <c16:uniqueId val="{00000004-13F0-46D9-86E7-D606CF78E671}"/>
              </c:ext>
            </c:extLst>
          </c:dPt>
          <c:dPt>
            <c:idx val="2"/>
            <c:invertIfNegative val="0"/>
            <c:bubble3D val="0"/>
            <c:spPr>
              <a:solidFill>
                <a:srgbClr val="951B1E"/>
              </a:solidFill>
              <a:ln>
                <a:noFill/>
              </a:ln>
              <a:effectLst/>
            </c:spPr>
            <c:extLst>
              <c:ext xmlns:c16="http://schemas.microsoft.com/office/drawing/2014/chart" uri="{C3380CC4-5D6E-409C-BE32-E72D297353CC}">
                <c16:uniqueId val="{00000006-13F0-46D9-86E7-D606CF78E671}"/>
              </c:ext>
            </c:extLst>
          </c:dPt>
          <c:cat>
            <c:strRef>
              <c:f>Sheet1!$A$2:$A$4</c:f>
              <c:strCache>
                <c:ptCount val="3"/>
                <c:pt idx="0">
                  <c:v>类别 2</c:v>
                </c:pt>
                <c:pt idx="1">
                  <c:v>类别 3</c:v>
                </c:pt>
                <c:pt idx="2">
                  <c:v>类别 4</c:v>
                </c:pt>
              </c:strCache>
            </c:strRef>
          </c:cat>
          <c:val>
            <c:numRef>
              <c:f>Sheet1!$C$2:$C$4</c:f>
              <c:numCache>
                <c:formatCode>General</c:formatCode>
                <c:ptCount val="3"/>
                <c:pt idx="0">
                  <c:v>2</c:v>
                </c:pt>
                <c:pt idx="1">
                  <c:v>3</c:v>
                </c:pt>
                <c:pt idx="2">
                  <c:v>5</c:v>
                </c:pt>
              </c:numCache>
            </c:numRef>
          </c:val>
          <c:extLst>
            <c:ext xmlns:c16="http://schemas.microsoft.com/office/drawing/2014/chart" uri="{C3380CC4-5D6E-409C-BE32-E72D297353CC}">
              <c16:uniqueId val="{00000007-13F0-46D9-86E7-D606CF78E671}"/>
            </c:ext>
          </c:extLst>
        </c:ser>
        <c:dLbls>
          <c:showLegendKey val="0"/>
          <c:showVal val="0"/>
          <c:showCatName val="0"/>
          <c:showSerName val="0"/>
          <c:showPercent val="0"/>
          <c:showBubbleSize val="0"/>
        </c:dLbls>
        <c:gapWidth val="150"/>
        <c:overlap val="100"/>
        <c:axId val="628568832"/>
        <c:axId val="628569160"/>
      </c:barChart>
      <c:catAx>
        <c:axId val="628568832"/>
        <c:scaling>
          <c:orientation val="minMax"/>
        </c:scaling>
        <c:delete val="1"/>
        <c:axPos val="b"/>
        <c:numFmt formatCode="General" sourceLinked="1"/>
        <c:majorTickMark val="none"/>
        <c:minorTickMark val="none"/>
        <c:tickLblPos val="nextTo"/>
        <c:crossAx val="628569160"/>
        <c:crosses val="autoZero"/>
        <c:auto val="1"/>
        <c:lblAlgn val="ctr"/>
        <c:lblOffset val="100"/>
        <c:noMultiLvlLbl val="0"/>
      </c:catAx>
      <c:valAx>
        <c:axId val="628569160"/>
        <c:scaling>
          <c:orientation val="minMax"/>
        </c:scaling>
        <c:delete val="1"/>
        <c:axPos val="l"/>
        <c:numFmt formatCode="General" sourceLinked="1"/>
        <c:majorTickMark val="none"/>
        <c:minorTickMark val="none"/>
        <c:tickLblPos val="nextTo"/>
        <c:crossAx val="628568832"/>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2018/10/18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6FED8-93E9-407C-BFAB-057C38B4C278}" type="datetimeFigureOut">
              <a:rPr lang="zh-CN" altLang="en-US" smtClean="0"/>
              <a:t>2018/10/18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BDD22F-8435-498D-8E26-609E87B8B91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FBDD22F-8435-498D-8E26-609E87B8B91C}"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0CF2C6-4FD6-47D7-BE3E-B68F846B73A6}" type="slidenum">
              <a:rPr lang="zh-CN" altLang="en-US" smtClean="0"/>
              <a:t>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FBDD22F-8435-498D-8E26-609E87B8B91C}" type="slidenum">
              <a:rPr lang="zh-CN" altLang="en-US" smtClean="0"/>
              <a:t>17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FBDD22F-8435-498D-8E26-609E87B8B91C}" type="slidenum">
              <a:rPr lang="zh-CN" altLang="en-US" smtClean="0"/>
              <a:t>22</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27</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2D55013-1A1D-4B1B-AD28-1539B04C0B55}" type="datetimeFigureOut">
              <a:rPr lang="zh-CN" altLang="en-US" smtClean="0"/>
              <a:t>2018/10/18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EAFF37-C515-4729-8E94-46EFC5ED337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2D55013-1A1D-4B1B-AD28-1539B04C0B55}" type="datetimeFigureOut">
              <a:rPr lang="zh-CN" altLang="en-US" smtClean="0"/>
              <a:t>2018/10/18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EAFF37-C515-4729-8E94-46EFC5ED337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2D55013-1A1D-4B1B-AD28-1539B04C0B55}" type="datetimeFigureOut">
              <a:rPr lang="zh-CN" altLang="en-US" smtClean="0"/>
              <a:t>2018/10/18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EAFF37-C515-4729-8E94-46EFC5ED337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标题和内容">
    <p:bg>
      <p:bgPr>
        <a:solidFill>
          <a:srgbClr val="F1F1F1"/>
        </a:solidFill>
        <a:effectLst/>
      </p:bgPr>
    </p:bg>
    <p:spTree>
      <p:nvGrpSpPr>
        <p:cNvPr id="1" name=""/>
        <p:cNvGrpSpPr/>
        <p:nvPr/>
      </p:nvGrpSpPr>
      <p:grpSpPr>
        <a:xfrm>
          <a:off x="0" y="0"/>
          <a:ext cx="0" cy="0"/>
          <a:chOff x="0" y="0"/>
          <a:chExt cx="0" cy="0"/>
        </a:xfrm>
      </p:grpSpPr>
      <p:sp>
        <p:nvSpPr>
          <p:cNvPr id="5" name="矩形 4"/>
          <p:cNvSpPr/>
          <p:nvPr userDrawn="1"/>
        </p:nvSpPr>
        <p:spPr>
          <a:xfrm>
            <a:off x="281178" y="196271"/>
            <a:ext cx="11739372" cy="6483746"/>
          </a:xfrm>
          <a:prstGeom prst="rect">
            <a:avLst/>
          </a:prstGeom>
          <a:solidFill>
            <a:schemeClr val="bg1"/>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281178" y="196271"/>
            <a:ext cx="11739372" cy="6483746"/>
          </a:xfrm>
          <a:prstGeom prst="rect">
            <a:avLst/>
          </a:prstGeom>
          <a:solidFill>
            <a:schemeClr val="bg1"/>
          </a:solidFill>
          <a:ln>
            <a:noFill/>
          </a:ln>
          <a:effectLst>
            <a:outerShdw blurRad="889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2D55013-1A1D-4B1B-AD28-1539B04C0B55}" type="datetimeFigureOut">
              <a:rPr lang="zh-CN" altLang="en-US" smtClean="0"/>
              <a:t>2018/10/18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EAFF37-C515-4729-8E94-46EFC5ED337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2D55013-1A1D-4B1B-AD28-1539B04C0B55}" type="datetimeFigureOut">
              <a:rPr lang="zh-CN" altLang="en-US" smtClean="0"/>
              <a:t>2018/10/18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EAFF37-C515-4729-8E94-46EFC5ED337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2D55013-1A1D-4B1B-AD28-1539B04C0B55}" type="datetimeFigureOut">
              <a:rPr lang="zh-CN" altLang="en-US" smtClean="0"/>
              <a:t>2018/10/18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EEAFF37-C515-4729-8E94-46EFC5ED337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2D55013-1A1D-4B1B-AD28-1539B04C0B55}" type="datetimeFigureOut">
              <a:rPr lang="zh-CN" altLang="en-US" smtClean="0"/>
              <a:t>2018/10/18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EEAFF37-C515-4729-8E94-46EFC5ED337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2D55013-1A1D-4B1B-AD28-1539B04C0B55}" type="datetimeFigureOut">
              <a:rPr lang="zh-CN" altLang="en-US" smtClean="0"/>
              <a:t>2018/10/18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EEAFF37-C515-4729-8E94-46EFC5ED337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2D55013-1A1D-4B1B-AD28-1539B04C0B55}" type="datetimeFigureOut">
              <a:rPr lang="zh-CN" altLang="en-US" smtClean="0"/>
              <a:t>2018/10/18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EEAFF37-C515-4729-8E94-46EFC5ED337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2D55013-1A1D-4B1B-AD28-1539B04C0B55}" type="datetimeFigureOut">
              <a:rPr lang="zh-CN" altLang="en-US" smtClean="0"/>
              <a:t>2018/10/18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EEAFF37-C515-4729-8E94-46EFC5ED337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2D55013-1A1D-4B1B-AD28-1539B04C0B55}" type="datetimeFigureOut">
              <a:rPr lang="zh-CN" altLang="en-US" smtClean="0"/>
              <a:t>2018/10/18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EEAFF37-C515-4729-8E94-46EFC5ED337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55013-1A1D-4B1B-AD28-1539B04C0B55}" type="datetimeFigureOut">
              <a:rPr lang="zh-CN" altLang="en-US" smtClean="0"/>
              <a:t>2018/10/18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AFF37-C515-4729-8E94-46EFC5ED337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7.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7.png"/><Relationship Id="rId5" Type="http://schemas.openxmlformats.org/officeDocument/2006/relationships/slideLayout" Target="../slideLayouts/slideLayout2.xml"/><Relationship Id="rId4" Type="http://schemas.openxmlformats.org/officeDocument/2006/relationships/tags" Target="../tags/tag1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rgbClr val="C7E1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8FA9"/>
              </a:solidFill>
              <a:cs typeface="+mn-ea"/>
              <a:sym typeface="+mn-lt"/>
            </a:endParaRPr>
          </a:p>
        </p:txBody>
      </p:sp>
      <p:pic>
        <p:nvPicPr>
          <p:cNvPr id="11" name="图片 10"/>
          <p:cNvPicPr>
            <a:picLocks noChangeAspect="1"/>
          </p:cNvPicPr>
          <p:nvPr/>
        </p:nvPicPr>
        <p:blipFill rotWithShape="1">
          <a:blip r:embed="rId2">
            <a:extLst>
              <a:ext uri="{28A0092B-C50C-407E-A947-70E740481C1C}">
                <a14:useLocalDpi xmlns:a14="http://schemas.microsoft.com/office/drawing/2010/main" val="0"/>
              </a:ext>
            </a:extLst>
          </a:blip>
          <a:srcRect t="18443" b="13514"/>
          <a:stretch>
            <a:fillRect/>
          </a:stretch>
        </p:blipFill>
        <p:spPr>
          <a:xfrm>
            <a:off x="2" y="3685734"/>
            <a:ext cx="7032774" cy="3172265"/>
          </a:xfrm>
          <a:prstGeom prst="rect">
            <a:avLst/>
          </a:prstGeom>
        </p:spPr>
      </p:pic>
      <p:grpSp>
        <p:nvGrpSpPr>
          <p:cNvPr id="23" name="组合 22"/>
          <p:cNvGrpSpPr/>
          <p:nvPr/>
        </p:nvGrpSpPr>
        <p:grpSpPr>
          <a:xfrm>
            <a:off x="2784179" y="731478"/>
            <a:ext cx="5097780" cy="4911107"/>
            <a:chOff x="2784179" y="731478"/>
            <a:chExt cx="5097780" cy="4911107"/>
          </a:xfrm>
        </p:grpSpPr>
        <p:sp>
          <p:nvSpPr>
            <p:cNvPr id="21" name="流程图: 决策 20"/>
            <p:cNvSpPr/>
            <p:nvPr/>
          </p:nvSpPr>
          <p:spPr>
            <a:xfrm>
              <a:off x="2784179" y="731478"/>
              <a:ext cx="5097780" cy="491110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流程图: 决策 21"/>
            <p:cNvSpPr/>
            <p:nvPr/>
          </p:nvSpPr>
          <p:spPr>
            <a:xfrm>
              <a:off x="3043548" y="976115"/>
              <a:ext cx="4574564" cy="4423200"/>
            </a:xfrm>
            <a:prstGeom prst="flowChartDecision">
              <a:avLst/>
            </a:prstGeom>
            <a:solidFill>
              <a:schemeClr val="bg1"/>
            </a:solidFill>
            <a:ln w="19050">
              <a:solidFill>
                <a:srgbClr val="00BAD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 name="文本框 13"/>
          <p:cNvSpPr txBox="1"/>
          <p:nvPr/>
        </p:nvSpPr>
        <p:spPr>
          <a:xfrm>
            <a:off x="3043547" y="2124157"/>
            <a:ext cx="4510457" cy="2308324"/>
          </a:xfrm>
          <a:prstGeom prst="rect">
            <a:avLst/>
          </a:prstGeom>
          <a:noFill/>
        </p:spPr>
        <p:txBody>
          <a:bodyPr wrap="square" rtlCol="0">
            <a:spAutoFit/>
          </a:bodyPr>
          <a:lstStyle/>
          <a:p>
            <a:pPr algn="ctr"/>
            <a:r>
              <a:rPr lang="zh-CN" altLang="en-US" sz="4800" b="1" dirty="0">
                <a:solidFill>
                  <a:srgbClr val="00BADA"/>
                </a:solidFill>
                <a:latin typeface="汉仪乐喵体简" panose="00020600040101010101" pitchFamily="18" charset="-122"/>
                <a:ea typeface="汉仪乐喵体简" panose="00020600040101010101" pitchFamily="18" charset="-122"/>
                <a:cs typeface="+mn-ea"/>
                <a:sym typeface="+mn-lt"/>
              </a:rPr>
              <a:t>美しい</a:t>
            </a:r>
            <a:endParaRPr lang="en-US" altLang="zh-CN" sz="4800" b="1" dirty="0">
              <a:solidFill>
                <a:srgbClr val="00BADA"/>
              </a:solidFill>
              <a:latin typeface="汉仪乐喵体简" panose="00020600040101010101" pitchFamily="18" charset="-122"/>
              <a:ea typeface="汉仪乐喵体简" panose="00020600040101010101" pitchFamily="18" charset="-122"/>
              <a:cs typeface="+mn-ea"/>
              <a:sym typeface="+mn-lt"/>
            </a:endParaRPr>
          </a:p>
          <a:p>
            <a:pPr algn="ctr"/>
            <a:r>
              <a:rPr lang="zh-CN" altLang="en-US" sz="4800" b="1" dirty="0">
                <a:solidFill>
                  <a:srgbClr val="00BADA"/>
                </a:solidFill>
                <a:latin typeface="汉仪乐喵体简" panose="00020600040101010101" pitchFamily="18" charset="-122"/>
                <a:ea typeface="汉仪乐喵体简" panose="00020600040101010101" pitchFamily="18" charset="-122"/>
                <a:cs typeface="+mn-ea"/>
                <a:sym typeface="+mn-lt"/>
              </a:rPr>
              <a:t>ラッキーキャット</a:t>
            </a: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498" b="51745"/>
          <a:stretch>
            <a:fillRect/>
          </a:stretch>
        </p:blipFill>
        <p:spPr>
          <a:xfrm>
            <a:off x="6900032" y="758573"/>
            <a:ext cx="3427709" cy="4670160"/>
          </a:xfrm>
          <a:prstGeom prst="rect">
            <a:avLst/>
          </a:prstGeom>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l="12821" t="30111" r="8992" b="29574"/>
          <a:stretch>
            <a:fillRect/>
          </a:stretch>
        </p:blipFill>
        <p:spPr>
          <a:xfrm>
            <a:off x="505146" y="153355"/>
            <a:ext cx="2274556" cy="10517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2000"/>
                                        <p:tgtEl>
                                          <p:spTgt spid="23"/>
                                        </p:tgtEl>
                                      </p:cBhvr>
                                    </p:animEffect>
                                    <p:anim calcmode="lin" valueType="num">
                                      <p:cBhvr>
                                        <p:cTn id="14" dur="2000" fill="hold"/>
                                        <p:tgtEl>
                                          <p:spTgt spid="23"/>
                                        </p:tgtEl>
                                        <p:attrNameLst>
                                          <p:attrName>ppt_w</p:attrName>
                                        </p:attrNameLst>
                                      </p:cBhvr>
                                      <p:tavLst>
                                        <p:tav tm="0" fmla="#ppt_w*sin(2.5*pi*$)">
                                          <p:val>
                                            <p:fltVal val="0"/>
                                          </p:val>
                                        </p:tav>
                                        <p:tav tm="100000">
                                          <p:val>
                                            <p:fltVal val="1"/>
                                          </p:val>
                                        </p:tav>
                                      </p:tavLst>
                                    </p:anim>
                                    <p:anim calcmode="lin" valueType="num">
                                      <p:cBhvr>
                                        <p:cTn id="15" dur="2000" fill="hold"/>
                                        <p:tgtEl>
                                          <p:spTgt spid="23"/>
                                        </p:tgtEl>
                                        <p:attrNameLst>
                                          <p:attrName>ppt_h</p:attrName>
                                        </p:attrNameLst>
                                      </p:cBhvr>
                                      <p:tavLst>
                                        <p:tav tm="0">
                                          <p:val>
                                            <p:strVal val="#ppt_h"/>
                                          </p:val>
                                        </p:tav>
                                        <p:tav tm="100000">
                                          <p:val>
                                            <p:strVal val="#ppt_h"/>
                                          </p:val>
                                        </p:tav>
                                      </p:tavLst>
                                    </p:anim>
                                  </p:childTnLst>
                                </p:cTn>
                              </p:par>
                            </p:childTnLst>
                          </p:cTn>
                        </p:par>
                        <p:par>
                          <p:cTn id="16" fill="hold">
                            <p:stCondLst>
                              <p:cond delay="25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7999"/>
          </a:xfrm>
          <a:prstGeom prst="rect">
            <a:avLst/>
          </a:prstGeom>
          <a:solidFill>
            <a:srgbClr val="C7E1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8FA9"/>
              </a:solidFill>
              <a:cs typeface="+mn-ea"/>
              <a:sym typeface="+mn-lt"/>
            </a:endParaRPr>
          </a:p>
        </p:txBody>
      </p:sp>
      <p:sp>
        <p:nvSpPr>
          <p:cNvPr id="5" name="矩形 4"/>
          <p:cNvSpPr/>
          <p:nvPr/>
        </p:nvSpPr>
        <p:spPr>
          <a:xfrm>
            <a:off x="0" y="1999438"/>
            <a:ext cx="12192000" cy="3036796"/>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430" t="25204" r="49272" b="2079"/>
          <a:stretch>
            <a:fillRect/>
          </a:stretch>
        </p:blipFill>
        <p:spPr>
          <a:xfrm>
            <a:off x="998808" y="745920"/>
            <a:ext cx="1392702" cy="5627077"/>
          </a:xfrm>
          <a:prstGeom prst="rect">
            <a:avLst/>
          </a:prstGeom>
        </p:spPr>
      </p:pic>
      <p:grpSp>
        <p:nvGrpSpPr>
          <p:cNvPr id="2" name="组合 1"/>
          <p:cNvGrpSpPr/>
          <p:nvPr/>
        </p:nvGrpSpPr>
        <p:grpSpPr>
          <a:xfrm>
            <a:off x="3092554" y="2877736"/>
            <a:ext cx="3137092" cy="1959201"/>
            <a:chOff x="3092554" y="2877736"/>
            <a:chExt cx="3137092" cy="1959201"/>
          </a:xfrm>
        </p:grpSpPr>
        <p:sp>
          <p:nvSpPr>
            <p:cNvPr id="6" name="文本框 5"/>
            <p:cNvSpPr txBox="1"/>
            <p:nvPr/>
          </p:nvSpPr>
          <p:spPr>
            <a:xfrm>
              <a:off x="3092554" y="3359609"/>
              <a:ext cx="3137092" cy="1477328"/>
            </a:xfrm>
            <a:prstGeom prst="rect">
              <a:avLst/>
            </a:prstGeom>
            <a:noFill/>
          </p:spPr>
          <p:txBody>
            <a:bodyPr wrap="square" rtlCol="0">
              <a:spAutoFit/>
            </a:bodyPr>
            <a:lstStyle/>
            <a:p>
              <a:pPr algn="ctr">
                <a:lnSpc>
                  <a:spcPct val="150000"/>
                </a:lnSpc>
              </a:pPr>
              <a:r>
                <a:rPr lang="zh-CN" altLang="en-US" sz="1200" dirty="0">
                  <a:cs typeface="+mn-ea"/>
                  <a:sym typeface="+mn-lt"/>
                </a:rPr>
                <a:t>ここをクリックしてテキストコンテンツを入力し、ここをクリックしてテキストコンテンツを入力し、ここをクリックしてテキストコンテンツを入力するには、ここをクリックしてテキストコンテンツを入力するには、こちらをご覧ください。</a:t>
              </a:r>
            </a:p>
            <a:p>
              <a:pPr algn="ctr">
                <a:lnSpc>
                  <a:spcPct val="150000"/>
                </a:lnSpc>
              </a:pPr>
              <a:endParaRPr lang="zh-CN" altLang="en-US" sz="1200" dirty="0">
                <a:cs typeface="+mn-ea"/>
                <a:sym typeface="+mn-lt"/>
              </a:endParaRPr>
            </a:p>
          </p:txBody>
        </p:sp>
        <p:sp>
          <p:nvSpPr>
            <p:cNvPr id="7" name="文本框 6"/>
            <p:cNvSpPr txBox="1"/>
            <p:nvPr/>
          </p:nvSpPr>
          <p:spPr>
            <a:xfrm>
              <a:off x="3950682" y="2877736"/>
              <a:ext cx="2278964" cy="400110"/>
            </a:xfrm>
            <a:prstGeom prst="rect">
              <a:avLst/>
            </a:prstGeom>
            <a:noFill/>
          </p:spPr>
          <p:txBody>
            <a:bodyPr wrap="square" rtlCol="0">
              <a:spAutoFit/>
            </a:bodyPr>
            <a:lstStyle/>
            <a:p>
              <a:pPr algn="dist"/>
              <a:r>
                <a:rPr lang="zh-CN" altLang="en-US" sz="2000" b="1" dirty="0">
                  <a:cs typeface="+mn-ea"/>
                  <a:sym typeface="+mn-lt"/>
                </a:rPr>
                <a:t>タイトルを入力</a:t>
              </a:r>
            </a:p>
          </p:txBody>
        </p:sp>
      </p:grpSp>
      <p:grpSp>
        <p:nvGrpSpPr>
          <p:cNvPr id="8" name="组合 7"/>
          <p:cNvGrpSpPr/>
          <p:nvPr/>
        </p:nvGrpSpPr>
        <p:grpSpPr>
          <a:xfrm>
            <a:off x="7213213" y="2877736"/>
            <a:ext cx="3137092" cy="1959201"/>
            <a:chOff x="7213213" y="2877736"/>
            <a:chExt cx="3137092" cy="1959201"/>
          </a:xfrm>
        </p:grpSpPr>
        <p:sp>
          <p:nvSpPr>
            <p:cNvPr id="10" name="文本框 9"/>
            <p:cNvSpPr txBox="1"/>
            <p:nvPr/>
          </p:nvSpPr>
          <p:spPr>
            <a:xfrm>
              <a:off x="7213213" y="3359609"/>
              <a:ext cx="3137092" cy="1477328"/>
            </a:xfrm>
            <a:prstGeom prst="rect">
              <a:avLst/>
            </a:prstGeom>
            <a:noFill/>
          </p:spPr>
          <p:txBody>
            <a:bodyPr wrap="square" rtlCol="0">
              <a:spAutoFit/>
            </a:bodyPr>
            <a:lstStyle/>
            <a:p>
              <a:pPr algn="ctr">
                <a:lnSpc>
                  <a:spcPct val="150000"/>
                </a:lnSpc>
              </a:pPr>
              <a:r>
                <a:rPr lang="zh-CN" altLang="en-US" sz="1200" dirty="0">
                  <a:cs typeface="+mn-ea"/>
                  <a:sym typeface="+mn-lt"/>
                </a:rPr>
                <a:t>ここをクリックしてテキストコンテンツを入力し、ここをクリックしてテキストコンテンツを入力し、ここをクリックしてテキストコンテンツを入力するには、ここをクリックしてテキストコンテンツを入力するには、こちらをご覧ください。</a:t>
              </a:r>
            </a:p>
            <a:p>
              <a:pPr algn="ctr">
                <a:lnSpc>
                  <a:spcPct val="150000"/>
                </a:lnSpc>
              </a:pPr>
              <a:endParaRPr lang="zh-CN" altLang="en-US" sz="1200" dirty="0">
                <a:cs typeface="+mn-ea"/>
                <a:sym typeface="+mn-lt"/>
              </a:endParaRPr>
            </a:p>
          </p:txBody>
        </p:sp>
        <p:sp>
          <p:nvSpPr>
            <p:cNvPr id="11" name="文本框 10"/>
            <p:cNvSpPr txBox="1"/>
            <p:nvPr/>
          </p:nvSpPr>
          <p:spPr>
            <a:xfrm>
              <a:off x="8071340" y="2877736"/>
              <a:ext cx="2146857" cy="400110"/>
            </a:xfrm>
            <a:prstGeom prst="rect">
              <a:avLst/>
            </a:prstGeom>
            <a:noFill/>
          </p:spPr>
          <p:txBody>
            <a:bodyPr wrap="square" rtlCol="0">
              <a:spAutoFit/>
            </a:bodyPr>
            <a:lstStyle/>
            <a:p>
              <a:pPr algn="dist"/>
              <a:r>
                <a:rPr lang="zh-CN" altLang="en-US" sz="2000" b="1" dirty="0">
                  <a:cs typeface="+mn-ea"/>
                  <a:sym typeface="+mn-lt"/>
                </a:rPr>
                <a:t>タイトルを入力</a:t>
              </a:r>
            </a:p>
          </p:txBody>
        </p:sp>
      </p:grpSp>
      <p:pic>
        <p:nvPicPr>
          <p:cNvPr id="12" name="PA_图片 10"/>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rot="709252">
            <a:off x="10196396" y="356278"/>
            <a:ext cx="2056568" cy="1447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a14="http://schemas.microsoft.com/office/drawing/2010/main"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878"/>
            <a:ext cx="12192000" cy="6857999"/>
          </a:xfrm>
          <a:prstGeom prst="rect">
            <a:avLst/>
          </a:prstGeom>
          <a:solidFill>
            <a:srgbClr val="C7E1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A8FA9"/>
              </a:solidFill>
              <a:cs typeface="+mn-ea"/>
              <a:sym typeface="+mn-lt"/>
            </a:endParaRPr>
          </a:p>
        </p:txBody>
      </p:sp>
      <p:graphicFrame>
        <p:nvGraphicFramePr>
          <p:cNvPr id="15" name="图表 14"/>
          <p:cNvGraphicFramePr/>
          <p:nvPr/>
        </p:nvGraphicFramePr>
        <p:xfrm>
          <a:off x="1553352" y="1121693"/>
          <a:ext cx="3027679" cy="4731565"/>
        </p:xfrm>
        <a:graphic>
          <a:graphicData uri="http://schemas.openxmlformats.org/drawingml/2006/chart">
            <c:chart xmlns:c="http://schemas.openxmlformats.org/drawingml/2006/chart" xmlns:r="http://schemas.openxmlformats.org/officeDocument/2006/relationships" r:id="rId2"/>
          </a:graphicData>
        </a:graphic>
      </p:graphicFrame>
      <p:sp>
        <p:nvSpPr>
          <p:cNvPr id="16" name="矩形 15"/>
          <p:cNvSpPr/>
          <p:nvPr/>
        </p:nvSpPr>
        <p:spPr>
          <a:xfrm rot="5400000">
            <a:off x="7266512" y="3017302"/>
            <a:ext cx="6858001" cy="823397"/>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6" name="组合 5"/>
          <p:cNvGrpSpPr/>
          <p:nvPr/>
        </p:nvGrpSpPr>
        <p:grpSpPr>
          <a:xfrm>
            <a:off x="4977643" y="4068796"/>
            <a:ext cx="4691722" cy="1946948"/>
            <a:chOff x="4977643" y="4068796"/>
            <a:chExt cx="4691722" cy="1946948"/>
          </a:xfrm>
        </p:grpSpPr>
        <p:sp>
          <p:nvSpPr>
            <p:cNvPr id="20" name="矩形 19"/>
            <p:cNvSpPr/>
            <p:nvPr/>
          </p:nvSpPr>
          <p:spPr>
            <a:xfrm>
              <a:off x="6472964" y="4068796"/>
              <a:ext cx="1284112" cy="476994"/>
            </a:xfrm>
            <a:prstGeom prst="rect">
              <a:avLst/>
            </a:prstGeom>
            <a:solidFill>
              <a:srgbClr val="124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文本框 20"/>
            <p:cNvSpPr txBox="1"/>
            <p:nvPr/>
          </p:nvSpPr>
          <p:spPr>
            <a:xfrm>
              <a:off x="4977643" y="4815415"/>
              <a:ext cx="4691722" cy="1200329"/>
            </a:xfrm>
            <a:prstGeom prst="rect">
              <a:avLst/>
            </a:prstGeom>
            <a:noFill/>
          </p:spPr>
          <p:txBody>
            <a:bodyPr wrap="square" rtlCol="0">
              <a:spAutoFit/>
            </a:bodyPr>
            <a:lstStyle/>
            <a:p>
              <a:pPr algn="ctr">
                <a:lnSpc>
                  <a:spcPct val="150000"/>
                </a:lnSpc>
              </a:pPr>
              <a:r>
                <a:rPr lang="zh-CN" altLang="en-US" sz="1200" dirty="0">
                  <a:cs typeface="+mn-ea"/>
                  <a:sym typeface="+mn-lt"/>
                </a:rPr>
                <a:t>ここをクリックしてテキストコンテンツを入力し、ここをクリックしてテキストコンテンツを入力し、ここをクリックしてテキストコンテンツを入力するには、ここをクリックしてテキストコンテンツを入力するには、こちらをご覧ください。</a:t>
              </a:r>
            </a:p>
            <a:p>
              <a:pPr algn="ctr">
                <a:lnSpc>
                  <a:spcPct val="150000"/>
                </a:lnSpc>
              </a:pPr>
              <a:endParaRPr lang="zh-CN" altLang="en-US" sz="1200" dirty="0">
                <a:cs typeface="+mn-ea"/>
                <a:sym typeface="+mn-lt"/>
              </a:endParaRPr>
            </a:p>
          </p:txBody>
        </p:sp>
        <p:sp>
          <p:nvSpPr>
            <p:cNvPr id="22" name="文本框 21"/>
            <p:cNvSpPr txBox="1"/>
            <p:nvPr/>
          </p:nvSpPr>
          <p:spPr>
            <a:xfrm>
              <a:off x="6574703" y="4130465"/>
              <a:ext cx="1336431" cy="276999"/>
            </a:xfrm>
            <a:prstGeom prst="rect">
              <a:avLst/>
            </a:prstGeom>
            <a:noFill/>
          </p:spPr>
          <p:txBody>
            <a:bodyPr wrap="square" rtlCol="0">
              <a:spAutoFit/>
            </a:bodyPr>
            <a:lstStyle/>
            <a:p>
              <a:r>
                <a:rPr lang="zh-CN" altLang="en-US" sz="1200" dirty="0">
                  <a:cs typeface="+mn-ea"/>
                  <a:sym typeface="+mn-lt"/>
                </a:rPr>
                <a:t>タイトルを入力</a:t>
              </a:r>
            </a:p>
          </p:txBody>
        </p:sp>
      </p:grpSp>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l="-585" t="75474" r="50020" b="-214"/>
          <a:stretch>
            <a:fillRect/>
          </a:stretch>
        </p:blipFill>
        <p:spPr>
          <a:xfrm>
            <a:off x="5311004" y="3624633"/>
            <a:ext cx="1022521" cy="1398164"/>
          </a:xfrm>
          <a:prstGeom prst="rect">
            <a:avLst/>
          </a:prstGeom>
        </p:spPr>
      </p:pic>
      <p:grpSp>
        <p:nvGrpSpPr>
          <p:cNvPr id="5" name="组合 4"/>
          <p:cNvGrpSpPr/>
          <p:nvPr/>
        </p:nvGrpSpPr>
        <p:grpSpPr>
          <a:xfrm>
            <a:off x="4943754" y="1666579"/>
            <a:ext cx="4691722" cy="1952396"/>
            <a:chOff x="4943754" y="1666579"/>
            <a:chExt cx="4691722" cy="1952396"/>
          </a:xfrm>
        </p:grpSpPr>
        <p:sp>
          <p:nvSpPr>
            <p:cNvPr id="18" name="文本框 17"/>
            <p:cNvSpPr txBox="1"/>
            <p:nvPr/>
          </p:nvSpPr>
          <p:spPr>
            <a:xfrm>
              <a:off x="4943754" y="2418646"/>
              <a:ext cx="4691722" cy="1200329"/>
            </a:xfrm>
            <a:prstGeom prst="rect">
              <a:avLst/>
            </a:prstGeom>
            <a:noFill/>
          </p:spPr>
          <p:txBody>
            <a:bodyPr wrap="square" rtlCol="0">
              <a:spAutoFit/>
            </a:bodyPr>
            <a:lstStyle/>
            <a:p>
              <a:pPr algn="ctr">
                <a:lnSpc>
                  <a:spcPct val="150000"/>
                </a:lnSpc>
              </a:pPr>
              <a:r>
                <a:rPr lang="zh-CN" altLang="en-US" sz="1200" dirty="0">
                  <a:cs typeface="+mn-ea"/>
                  <a:sym typeface="+mn-lt"/>
                </a:rPr>
                <a:t>ここをクリックしてテキストコンテンツを入力し、ここをクリックしてテキストコンテンツを入力し、ここをクリックしてテキストコンテンツを入力するには、ここをクリックしてテキストコンテンツを入力するには、こちらをご覧ください。</a:t>
              </a:r>
            </a:p>
            <a:p>
              <a:pPr algn="ctr">
                <a:lnSpc>
                  <a:spcPct val="150000"/>
                </a:lnSpc>
              </a:pPr>
              <a:endParaRPr lang="zh-CN" altLang="en-US" sz="1200" dirty="0">
                <a:cs typeface="+mn-ea"/>
                <a:sym typeface="+mn-lt"/>
              </a:endParaRPr>
            </a:p>
          </p:txBody>
        </p:sp>
        <p:sp>
          <p:nvSpPr>
            <p:cNvPr id="25" name="矩形 24"/>
            <p:cNvSpPr/>
            <p:nvPr/>
          </p:nvSpPr>
          <p:spPr>
            <a:xfrm>
              <a:off x="6419039" y="1666579"/>
              <a:ext cx="1284112" cy="476994"/>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5"/>
            <p:cNvSpPr txBox="1"/>
            <p:nvPr/>
          </p:nvSpPr>
          <p:spPr>
            <a:xfrm>
              <a:off x="6520778" y="1728248"/>
              <a:ext cx="1336431" cy="276999"/>
            </a:xfrm>
            <a:prstGeom prst="rect">
              <a:avLst/>
            </a:prstGeom>
            <a:noFill/>
          </p:spPr>
          <p:txBody>
            <a:bodyPr wrap="square" rtlCol="0">
              <a:spAutoFit/>
            </a:bodyPr>
            <a:lstStyle/>
            <a:p>
              <a:r>
                <a:rPr lang="zh-CN" altLang="en-US" sz="1200" dirty="0">
                  <a:cs typeface="+mn-ea"/>
                  <a:sym typeface="+mn-lt"/>
                </a:rPr>
                <a:t>タイトルを入力</a:t>
              </a:r>
            </a:p>
          </p:txBody>
        </p:sp>
      </p:grpSp>
      <p:pic>
        <p:nvPicPr>
          <p:cNvPr id="27" name="图片 26"/>
          <p:cNvPicPr>
            <a:picLocks noChangeAspect="1"/>
          </p:cNvPicPr>
          <p:nvPr/>
        </p:nvPicPr>
        <p:blipFill rotWithShape="1">
          <a:blip r:embed="rId4" cstate="print">
            <a:extLst>
              <a:ext uri="{28A0092B-C50C-407E-A947-70E740481C1C}">
                <a14:useLocalDpi xmlns:a14="http://schemas.microsoft.com/office/drawing/2010/main" val="0"/>
              </a:ext>
            </a:extLst>
          </a:blip>
          <a:srcRect l="-585" t="-1795" r="54619" b="75907"/>
          <a:stretch>
            <a:fillRect/>
          </a:stretch>
        </p:blipFill>
        <p:spPr>
          <a:xfrm>
            <a:off x="5277115" y="1121693"/>
            <a:ext cx="895550" cy="1409558"/>
          </a:xfrm>
          <a:prstGeom prst="rect">
            <a:avLst/>
          </a:prstGeom>
        </p:spPr>
      </p:pic>
      <p:sp>
        <p:nvSpPr>
          <p:cNvPr id="3" name="矩形 2"/>
          <p:cNvSpPr/>
          <p:nvPr/>
        </p:nvSpPr>
        <p:spPr>
          <a:xfrm>
            <a:off x="1302354" y="1336431"/>
            <a:ext cx="3474720" cy="5120640"/>
          </a:xfrm>
          <a:prstGeom prst="rect">
            <a:avLst/>
          </a:prstGeom>
          <a:noFill/>
          <a:ln w="19050">
            <a:solidFill>
              <a:srgbClr val="951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a14="http://schemas.microsoft.com/office/drawing/2010/main" xmlns:c="http://schemas.openxmlformats.org/drawingml/2006/chart"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Horizontal)">
                                      <p:cBhvr>
                                        <p:cTn id="7" dur="500"/>
                                        <p:tgtEl>
                                          <p:spTgt spid="16"/>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par>
                          <p:cTn id="12" fill="hold">
                            <p:stCondLst>
                              <p:cond delay="2500"/>
                            </p:stCondLst>
                            <p:childTnLst>
                              <p:par>
                                <p:cTn id="13" presetID="42"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31" presetClass="entr" presetSubtype="0"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1000" fill="hold"/>
                                        <p:tgtEl>
                                          <p:spTgt spid="27"/>
                                        </p:tgtEl>
                                        <p:attrNameLst>
                                          <p:attrName>ppt_w</p:attrName>
                                        </p:attrNameLst>
                                      </p:cBhvr>
                                      <p:tavLst>
                                        <p:tav tm="0">
                                          <p:val>
                                            <p:fltVal val="0"/>
                                          </p:val>
                                        </p:tav>
                                        <p:tav tm="100000">
                                          <p:val>
                                            <p:strVal val="#ppt_w"/>
                                          </p:val>
                                        </p:tav>
                                      </p:tavLst>
                                    </p:anim>
                                    <p:anim calcmode="lin" valueType="num">
                                      <p:cBhvr>
                                        <p:cTn id="22" dur="1000" fill="hold"/>
                                        <p:tgtEl>
                                          <p:spTgt spid="27"/>
                                        </p:tgtEl>
                                        <p:attrNameLst>
                                          <p:attrName>ppt_h</p:attrName>
                                        </p:attrNameLst>
                                      </p:cBhvr>
                                      <p:tavLst>
                                        <p:tav tm="0">
                                          <p:val>
                                            <p:fltVal val="0"/>
                                          </p:val>
                                        </p:tav>
                                        <p:tav tm="100000">
                                          <p:val>
                                            <p:strVal val="#ppt_h"/>
                                          </p:val>
                                        </p:tav>
                                      </p:tavLst>
                                    </p:anim>
                                    <p:anim calcmode="lin" valueType="num">
                                      <p:cBhvr>
                                        <p:cTn id="23" dur="1000" fill="hold"/>
                                        <p:tgtEl>
                                          <p:spTgt spid="27"/>
                                        </p:tgtEl>
                                        <p:attrNameLst>
                                          <p:attrName>style.rotation</p:attrName>
                                        </p:attrNameLst>
                                      </p:cBhvr>
                                      <p:tavLst>
                                        <p:tav tm="0">
                                          <p:val>
                                            <p:fltVal val="90"/>
                                          </p:val>
                                        </p:tav>
                                        <p:tav tm="100000">
                                          <p:val>
                                            <p:fltVal val="0"/>
                                          </p:val>
                                        </p:tav>
                                      </p:tavLst>
                                    </p:anim>
                                    <p:animEffect transition="in" filter="fade">
                                      <p:cBhvr>
                                        <p:cTn id="24" dur="1000"/>
                                        <p:tgtEl>
                                          <p:spTgt spid="27"/>
                                        </p:tgtEl>
                                      </p:cBhvr>
                                    </p:animEffect>
                                  </p:childTnLst>
                                </p:cTn>
                              </p:par>
                            </p:childTnLst>
                          </p:cTn>
                        </p:par>
                        <p:par>
                          <p:cTn id="25" fill="hold">
                            <p:stCondLst>
                              <p:cond delay="4500"/>
                            </p:stCondLst>
                            <p:childTnLst>
                              <p:par>
                                <p:cTn id="26" presetID="42"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5500"/>
                            </p:stCondLst>
                            <p:childTnLst>
                              <p:par>
                                <p:cTn id="32" presetID="31" presetClass="entr" presetSubtype="0"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style.rotation</p:attrName>
                                        </p:attrNameLst>
                                      </p:cBhvr>
                                      <p:tavLst>
                                        <p:tav tm="0">
                                          <p:val>
                                            <p:fltVal val="90"/>
                                          </p:val>
                                        </p:tav>
                                        <p:tav tm="100000">
                                          <p:val>
                                            <p:fltVal val="0"/>
                                          </p:val>
                                        </p:tav>
                                      </p:tavLst>
                                    </p:anim>
                                    <p:animEffect transition="in" filter="fade">
                                      <p:cBhvr>
                                        <p:cTn id="37" dur="1000"/>
                                        <p:tgtEl>
                                          <p:spTgt spid="24"/>
                                        </p:tgtEl>
                                      </p:cBhvr>
                                    </p:animEffect>
                                  </p:childTnLst>
                                </p:cTn>
                              </p:par>
                            </p:childTnLst>
                          </p:cTn>
                        </p:par>
                        <p:par>
                          <p:cTn id="38" fill="hold">
                            <p:stCondLst>
                              <p:cond delay="6500"/>
                            </p:stCondLst>
                            <p:childTnLst>
                              <p:par>
                                <p:cTn id="39" presetID="42"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6"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7999"/>
          </a:xfrm>
          <a:prstGeom prst="rect">
            <a:avLst/>
          </a:prstGeom>
          <a:solidFill>
            <a:srgbClr val="C7E1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8FA9"/>
              </a:solidFill>
              <a:cs typeface="+mn-ea"/>
              <a:sym typeface="+mn-lt"/>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9947" y="2451596"/>
            <a:ext cx="4252105" cy="4252105"/>
          </a:xfrm>
          <a:prstGeom prst="rect">
            <a:avLst/>
          </a:prstGeom>
        </p:spPr>
      </p:pic>
      <p:grpSp>
        <p:nvGrpSpPr>
          <p:cNvPr id="2" name="组合 1"/>
          <p:cNvGrpSpPr/>
          <p:nvPr/>
        </p:nvGrpSpPr>
        <p:grpSpPr>
          <a:xfrm>
            <a:off x="832855" y="3236235"/>
            <a:ext cx="3137092" cy="1844207"/>
            <a:chOff x="832855" y="3236235"/>
            <a:chExt cx="3137092" cy="1844207"/>
          </a:xfrm>
        </p:grpSpPr>
        <p:sp>
          <p:nvSpPr>
            <p:cNvPr id="12" name="矩形 11"/>
            <p:cNvSpPr/>
            <p:nvPr/>
          </p:nvSpPr>
          <p:spPr>
            <a:xfrm>
              <a:off x="1635734" y="3236235"/>
              <a:ext cx="1531333" cy="587607"/>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文本框 4"/>
            <p:cNvSpPr txBox="1"/>
            <p:nvPr/>
          </p:nvSpPr>
          <p:spPr>
            <a:xfrm>
              <a:off x="832855" y="3880113"/>
              <a:ext cx="3137092" cy="1200329"/>
            </a:xfrm>
            <a:prstGeom prst="rect">
              <a:avLst/>
            </a:prstGeom>
            <a:noFill/>
          </p:spPr>
          <p:txBody>
            <a:bodyPr wrap="square" rtlCol="0">
              <a:spAutoFit/>
            </a:bodyPr>
            <a:lstStyle/>
            <a:p>
              <a:pPr algn="ctr">
                <a:lnSpc>
                  <a:spcPct val="150000"/>
                </a:lnSpc>
              </a:pPr>
              <a:r>
                <a:rPr lang="zh-CN" altLang="en-US" sz="1200" dirty="0">
                  <a:cs typeface="+mn-ea"/>
                  <a:sym typeface="+mn-lt"/>
                </a:rPr>
                <a:t>ここをクリックしてテキストコンテンツを入力するには、ここをクリックしてテキストコンテンツを入力するには、ここをクリックしてテキストコンテンツを入力してくださいここを選択してください。</a:t>
              </a:r>
            </a:p>
            <a:p>
              <a:pPr algn="ctr">
                <a:lnSpc>
                  <a:spcPct val="150000"/>
                </a:lnSpc>
              </a:pPr>
              <a:endParaRPr lang="zh-CN" altLang="en-US" sz="1200" dirty="0">
                <a:cs typeface="+mn-ea"/>
                <a:sym typeface="+mn-lt"/>
              </a:endParaRPr>
            </a:p>
          </p:txBody>
        </p:sp>
        <p:sp>
          <p:nvSpPr>
            <p:cNvPr id="6" name="文本框 5"/>
            <p:cNvSpPr txBox="1"/>
            <p:nvPr/>
          </p:nvSpPr>
          <p:spPr>
            <a:xfrm>
              <a:off x="1690983" y="3398240"/>
              <a:ext cx="1420836" cy="276999"/>
            </a:xfrm>
            <a:prstGeom prst="rect">
              <a:avLst/>
            </a:prstGeom>
            <a:noFill/>
          </p:spPr>
          <p:txBody>
            <a:bodyPr wrap="square" rtlCol="0">
              <a:spAutoFit/>
            </a:bodyPr>
            <a:lstStyle/>
            <a:p>
              <a:pPr algn="dist"/>
              <a:r>
                <a:rPr lang="zh-CN" altLang="en-US" sz="1200" dirty="0">
                  <a:cs typeface="+mn-ea"/>
                  <a:sym typeface="+mn-lt"/>
                </a:rPr>
                <a:t>タイトルを入力</a:t>
              </a:r>
            </a:p>
          </p:txBody>
        </p:sp>
      </p:grpSp>
      <p:grpSp>
        <p:nvGrpSpPr>
          <p:cNvPr id="13" name="组合 12"/>
          <p:cNvGrpSpPr/>
          <p:nvPr/>
        </p:nvGrpSpPr>
        <p:grpSpPr>
          <a:xfrm>
            <a:off x="4459975" y="1090839"/>
            <a:ext cx="3137092" cy="1806623"/>
            <a:chOff x="4459975" y="1090839"/>
            <a:chExt cx="3137092" cy="1806623"/>
          </a:xfrm>
        </p:grpSpPr>
        <p:sp>
          <p:nvSpPr>
            <p:cNvPr id="14" name="矩形 13"/>
            <p:cNvSpPr/>
            <p:nvPr/>
          </p:nvSpPr>
          <p:spPr>
            <a:xfrm>
              <a:off x="5262854" y="1090839"/>
              <a:ext cx="1531333" cy="587607"/>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文本框 6"/>
            <p:cNvSpPr txBox="1"/>
            <p:nvPr/>
          </p:nvSpPr>
          <p:spPr>
            <a:xfrm>
              <a:off x="4459975" y="1697133"/>
              <a:ext cx="3137092" cy="1200329"/>
            </a:xfrm>
            <a:prstGeom prst="rect">
              <a:avLst/>
            </a:prstGeom>
            <a:noFill/>
          </p:spPr>
          <p:txBody>
            <a:bodyPr wrap="square" rtlCol="0">
              <a:spAutoFit/>
            </a:bodyPr>
            <a:lstStyle/>
            <a:p>
              <a:pPr algn="ctr">
                <a:lnSpc>
                  <a:spcPct val="150000"/>
                </a:lnSpc>
              </a:pPr>
              <a:r>
                <a:rPr lang="zh-CN" altLang="en-US" sz="1200" dirty="0">
                  <a:cs typeface="+mn-ea"/>
                  <a:sym typeface="+mn-lt"/>
                </a:rPr>
                <a:t>ここをクリックしてテキストコンテンツを入力するには、ここをクリックしてテキストコンテンツを入力するには、ここをクリックしてテキストコンテンツを入力してくださいここを選択してください。</a:t>
              </a:r>
            </a:p>
            <a:p>
              <a:pPr algn="ctr">
                <a:lnSpc>
                  <a:spcPct val="150000"/>
                </a:lnSpc>
              </a:pPr>
              <a:endParaRPr lang="zh-CN" altLang="en-US" sz="1200" dirty="0">
                <a:cs typeface="+mn-ea"/>
                <a:sym typeface="+mn-lt"/>
              </a:endParaRPr>
            </a:p>
          </p:txBody>
        </p:sp>
        <p:sp>
          <p:nvSpPr>
            <p:cNvPr id="8" name="文本框 7"/>
            <p:cNvSpPr txBox="1"/>
            <p:nvPr/>
          </p:nvSpPr>
          <p:spPr>
            <a:xfrm>
              <a:off x="5318103" y="1215260"/>
              <a:ext cx="1420836" cy="276999"/>
            </a:xfrm>
            <a:prstGeom prst="rect">
              <a:avLst/>
            </a:prstGeom>
            <a:noFill/>
          </p:spPr>
          <p:txBody>
            <a:bodyPr wrap="square" rtlCol="0">
              <a:spAutoFit/>
            </a:bodyPr>
            <a:lstStyle/>
            <a:p>
              <a:pPr algn="dist"/>
              <a:r>
                <a:rPr lang="zh-CN" altLang="en-US" sz="1200" dirty="0">
                  <a:cs typeface="+mn-ea"/>
                  <a:sym typeface="+mn-lt"/>
                </a:rPr>
                <a:t>タイトルを入力</a:t>
              </a:r>
            </a:p>
          </p:txBody>
        </p:sp>
      </p:grpSp>
      <p:grpSp>
        <p:nvGrpSpPr>
          <p:cNvPr id="16" name="组合 15"/>
          <p:cNvGrpSpPr/>
          <p:nvPr/>
        </p:nvGrpSpPr>
        <p:grpSpPr>
          <a:xfrm>
            <a:off x="8222052" y="3289102"/>
            <a:ext cx="3137092" cy="1791340"/>
            <a:chOff x="8222052" y="3289102"/>
            <a:chExt cx="3137092" cy="1791340"/>
          </a:xfrm>
        </p:grpSpPr>
        <p:sp>
          <p:nvSpPr>
            <p:cNvPr id="15" name="矩形 14"/>
            <p:cNvSpPr/>
            <p:nvPr/>
          </p:nvSpPr>
          <p:spPr>
            <a:xfrm>
              <a:off x="9080180" y="3289102"/>
              <a:ext cx="1531333" cy="587607"/>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文本框 8"/>
            <p:cNvSpPr txBox="1"/>
            <p:nvPr/>
          </p:nvSpPr>
          <p:spPr>
            <a:xfrm>
              <a:off x="8222052" y="3880113"/>
              <a:ext cx="3137092" cy="1200329"/>
            </a:xfrm>
            <a:prstGeom prst="rect">
              <a:avLst/>
            </a:prstGeom>
            <a:noFill/>
          </p:spPr>
          <p:txBody>
            <a:bodyPr wrap="square" rtlCol="0">
              <a:spAutoFit/>
            </a:bodyPr>
            <a:lstStyle/>
            <a:p>
              <a:pPr algn="ctr">
                <a:lnSpc>
                  <a:spcPct val="150000"/>
                </a:lnSpc>
              </a:pPr>
              <a:r>
                <a:rPr lang="zh-CN" altLang="en-US" sz="1200" dirty="0">
                  <a:cs typeface="+mn-ea"/>
                  <a:sym typeface="+mn-lt"/>
                </a:rPr>
                <a:t>ここをクリックしてテキストコンテンツを入力するには、ここをクリックしてテキストコンテンツを入力するには、ここをクリックしてテキストコンテンツを入力してくださいここを選択してください。</a:t>
              </a:r>
            </a:p>
            <a:p>
              <a:pPr algn="ctr">
                <a:lnSpc>
                  <a:spcPct val="150000"/>
                </a:lnSpc>
              </a:pPr>
              <a:endParaRPr lang="zh-CN" altLang="en-US" sz="1200" dirty="0">
                <a:cs typeface="+mn-ea"/>
                <a:sym typeface="+mn-lt"/>
              </a:endParaRPr>
            </a:p>
          </p:txBody>
        </p:sp>
        <p:sp>
          <p:nvSpPr>
            <p:cNvPr id="10" name="文本框 9"/>
            <p:cNvSpPr txBox="1"/>
            <p:nvPr/>
          </p:nvSpPr>
          <p:spPr>
            <a:xfrm>
              <a:off x="9080180" y="3398240"/>
              <a:ext cx="1420836" cy="261610"/>
            </a:xfrm>
            <a:prstGeom prst="rect">
              <a:avLst/>
            </a:prstGeom>
            <a:noFill/>
          </p:spPr>
          <p:txBody>
            <a:bodyPr wrap="square" rtlCol="0">
              <a:spAutoFit/>
            </a:bodyPr>
            <a:lstStyle/>
            <a:p>
              <a:pPr algn="dist"/>
              <a:r>
                <a:rPr lang="zh-CN" altLang="en-US" sz="1100" dirty="0">
                  <a:cs typeface="+mn-ea"/>
                  <a:sym typeface="+mn-lt"/>
                </a:rPr>
                <a:t>タイトルを入力</a:t>
              </a:r>
            </a:p>
          </p:txBody>
        </p:sp>
      </p:grpSp>
      <p:pic>
        <p:nvPicPr>
          <p:cNvPr id="11" name="PA_图片 10"/>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rot="709252">
            <a:off x="10196396" y="356278"/>
            <a:ext cx="2056568" cy="144786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p14="http://schemas.microsoft.com/office/powerpoint/2010/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7999"/>
          </a:xfrm>
          <a:prstGeom prst="rect">
            <a:avLst/>
          </a:prstGeom>
          <a:solidFill>
            <a:srgbClr val="C7E1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8FA9"/>
              </a:solidFill>
              <a:cs typeface="+mn-ea"/>
              <a:sym typeface="+mn-lt"/>
            </a:endParaRPr>
          </a:p>
        </p:txBody>
      </p:sp>
      <p:cxnSp>
        <p:nvCxnSpPr>
          <p:cNvPr id="3" name="直接连接符 2"/>
          <p:cNvCxnSpPr/>
          <p:nvPr/>
        </p:nvCxnSpPr>
        <p:spPr>
          <a:xfrm>
            <a:off x="9720775" y="1206856"/>
            <a:ext cx="0" cy="4110732"/>
          </a:xfrm>
          <a:prstGeom prst="line">
            <a:avLst/>
          </a:prstGeom>
          <a:ln w="19050">
            <a:solidFill>
              <a:srgbClr val="951B1E"/>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4403188" y="1206856"/>
            <a:ext cx="5130388" cy="1373892"/>
            <a:chOff x="4403188" y="1206856"/>
            <a:chExt cx="5130388" cy="1373892"/>
          </a:xfrm>
        </p:grpSpPr>
        <p:sp>
          <p:nvSpPr>
            <p:cNvPr id="5" name="矩形 4"/>
            <p:cNvSpPr/>
            <p:nvPr/>
          </p:nvSpPr>
          <p:spPr>
            <a:xfrm>
              <a:off x="7625923" y="1206856"/>
              <a:ext cx="1754885" cy="476994"/>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4403188" y="1657418"/>
              <a:ext cx="5116320" cy="923330"/>
            </a:xfrm>
            <a:prstGeom prst="rect">
              <a:avLst/>
            </a:prstGeom>
            <a:noFill/>
          </p:spPr>
          <p:txBody>
            <a:bodyPr wrap="square" rtlCol="0">
              <a:spAutoFit/>
            </a:bodyPr>
            <a:lstStyle/>
            <a:p>
              <a:pPr algn="r">
                <a:lnSpc>
                  <a:spcPct val="150000"/>
                </a:lnSpc>
              </a:pPr>
              <a:r>
                <a:rPr lang="zh-CN" altLang="en-US" sz="1200" dirty="0">
                  <a:cs typeface="+mn-ea"/>
                  <a:sym typeface="+mn-lt"/>
                </a:rPr>
                <a:t>ここをクリックしてテキストコンテンツを入力するにはここをクリックしてテキストコンテンツを入力するには、ここをクリックしてテキストコンテンツを入力するには、ここを選択</a:t>
              </a:r>
            </a:p>
            <a:p>
              <a:pPr algn="r">
                <a:lnSpc>
                  <a:spcPct val="150000"/>
                </a:lnSpc>
              </a:pPr>
              <a:endParaRPr lang="zh-CN" altLang="en-US" sz="1200" dirty="0">
                <a:cs typeface="+mn-ea"/>
                <a:sym typeface="+mn-lt"/>
              </a:endParaRPr>
            </a:p>
          </p:txBody>
        </p:sp>
        <p:sp>
          <p:nvSpPr>
            <p:cNvPr id="7" name="文本框 6"/>
            <p:cNvSpPr txBox="1"/>
            <p:nvPr/>
          </p:nvSpPr>
          <p:spPr>
            <a:xfrm>
              <a:off x="7601673" y="1286778"/>
              <a:ext cx="1931903" cy="369332"/>
            </a:xfrm>
            <a:prstGeom prst="rect">
              <a:avLst/>
            </a:prstGeom>
            <a:noFill/>
          </p:spPr>
          <p:txBody>
            <a:bodyPr wrap="square" rtlCol="0">
              <a:spAutoFit/>
            </a:bodyPr>
            <a:lstStyle/>
            <a:p>
              <a:r>
                <a:rPr lang="zh-CN" altLang="en-US" dirty="0">
                  <a:cs typeface="+mn-ea"/>
                  <a:sym typeface="+mn-lt"/>
                </a:rPr>
                <a:t>タイトルを入力</a:t>
              </a:r>
            </a:p>
          </p:txBody>
        </p:sp>
      </p:grpSp>
      <p:grpSp>
        <p:nvGrpSpPr>
          <p:cNvPr id="15" name="组合 14"/>
          <p:cNvGrpSpPr/>
          <p:nvPr/>
        </p:nvGrpSpPr>
        <p:grpSpPr>
          <a:xfrm>
            <a:off x="4427438" y="2685621"/>
            <a:ext cx="5130389" cy="1373892"/>
            <a:chOff x="4427438" y="2685621"/>
            <a:chExt cx="5130389" cy="1373892"/>
          </a:xfrm>
        </p:grpSpPr>
        <p:sp>
          <p:nvSpPr>
            <p:cNvPr id="8" name="矩形 7"/>
            <p:cNvSpPr/>
            <p:nvPr/>
          </p:nvSpPr>
          <p:spPr>
            <a:xfrm>
              <a:off x="7625923" y="2685621"/>
              <a:ext cx="1779135" cy="476994"/>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4427438" y="3136183"/>
              <a:ext cx="5116320" cy="923330"/>
            </a:xfrm>
            <a:prstGeom prst="rect">
              <a:avLst/>
            </a:prstGeom>
            <a:noFill/>
          </p:spPr>
          <p:txBody>
            <a:bodyPr wrap="square" rtlCol="0">
              <a:spAutoFit/>
            </a:bodyPr>
            <a:lstStyle/>
            <a:p>
              <a:pPr algn="r">
                <a:lnSpc>
                  <a:spcPct val="150000"/>
                </a:lnSpc>
              </a:pPr>
              <a:r>
                <a:rPr lang="zh-CN" altLang="en-US" sz="1200" dirty="0">
                  <a:cs typeface="+mn-ea"/>
                  <a:sym typeface="+mn-lt"/>
                </a:rPr>
                <a:t>ここをクリックしてテキストコンテンツを入力するにはここをクリックしてテキストコンテンツを入力するには、ここをクリックしてテキストコンテンツを入力するには、ここを選択</a:t>
              </a:r>
            </a:p>
            <a:p>
              <a:pPr algn="r">
                <a:lnSpc>
                  <a:spcPct val="150000"/>
                </a:lnSpc>
              </a:pPr>
              <a:endParaRPr lang="zh-CN" altLang="en-US" sz="1200" dirty="0">
                <a:cs typeface="+mn-ea"/>
                <a:sym typeface="+mn-lt"/>
              </a:endParaRPr>
            </a:p>
          </p:txBody>
        </p:sp>
        <p:sp>
          <p:nvSpPr>
            <p:cNvPr id="10" name="文本框 9"/>
            <p:cNvSpPr txBox="1"/>
            <p:nvPr/>
          </p:nvSpPr>
          <p:spPr>
            <a:xfrm>
              <a:off x="7625923" y="2765543"/>
              <a:ext cx="1931904" cy="369332"/>
            </a:xfrm>
            <a:prstGeom prst="rect">
              <a:avLst/>
            </a:prstGeom>
            <a:noFill/>
          </p:spPr>
          <p:txBody>
            <a:bodyPr wrap="square" rtlCol="0">
              <a:spAutoFit/>
            </a:bodyPr>
            <a:lstStyle/>
            <a:p>
              <a:r>
                <a:rPr lang="zh-CN" altLang="en-US" dirty="0">
                  <a:cs typeface="+mn-ea"/>
                  <a:sym typeface="+mn-lt"/>
                </a:rPr>
                <a:t>タイトルを入力</a:t>
              </a:r>
            </a:p>
          </p:txBody>
        </p:sp>
      </p:gr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561" y="2685621"/>
            <a:ext cx="3113315" cy="3610228"/>
          </a:xfrm>
          <a:prstGeom prst="rect">
            <a:avLst/>
          </a:prstGeom>
        </p:spPr>
      </p:pic>
      <p:sp>
        <p:nvSpPr>
          <p:cNvPr id="16" name="文本框 15"/>
          <p:cNvSpPr txBox="1"/>
          <p:nvPr/>
        </p:nvSpPr>
        <p:spPr>
          <a:xfrm>
            <a:off x="9907975" y="1155073"/>
            <a:ext cx="1107996" cy="1928019"/>
          </a:xfrm>
          <a:prstGeom prst="rect">
            <a:avLst/>
          </a:prstGeom>
          <a:noFill/>
        </p:spPr>
        <p:txBody>
          <a:bodyPr vert="eaVert" wrap="square" rtlCol="0">
            <a:spAutoFit/>
          </a:bodyPr>
          <a:lstStyle/>
          <a:p>
            <a:r>
              <a:rPr lang="zh-CN" altLang="en-US" sz="6000" b="1" dirty="0">
                <a:solidFill>
                  <a:srgbClr val="951B1E"/>
                </a:solidFill>
                <a:cs typeface="+mn-ea"/>
                <a:sym typeface="+mn-lt"/>
              </a:rPr>
              <a:t>と風</a:t>
            </a:r>
          </a:p>
        </p:txBody>
      </p:sp>
      <p:grpSp>
        <p:nvGrpSpPr>
          <p:cNvPr id="17" name="组合 16"/>
          <p:cNvGrpSpPr/>
          <p:nvPr/>
        </p:nvGrpSpPr>
        <p:grpSpPr>
          <a:xfrm>
            <a:off x="4389120" y="4164386"/>
            <a:ext cx="5130389" cy="1373892"/>
            <a:chOff x="4389120" y="4164386"/>
            <a:chExt cx="5130389" cy="1373892"/>
          </a:xfrm>
        </p:grpSpPr>
        <p:sp>
          <p:nvSpPr>
            <p:cNvPr id="11" name="矩形 10"/>
            <p:cNvSpPr/>
            <p:nvPr/>
          </p:nvSpPr>
          <p:spPr>
            <a:xfrm>
              <a:off x="7601673" y="4164386"/>
              <a:ext cx="1765067" cy="476994"/>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4389120" y="4614948"/>
              <a:ext cx="5116320" cy="923330"/>
            </a:xfrm>
            <a:prstGeom prst="rect">
              <a:avLst/>
            </a:prstGeom>
            <a:noFill/>
          </p:spPr>
          <p:txBody>
            <a:bodyPr wrap="square" rtlCol="0">
              <a:spAutoFit/>
            </a:bodyPr>
            <a:lstStyle/>
            <a:p>
              <a:pPr algn="r">
                <a:lnSpc>
                  <a:spcPct val="150000"/>
                </a:lnSpc>
              </a:pPr>
              <a:r>
                <a:rPr lang="zh-CN" altLang="en-US" sz="1200" dirty="0">
                  <a:cs typeface="+mn-ea"/>
                  <a:sym typeface="+mn-lt"/>
                </a:rPr>
                <a:t>ここをクリックしてテキストコンテンツを入力するにはここをクリックしてテキストコンテンツを入力するには、ここをクリックしてテキストコンテンツを入力するには、ここを選択</a:t>
              </a:r>
            </a:p>
            <a:p>
              <a:pPr algn="r">
                <a:lnSpc>
                  <a:spcPct val="150000"/>
                </a:lnSpc>
              </a:pPr>
              <a:endParaRPr lang="zh-CN" altLang="en-US" sz="1200" dirty="0">
                <a:cs typeface="+mn-ea"/>
                <a:sym typeface="+mn-lt"/>
              </a:endParaRPr>
            </a:p>
          </p:txBody>
        </p:sp>
        <p:sp>
          <p:nvSpPr>
            <p:cNvPr id="13" name="文本框 12"/>
            <p:cNvSpPr txBox="1"/>
            <p:nvPr/>
          </p:nvSpPr>
          <p:spPr>
            <a:xfrm>
              <a:off x="7537145" y="4244308"/>
              <a:ext cx="1982364" cy="369332"/>
            </a:xfrm>
            <a:prstGeom prst="rect">
              <a:avLst/>
            </a:prstGeom>
            <a:noFill/>
          </p:spPr>
          <p:txBody>
            <a:bodyPr wrap="square" rtlCol="0">
              <a:spAutoFit/>
            </a:bodyPr>
            <a:lstStyle/>
            <a:p>
              <a:r>
                <a:rPr lang="zh-CN" altLang="en-US" dirty="0">
                  <a:cs typeface="+mn-ea"/>
                  <a:sym typeface="+mn-lt"/>
                </a:rPr>
                <a:t>タイトルを入力</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crush"/>
      </p:transition>
    </mc:Choice>
    <mc:Fallback xmlns:p14="http://schemas.microsoft.com/office/powerpoint/2010/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6" presetClass="entr" presetSubtype="2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Horizontal)">
                                      <p:cBhvr>
                                        <p:cTn id="12" dur="500"/>
                                        <p:tgtEl>
                                          <p:spTgt spid="3"/>
                                        </p:tgtEl>
                                      </p:cBhvr>
                                    </p:animEffect>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 calcmode="lin" valueType="num">
                                      <p:cBhvr>
                                        <p:cTn id="18" dur="1000" fill="hold"/>
                                        <p:tgtEl>
                                          <p:spTgt spid="14"/>
                                        </p:tgtEl>
                                        <p:attrNameLst>
                                          <p:attrName>style.rotation</p:attrName>
                                        </p:attrNameLst>
                                      </p:cBhvr>
                                      <p:tavLst>
                                        <p:tav tm="0">
                                          <p:val>
                                            <p:fltVal val="90"/>
                                          </p:val>
                                        </p:tav>
                                        <p:tav tm="100000">
                                          <p:val>
                                            <p:fltVal val="0"/>
                                          </p:val>
                                        </p:tav>
                                      </p:tavLst>
                                    </p:anim>
                                    <p:animEffect transition="in" filter="fade">
                                      <p:cBhvr>
                                        <p:cTn id="19" dur="1000"/>
                                        <p:tgtEl>
                                          <p:spTgt spid="14"/>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878"/>
            <a:ext cx="12192000" cy="6857999"/>
          </a:xfrm>
          <a:prstGeom prst="rect">
            <a:avLst/>
          </a:prstGeom>
          <a:solidFill>
            <a:srgbClr val="C7E1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8FA9"/>
              </a:solidFill>
              <a:cs typeface="+mn-ea"/>
              <a:sym typeface="+mn-lt"/>
            </a:endParaRPr>
          </a:p>
        </p:txBody>
      </p:sp>
      <p:grpSp>
        <p:nvGrpSpPr>
          <p:cNvPr id="2" name="组合 1"/>
          <p:cNvGrpSpPr/>
          <p:nvPr/>
        </p:nvGrpSpPr>
        <p:grpSpPr>
          <a:xfrm>
            <a:off x="5806188" y="1409585"/>
            <a:ext cx="5518304" cy="4038828"/>
            <a:chOff x="5806188" y="1409585"/>
            <a:chExt cx="5518304" cy="4038828"/>
          </a:xfrm>
        </p:grpSpPr>
        <p:pic>
          <p:nvPicPr>
            <p:cNvPr id="8" name="图片 7"/>
            <p:cNvPicPr>
              <a:picLocks noChangeAspect="1"/>
            </p:cNvPicPr>
            <p:nvPr/>
          </p:nvPicPr>
          <p:blipFill rotWithShape="1">
            <a:blip r:embed="rId3"/>
            <a:srcRect r="65885"/>
            <a:stretch>
              <a:fillRect/>
            </a:stretch>
          </p:blipFill>
          <p:spPr>
            <a:xfrm>
              <a:off x="5806188" y="1409585"/>
              <a:ext cx="1748163" cy="4038828"/>
            </a:xfrm>
            <a:prstGeom prst="rect">
              <a:avLst/>
            </a:prstGeom>
          </p:spPr>
        </p:pic>
        <p:pic>
          <p:nvPicPr>
            <p:cNvPr id="9" name="图片 8"/>
            <p:cNvPicPr>
              <a:picLocks noChangeAspect="1"/>
            </p:cNvPicPr>
            <p:nvPr/>
          </p:nvPicPr>
          <p:blipFill rotWithShape="1">
            <a:blip r:embed="rId3"/>
            <a:srcRect l="34115" r="31770"/>
            <a:stretch>
              <a:fillRect/>
            </a:stretch>
          </p:blipFill>
          <p:spPr>
            <a:xfrm>
              <a:off x="7698292" y="1409585"/>
              <a:ext cx="1748163" cy="4038828"/>
            </a:xfrm>
            <a:prstGeom prst="rect">
              <a:avLst/>
            </a:prstGeom>
          </p:spPr>
        </p:pic>
        <p:pic>
          <p:nvPicPr>
            <p:cNvPr id="10" name="图片 9"/>
            <p:cNvPicPr>
              <a:picLocks noChangeAspect="1"/>
            </p:cNvPicPr>
            <p:nvPr/>
          </p:nvPicPr>
          <p:blipFill rotWithShape="1">
            <a:blip r:embed="rId3"/>
            <a:srcRect l="65885"/>
            <a:stretch>
              <a:fillRect/>
            </a:stretch>
          </p:blipFill>
          <p:spPr>
            <a:xfrm>
              <a:off x="9576329" y="1409585"/>
              <a:ext cx="1748163" cy="4038828"/>
            </a:xfrm>
            <a:prstGeom prst="rect">
              <a:avLst/>
            </a:prstGeom>
          </p:spPr>
        </p:pic>
      </p:grpSp>
      <p:grpSp>
        <p:nvGrpSpPr>
          <p:cNvPr id="3" name="组合 2"/>
          <p:cNvGrpSpPr/>
          <p:nvPr/>
        </p:nvGrpSpPr>
        <p:grpSpPr>
          <a:xfrm>
            <a:off x="815941" y="1477774"/>
            <a:ext cx="4644888" cy="2064935"/>
            <a:chOff x="815941" y="1477774"/>
            <a:chExt cx="4644888" cy="2064935"/>
          </a:xfrm>
        </p:grpSpPr>
        <p:sp>
          <p:nvSpPr>
            <p:cNvPr id="19" name="矩形 18"/>
            <p:cNvSpPr/>
            <p:nvPr/>
          </p:nvSpPr>
          <p:spPr>
            <a:xfrm>
              <a:off x="3329127" y="1477774"/>
              <a:ext cx="2066908" cy="587607"/>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文本框 14"/>
            <p:cNvSpPr txBox="1"/>
            <p:nvPr/>
          </p:nvSpPr>
          <p:spPr>
            <a:xfrm>
              <a:off x="2748741" y="1626569"/>
              <a:ext cx="2546252" cy="400110"/>
            </a:xfrm>
            <a:prstGeom prst="rect">
              <a:avLst/>
            </a:prstGeom>
            <a:noFill/>
          </p:spPr>
          <p:txBody>
            <a:bodyPr wrap="square" rtlCol="0">
              <a:spAutoFit/>
            </a:bodyPr>
            <a:lstStyle/>
            <a:p>
              <a:pPr algn="r"/>
              <a:r>
                <a:rPr lang="zh-CN" altLang="en-US" sz="2000" dirty="0">
                  <a:cs typeface="+mn-ea"/>
                  <a:sym typeface="+mn-lt"/>
                </a:rPr>
                <a:t>タイトルを入力</a:t>
              </a:r>
            </a:p>
          </p:txBody>
        </p:sp>
        <p:sp>
          <p:nvSpPr>
            <p:cNvPr id="16" name="文本框 15"/>
            <p:cNvSpPr txBox="1"/>
            <p:nvPr/>
          </p:nvSpPr>
          <p:spPr>
            <a:xfrm>
              <a:off x="815941" y="2065381"/>
              <a:ext cx="4644888" cy="1477328"/>
            </a:xfrm>
            <a:prstGeom prst="rect">
              <a:avLst/>
            </a:prstGeom>
            <a:noFill/>
          </p:spPr>
          <p:txBody>
            <a:bodyPr wrap="square" rtlCol="0">
              <a:spAutoFit/>
            </a:bodyPr>
            <a:lstStyle/>
            <a:p>
              <a:pPr algn="r">
                <a:lnSpc>
                  <a:spcPct val="150000"/>
                </a:lnSpc>
              </a:pPr>
              <a:r>
                <a:rPr lang="zh-CN" altLang="en-US" sz="1200" dirty="0">
                  <a:cs typeface="+mn-ea"/>
                  <a:sym typeface="+mn-lt"/>
                </a:rPr>
                <a:t>ここをクリックしてテキストコンテンツを入力し、ここをクリックしてテキストコンテンツを入力するにはここをクリックし、テキストコンテンツを入力するにはここをクリックしてテキストコンテンツを入力するには、ここをクリックし、テキストの内容を入力するにはここをクリックしてください。</a:t>
              </a:r>
            </a:p>
            <a:p>
              <a:pPr algn="r">
                <a:lnSpc>
                  <a:spcPct val="150000"/>
                </a:lnSpc>
              </a:pPr>
              <a:endParaRPr lang="zh-CN" altLang="en-US" sz="1200" dirty="0">
                <a:cs typeface="+mn-ea"/>
                <a:sym typeface="+mn-lt"/>
              </a:endParaRPr>
            </a:p>
            <a:p>
              <a:pPr algn="r">
                <a:lnSpc>
                  <a:spcPct val="150000"/>
                </a:lnSpc>
              </a:pPr>
              <a:endParaRPr lang="zh-CN" altLang="en-US" sz="1200" dirty="0">
                <a:cs typeface="+mn-ea"/>
                <a:sym typeface="+mn-lt"/>
              </a:endParaRPr>
            </a:p>
          </p:txBody>
        </p:sp>
      </p:grpSp>
      <p:grpSp>
        <p:nvGrpSpPr>
          <p:cNvPr id="5" name="组合 4"/>
          <p:cNvGrpSpPr/>
          <p:nvPr/>
        </p:nvGrpSpPr>
        <p:grpSpPr>
          <a:xfrm>
            <a:off x="815941" y="3585281"/>
            <a:ext cx="4644888" cy="2064935"/>
            <a:chOff x="815941" y="3585281"/>
            <a:chExt cx="4644888" cy="2064935"/>
          </a:xfrm>
        </p:grpSpPr>
        <p:sp>
          <p:nvSpPr>
            <p:cNvPr id="21" name="矩形 20"/>
            <p:cNvSpPr/>
            <p:nvPr/>
          </p:nvSpPr>
          <p:spPr>
            <a:xfrm>
              <a:off x="3329126" y="3585281"/>
              <a:ext cx="2117635" cy="587607"/>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文本框 16"/>
            <p:cNvSpPr txBox="1"/>
            <p:nvPr/>
          </p:nvSpPr>
          <p:spPr>
            <a:xfrm>
              <a:off x="2787965" y="3680596"/>
              <a:ext cx="2546252" cy="400110"/>
            </a:xfrm>
            <a:prstGeom prst="rect">
              <a:avLst/>
            </a:prstGeom>
            <a:noFill/>
          </p:spPr>
          <p:txBody>
            <a:bodyPr wrap="square" rtlCol="0">
              <a:spAutoFit/>
            </a:bodyPr>
            <a:lstStyle/>
            <a:p>
              <a:pPr algn="r"/>
              <a:r>
                <a:rPr lang="zh-CN" altLang="en-US" sz="2000" dirty="0">
                  <a:cs typeface="+mn-ea"/>
                  <a:sym typeface="+mn-lt"/>
                </a:rPr>
                <a:t>タイトルを入力</a:t>
              </a:r>
            </a:p>
          </p:txBody>
        </p:sp>
        <p:sp>
          <p:nvSpPr>
            <p:cNvPr id="18" name="文本框 17"/>
            <p:cNvSpPr txBox="1"/>
            <p:nvPr/>
          </p:nvSpPr>
          <p:spPr>
            <a:xfrm>
              <a:off x="815941" y="4172888"/>
              <a:ext cx="4644888" cy="1477328"/>
            </a:xfrm>
            <a:prstGeom prst="rect">
              <a:avLst/>
            </a:prstGeom>
            <a:noFill/>
          </p:spPr>
          <p:txBody>
            <a:bodyPr wrap="square" rtlCol="0">
              <a:spAutoFit/>
            </a:bodyPr>
            <a:lstStyle/>
            <a:p>
              <a:pPr algn="r">
                <a:lnSpc>
                  <a:spcPct val="150000"/>
                </a:lnSpc>
              </a:pPr>
              <a:r>
                <a:rPr lang="zh-CN" altLang="en-US" sz="1200" dirty="0">
                  <a:cs typeface="+mn-ea"/>
                  <a:sym typeface="+mn-lt"/>
                </a:rPr>
                <a:t>ここをクリックしてテキストコンテンツを入力し、ここをクリックしてテキストコンテンツを入力するにはここをクリックし、テキストコンテンツを入力するにはここをクリックしてテキストコンテンツを入力するには、ここをクリックし、テキストの内容を入力するにはここをクリックしてください。</a:t>
              </a:r>
            </a:p>
            <a:p>
              <a:pPr algn="r">
                <a:lnSpc>
                  <a:spcPct val="150000"/>
                </a:lnSpc>
              </a:pPr>
              <a:endParaRPr lang="zh-CN" altLang="en-US" sz="1200" dirty="0">
                <a:cs typeface="+mn-ea"/>
                <a:sym typeface="+mn-lt"/>
              </a:endParaRPr>
            </a:p>
            <a:p>
              <a:pPr algn="r">
                <a:lnSpc>
                  <a:spcPct val="150000"/>
                </a:lnSpc>
              </a:pPr>
              <a:endParaRPr lang="zh-CN" altLang="en-US" sz="1200" dirty="0">
                <a:cs typeface="+mn-ea"/>
                <a:sym typeface="+mn-lt"/>
              </a:endParaRPr>
            </a:p>
          </p:txBody>
        </p:sp>
      </p:grpSp>
      <p:pic>
        <p:nvPicPr>
          <p:cNvPr id="23" name="PA_图片 10"/>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rot="20950083" flipH="1">
            <a:off x="-49316" y="553048"/>
            <a:ext cx="2272534" cy="1447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5"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vertical)">
                                      <p:cBhvr>
                                        <p:cTn id="13" dur="500"/>
                                        <p:tgtEl>
                                          <p:spTgt spid="2"/>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7999"/>
          </a:xfrm>
          <a:prstGeom prst="rect">
            <a:avLst/>
          </a:prstGeom>
          <a:solidFill>
            <a:srgbClr val="C7E1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8FA9"/>
              </a:solidFill>
              <a:cs typeface="+mn-ea"/>
              <a:sym typeface="+mn-lt"/>
            </a:endParaRPr>
          </a:p>
        </p:txBody>
      </p:sp>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t="18443" b="13514"/>
          <a:stretch>
            <a:fillRect/>
          </a:stretch>
        </p:blipFill>
        <p:spPr>
          <a:xfrm>
            <a:off x="0" y="3243914"/>
            <a:ext cx="8012272" cy="3614086"/>
          </a:xfrm>
          <a:prstGeom prst="rect">
            <a:avLst/>
          </a:prstGeom>
        </p:spPr>
      </p:pic>
      <p:grpSp>
        <p:nvGrpSpPr>
          <p:cNvPr id="2" name="组合 1"/>
          <p:cNvGrpSpPr/>
          <p:nvPr/>
        </p:nvGrpSpPr>
        <p:grpSpPr>
          <a:xfrm>
            <a:off x="5404039" y="2218774"/>
            <a:ext cx="3043091" cy="707888"/>
            <a:chOff x="5404039" y="2218774"/>
            <a:chExt cx="3043091" cy="707888"/>
          </a:xfrm>
        </p:grpSpPr>
        <p:sp>
          <p:nvSpPr>
            <p:cNvPr id="14" name="矩形 13"/>
            <p:cNvSpPr/>
            <p:nvPr/>
          </p:nvSpPr>
          <p:spPr>
            <a:xfrm>
              <a:off x="5404039" y="2218774"/>
              <a:ext cx="3043091" cy="707888"/>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5404039" y="2218776"/>
              <a:ext cx="3005544" cy="707886"/>
            </a:xfrm>
            <a:prstGeom prst="rect">
              <a:avLst/>
            </a:prstGeom>
            <a:noFill/>
          </p:spPr>
          <p:txBody>
            <a:bodyPr wrap="square" rtlCol="0">
              <a:spAutoFit/>
            </a:bodyPr>
            <a:lstStyle/>
            <a:p>
              <a:pPr algn="dist"/>
              <a:r>
                <a:rPr lang="zh-CN" altLang="en-US" sz="4000" b="1" dirty="0">
                  <a:cs typeface="+mn-ea"/>
                  <a:sym typeface="+mn-lt"/>
                </a:rPr>
                <a:t>第三章戻る</a:t>
              </a:r>
            </a:p>
          </p:txBody>
        </p:sp>
      </p:grpSp>
      <p:sp>
        <p:nvSpPr>
          <p:cNvPr id="8" name="文本框 7"/>
          <p:cNvSpPr txBox="1"/>
          <p:nvPr/>
        </p:nvSpPr>
        <p:spPr>
          <a:xfrm>
            <a:off x="5360479" y="3075784"/>
            <a:ext cx="3114787" cy="1384995"/>
          </a:xfrm>
          <a:prstGeom prst="rect">
            <a:avLst/>
          </a:prstGeom>
          <a:noFill/>
        </p:spPr>
        <p:txBody>
          <a:bodyPr wrap="square" rtlCol="0">
            <a:spAutoFit/>
          </a:bodyPr>
          <a:lstStyle/>
          <a:p>
            <a:pPr algn="ctr">
              <a:lnSpc>
                <a:spcPct val="150000"/>
              </a:lnSpc>
            </a:pPr>
            <a:r>
              <a:rPr lang="zh-CN" altLang="en-US" sz="1400" dirty="0">
                <a:cs typeface="+mn-ea"/>
                <a:sym typeface="+mn-lt"/>
              </a:rPr>
              <a:t>ここをクリックしてテキストコンテンツを入力するにはここをクリックしてテキストコンテンツを入力してくださいここをクリックしてテキストコンテンツを入力する</a:t>
            </a:r>
          </a:p>
          <a:p>
            <a:pPr algn="ctr">
              <a:lnSpc>
                <a:spcPct val="150000"/>
              </a:lnSpc>
            </a:pPr>
            <a:endParaRPr lang="zh-CN" altLang="en-US" sz="1400" dirty="0">
              <a:cs typeface="+mn-ea"/>
              <a:sym typeface="+mn-lt"/>
            </a:endParaRPr>
          </a:p>
        </p:txBody>
      </p:sp>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12821" t="30111" r="8992" b="29574"/>
          <a:stretch>
            <a:fillRect/>
          </a:stretch>
        </p:blipFill>
        <p:spPr>
          <a:xfrm>
            <a:off x="9631552" y="458648"/>
            <a:ext cx="2324186" cy="1074730"/>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l="51793" t="24140" r="-543" b="52789"/>
          <a:stretch>
            <a:fillRect/>
          </a:stretch>
        </p:blipFill>
        <p:spPr>
          <a:xfrm>
            <a:off x="3982514" y="1774618"/>
            <a:ext cx="1349829" cy="178528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p14="http://schemas.microsoft.com/office/powerpoint/2010/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7999"/>
          </a:xfrm>
          <a:prstGeom prst="rect">
            <a:avLst/>
          </a:prstGeom>
          <a:solidFill>
            <a:srgbClr val="C7E1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8FA9"/>
              </a:solidFill>
              <a:cs typeface="+mn-ea"/>
              <a:sym typeface="+mn-lt"/>
            </a:endParaRPr>
          </a:p>
        </p:txBody>
      </p:sp>
      <p:sp>
        <p:nvSpPr>
          <p:cNvPr id="3" name="矩形 2"/>
          <p:cNvSpPr/>
          <p:nvPr/>
        </p:nvSpPr>
        <p:spPr>
          <a:xfrm rot="5400000">
            <a:off x="-1469525" y="3017304"/>
            <a:ext cx="6858001" cy="823397"/>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43368" b="17442"/>
          <a:stretch>
            <a:fillRect/>
          </a:stretch>
        </p:blipFill>
        <p:spPr>
          <a:xfrm>
            <a:off x="10516996" y="-43543"/>
            <a:ext cx="1675004" cy="3258228"/>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51744" t="23386" r="-543" b="-105"/>
          <a:stretch>
            <a:fillRect/>
          </a:stretch>
        </p:blipFill>
        <p:spPr>
          <a:xfrm>
            <a:off x="2739694" y="246402"/>
            <a:ext cx="1351186" cy="5936566"/>
          </a:xfrm>
          <a:prstGeom prst="rect">
            <a:avLst/>
          </a:prstGeom>
        </p:spPr>
      </p:pic>
      <p:grpSp>
        <p:nvGrpSpPr>
          <p:cNvPr id="2" name="组合 1"/>
          <p:cNvGrpSpPr/>
          <p:nvPr/>
        </p:nvGrpSpPr>
        <p:grpSpPr>
          <a:xfrm>
            <a:off x="4090880" y="671548"/>
            <a:ext cx="5489218" cy="1623492"/>
            <a:chOff x="4090880" y="671548"/>
            <a:chExt cx="5489218" cy="1623492"/>
          </a:xfrm>
        </p:grpSpPr>
        <p:sp>
          <p:nvSpPr>
            <p:cNvPr id="7" name="矩形 6"/>
            <p:cNvSpPr/>
            <p:nvPr/>
          </p:nvSpPr>
          <p:spPr>
            <a:xfrm>
              <a:off x="4188436" y="671548"/>
              <a:ext cx="1907564" cy="476994"/>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4090880" y="1094711"/>
              <a:ext cx="5489218" cy="1200329"/>
            </a:xfrm>
            <a:prstGeom prst="rect">
              <a:avLst/>
            </a:prstGeom>
            <a:noFill/>
          </p:spPr>
          <p:txBody>
            <a:bodyPr wrap="square" rtlCol="0">
              <a:spAutoFit/>
            </a:bodyPr>
            <a:lstStyle/>
            <a:p>
              <a:pPr>
                <a:lnSpc>
                  <a:spcPct val="150000"/>
                </a:lnSpc>
              </a:pPr>
              <a:r>
                <a:rPr lang="zh-CN" altLang="en-US" sz="1200" dirty="0">
                  <a:cs typeface="+mn-ea"/>
                  <a:sym typeface="+mn-lt"/>
                </a:rPr>
                <a:t>ここをクリックしてテキストコンテンツを入力し、ここをクリックしてテキストコンテンツを入力するにはここをクリックし、テキストコンテンツを入力するにはここをクリックしてテキストの内容を、ここをクリックしてテキストコンテンツを入力するには、ここをクリックしてテキストコンテンツを入力するここを</a:t>
              </a:r>
            </a:p>
            <a:p>
              <a:pPr>
                <a:lnSpc>
                  <a:spcPct val="150000"/>
                </a:lnSpc>
              </a:pPr>
              <a:endParaRPr lang="zh-CN" altLang="en-US" sz="1200" dirty="0">
                <a:cs typeface="+mn-ea"/>
                <a:sym typeface="+mn-lt"/>
              </a:endParaRPr>
            </a:p>
          </p:txBody>
        </p:sp>
        <p:sp>
          <p:nvSpPr>
            <p:cNvPr id="9" name="文本框 8"/>
            <p:cNvSpPr txBox="1"/>
            <p:nvPr/>
          </p:nvSpPr>
          <p:spPr>
            <a:xfrm>
              <a:off x="4290175" y="733217"/>
              <a:ext cx="1805825" cy="369332"/>
            </a:xfrm>
            <a:prstGeom prst="rect">
              <a:avLst/>
            </a:prstGeom>
            <a:noFill/>
          </p:spPr>
          <p:txBody>
            <a:bodyPr wrap="square" rtlCol="0">
              <a:spAutoFit/>
            </a:bodyPr>
            <a:lstStyle/>
            <a:p>
              <a:r>
                <a:rPr lang="zh-CN" altLang="en-US" dirty="0">
                  <a:cs typeface="+mn-ea"/>
                  <a:sym typeface="+mn-lt"/>
                </a:rPr>
                <a:t>タイトルを入力</a:t>
              </a:r>
            </a:p>
          </p:txBody>
        </p:sp>
      </p:grpSp>
      <p:grpSp>
        <p:nvGrpSpPr>
          <p:cNvPr id="18" name="组合 17"/>
          <p:cNvGrpSpPr/>
          <p:nvPr/>
        </p:nvGrpSpPr>
        <p:grpSpPr>
          <a:xfrm>
            <a:off x="4090880" y="2618275"/>
            <a:ext cx="5489218" cy="1623492"/>
            <a:chOff x="4090880" y="2618275"/>
            <a:chExt cx="5489218" cy="1623492"/>
          </a:xfrm>
        </p:grpSpPr>
        <p:sp>
          <p:nvSpPr>
            <p:cNvPr id="10" name="矩形 9"/>
            <p:cNvSpPr/>
            <p:nvPr/>
          </p:nvSpPr>
          <p:spPr>
            <a:xfrm>
              <a:off x="4188436" y="2618275"/>
              <a:ext cx="1907564" cy="476994"/>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4090880" y="3041438"/>
              <a:ext cx="5489218" cy="1200329"/>
            </a:xfrm>
            <a:prstGeom prst="rect">
              <a:avLst/>
            </a:prstGeom>
            <a:noFill/>
          </p:spPr>
          <p:txBody>
            <a:bodyPr wrap="square" rtlCol="0">
              <a:spAutoFit/>
            </a:bodyPr>
            <a:lstStyle/>
            <a:p>
              <a:pPr>
                <a:lnSpc>
                  <a:spcPct val="150000"/>
                </a:lnSpc>
              </a:pPr>
              <a:r>
                <a:rPr lang="zh-CN" altLang="en-US" sz="1200" dirty="0">
                  <a:cs typeface="+mn-ea"/>
                  <a:sym typeface="+mn-lt"/>
                </a:rPr>
                <a:t>ここをクリックしてテキストコンテンツを入力し、ここをクリックしてテキストコンテンツを入力するにはここをクリックし、テキストコンテンツを入力するにはここをクリックしてテキストの内容を、ここをクリックしてテキストコンテンツを入力するには、ここをクリックしてテキストコンテンツを入力するここを</a:t>
              </a:r>
            </a:p>
            <a:p>
              <a:pPr>
                <a:lnSpc>
                  <a:spcPct val="150000"/>
                </a:lnSpc>
              </a:pPr>
              <a:endParaRPr lang="zh-CN" altLang="en-US" sz="1200" dirty="0">
                <a:cs typeface="+mn-ea"/>
                <a:sym typeface="+mn-lt"/>
              </a:endParaRPr>
            </a:p>
          </p:txBody>
        </p:sp>
        <p:sp>
          <p:nvSpPr>
            <p:cNvPr id="12" name="文本框 11"/>
            <p:cNvSpPr txBox="1"/>
            <p:nvPr/>
          </p:nvSpPr>
          <p:spPr>
            <a:xfrm>
              <a:off x="4290175" y="2679944"/>
              <a:ext cx="1805825" cy="369332"/>
            </a:xfrm>
            <a:prstGeom prst="rect">
              <a:avLst/>
            </a:prstGeom>
            <a:noFill/>
          </p:spPr>
          <p:txBody>
            <a:bodyPr wrap="square" rtlCol="0">
              <a:spAutoFit/>
            </a:bodyPr>
            <a:lstStyle/>
            <a:p>
              <a:r>
                <a:rPr lang="zh-CN" altLang="en-US" dirty="0">
                  <a:cs typeface="+mn-ea"/>
                  <a:sym typeface="+mn-lt"/>
                </a:rPr>
                <a:t>タイトルを入力</a:t>
              </a:r>
            </a:p>
          </p:txBody>
        </p:sp>
      </p:grpSp>
      <p:grpSp>
        <p:nvGrpSpPr>
          <p:cNvPr id="19" name="组合 18"/>
          <p:cNvGrpSpPr/>
          <p:nvPr/>
        </p:nvGrpSpPr>
        <p:grpSpPr>
          <a:xfrm>
            <a:off x="4090880" y="4615213"/>
            <a:ext cx="5489218" cy="1623492"/>
            <a:chOff x="4090880" y="4615213"/>
            <a:chExt cx="5489218" cy="1623492"/>
          </a:xfrm>
        </p:grpSpPr>
        <p:sp>
          <p:nvSpPr>
            <p:cNvPr id="13" name="矩形 12"/>
            <p:cNvSpPr/>
            <p:nvPr/>
          </p:nvSpPr>
          <p:spPr>
            <a:xfrm>
              <a:off x="4188436" y="4615213"/>
              <a:ext cx="1907564" cy="476994"/>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4090880" y="5038376"/>
              <a:ext cx="5489218" cy="1200329"/>
            </a:xfrm>
            <a:prstGeom prst="rect">
              <a:avLst/>
            </a:prstGeom>
            <a:noFill/>
          </p:spPr>
          <p:txBody>
            <a:bodyPr wrap="square" rtlCol="0">
              <a:spAutoFit/>
            </a:bodyPr>
            <a:lstStyle/>
            <a:p>
              <a:pPr>
                <a:lnSpc>
                  <a:spcPct val="150000"/>
                </a:lnSpc>
              </a:pPr>
              <a:r>
                <a:rPr lang="zh-CN" altLang="en-US" sz="1200" dirty="0">
                  <a:cs typeface="+mn-ea"/>
                  <a:sym typeface="+mn-lt"/>
                </a:rPr>
                <a:t>ここをクリックしてテキストコンテンツを入力し、ここをクリックしてテキストコンテンツを入力するにはここをクリックし、テキストコンテンツを入力するにはここをクリックしてテキストの内容を、ここをクリックしてテキストコンテンツを入力するには、ここをクリックしてテキストコンテンツを入力するここを</a:t>
              </a:r>
            </a:p>
            <a:p>
              <a:pPr>
                <a:lnSpc>
                  <a:spcPct val="150000"/>
                </a:lnSpc>
              </a:pPr>
              <a:endParaRPr lang="zh-CN" altLang="en-US" sz="1200" dirty="0">
                <a:cs typeface="+mn-ea"/>
                <a:sym typeface="+mn-lt"/>
              </a:endParaRPr>
            </a:p>
          </p:txBody>
        </p:sp>
        <p:sp>
          <p:nvSpPr>
            <p:cNvPr id="15" name="文本框 14"/>
            <p:cNvSpPr txBox="1"/>
            <p:nvPr/>
          </p:nvSpPr>
          <p:spPr>
            <a:xfrm>
              <a:off x="4290175" y="4676882"/>
              <a:ext cx="1805825" cy="369332"/>
            </a:xfrm>
            <a:prstGeom prst="rect">
              <a:avLst/>
            </a:prstGeom>
            <a:noFill/>
          </p:spPr>
          <p:txBody>
            <a:bodyPr wrap="square" rtlCol="0">
              <a:spAutoFit/>
            </a:bodyPr>
            <a:lstStyle/>
            <a:p>
              <a:r>
                <a:rPr lang="zh-CN" altLang="en-US" dirty="0">
                  <a:cs typeface="+mn-ea"/>
                  <a:sym typeface="+mn-lt"/>
                </a:rPr>
                <a:t>タイトルを入力</a:t>
              </a:r>
            </a:p>
          </p:txBody>
        </p:sp>
      </p:grpSp>
      <p:sp>
        <p:nvSpPr>
          <p:cNvPr id="16" name="文本框 15"/>
          <p:cNvSpPr txBox="1"/>
          <p:nvPr/>
        </p:nvSpPr>
        <p:spPr>
          <a:xfrm>
            <a:off x="1632511" y="1357532"/>
            <a:ext cx="738664" cy="5282965"/>
          </a:xfrm>
          <a:prstGeom prst="rect">
            <a:avLst/>
          </a:prstGeom>
          <a:noFill/>
        </p:spPr>
        <p:txBody>
          <a:bodyPr vert="eaVert" wrap="square" rtlCol="0">
            <a:spAutoFit/>
          </a:bodyPr>
          <a:lstStyle/>
          <a:p>
            <a:pPr algn="dist"/>
            <a:r>
              <a:rPr lang="zh-CN" altLang="en-US" sz="3600" b="1" dirty="0">
                <a:latin typeface="段宁毛笔行书" panose="03000509000000000000" pitchFamily="65" charset="-122"/>
                <a:ea typeface="段宁毛笔行书" panose="03000509000000000000" pitchFamily="65" charset="-122"/>
                <a:cs typeface="+mn-ea"/>
                <a:sym typeface="+mn-lt"/>
              </a:rPr>
              <a:t>ワンタイムミーティング</a:t>
            </a:r>
          </a:p>
        </p:txBody>
      </p:sp>
      <p:pic>
        <p:nvPicPr>
          <p:cNvPr id="17" name="PA_图片 11"/>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681211" y="648134"/>
            <a:ext cx="472441" cy="5394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42" presetClass="entr" presetSubtype="0"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7999"/>
          </a:xfrm>
          <a:prstGeom prst="rect">
            <a:avLst/>
          </a:prstGeom>
          <a:solidFill>
            <a:srgbClr val="C7E1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A8FA9"/>
              </a:solidFill>
              <a:cs typeface="+mn-ea"/>
              <a:sym typeface="+mn-lt"/>
            </a:endParaRPr>
          </a:p>
        </p:txBody>
      </p:sp>
      <p:pic>
        <p:nvPicPr>
          <p:cNvPr id="2" name="图片 1"/>
          <p:cNvPicPr>
            <a:picLocks noChangeAspect="1"/>
          </p:cNvPicPr>
          <p:nvPr/>
        </p:nvPicPr>
        <p:blipFill rotWithShape="1">
          <a:blip r:embed="rId4"/>
          <a:srcRect l="896" r="1559"/>
          <a:stretch>
            <a:fillRect/>
          </a:stretch>
        </p:blipFill>
        <p:spPr>
          <a:xfrm>
            <a:off x="7723163" y="810456"/>
            <a:ext cx="3413369" cy="5206478"/>
          </a:xfrm>
          <a:prstGeom prst="rect">
            <a:avLst/>
          </a:prstGeom>
        </p:spPr>
      </p:pic>
      <p:cxnSp>
        <p:nvCxnSpPr>
          <p:cNvPr id="7" name="直接连接符 6"/>
          <p:cNvCxnSpPr/>
          <p:nvPr/>
        </p:nvCxnSpPr>
        <p:spPr>
          <a:xfrm>
            <a:off x="6091311" y="903347"/>
            <a:ext cx="0" cy="4526783"/>
          </a:xfrm>
          <a:prstGeom prst="line">
            <a:avLst/>
          </a:prstGeom>
          <a:ln w="19050">
            <a:solidFill>
              <a:srgbClr val="951B1E"/>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043406" y="903347"/>
            <a:ext cx="2723823" cy="4667460"/>
          </a:xfrm>
          <a:prstGeom prst="rect">
            <a:avLst/>
          </a:prstGeom>
          <a:noFill/>
        </p:spPr>
        <p:txBody>
          <a:bodyPr vert="eaVert" wrap="square" rtlCol="0">
            <a:spAutoFit/>
          </a:bodyPr>
          <a:lstStyle/>
          <a:p>
            <a:pPr>
              <a:lnSpc>
                <a:spcPct val="200000"/>
              </a:lnSpc>
            </a:pPr>
            <a:r>
              <a:rPr lang="zh-CN" altLang="en-US" sz="1200" dirty="0">
                <a:cs typeface="+mn-ea"/>
                <a:sym typeface="+mn-lt"/>
              </a:rPr>
              <a:t>ここをクリックしてテキストコンテンツを入力し、ここをクリックしてテキストコンテンツを入力し、ここをクリックしてテキストの内容を入力するにはここにテキストコンテンツを、ここをクリックして入力して、ここをここでは、ここにテキストの内容を入力するにはクリックし、ここを ここをクリックしてテキストコンテンツを入力し、ここをクリックしてテキストコンテンツを入力するには、ここをクリックしてテキストコンテンツを入力するには、ここをクリックしてテキストコンテンツ、ここを入力してくださいここをここをクリックして、テキストの内容を入力するには、ここを</a:t>
            </a:r>
          </a:p>
        </p:txBody>
      </p:sp>
      <p:pic>
        <p:nvPicPr>
          <p:cNvPr id="10" name="PA_图片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rot="1628009">
            <a:off x="575535" y="4050414"/>
            <a:ext cx="2459016" cy="1363546"/>
          </a:xfrm>
          <a:prstGeom prst="rect">
            <a:avLst/>
          </a:prstGeom>
        </p:spPr>
      </p:pic>
      <p:sp>
        <p:nvSpPr>
          <p:cNvPr id="12" name="文本框 11"/>
          <p:cNvSpPr txBox="1"/>
          <p:nvPr/>
        </p:nvSpPr>
        <p:spPr>
          <a:xfrm>
            <a:off x="6383417" y="903347"/>
            <a:ext cx="1015663" cy="2897944"/>
          </a:xfrm>
          <a:prstGeom prst="rect">
            <a:avLst/>
          </a:prstGeom>
          <a:noFill/>
        </p:spPr>
        <p:txBody>
          <a:bodyPr vert="eaVert" wrap="square" rtlCol="0">
            <a:spAutoFit/>
          </a:bodyPr>
          <a:lstStyle/>
          <a:p>
            <a:pPr algn="dist"/>
            <a:r>
              <a:rPr lang="zh-CN" altLang="en-US" sz="5400" b="1" dirty="0">
                <a:solidFill>
                  <a:srgbClr val="951B1E"/>
                </a:solidFill>
                <a:cs typeface="+mn-ea"/>
                <a:sym typeface="+mn-lt"/>
              </a:rPr>
              <a:t>時間</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p14="http://schemas.microsoft.com/office/powerpoint/2010/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000"/>
                            </p:stCondLst>
                            <p:childTnLst>
                              <p:par>
                                <p:cTn id="34" presetID="16" presetClass="entr" presetSubtype="26"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Horizontal)">
                                      <p:cBhvr>
                                        <p:cTn id="36" dur="500"/>
                                        <p:tgtEl>
                                          <p:spTgt spid="7"/>
                                        </p:tgtEl>
                                      </p:cBhvr>
                                    </p:animEffect>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7999"/>
          </a:xfrm>
          <a:prstGeom prst="rect">
            <a:avLst/>
          </a:prstGeom>
          <a:solidFill>
            <a:srgbClr val="C7E1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8FA9"/>
              </a:solidFill>
              <a:cs typeface="+mn-ea"/>
              <a:sym typeface="+mn-lt"/>
            </a:endParaRPr>
          </a:p>
        </p:txBody>
      </p:sp>
      <p:pic>
        <p:nvPicPr>
          <p:cNvPr id="3" name="PA_图片 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rot="5400000">
            <a:off x="644332" y="2563042"/>
            <a:ext cx="3538646" cy="1962211"/>
          </a:xfrm>
          <a:prstGeom prst="rect">
            <a:avLst/>
          </a:prstGeom>
        </p:spPr>
      </p:pic>
      <p:grpSp>
        <p:nvGrpSpPr>
          <p:cNvPr id="2" name="组合 1"/>
          <p:cNvGrpSpPr/>
          <p:nvPr/>
        </p:nvGrpSpPr>
        <p:grpSpPr>
          <a:xfrm>
            <a:off x="3273648" y="1550973"/>
            <a:ext cx="1826508" cy="3986367"/>
            <a:chOff x="3273648" y="1550973"/>
            <a:chExt cx="1826508" cy="3986367"/>
          </a:xfrm>
        </p:grpSpPr>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4818" y="2973026"/>
              <a:ext cx="925338" cy="911945"/>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3648" y="1550973"/>
              <a:ext cx="884704" cy="833533"/>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24575" y="4677005"/>
              <a:ext cx="931933" cy="860335"/>
            </a:xfrm>
            <a:prstGeom prst="rect">
              <a:avLst/>
            </a:prstGeom>
          </p:spPr>
        </p:pic>
      </p:grpSp>
      <p:grpSp>
        <p:nvGrpSpPr>
          <p:cNvPr id="18" name="组合 17"/>
          <p:cNvGrpSpPr/>
          <p:nvPr/>
        </p:nvGrpSpPr>
        <p:grpSpPr>
          <a:xfrm>
            <a:off x="4329180" y="1297830"/>
            <a:ext cx="4691722" cy="1623492"/>
            <a:chOff x="4329180" y="1297830"/>
            <a:chExt cx="4691722" cy="1623492"/>
          </a:xfrm>
        </p:grpSpPr>
        <p:sp>
          <p:nvSpPr>
            <p:cNvPr id="8" name="矩形 7"/>
            <p:cNvSpPr/>
            <p:nvPr/>
          </p:nvSpPr>
          <p:spPr>
            <a:xfrm>
              <a:off x="4426735" y="1297830"/>
              <a:ext cx="1894133" cy="476994"/>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4329180" y="1720993"/>
              <a:ext cx="4691722" cy="1200329"/>
            </a:xfrm>
            <a:prstGeom prst="rect">
              <a:avLst/>
            </a:prstGeom>
            <a:noFill/>
          </p:spPr>
          <p:txBody>
            <a:bodyPr wrap="square" rtlCol="0">
              <a:spAutoFit/>
            </a:bodyPr>
            <a:lstStyle/>
            <a:p>
              <a:pPr>
                <a:lnSpc>
                  <a:spcPct val="150000"/>
                </a:lnSpc>
              </a:pPr>
              <a:r>
                <a:rPr lang="zh-CN" altLang="en-US" sz="1200" dirty="0">
                  <a:cs typeface="+mn-ea"/>
                  <a:sym typeface="+mn-lt"/>
                </a:rPr>
                <a:t>ここをクリックしてテキストコンテンツを入力し、ここをクリックしてテキストコンテンツを入力し、ここをクリックしてテキストコンテンツを入力するには、ここをクリックしてテキストコンテンツを入力するには、こちらをご覧ください。</a:t>
              </a:r>
            </a:p>
            <a:p>
              <a:pPr>
                <a:lnSpc>
                  <a:spcPct val="150000"/>
                </a:lnSpc>
              </a:pPr>
              <a:endParaRPr lang="zh-CN" altLang="en-US" sz="1200" dirty="0">
                <a:cs typeface="+mn-ea"/>
                <a:sym typeface="+mn-lt"/>
              </a:endParaRPr>
            </a:p>
          </p:txBody>
        </p:sp>
        <p:sp>
          <p:nvSpPr>
            <p:cNvPr id="10" name="文本框 9"/>
            <p:cNvSpPr txBox="1"/>
            <p:nvPr/>
          </p:nvSpPr>
          <p:spPr>
            <a:xfrm>
              <a:off x="4528475" y="1359499"/>
              <a:ext cx="1854570" cy="369332"/>
            </a:xfrm>
            <a:prstGeom prst="rect">
              <a:avLst/>
            </a:prstGeom>
            <a:noFill/>
          </p:spPr>
          <p:txBody>
            <a:bodyPr wrap="square" rtlCol="0">
              <a:spAutoFit/>
            </a:bodyPr>
            <a:lstStyle/>
            <a:p>
              <a:r>
                <a:rPr lang="zh-CN" altLang="en-US" dirty="0">
                  <a:cs typeface="+mn-ea"/>
                  <a:sym typeface="+mn-lt"/>
                </a:rPr>
                <a:t>タイトルを入力</a:t>
              </a:r>
            </a:p>
          </p:txBody>
        </p:sp>
      </p:grpSp>
      <p:grpSp>
        <p:nvGrpSpPr>
          <p:cNvPr id="19" name="组合 18"/>
          <p:cNvGrpSpPr/>
          <p:nvPr/>
        </p:nvGrpSpPr>
        <p:grpSpPr>
          <a:xfrm>
            <a:off x="5100156" y="2894225"/>
            <a:ext cx="4691722" cy="1623492"/>
            <a:chOff x="5100156" y="2894225"/>
            <a:chExt cx="4691722" cy="1623492"/>
          </a:xfrm>
        </p:grpSpPr>
        <p:sp>
          <p:nvSpPr>
            <p:cNvPr id="11" name="矩形 10"/>
            <p:cNvSpPr/>
            <p:nvPr/>
          </p:nvSpPr>
          <p:spPr>
            <a:xfrm>
              <a:off x="5197712" y="2894225"/>
              <a:ext cx="1894134" cy="476994"/>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5100156" y="3317388"/>
              <a:ext cx="4691722" cy="1200329"/>
            </a:xfrm>
            <a:prstGeom prst="rect">
              <a:avLst/>
            </a:prstGeom>
            <a:noFill/>
          </p:spPr>
          <p:txBody>
            <a:bodyPr wrap="square" rtlCol="0">
              <a:spAutoFit/>
            </a:bodyPr>
            <a:lstStyle/>
            <a:p>
              <a:pPr>
                <a:lnSpc>
                  <a:spcPct val="150000"/>
                </a:lnSpc>
              </a:pPr>
              <a:r>
                <a:rPr lang="zh-CN" altLang="en-US" sz="1200" dirty="0">
                  <a:cs typeface="+mn-ea"/>
                  <a:sym typeface="+mn-lt"/>
                </a:rPr>
                <a:t>ここをクリックしてテキストコンテンツを入力し、ここをクリックしてテキストコンテンツを入力し、ここをクリックしてテキストコンテンツを入力するには、ここをクリックしてテキストコンテンツを入力するには、こちらをご覧ください。</a:t>
              </a:r>
            </a:p>
            <a:p>
              <a:pPr>
                <a:lnSpc>
                  <a:spcPct val="150000"/>
                </a:lnSpc>
              </a:pPr>
              <a:endParaRPr lang="zh-CN" altLang="en-US" sz="1200" dirty="0">
                <a:cs typeface="+mn-ea"/>
                <a:sym typeface="+mn-lt"/>
              </a:endParaRPr>
            </a:p>
          </p:txBody>
        </p:sp>
        <p:sp>
          <p:nvSpPr>
            <p:cNvPr id="13" name="文本框 12"/>
            <p:cNvSpPr txBox="1"/>
            <p:nvPr/>
          </p:nvSpPr>
          <p:spPr>
            <a:xfrm>
              <a:off x="5299451" y="2955894"/>
              <a:ext cx="1826876" cy="369332"/>
            </a:xfrm>
            <a:prstGeom prst="rect">
              <a:avLst/>
            </a:prstGeom>
            <a:noFill/>
          </p:spPr>
          <p:txBody>
            <a:bodyPr wrap="square" rtlCol="0">
              <a:spAutoFit/>
            </a:bodyPr>
            <a:lstStyle/>
            <a:p>
              <a:r>
                <a:rPr lang="zh-CN" altLang="en-US" dirty="0">
                  <a:cs typeface="+mn-ea"/>
                  <a:sym typeface="+mn-lt"/>
                </a:rPr>
                <a:t>タイトルを入力</a:t>
              </a:r>
            </a:p>
          </p:txBody>
        </p:sp>
      </p:grpSp>
      <p:grpSp>
        <p:nvGrpSpPr>
          <p:cNvPr id="20" name="组合 19"/>
          <p:cNvGrpSpPr/>
          <p:nvPr/>
        </p:nvGrpSpPr>
        <p:grpSpPr>
          <a:xfrm>
            <a:off x="4358097" y="4438508"/>
            <a:ext cx="4691722" cy="1623492"/>
            <a:chOff x="4358097" y="4438508"/>
            <a:chExt cx="4691722" cy="1623492"/>
          </a:xfrm>
        </p:grpSpPr>
        <p:sp>
          <p:nvSpPr>
            <p:cNvPr id="14" name="矩形 13"/>
            <p:cNvSpPr/>
            <p:nvPr/>
          </p:nvSpPr>
          <p:spPr>
            <a:xfrm>
              <a:off x="4455652" y="4438508"/>
              <a:ext cx="1865215" cy="476994"/>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4358097" y="4861671"/>
              <a:ext cx="4691722" cy="1200329"/>
            </a:xfrm>
            <a:prstGeom prst="rect">
              <a:avLst/>
            </a:prstGeom>
            <a:noFill/>
          </p:spPr>
          <p:txBody>
            <a:bodyPr wrap="square" rtlCol="0">
              <a:spAutoFit/>
            </a:bodyPr>
            <a:lstStyle/>
            <a:p>
              <a:pPr>
                <a:lnSpc>
                  <a:spcPct val="150000"/>
                </a:lnSpc>
              </a:pPr>
              <a:r>
                <a:rPr lang="zh-CN" altLang="en-US" sz="1200" dirty="0">
                  <a:cs typeface="+mn-ea"/>
                  <a:sym typeface="+mn-lt"/>
                </a:rPr>
                <a:t>ここをクリックしてテキストコンテンツを入力し、ここをクリックしてテキストコンテンツを入力し、ここをクリックしてテキストコンテンツを入力するには、ここをクリックしてテキストコンテンツを入力するには、こちらをご覧ください。</a:t>
              </a:r>
            </a:p>
            <a:p>
              <a:pPr>
                <a:lnSpc>
                  <a:spcPct val="150000"/>
                </a:lnSpc>
              </a:pPr>
              <a:endParaRPr lang="zh-CN" altLang="en-US" sz="1200" dirty="0">
                <a:cs typeface="+mn-ea"/>
                <a:sym typeface="+mn-lt"/>
              </a:endParaRPr>
            </a:p>
          </p:txBody>
        </p:sp>
        <p:sp>
          <p:nvSpPr>
            <p:cNvPr id="16" name="文本框 15"/>
            <p:cNvSpPr txBox="1"/>
            <p:nvPr/>
          </p:nvSpPr>
          <p:spPr>
            <a:xfrm>
              <a:off x="4557392" y="4500177"/>
              <a:ext cx="2107711" cy="369332"/>
            </a:xfrm>
            <a:prstGeom prst="rect">
              <a:avLst/>
            </a:prstGeom>
            <a:noFill/>
          </p:spPr>
          <p:txBody>
            <a:bodyPr wrap="square" rtlCol="0">
              <a:spAutoFit/>
            </a:bodyPr>
            <a:lstStyle/>
            <a:p>
              <a:r>
                <a:rPr lang="zh-CN" altLang="en-US" dirty="0">
                  <a:cs typeface="+mn-ea"/>
                  <a:sym typeface="+mn-lt"/>
                </a:rPr>
                <a:t>タイトルを入力</a:t>
              </a:r>
            </a:p>
          </p:txBody>
        </p:sp>
      </p:grpSp>
      <p:pic>
        <p:nvPicPr>
          <p:cNvPr id="17" name="PA_图片 10"/>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rot="709252">
            <a:off x="10196396" y="356278"/>
            <a:ext cx="2056568" cy="1447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42"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42" presetClass="entr" presetSubtype="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7999"/>
          </a:xfrm>
          <a:prstGeom prst="rect">
            <a:avLst/>
          </a:prstGeom>
          <a:solidFill>
            <a:srgbClr val="C7E1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8FA9"/>
              </a:solidFill>
              <a:cs typeface="+mn-ea"/>
              <a:sym typeface="+mn-lt"/>
            </a:endParaRPr>
          </a:p>
        </p:txBody>
      </p:sp>
      <p:grpSp>
        <p:nvGrpSpPr>
          <p:cNvPr id="3" name="组合 2"/>
          <p:cNvGrpSpPr/>
          <p:nvPr/>
        </p:nvGrpSpPr>
        <p:grpSpPr>
          <a:xfrm>
            <a:off x="675244" y="1209828"/>
            <a:ext cx="3473549" cy="4079628"/>
            <a:chOff x="675244" y="1209828"/>
            <a:chExt cx="3473549" cy="4079628"/>
          </a:xfrm>
        </p:grpSpPr>
        <p:sp>
          <p:nvSpPr>
            <p:cNvPr id="5" name="矩形 4"/>
            <p:cNvSpPr/>
            <p:nvPr/>
          </p:nvSpPr>
          <p:spPr>
            <a:xfrm rot="5400000">
              <a:off x="372205" y="1512868"/>
              <a:ext cx="4079627" cy="3473549"/>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2" name="图片 1"/>
            <p:cNvPicPr>
              <a:picLocks noChangeAspect="1"/>
            </p:cNvPicPr>
            <p:nvPr/>
          </p:nvPicPr>
          <p:blipFill>
            <a:blip r:embed="rId2"/>
            <a:stretch>
              <a:fillRect/>
            </a:stretch>
          </p:blipFill>
          <p:spPr>
            <a:xfrm>
              <a:off x="682126" y="1209828"/>
              <a:ext cx="3466667" cy="1983546"/>
            </a:xfrm>
            <a:prstGeom prst="rect">
              <a:avLst/>
            </a:prstGeom>
          </p:spPr>
        </p:pic>
      </p:grpSp>
      <p:grpSp>
        <p:nvGrpSpPr>
          <p:cNvPr id="7" name="组合 6"/>
          <p:cNvGrpSpPr/>
          <p:nvPr/>
        </p:nvGrpSpPr>
        <p:grpSpPr>
          <a:xfrm>
            <a:off x="8043206" y="1207877"/>
            <a:ext cx="3473549" cy="4081578"/>
            <a:chOff x="8043206" y="1207877"/>
            <a:chExt cx="3473549" cy="4081578"/>
          </a:xfrm>
        </p:grpSpPr>
        <p:sp>
          <p:nvSpPr>
            <p:cNvPr id="11" name="矩形 10"/>
            <p:cNvSpPr/>
            <p:nvPr/>
          </p:nvSpPr>
          <p:spPr>
            <a:xfrm rot="5400000">
              <a:off x="7740167" y="1512867"/>
              <a:ext cx="4079627" cy="3473549"/>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3" name="图片 12"/>
            <p:cNvPicPr>
              <a:picLocks noChangeAspect="1"/>
            </p:cNvPicPr>
            <p:nvPr/>
          </p:nvPicPr>
          <p:blipFill rotWithShape="1">
            <a:blip r:embed="rId3"/>
            <a:srcRect r="1560"/>
            <a:stretch>
              <a:fillRect/>
            </a:stretch>
          </p:blipFill>
          <p:spPr>
            <a:xfrm>
              <a:off x="8043207" y="1207877"/>
              <a:ext cx="3473548" cy="1971429"/>
            </a:xfrm>
            <a:prstGeom prst="rect">
              <a:avLst/>
            </a:prstGeom>
          </p:spPr>
        </p:pic>
      </p:grpSp>
      <p:grpSp>
        <p:nvGrpSpPr>
          <p:cNvPr id="6" name="组合 5"/>
          <p:cNvGrpSpPr/>
          <p:nvPr/>
        </p:nvGrpSpPr>
        <p:grpSpPr>
          <a:xfrm>
            <a:off x="4359225" y="1209828"/>
            <a:ext cx="3473549" cy="4079627"/>
            <a:chOff x="4359225" y="1209828"/>
            <a:chExt cx="3473549" cy="4079627"/>
          </a:xfrm>
        </p:grpSpPr>
        <p:sp>
          <p:nvSpPr>
            <p:cNvPr id="10" name="矩形 9"/>
            <p:cNvSpPr/>
            <p:nvPr/>
          </p:nvSpPr>
          <p:spPr>
            <a:xfrm rot="5400000">
              <a:off x="4056186" y="1512867"/>
              <a:ext cx="4079627" cy="3473549"/>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4" name="图片 13"/>
            <p:cNvPicPr>
              <a:picLocks noChangeAspect="1"/>
            </p:cNvPicPr>
            <p:nvPr/>
          </p:nvPicPr>
          <p:blipFill>
            <a:blip r:embed="rId4"/>
            <a:stretch>
              <a:fillRect/>
            </a:stretch>
          </p:blipFill>
          <p:spPr>
            <a:xfrm>
              <a:off x="4359225" y="1221944"/>
              <a:ext cx="3473549" cy="1971429"/>
            </a:xfrm>
            <a:prstGeom prst="rect">
              <a:avLst/>
            </a:prstGeom>
          </p:spPr>
        </p:pic>
      </p:grpSp>
      <p:grpSp>
        <p:nvGrpSpPr>
          <p:cNvPr id="8" name="组合 7"/>
          <p:cNvGrpSpPr/>
          <p:nvPr/>
        </p:nvGrpSpPr>
        <p:grpSpPr>
          <a:xfrm>
            <a:off x="787824" y="3664539"/>
            <a:ext cx="10625487" cy="1589987"/>
            <a:chOff x="787824" y="3664539"/>
            <a:chExt cx="10625487" cy="1589987"/>
          </a:xfrm>
        </p:grpSpPr>
        <p:sp>
          <p:nvSpPr>
            <p:cNvPr id="15" name="文本框 14"/>
            <p:cNvSpPr txBox="1"/>
            <p:nvPr/>
          </p:nvSpPr>
          <p:spPr>
            <a:xfrm>
              <a:off x="787824" y="3664539"/>
              <a:ext cx="3249603" cy="1589987"/>
            </a:xfrm>
            <a:prstGeom prst="rect">
              <a:avLst/>
            </a:prstGeom>
            <a:noFill/>
          </p:spPr>
          <p:txBody>
            <a:bodyPr wrap="square" rtlCol="0">
              <a:spAutoFit/>
            </a:bodyPr>
            <a:lstStyle/>
            <a:p>
              <a:pPr algn="ctr">
                <a:lnSpc>
                  <a:spcPct val="150000"/>
                </a:lnSpc>
              </a:pPr>
              <a:r>
                <a:rPr lang="zh-CN" altLang="en-US" sz="1100" dirty="0">
                  <a:cs typeface="+mn-ea"/>
                  <a:sym typeface="+mn-lt"/>
                </a:rPr>
                <a:t>ここをクリックしてテキストコンテンツを入力し、ここをクリックしてテキストコンテンツを入力し、ここをクリックしてテキストコンテンツを入力するには、ここをクリックしてテキストコンテンツを入力するには、こちらをご覧ください。</a:t>
              </a:r>
            </a:p>
          </p:txBody>
        </p:sp>
        <p:sp>
          <p:nvSpPr>
            <p:cNvPr id="18" name="文本框 17"/>
            <p:cNvSpPr txBox="1"/>
            <p:nvPr/>
          </p:nvSpPr>
          <p:spPr>
            <a:xfrm>
              <a:off x="4450698" y="3664539"/>
              <a:ext cx="3249603" cy="1589987"/>
            </a:xfrm>
            <a:prstGeom prst="rect">
              <a:avLst/>
            </a:prstGeom>
            <a:noFill/>
          </p:spPr>
          <p:txBody>
            <a:bodyPr wrap="square" rtlCol="0">
              <a:spAutoFit/>
            </a:bodyPr>
            <a:lstStyle/>
            <a:p>
              <a:pPr algn="ctr">
                <a:lnSpc>
                  <a:spcPct val="150000"/>
                </a:lnSpc>
              </a:pPr>
              <a:r>
                <a:rPr lang="zh-CN" altLang="en-US" sz="1100" dirty="0">
                  <a:cs typeface="+mn-ea"/>
                  <a:sym typeface="+mn-lt"/>
                </a:rPr>
                <a:t>ここをクリックしてテキストコンテンツを入力し、ここをクリックしてテキストコンテンツを入力し、ここをクリックしてテキストコンテンツを入力するには、ここをクリックしてテキストコンテンツを入力するには、こちらをご覧ください。</a:t>
              </a:r>
            </a:p>
          </p:txBody>
        </p:sp>
        <p:sp>
          <p:nvSpPr>
            <p:cNvPr id="19" name="文本框 18"/>
            <p:cNvSpPr txBox="1"/>
            <p:nvPr/>
          </p:nvSpPr>
          <p:spPr>
            <a:xfrm>
              <a:off x="8163708" y="3664539"/>
              <a:ext cx="3249603" cy="1589987"/>
            </a:xfrm>
            <a:prstGeom prst="rect">
              <a:avLst/>
            </a:prstGeom>
            <a:noFill/>
          </p:spPr>
          <p:txBody>
            <a:bodyPr wrap="square" rtlCol="0">
              <a:spAutoFit/>
            </a:bodyPr>
            <a:lstStyle/>
            <a:p>
              <a:pPr algn="ctr">
                <a:lnSpc>
                  <a:spcPct val="150000"/>
                </a:lnSpc>
              </a:pPr>
              <a:r>
                <a:rPr lang="zh-CN" altLang="en-US" sz="1100" dirty="0">
                  <a:cs typeface="+mn-ea"/>
                  <a:sym typeface="+mn-lt"/>
                </a:rPr>
                <a:t>ここをクリックしてテキストコンテンツを入力し、ここをクリックしてテキストコンテンツを入力し、ここをクリックしてテキストコンテンツを入力するには、ここをクリックしてテキストコンテンツを入力するには、こちらをご覧ください。</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outVertical)">
                                      <p:cBhvr>
                                        <p:cTn id="15" dur="500"/>
                                        <p:tgtEl>
                                          <p:spTgt spid="7"/>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192000" cy="6858000"/>
          </a:xfrm>
          <a:prstGeom prst="rect">
            <a:avLst/>
          </a:prstGeom>
          <a:solidFill>
            <a:srgbClr val="C7E1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8FA9"/>
              </a:solidFill>
              <a:cs typeface="+mn-ea"/>
              <a:sym typeface="+mn-lt"/>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989" y="975220"/>
            <a:ext cx="3113315" cy="3610228"/>
          </a:xfrm>
          <a:prstGeom prst="rect">
            <a:avLst/>
          </a:prstGeom>
        </p:spPr>
      </p:pic>
      <p:sp>
        <p:nvSpPr>
          <p:cNvPr id="13" name="文本框 12"/>
          <p:cNvSpPr txBox="1"/>
          <p:nvPr/>
        </p:nvSpPr>
        <p:spPr>
          <a:xfrm>
            <a:off x="860164" y="3746429"/>
            <a:ext cx="3232864" cy="646331"/>
          </a:xfrm>
          <a:prstGeom prst="rect">
            <a:avLst/>
          </a:prstGeom>
          <a:noFill/>
        </p:spPr>
        <p:txBody>
          <a:bodyPr wrap="square" rtlCol="0">
            <a:spAutoFit/>
          </a:bodyPr>
          <a:lstStyle/>
          <a:p>
            <a:pPr algn="dist"/>
            <a:r>
              <a:rPr lang="zh-CN" altLang="en-US" sz="3600" b="1" dirty="0">
                <a:cs typeface="+mn-ea"/>
                <a:sym typeface="+mn-lt"/>
              </a:rPr>
              <a:t>ディレクトリ</a:t>
            </a:r>
          </a:p>
        </p:txBody>
      </p:sp>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l="43368" b="17442"/>
          <a:stretch>
            <a:fillRect/>
          </a:stretch>
        </p:blipFill>
        <p:spPr>
          <a:xfrm>
            <a:off x="10516996" y="-43543"/>
            <a:ext cx="1675004" cy="3258228"/>
          </a:xfrm>
          <a:prstGeom prst="rect">
            <a:avLst/>
          </a:prstGeom>
        </p:spPr>
      </p:pic>
      <p:pic>
        <p:nvPicPr>
          <p:cNvPr id="25" name="图片 24"/>
          <p:cNvPicPr>
            <a:picLocks noChangeAspect="1"/>
          </p:cNvPicPr>
          <p:nvPr/>
        </p:nvPicPr>
        <p:blipFill rotWithShape="1">
          <a:blip r:embed="rId5" cstate="print">
            <a:extLst>
              <a:ext uri="{28A0092B-C50C-407E-A947-70E740481C1C}">
                <a14:useLocalDpi xmlns:a14="http://schemas.microsoft.com/office/drawing/2010/main" val="0"/>
              </a:ext>
            </a:extLst>
          </a:blip>
          <a:srcRect t="24140" r="44715" b="52789"/>
          <a:stretch>
            <a:fillRect/>
          </a:stretch>
        </p:blipFill>
        <p:spPr>
          <a:xfrm>
            <a:off x="3725727" y="4696667"/>
            <a:ext cx="1530789" cy="1785286"/>
          </a:xfrm>
          <a:prstGeom prst="rect">
            <a:avLst/>
          </a:prstGeom>
        </p:spPr>
      </p:pic>
      <p:grpSp>
        <p:nvGrpSpPr>
          <p:cNvPr id="3" name="组合 2"/>
          <p:cNvGrpSpPr/>
          <p:nvPr/>
        </p:nvGrpSpPr>
        <p:grpSpPr>
          <a:xfrm>
            <a:off x="4955913" y="557187"/>
            <a:ext cx="3033847" cy="782207"/>
            <a:chOff x="4955913" y="557187"/>
            <a:chExt cx="3033847" cy="782207"/>
          </a:xfrm>
        </p:grpSpPr>
        <p:sp>
          <p:nvSpPr>
            <p:cNvPr id="26" name="文本框 25"/>
            <p:cNvSpPr txBox="1"/>
            <p:nvPr/>
          </p:nvSpPr>
          <p:spPr>
            <a:xfrm>
              <a:off x="4984217" y="557187"/>
              <a:ext cx="1894114" cy="400110"/>
            </a:xfrm>
            <a:prstGeom prst="rect">
              <a:avLst/>
            </a:prstGeom>
            <a:noFill/>
          </p:spPr>
          <p:txBody>
            <a:bodyPr wrap="square" rtlCol="0">
              <a:spAutoFit/>
            </a:bodyPr>
            <a:lstStyle/>
            <a:p>
              <a:pPr algn="dist"/>
              <a:r>
                <a:rPr lang="zh-CN" altLang="en-US" sz="2000" b="1" dirty="0">
                  <a:cs typeface="+mn-ea"/>
                  <a:sym typeface="+mn-lt"/>
                </a:rPr>
                <a:t>第1章バック</a:t>
              </a:r>
            </a:p>
          </p:txBody>
        </p:sp>
        <p:sp>
          <p:nvSpPr>
            <p:cNvPr id="28" name="文本框 27"/>
            <p:cNvSpPr txBox="1"/>
            <p:nvPr/>
          </p:nvSpPr>
          <p:spPr>
            <a:xfrm>
              <a:off x="4955913" y="1000840"/>
              <a:ext cx="3033847" cy="338554"/>
            </a:xfrm>
            <a:prstGeom prst="rect">
              <a:avLst/>
            </a:prstGeom>
            <a:noFill/>
          </p:spPr>
          <p:txBody>
            <a:bodyPr wrap="square" rtlCol="0">
              <a:spAutoFit/>
            </a:bodyPr>
            <a:lstStyle/>
            <a:p>
              <a:r>
                <a:rPr lang="zh-CN" altLang="en-US" sz="1600" dirty="0">
                  <a:cs typeface="+mn-ea"/>
                  <a:sym typeface="+mn-lt"/>
                </a:rPr>
                <a:t>ここをクリックしてテキストコンテンツを入力してください</a:t>
              </a:r>
            </a:p>
          </p:txBody>
        </p:sp>
      </p:grpSp>
      <p:grpSp>
        <p:nvGrpSpPr>
          <p:cNvPr id="4" name="组合 3"/>
          <p:cNvGrpSpPr/>
          <p:nvPr/>
        </p:nvGrpSpPr>
        <p:grpSpPr>
          <a:xfrm>
            <a:off x="4973331" y="1665183"/>
            <a:ext cx="3033847" cy="782207"/>
            <a:chOff x="4973331" y="1665183"/>
            <a:chExt cx="3033847" cy="782207"/>
          </a:xfrm>
        </p:grpSpPr>
        <p:sp>
          <p:nvSpPr>
            <p:cNvPr id="29" name="文本框 28"/>
            <p:cNvSpPr txBox="1"/>
            <p:nvPr/>
          </p:nvSpPr>
          <p:spPr>
            <a:xfrm>
              <a:off x="5001635" y="1665183"/>
              <a:ext cx="1894114" cy="400110"/>
            </a:xfrm>
            <a:prstGeom prst="rect">
              <a:avLst/>
            </a:prstGeom>
            <a:noFill/>
          </p:spPr>
          <p:txBody>
            <a:bodyPr wrap="square" rtlCol="0">
              <a:spAutoFit/>
            </a:bodyPr>
            <a:lstStyle/>
            <a:p>
              <a:pPr algn="dist"/>
              <a:r>
                <a:rPr lang="zh-CN" altLang="en-US" sz="2000" b="1" dirty="0">
                  <a:cs typeface="+mn-ea"/>
                  <a:sym typeface="+mn-lt"/>
                </a:rPr>
                <a:t>第1章バック</a:t>
              </a:r>
            </a:p>
          </p:txBody>
        </p:sp>
        <p:sp>
          <p:nvSpPr>
            <p:cNvPr id="31" name="文本框 30"/>
            <p:cNvSpPr txBox="1"/>
            <p:nvPr/>
          </p:nvSpPr>
          <p:spPr>
            <a:xfrm>
              <a:off x="4973331" y="2108836"/>
              <a:ext cx="3033847" cy="338554"/>
            </a:xfrm>
            <a:prstGeom prst="rect">
              <a:avLst/>
            </a:prstGeom>
            <a:noFill/>
          </p:spPr>
          <p:txBody>
            <a:bodyPr wrap="square" rtlCol="0">
              <a:spAutoFit/>
            </a:bodyPr>
            <a:lstStyle/>
            <a:p>
              <a:r>
                <a:rPr lang="zh-CN" altLang="en-US" sz="1600" dirty="0">
                  <a:cs typeface="+mn-ea"/>
                  <a:sym typeface="+mn-lt"/>
                </a:rPr>
                <a:t>ここをクリックしてテキストコンテンツを入力してください</a:t>
              </a:r>
            </a:p>
          </p:txBody>
        </p:sp>
      </p:grpSp>
      <p:grpSp>
        <p:nvGrpSpPr>
          <p:cNvPr id="5" name="组合 4"/>
          <p:cNvGrpSpPr/>
          <p:nvPr/>
        </p:nvGrpSpPr>
        <p:grpSpPr>
          <a:xfrm>
            <a:off x="4955913" y="2771032"/>
            <a:ext cx="3033847" cy="782207"/>
            <a:chOff x="4955913" y="2771032"/>
            <a:chExt cx="3033847" cy="782207"/>
          </a:xfrm>
        </p:grpSpPr>
        <p:sp>
          <p:nvSpPr>
            <p:cNvPr id="32" name="文本框 31"/>
            <p:cNvSpPr txBox="1"/>
            <p:nvPr/>
          </p:nvSpPr>
          <p:spPr>
            <a:xfrm>
              <a:off x="4984217" y="2771032"/>
              <a:ext cx="1894114" cy="400110"/>
            </a:xfrm>
            <a:prstGeom prst="rect">
              <a:avLst/>
            </a:prstGeom>
            <a:noFill/>
          </p:spPr>
          <p:txBody>
            <a:bodyPr wrap="square" rtlCol="0">
              <a:spAutoFit/>
            </a:bodyPr>
            <a:lstStyle/>
            <a:p>
              <a:pPr algn="dist"/>
              <a:r>
                <a:rPr lang="zh-CN" altLang="en-US" sz="2000" b="1" dirty="0">
                  <a:cs typeface="+mn-ea"/>
                  <a:sym typeface="+mn-lt"/>
                </a:rPr>
                <a:t>第1章バック</a:t>
              </a:r>
            </a:p>
          </p:txBody>
        </p:sp>
        <p:sp>
          <p:nvSpPr>
            <p:cNvPr id="34" name="文本框 33"/>
            <p:cNvSpPr txBox="1"/>
            <p:nvPr/>
          </p:nvSpPr>
          <p:spPr>
            <a:xfrm>
              <a:off x="4955913" y="3214685"/>
              <a:ext cx="3033847" cy="338554"/>
            </a:xfrm>
            <a:prstGeom prst="rect">
              <a:avLst/>
            </a:prstGeom>
            <a:noFill/>
          </p:spPr>
          <p:txBody>
            <a:bodyPr wrap="square" rtlCol="0">
              <a:spAutoFit/>
            </a:bodyPr>
            <a:lstStyle/>
            <a:p>
              <a:r>
                <a:rPr lang="zh-CN" altLang="en-US" sz="1600" dirty="0">
                  <a:cs typeface="+mn-ea"/>
                  <a:sym typeface="+mn-lt"/>
                </a:rPr>
                <a:t>ここをクリックしてテキストコンテンツを入力してください</a:t>
              </a:r>
            </a:p>
          </p:txBody>
        </p:sp>
      </p:grpSp>
      <p:grpSp>
        <p:nvGrpSpPr>
          <p:cNvPr id="2" name="组合 1"/>
          <p:cNvGrpSpPr/>
          <p:nvPr/>
        </p:nvGrpSpPr>
        <p:grpSpPr>
          <a:xfrm>
            <a:off x="4270013" y="-22744"/>
            <a:ext cx="348344" cy="4937941"/>
            <a:chOff x="4270013" y="-22744"/>
            <a:chExt cx="348344" cy="4937941"/>
          </a:xfrm>
        </p:grpSpPr>
        <p:cxnSp>
          <p:nvCxnSpPr>
            <p:cNvPr id="23" name="直接箭头连接符 22"/>
            <p:cNvCxnSpPr/>
            <p:nvPr/>
          </p:nvCxnSpPr>
          <p:spPr>
            <a:xfrm>
              <a:off x="4447451" y="-22744"/>
              <a:ext cx="0" cy="4937941"/>
            </a:xfrm>
            <a:prstGeom prst="straightConnector1">
              <a:avLst/>
            </a:prstGeom>
            <a:ln>
              <a:solidFill>
                <a:srgbClr val="951B1E"/>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4291784" y="760584"/>
              <a:ext cx="326573" cy="296576"/>
            </a:xfrm>
            <a:prstGeom prst="ellipse">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p:cNvSpPr/>
            <p:nvPr/>
          </p:nvSpPr>
          <p:spPr>
            <a:xfrm>
              <a:off x="4287431" y="1868580"/>
              <a:ext cx="326573" cy="296576"/>
            </a:xfrm>
            <a:prstGeom prst="ellipse">
              <a:avLst/>
            </a:prstGeom>
            <a:solidFill>
              <a:srgbClr val="951B1E"/>
            </a:solidFill>
            <a:ln>
              <a:solidFill>
                <a:srgbClr val="951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p:cNvSpPr/>
            <p:nvPr/>
          </p:nvSpPr>
          <p:spPr>
            <a:xfrm>
              <a:off x="4270013" y="2974429"/>
              <a:ext cx="326573" cy="296576"/>
            </a:xfrm>
            <a:prstGeom prst="ellipse">
              <a:avLst/>
            </a:prstGeom>
            <a:solidFill>
              <a:srgbClr val="951B1E"/>
            </a:solidFill>
            <a:ln>
              <a:solidFill>
                <a:srgbClr val="951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椭圆 35"/>
            <p:cNvSpPr/>
            <p:nvPr/>
          </p:nvSpPr>
          <p:spPr>
            <a:xfrm>
              <a:off x="4287431" y="4021766"/>
              <a:ext cx="326573" cy="296576"/>
            </a:xfrm>
            <a:prstGeom prst="ellipse">
              <a:avLst/>
            </a:prstGeom>
            <a:solidFill>
              <a:srgbClr val="951B1E"/>
            </a:solidFill>
            <a:ln>
              <a:solidFill>
                <a:srgbClr val="951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 name="组合 5"/>
          <p:cNvGrpSpPr/>
          <p:nvPr/>
        </p:nvGrpSpPr>
        <p:grpSpPr>
          <a:xfrm>
            <a:off x="4973331" y="3818369"/>
            <a:ext cx="3033847" cy="782207"/>
            <a:chOff x="4973331" y="3818369"/>
            <a:chExt cx="3033847" cy="782207"/>
          </a:xfrm>
        </p:grpSpPr>
        <p:sp>
          <p:nvSpPr>
            <p:cNvPr id="35" name="文本框 34"/>
            <p:cNvSpPr txBox="1"/>
            <p:nvPr/>
          </p:nvSpPr>
          <p:spPr>
            <a:xfrm>
              <a:off x="5001635" y="3818369"/>
              <a:ext cx="1894114" cy="400110"/>
            </a:xfrm>
            <a:prstGeom prst="rect">
              <a:avLst/>
            </a:prstGeom>
            <a:noFill/>
          </p:spPr>
          <p:txBody>
            <a:bodyPr wrap="square" rtlCol="0">
              <a:spAutoFit/>
            </a:bodyPr>
            <a:lstStyle/>
            <a:p>
              <a:pPr algn="dist"/>
              <a:r>
                <a:rPr lang="zh-CN" altLang="en-US" sz="2000" b="1" dirty="0">
                  <a:cs typeface="+mn-ea"/>
                  <a:sym typeface="+mn-lt"/>
                </a:rPr>
                <a:t>第1章バック</a:t>
              </a:r>
            </a:p>
          </p:txBody>
        </p:sp>
        <p:sp>
          <p:nvSpPr>
            <p:cNvPr id="37" name="文本框 36"/>
            <p:cNvSpPr txBox="1"/>
            <p:nvPr/>
          </p:nvSpPr>
          <p:spPr>
            <a:xfrm>
              <a:off x="4973331" y="4262022"/>
              <a:ext cx="3033847" cy="338554"/>
            </a:xfrm>
            <a:prstGeom prst="rect">
              <a:avLst/>
            </a:prstGeom>
            <a:noFill/>
          </p:spPr>
          <p:txBody>
            <a:bodyPr wrap="square" rtlCol="0">
              <a:spAutoFit/>
            </a:bodyPr>
            <a:lstStyle/>
            <a:p>
              <a:r>
                <a:rPr lang="zh-CN" altLang="en-US" sz="1600" dirty="0">
                  <a:cs typeface="+mn-ea"/>
                  <a:sym typeface="+mn-lt"/>
                </a:rPr>
                <a:t>ここをクリックしてテキストコンテンツを入力してください</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6" presetClass="entr" presetSubtype="2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1500"/>
                            </p:stCondLst>
                            <p:childTnLst>
                              <p:par>
                                <p:cTn id="35" presetID="42" presetClass="entr" presetSubtype="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42"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anim calcmode="lin" valueType="num">
                                      <p:cBhvr>
                                        <p:cTn id="56" dur="1000" fill="hold"/>
                                        <p:tgtEl>
                                          <p:spTgt spid="6"/>
                                        </p:tgtEl>
                                        <p:attrNameLst>
                                          <p:attrName>ppt_x</p:attrName>
                                        </p:attrNameLst>
                                      </p:cBhvr>
                                      <p:tavLst>
                                        <p:tav tm="0">
                                          <p:val>
                                            <p:strVal val="#ppt_x"/>
                                          </p:val>
                                        </p:tav>
                                        <p:tav tm="100000">
                                          <p:val>
                                            <p:strVal val="#ppt_x"/>
                                          </p:val>
                                        </p:tav>
                                      </p:tavLst>
                                    </p:anim>
                                    <p:anim calcmode="lin" valueType="num">
                                      <p:cBhvr>
                                        <p:cTn id="5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7999"/>
          </a:xfrm>
          <a:prstGeom prst="rect">
            <a:avLst/>
          </a:prstGeom>
          <a:solidFill>
            <a:srgbClr val="C7E1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8FA9"/>
              </a:solidFill>
              <a:cs typeface="+mn-ea"/>
              <a:sym typeface="+mn-lt"/>
            </a:endParaRPr>
          </a:p>
        </p:txBody>
      </p:sp>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t="18443" b="13514"/>
          <a:stretch>
            <a:fillRect/>
          </a:stretch>
        </p:blipFill>
        <p:spPr>
          <a:xfrm>
            <a:off x="0" y="3243914"/>
            <a:ext cx="8012272" cy="3614086"/>
          </a:xfrm>
          <a:prstGeom prst="rect">
            <a:avLst/>
          </a:prstGeom>
        </p:spPr>
      </p:pic>
      <p:grpSp>
        <p:nvGrpSpPr>
          <p:cNvPr id="2" name="组合 1"/>
          <p:cNvGrpSpPr/>
          <p:nvPr/>
        </p:nvGrpSpPr>
        <p:grpSpPr>
          <a:xfrm>
            <a:off x="5404039" y="2218774"/>
            <a:ext cx="3043091" cy="707888"/>
            <a:chOff x="5404039" y="2218774"/>
            <a:chExt cx="3043091" cy="707888"/>
          </a:xfrm>
        </p:grpSpPr>
        <p:sp>
          <p:nvSpPr>
            <p:cNvPr id="14" name="矩形 13"/>
            <p:cNvSpPr/>
            <p:nvPr/>
          </p:nvSpPr>
          <p:spPr>
            <a:xfrm>
              <a:off x="5404039" y="2218774"/>
              <a:ext cx="3043091" cy="707888"/>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5404039" y="2218776"/>
              <a:ext cx="3005544" cy="707886"/>
            </a:xfrm>
            <a:prstGeom prst="rect">
              <a:avLst/>
            </a:prstGeom>
            <a:noFill/>
          </p:spPr>
          <p:txBody>
            <a:bodyPr wrap="square" rtlCol="0">
              <a:spAutoFit/>
            </a:bodyPr>
            <a:lstStyle/>
            <a:p>
              <a:pPr algn="dist"/>
              <a:r>
                <a:rPr lang="zh-CN" altLang="en-US" sz="4000" b="1" dirty="0">
                  <a:cs typeface="+mn-ea"/>
                  <a:sym typeface="+mn-lt"/>
                </a:rPr>
                <a:t>第4章戻る</a:t>
              </a:r>
            </a:p>
          </p:txBody>
        </p:sp>
      </p:grpSp>
      <p:sp>
        <p:nvSpPr>
          <p:cNvPr id="8" name="文本框 7"/>
          <p:cNvSpPr txBox="1"/>
          <p:nvPr/>
        </p:nvSpPr>
        <p:spPr>
          <a:xfrm>
            <a:off x="5360479" y="3075784"/>
            <a:ext cx="3114787" cy="1384995"/>
          </a:xfrm>
          <a:prstGeom prst="rect">
            <a:avLst/>
          </a:prstGeom>
          <a:noFill/>
        </p:spPr>
        <p:txBody>
          <a:bodyPr wrap="square" rtlCol="0">
            <a:spAutoFit/>
          </a:bodyPr>
          <a:lstStyle/>
          <a:p>
            <a:pPr algn="ctr">
              <a:lnSpc>
                <a:spcPct val="150000"/>
              </a:lnSpc>
            </a:pPr>
            <a:r>
              <a:rPr lang="zh-CN" altLang="en-US" sz="1400" dirty="0">
                <a:cs typeface="+mn-ea"/>
                <a:sym typeface="+mn-lt"/>
              </a:rPr>
              <a:t>ここをクリックしてテキストコンテンツを入力するにはここをクリックしてテキストコンテンツを入力してくださいここをクリックしてテキストコンテンツを入力する</a:t>
            </a:r>
          </a:p>
          <a:p>
            <a:pPr algn="ctr">
              <a:lnSpc>
                <a:spcPct val="150000"/>
              </a:lnSpc>
            </a:pPr>
            <a:endParaRPr lang="zh-CN" altLang="en-US" sz="1400" dirty="0">
              <a:cs typeface="+mn-ea"/>
              <a:sym typeface="+mn-lt"/>
            </a:endParaRPr>
          </a:p>
        </p:txBody>
      </p:sp>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12821" t="30111" r="8992" b="29574"/>
          <a:stretch>
            <a:fillRect/>
          </a:stretch>
        </p:blipFill>
        <p:spPr>
          <a:xfrm>
            <a:off x="9631552" y="458648"/>
            <a:ext cx="2324186" cy="1074730"/>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val="0"/>
              </a:ext>
            </a:extLst>
          </a:blip>
          <a:srcRect t="24140" r="49302" b="52789"/>
          <a:stretch>
            <a:fillRect/>
          </a:stretch>
        </p:blipFill>
        <p:spPr>
          <a:xfrm>
            <a:off x="3773418" y="1680075"/>
            <a:ext cx="1403769" cy="178528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p14="http://schemas.microsoft.com/office/powerpoint/2010/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7999"/>
          </a:xfrm>
          <a:prstGeom prst="rect">
            <a:avLst/>
          </a:prstGeom>
          <a:solidFill>
            <a:srgbClr val="C7E1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8FA9"/>
              </a:solidFill>
              <a:cs typeface="+mn-ea"/>
              <a:sym typeface="+mn-lt"/>
            </a:endParaRPr>
          </a:p>
        </p:txBody>
      </p:sp>
      <p:sp>
        <p:nvSpPr>
          <p:cNvPr id="8" name="矩形 7"/>
          <p:cNvSpPr/>
          <p:nvPr/>
        </p:nvSpPr>
        <p:spPr>
          <a:xfrm>
            <a:off x="0" y="1379300"/>
            <a:ext cx="12192000" cy="2728466"/>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2" name="图片 1"/>
          <p:cNvPicPr>
            <a:picLocks noChangeAspect="1"/>
          </p:cNvPicPr>
          <p:nvPr/>
        </p:nvPicPr>
        <p:blipFill>
          <a:blip r:embed="rId2"/>
          <a:stretch>
            <a:fillRect/>
          </a:stretch>
        </p:blipFill>
        <p:spPr>
          <a:xfrm>
            <a:off x="2537975" y="1379300"/>
            <a:ext cx="5213324" cy="2721240"/>
          </a:xfrm>
          <a:prstGeom prst="rect">
            <a:avLst/>
          </a:prstGeom>
        </p:spPr>
      </p:pic>
      <p:sp>
        <p:nvSpPr>
          <p:cNvPr id="9" name="文本框 8"/>
          <p:cNvSpPr txBox="1"/>
          <p:nvPr/>
        </p:nvSpPr>
        <p:spPr>
          <a:xfrm>
            <a:off x="8188754" y="2001256"/>
            <a:ext cx="3408561" cy="1477328"/>
          </a:xfrm>
          <a:prstGeom prst="rect">
            <a:avLst/>
          </a:prstGeom>
          <a:noFill/>
        </p:spPr>
        <p:txBody>
          <a:bodyPr wrap="square" rtlCol="0">
            <a:spAutoFit/>
          </a:bodyPr>
          <a:lstStyle/>
          <a:p>
            <a:pPr>
              <a:lnSpc>
                <a:spcPct val="150000"/>
              </a:lnSpc>
            </a:pPr>
            <a:r>
              <a:rPr lang="zh-CN" altLang="en-US" sz="1200" dirty="0">
                <a:cs typeface="+mn-ea"/>
                <a:sym typeface="+mn-lt"/>
              </a:rPr>
              <a:t>ここをクリックしてテキストコンテンツを入力し、ここをクリックしてテキストコンテンツを入力し、ここをクリックしてテキストコンテンツを入力するには、ここをクリックしてテキストコンテンツを入力するには、こちらをご覧ください。</a:t>
            </a:r>
          </a:p>
          <a:p>
            <a:pPr>
              <a:lnSpc>
                <a:spcPct val="150000"/>
              </a:lnSpc>
            </a:pPr>
            <a:endParaRPr lang="zh-CN" altLang="en-US" sz="1200" dirty="0">
              <a:cs typeface="+mn-ea"/>
              <a:sym typeface="+mn-lt"/>
            </a:endParaRPr>
          </a:p>
        </p:txBody>
      </p:sp>
      <p:grpSp>
        <p:nvGrpSpPr>
          <p:cNvPr id="3" name="组合 2"/>
          <p:cNvGrpSpPr/>
          <p:nvPr/>
        </p:nvGrpSpPr>
        <p:grpSpPr>
          <a:xfrm>
            <a:off x="1098623" y="4396635"/>
            <a:ext cx="4691722" cy="1623492"/>
            <a:chOff x="1098623" y="4396635"/>
            <a:chExt cx="4691722" cy="1623492"/>
          </a:xfrm>
        </p:grpSpPr>
        <p:sp>
          <p:nvSpPr>
            <p:cNvPr id="12" name="矩形 11"/>
            <p:cNvSpPr/>
            <p:nvPr/>
          </p:nvSpPr>
          <p:spPr>
            <a:xfrm>
              <a:off x="1196178" y="4396635"/>
              <a:ext cx="1813351" cy="476994"/>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1098623" y="4819798"/>
              <a:ext cx="4691722" cy="1200329"/>
            </a:xfrm>
            <a:prstGeom prst="rect">
              <a:avLst/>
            </a:prstGeom>
            <a:noFill/>
          </p:spPr>
          <p:txBody>
            <a:bodyPr wrap="square" rtlCol="0">
              <a:spAutoFit/>
            </a:bodyPr>
            <a:lstStyle/>
            <a:p>
              <a:pPr>
                <a:lnSpc>
                  <a:spcPct val="150000"/>
                </a:lnSpc>
              </a:pPr>
              <a:r>
                <a:rPr lang="zh-CN" altLang="en-US" sz="1200" dirty="0">
                  <a:cs typeface="+mn-ea"/>
                  <a:sym typeface="+mn-lt"/>
                </a:rPr>
                <a:t>ここをクリックしてテキストコンテンツを入力し、ここをクリックしてテキストコンテンツを入力し、ここをクリックしてテキストコンテンツを入力するには、ここをクリックしてテキストコンテンツを入力するには、こちらをご覧ください。</a:t>
              </a:r>
            </a:p>
            <a:p>
              <a:pPr>
                <a:lnSpc>
                  <a:spcPct val="150000"/>
                </a:lnSpc>
              </a:pPr>
              <a:endParaRPr lang="zh-CN" altLang="en-US" sz="1200" dirty="0">
                <a:cs typeface="+mn-ea"/>
                <a:sym typeface="+mn-lt"/>
              </a:endParaRPr>
            </a:p>
          </p:txBody>
        </p:sp>
        <p:sp>
          <p:nvSpPr>
            <p:cNvPr id="14" name="文本框 13"/>
            <p:cNvSpPr txBox="1"/>
            <p:nvPr/>
          </p:nvSpPr>
          <p:spPr>
            <a:xfrm>
              <a:off x="1297918" y="4458304"/>
              <a:ext cx="1809166" cy="369332"/>
            </a:xfrm>
            <a:prstGeom prst="rect">
              <a:avLst/>
            </a:prstGeom>
            <a:noFill/>
          </p:spPr>
          <p:txBody>
            <a:bodyPr wrap="square" rtlCol="0">
              <a:spAutoFit/>
            </a:bodyPr>
            <a:lstStyle/>
            <a:p>
              <a:r>
                <a:rPr lang="zh-CN" altLang="en-US" dirty="0">
                  <a:cs typeface="+mn-ea"/>
                  <a:sym typeface="+mn-lt"/>
                </a:rPr>
                <a:t>タイトルを入力</a:t>
              </a:r>
            </a:p>
          </p:txBody>
        </p:sp>
      </p:grpSp>
      <p:grpSp>
        <p:nvGrpSpPr>
          <p:cNvPr id="5" name="组合 4"/>
          <p:cNvGrpSpPr/>
          <p:nvPr/>
        </p:nvGrpSpPr>
        <p:grpSpPr>
          <a:xfrm>
            <a:off x="6499661" y="4401211"/>
            <a:ext cx="4691722" cy="1623492"/>
            <a:chOff x="6499661" y="4401211"/>
            <a:chExt cx="4691722" cy="1623492"/>
          </a:xfrm>
        </p:grpSpPr>
        <p:sp>
          <p:nvSpPr>
            <p:cNvPr id="15" name="矩形 14"/>
            <p:cNvSpPr/>
            <p:nvPr/>
          </p:nvSpPr>
          <p:spPr>
            <a:xfrm>
              <a:off x="6597217" y="4401211"/>
              <a:ext cx="1809166" cy="476994"/>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6499661" y="4824374"/>
              <a:ext cx="4691722" cy="1200329"/>
            </a:xfrm>
            <a:prstGeom prst="rect">
              <a:avLst/>
            </a:prstGeom>
            <a:noFill/>
          </p:spPr>
          <p:txBody>
            <a:bodyPr wrap="square" rtlCol="0">
              <a:spAutoFit/>
            </a:bodyPr>
            <a:lstStyle/>
            <a:p>
              <a:pPr>
                <a:lnSpc>
                  <a:spcPct val="150000"/>
                </a:lnSpc>
              </a:pPr>
              <a:r>
                <a:rPr lang="zh-CN" altLang="en-US" sz="1200" dirty="0">
                  <a:cs typeface="+mn-ea"/>
                  <a:sym typeface="+mn-lt"/>
                </a:rPr>
                <a:t>ここをクリックしてテキストコンテンツを入力し、ここをクリックしてテキストコンテンツを入力し、ここをクリックしてテキストコンテンツを入力するには、ここをクリックしてテキストコンテンツを入力するには、こちらをご覧ください。</a:t>
              </a:r>
            </a:p>
            <a:p>
              <a:pPr>
                <a:lnSpc>
                  <a:spcPct val="150000"/>
                </a:lnSpc>
              </a:pPr>
              <a:endParaRPr lang="zh-CN" altLang="en-US" sz="1200" dirty="0">
                <a:cs typeface="+mn-ea"/>
                <a:sym typeface="+mn-lt"/>
              </a:endParaRPr>
            </a:p>
          </p:txBody>
        </p:sp>
        <p:sp>
          <p:nvSpPr>
            <p:cNvPr id="17" name="文本框 16"/>
            <p:cNvSpPr txBox="1"/>
            <p:nvPr/>
          </p:nvSpPr>
          <p:spPr>
            <a:xfrm>
              <a:off x="6698956" y="4462880"/>
              <a:ext cx="1891689" cy="369332"/>
            </a:xfrm>
            <a:prstGeom prst="rect">
              <a:avLst/>
            </a:prstGeom>
            <a:noFill/>
          </p:spPr>
          <p:txBody>
            <a:bodyPr wrap="square" rtlCol="0">
              <a:spAutoFit/>
            </a:bodyPr>
            <a:lstStyle/>
            <a:p>
              <a:r>
                <a:rPr lang="zh-CN" altLang="en-US" dirty="0">
                  <a:cs typeface="+mn-ea"/>
                  <a:sym typeface="+mn-lt"/>
                </a:rPr>
                <a:t>タイトルを入力</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500"/>
                                        <p:tgtEl>
                                          <p:spTgt spid="8"/>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12192000" cy="6857999"/>
          </a:xfrm>
          <a:prstGeom prst="rect">
            <a:avLst/>
          </a:prstGeom>
          <a:solidFill>
            <a:srgbClr val="C7E1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8FA9"/>
              </a:solidFill>
              <a:cs typeface="+mn-ea"/>
              <a:sym typeface="+mn-lt"/>
            </a:endParaRPr>
          </a:p>
        </p:txBody>
      </p:sp>
      <p:grpSp>
        <p:nvGrpSpPr>
          <p:cNvPr id="2" name="组合 1"/>
          <p:cNvGrpSpPr/>
          <p:nvPr/>
        </p:nvGrpSpPr>
        <p:grpSpPr>
          <a:xfrm>
            <a:off x="9098687" y="1667721"/>
            <a:ext cx="2011912" cy="3490014"/>
            <a:chOff x="9098687" y="1667721"/>
            <a:chExt cx="2011912" cy="3490014"/>
          </a:xfrm>
        </p:grpSpPr>
        <p:sp>
          <p:nvSpPr>
            <p:cNvPr id="8" name="淘宝网chenying0907出品 7"/>
            <p:cNvSpPr/>
            <p:nvPr/>
          </p:nvSpPr>
          <p:spPr>
            <a:xfrm>
              <a:off x="9098687" y="1925917"/>
              <a:ext cx="1931260" cy="3231818"/>
            </a:xfrm>
            <a:prstGeom prst="rect">
              <a:avLst/>
            </a:prstGeom>
            <a:solidFill>
              <a:srgbClr val="951B1E"/>
            </a:solidFill>
            <a:ln>
              <a:solidFill>
                <a:srgbClr val="951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7" name="图片 16"/>
            <p:cNvPicPr>
              <a:picLocks noChangeAspect="1"/>
            </p:cNvPicPr>
            <p:nvPr/>
          </p:nvPicPr>
          <p:blipFill>
            <a:blip r:embed="rId3"/>
            <a:stretch>
              <a:fillRect/>
            </a:stretch>
          </p:blipFill>
          <p:spPr>
            <a:xfrm>
              <a:off x="9302205" y="1667721"/>
              <a:ext cx="1808394" cy="3317510"/>
            </a:xfrm>
            <a:prstGeom prst="rect">
              <a:avLst/>
            </a:prstGeom>
          </p:spPr>
        </p:pic>
      </p:grpSp>
      <p:cxnSp>
        <p:nvCxnSpPr>
          <p:cNvPr id="19" name="直接连接符 18"/>
          <p:cNvCxnSpPr/>
          <p:nvPr/>
        </p:nvCxnSpPr>
        <p:spPr>
          <a:xfrm>
            <a:off x="6096000" y="1373634"/>
            <a:ext cx="0" cy="4110732"/>
          </a:xfrm>
          <a:prstGeom prst="line">
            <a:avLst/>
          </a:prstGeom>
          <a:ln w="19050">
            <a:solidFill>
              <a:srgbClr val="951B1E"/>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332551" y="1561512"/>
            <a:ext cx="2564743" cy="481130"/>
            <a:chOff x="1332552" y="1561512"/>
            <a:chExt cx="1760762" cy="481130"/>
          </a:xfrm>
        </p:grpSpPr>
        <p:sp>
          <p:nvSpPr>
            <p:cNvPr id="20" name="矩形 19"/>
            <p:cNvSpPr/>
            <p:nvPr/>
          </p:nvSpPr>
          <p:spPr>
            <a:xfrm>
              <a:off x="1332552" y="1561512"/>
              <a:ext cx="1760762" cy="476994"/>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1392087" y="1580977"/>
              <a:ext cx="1659023" cy="461665"/>
            </a:xfrm>
            <a:prstGeom prst="rect">
              <a:avLst/>
            </a:prstGeom>
            <a:noFill/>
          </p:spPr>
          <p:txBody>
            <a:bodyPr wrap="square" rtlCol="0">
              <a:spAutoFit/>
            </a:bodyPr>
            <a:lstStyle/>
            <a:p>
              <a:pPr algn="dist"/>
              <a:r>
                <a:rPr lang="zh-CN" altLang="en-US" sz="2400" dirty="0">
                  <a:cs typeface="+mn-ea"/>
                  <a:sym typeface="+mn-lt"/>
                </a:rPr>
                <a:t>タイトルを入力</a:t>
              </a:r>
            </a:p>
          </p:txBody>
        </p:sp>
      </p:grpSp>
      <p:grpSp>
        <p:nvGrpSpPr>
          <p:cNvPr id="6" name="组合 5"/>
          <p:cNvGrpSpPr/>
          <p:nvPr/>
        </p:nvGrpSpPr>
        <p:grpSpPr>
          <a:xfrm>
            <a:off x="1234996" y="2097219"/>
            <a:ext cx="4691722" cy="2888012"/>
            <a:chOff x="1234996" y="2097219"/>
            <a:chExt cx="4691722" cy="2888012"/>
          </a:xfrm>
        </p:grpSpPr>
        <p:sp>
          <p:nvSpPr>
            <p:cNvPr id="21" name="文本框 20"/>
            <p:cNvSpPr txBox="1"/>
            <p:nvPr/>
          </p:nvSpPr>
          <p:spPr>
            <a:xfrm>
              <a:off x="1234996" y="2097219"/>
              <a:ext cx="4691722" cy="1200329"/>
            </a:xfrm>
            <a:prstGeom prst="rect">
              <a:avLst/>
            </a:prstGeom>
            <a:noFill/>
          </p:spPr>
          <p:txBody>
            <a:bodyPr wrap="square" rtlCol="0">
              <a:spAutoFit/>
            </a:bodyPr>
            <a:lstStyle/>
            <a:p>
              <a:pPr>
                <a:lnSpc>
                  <a:spcPct val="150000"/>
                </a:lnSpc>
              </a:pPr>
              <a:r>
                <a:rPr lang="zh-CN" altLang="en-US" sz="1200" dirty="0">
                  <a:cs typeface="+mn-ea"/>
                  <a:sym typeface="+mn-lt"/>
                </a:rPr>
                <a:t>ここをクリックしてテキストコンテンツを入力し、ここをクリックしてテキストコンテンツを入力するにはここをクリックしてテキストコンテンツを入力するにはここをクリックしてテキストコンテンツを入力するには、ここをクリックしてテキストの内容を、ここでは、ここをクリックし、テキストコンテンツを</a:t>
              </a:r>
            </a:p>
          </p:txBody>
        </p:sp>
        <p:sp>
          <p:nvSpPr>
            <p:cNvPr id="23" name="文本框 22"/>
            <p:cNvSpPr txBox="1"/>
            <p:nvPr/>
          </p:nvSpPr>
          <p:spPr>
            <a:xfrm>
              <a:off x="1234996" y="3507903"/>
              <a:ext cx="4691722" cy="1477328"/>
            </a:xfrm>
            <a:prstGeom prst="rect">
              <a:avLst/>
            </a:prstGeom>
            <a:noFill/>
          </p:spPr>
          <p:txBody>
            <a:bodyPr wrap="square" rtlCol="0">
              <a:spAutoFit/>
            </a:bodyPr>
            <a:lstStyle/>
            <a:p>
              <a:pPr>
                <a:lnSpc>
                  <a:spcPct val="150000"/>
                </a:lnSpc>
              </a:pPr>
              <a:r>
                <a:rPr lang="zh-CN" altLang="en-US" sz="1200" dirty="0">
                  <a:cs typeface="+mn-ea"/>
                  <a:sym typeface="+mn-lt"/>
                </a:rPr>
                <a:t>ここをクリックしてテキストコンテンツを入力し、ここをクリックしてテキストコンテンツを入力するテキストコンテンツを入力するここをクリックしてテキストコンテンツを入力するにはここをクリックしてテキストコンテンツを入力するにはここをクリックし、ここをクリックして内容を入力し、ここをクリックして ここをクリックしてテキストコンテンツを入力してください、ここをクリックしてテキストコンテンツを入力してください</a:t>
              </a:r>
            </a:p>
          </p:txBody>
        </p:sp>
      </p:grpSp>
      <p:grpSp>
        <p:nvGrpSpPr>
          <p:cNvPr id="3" name="组合 2"/>
          <p:cNvGrpSpPr/>
          <p:nvPr/>
        </p:nvGrpSpPr>
        <p:grpSpPr>
          <a:xfrm>
            <a:off x="6489849" y="2288055"/>
            <a:ext cx="2069521" cy="2509026"/>
            <a:chOff x="6489849" y="2288055"/>
            <a:chExt cx="2069521" cy="2509026"/>
          </a:xfrm>
        </p:grpSpPr>
        <p:sp>
          <p:nvSpPr>
            <p:cNvPr id="13" name="矩形 12"/>
            <p:cNvSpPr/>
            <p:nvPr/>
          </p:nvSpPr>
          <p:spPr>
            <a:xfrm>
              <a:off x="6489849" y="2528566"/>
              <a:ext cx="1472465" cy="2268515"/>
            </a:xfrm>
            <a:prstGeom prst="rect">
              <a:avLst/>
            </a:prstGeom>
            <a:noFill/>
            <a:ln w="19050">
              <a:solidFill>
                <a:srgbClr val="951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a:blip r:embed="rId4"/>
            <a:stretch>
              <a:fillRect/>
            </a:stretch>
          </p:blipFill>
          <p:spPr>
            <a:xfrm>
              <a:off x="6649664" y="2288055"/>
              <a:ext cx="1909706" cy="2317333"/>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6" presetClass="entr" presetSubtype="16"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ircle(in)">
                                      <p:cBhvr>
                                        <p:cTn id="19" dur="2000"/>
                                        <p:tgtEl>
                                          <p:spTgt spid="19"/>
                                        </p:tgtEl>
                                      </p:cBhvr>
                                    </p:animEffect>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6857999"/>
          </a:xfrm>
          <a:prstGeom prst="rect">
            <a:avLst/>
          </a:prstGeom>
          <a:solidFill>
            <a:srgbClr val="C7E1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8FA9"/>
              </a:solidFill>
              <a:cs typeface="+mn-ea"/>
              <a:sym typeface="+mn-lt"/>
            </a:endParaRPr>
          </a:p>
        </p:txBody>
      </p:sp>
      <p:grpSp>
        <p:nvGrpSpPr>
          <p:cNvPr id="56" name="组合 55"/>
          <p:cNvGrpSpPr/>
          <p:nvPr/>
        </p:nvGrpSpPr>
        <p:grpSpPr>
          <a:xfrm>
            <a:off x="1991677" y="2606942"/>
            <a:ext cx="1292662" cy="3213399"/>
            <a:chOff x="1991677" y="2606942"/>
            <a:chExt cx="1292662" cy="3213399"/>
          </a:xfrm>
        </p:grpSpPr>
        <p:sp>
          <p:nvSpPr>
            <p:cNvPr id="17" name="文本框 16"/>
            <p:cNvSpPr txBox="1"/>
            <p:nvPr/>
          </p:nvSpPr>
          <p:spPr>
            <a:xfrm>
              <a:off x="2234626" y="2606942"/>
              <a:ext cx="806764" cy="400110"/>
            </a:xfrm>
            <a:prstGeom prst="rect">
              <a:avLst/>
            </a:prstGeom>
            <a:noFill/>
          </p:spPr>
          <p:txBody>
            <a:bodyPr wrap="square" rtlCol="0">
              <a:spAutoFit/>
            </a:bodyPr>
            <a:lstStyle/>
            <a:p>
              <a:pPr algn="dist"/>
              <a:r>
                <a:rPr lang="en-US" altLang="zh-CN" sz="2000" b="1" dirty="0">
                  <a:cs typeface="+mn-ea"/>
                  <a:sym typeface="+mn-lt"/>
                </a:rPr>
                <a:t>201X</a:t>
              </a:r>
              <a:endParaRPr lang="zh-CN" altLang="en-US" sz="2000" b="1" dirty="0">
                <a:cs typeface="+mn-ea"/>
                <a:sym typeface="+mn-lt"/>
              </a:endParaRPr>
            </a:p>
          </p:txBody>
        </p:sp>
        <p:sp>
          <p:nvSpPr>
            <p:cNvPr id="21" name="文本框 20"/>
            <p:cNvSpPr txBox="1"/>
            <p:nvPr/>
          </p:nvSpPr>
          <p:spPr>
            <a:xfrm>
              <a:off x="1991677" y="3137259"/>
              <a:ext cx="1292662" cy="2683082"/>
            </a:xfrm>
            <a:prstGeom prst="rect">
              <a:avLst/>
            </a:prstGeom>
            <a:noFill/>
          </p:spPr>
          <p:txBody>
            <a:bodyPr vert="eaVert" wrap="square" rtlCol="0">
              <a:spAutoFit/>
            </a:bodyPr>
            <a:lstStyle/>
            <a:p>
              <a:pPr>
                <a:lnSpc>
                  <a:spcPct val="150000"/>
                </a:lnSpc>
              </a:pPr>
              <a:r>
                <a:rPr lang="zh-CN" altLang="en-US" sz="1200" dirty="0">
                  <a:cs typeface="+mn-ea"/>
                  <a:sym typeface="+mn-lt"/>
                </a:rPr>
                <a:t>[テキストコンテンツの入力]、[テキストコンテンツの入力]、[テキストコンテンツの入力]、[テキストコンテンツの入力]、[テキストコンテンツの入力] の順にクリックし、入力テキストの内容をクリックします。</a:t>
              </a:r>
            </a:p>
          </p:txBody>
        </p:sp>
      </p:grpSp>
      <p:grpSp>
        <p:nvGrpSpPr>
          <p:cNvPr id="57" name="组合 56"/>
          <p:cNvGrpSpPr/>
          <p:nvPr/>
        </p:nvGrpSpPr>
        <p:grpSpPr>
          <a:xfrm>
            <a:off x="4290388" y="2641247"/>
            <a:ext cx="1292662" cy="3142512"/>
            <a:chOff x="4290388" y="2641247"/>
            <a:chExt cx="1292662" cy="3142512"/>
          </a:xfrm>
        </p:grpSpPr>
        <p:sp>
          <p:nvSpPr>
            <p:cNvPr id="18" name="文本框 17"/>
            <p:cNvSpPr txBox="1"/>
            <p:nvPr/>
          </p:nvSpPr>
          <p:spPr>
            <a:xfrm>
              <a:off x="4544547" y="2641247"/>
              <a:ext cx="806764" cy="400110"/>
            </a:xfrm>
            <a:prstGeom prst="rect">
              <a:avLst/>
            </a:prstGeom>
            <a:noFill/>
          </p:spPr>
          <p:txBody>
            <a:bodyPr wrap="square" rtlCol="0">
              <a:spAutoFit/>
            </a:bodyPr>
            <a:lstStyle/>
            <a:p>
              <a:pPr algn="dist"/>
              <a:r>
                <a:rPr lang="en-US" altLang="zh-CN" sz="2000" b="1" dirty="0">
                  <a:cs typeface="+mn-ea"/>
                  <a:sym typeface="+mn-lt"/>
                </a:rPr>
                <a:t>201X</a:t>
              </a:r>
              <a:endParaRPr lang="zh-CN" altLang="en-US" sz="2000" b="1" dirty="0">
                <a:cs typeface="+mn-ea"/>
                <a:sym typeface="+mn-lt"/>
              </a:endParaRPr>
            </a:p>
          </p:txBody>
        </p:sp>
        <p:sp>
          <p:nvSpPr>
            <p:cNvPr id="33" name="文本框 32"/>
            <p:cNvSpPr txBox="1"/>
            <p:nvPr/>
          </p:nvSpPr>
          <p:spPr>
            <a:xfrm>
              <a:off x="4290388" y="3100677"/>
              <a:ext cx="1292662" cy="2683082"/>
            </a:xfrm>
            <a:prstGeom prst="rect">
              <a:avLst/>
            </a:prstGeom>
            <a:noFill/>
          </p:spPr>
          <p:txBody>
            <a:bodyPr vert="eaVert" wrap="square" rtlCol="0">
              <a:spAutoFit/>
            </a:bodyPr>
            <a:lstStyle/>
            <a:p>
              <a:pPr>
                <a:lnSpc>
                  <a:spcPct val="150000"/>
                </a:lnSpc>
              </a:pPr>
              <a:r>
                <a:rPr lang="zh-CN" altLang="en-US" sz="1200" dirty="0">
                  <a:cs typeface="+mn-ea"/>
                  <a:sym typeface="+mn-lt"/>
                </a:rPr>
                <a:t>[テキストコンテンツの入力]、[テキストコンテンツの入力]、[テキストコンテンツの入力]、[テキストコンテンツの入力]、[テキストコンテンツの入力] の順にクリックし、入力テキストの内容をクリックします。</a:t>
              </a:r>
            </a:p>
          </p:txBody>
        </p:sp>
      </p:grpSp>
      <p:grpSp>
        <p:nvGrpSpPr>
          <p:cNvPr id="58" name="组合 57"/>
          <p:cNvGrpSpPr/>
          <p:nvPr/>
        </p:nvGrpSpPr>
        <p:grpSpPr>
          <a:xfrm>
            <a:off x="6685447" y="2574545"/>
            <a:ext cx="1292662" cy="3183606"/>
            <a:chOff x="6685447" y="2574545"/>
            <a:chExt cx="1292662" cy="3183606"/>
          </a:xfrm>
        </p:grpSpPr>
        <p:sp>
          <p:nvSpPr>
            <p:cNvPr id="19" name="文本框 18"/>
            <p:cNvSpPr txBox="1"/>
            <p:nvPr/>
          </p:nvSpPr>
          <p:spPr>
            <a:xfrm>
              <a:off x="6919997" y="2574545"/>
              <a:ext cx="806764" cy="400110"/>
            </a:xfrm>
            <a:prstGeom prst="rect">
              <a:avLst/>
            </a:prstGeom>
            <a:noFill/>
          </p:spPr>
          <p:txBody>
            <a:bodyPr wrap="square" rtlCol="0">
              <a:spAutoFit/>
            </a:bodyPr>
            <a:lstStyle/>
            <a:p>
              <a:pPr algn="dist"/>
              <a:r>
                <a:rPr lang="en-US" altLang="zh-CN" sz="2000" b="1" dirty="0">
                  <a:cs typeface="+mn-ea"/>
                  <a:sym typeface="+mn-lt"/>
                </a:rPr>
                <a:t>201X</a:t>
              </a:r>
              <a:endParaRPr lang="zh-CN" altLang="en-US" sz="2000" b="1" dirty="0">
                <a:cs typeface="+mn-ea"/>
                <a:sym typeface="+mn-lt"/>
              </a:endParaRPr>
            </a:p>
          </p:txBody>
        </p:sp>
        <p:sp>
          <p:nvSpPr>
            <p:cNvPr id="34" name="文本框 33"/>
            <p:cNvSpPr txBox="1"/>
            <p:nvPr/>
          </p:nvSpPr>
          <p:spPr>
            <a:xfrm>
              <a:off x="6685447" y="3075069"/>
              <a:ext cx="1292662" cy="2683082"/>
            </a:xfrm>
            <a:prstGeom prst="rect">
              <a:avLst/>
            </a:prstGeom>
            <a:noFill/>
          </p:spPr>
          <p:txBody>
            <a:bodyPr vert="eaVert" wrap="square" rtlCol="0">
              <a:spAutoFit/>
            </a:bodyPr>
            <a:lstStyle/>
            <a:p>
              <a:pPr>
                <a:lnSpc>
                  <a:spcPct val="150000"/>
                </a:lnSpc>
              </a:pPr>
              <a:r>
                <a:rPr lang="zh-CN" altLang="en-US" sz="1200" dirty="0">
                  <a:cs typeface="+mn-ea"/>
                  <a:sym typeface="+mn-lt"/>
                </a:rPr>
                <a:t>[テキストコンテンツの入力]、[テキストコンテンツの入力]、[テキストコンテンツの入力]、[テキストコンテンツの入力]、[テキストコンテンツの入力] の順にクリックし、入力テキストの内容をクリックします。</a:t>
              </a:r>
            </a:p>
          </p:txBody>
        </p:sp>
      </p:grpSp>
      <p:grpSp>
        <p:nvGrpSpPr>
          <p:cNvPr id="59" name="组合 58"/>
          <p:cNvGrpSpPr/>
          <p:nvPr/>
        </p:nvGrpSpPr>
        <p:grpSpPr>
          <a:xfrm>
            <a:off x="8738650" y="2606942"/>
            <a:ext cx="1292662" cy="3163161"/>
            <a:chOff x="8738650" y="2606942"/>
            <a:chExt cx="1292662" cy="3163161"/>
          </a:xfrm>
        </p:grpSpPr>
        <p:sp>
          <p:nvSpPr>
            <p:cNvPr id="20" name="文本框 19"/>
            <p:cNvSpPr txBox="1"/>
            <p:nvPr/>
          </p:nvSpPr>
          <p:spPr>
            <a:xfrm>
              <a:off x="8981599" y="2606942"/>
              <a:ext cx="806764" cy="400110"/>
            </a:xfrm>
            <a:prstGeom prst="rect">
              <a:avLst/>
            </a:prstGeom>
            <a:noFill/>
          </p:spPr>
          <p:txBody>
            <a:bodyPr wrap="square" rtlCol="0">
              <a:spAutoFit/>
            </a:bodyPr>
            <a:lstStyle/>
            <a:p>
              <a:pPr algn="dist"/>
              <a:r>
                <a:rPr lang="en-US" altLang="zh-CN" sz="2000" b="1" dirty="0">
                  <a:cs typeface="+mn-ea"/>
                  <a:sym typeface="+mn-lt"/>
                </a:rPr>
                <a:t>201X</a:t>
              </a:r>
              <a:endParaRPr lang="zh-CN" altLang="en-US" sz="2000" b="1" dirty="0">
                <a:cs typeface="+mn-ea"/>
                <a:sym typeface="+mn-lt"/>
              </a:endParaRPr>
            </a:p>
          </p:txBody>
        </p:sp>
        <p:sp>
          <p:nvSpPr>
            <p:cNvPr id="35" name="文本框 34"/>
            <p:cNvSpPr txBox="1"/>
            <p:nvPr/>
          </p:nvSpPr>
          <p:spPr>
            <a:xfrm>
              <a:off x="8738650" y="3087021"/>
              <a:ext cx="1292662" cy="2683082"/>
            </a:xfrm>
            <a:prstGeom prst="rect">
              <a:avLst/>
            </a:prstGeom>
            <a:noFill/>
          </p:spPr>
          <p:txBody>
            <a:bodyPr vert="eaVert" wrap="square" rtlCol="0">
              <a:spAutoFit/>
            </a:bodyPr>
            <a:lstStyle/>
            <a:p>
              <a:pPr>
                <a:lnSpc>
                  <a:spcPct val="150000"/>
                </a:lnSpc>
              </a:pPr>
              <a:r>
                <a:rPr lang="zh-CN" altLang="en-US" sz="1200" dirty="0">
                  <a:cs typeface="+mn-ea"/>
                  <a:sym typeface="+mn-lt"/>
                </a:rPr>
                <a:t>[テキストコンテンツの入力]、[テキストコンテンツの入力]、[テキストコンテンツの入力]、[テキストコンテンツの入力]、[テキストコンテンツの入力] の順にクリックし、入力テキストの内容をクリックします。</a:t>
              </a:r>
            </a:p>
          </p:txBody>
        </p:sp>
      </p:grpSp>
      <p:pic>
        <p:nvPicPr>
          <p:cNvPr id="29" name="PA_图片 17"/>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r="53480" b="55161"/>
          <a:stretch>
            <a:fillRect/>
          </a:stretch>
        </p:blipFill>
        <p:spPr>
          <a:xfrm>
            <a:off x="2309808" y="1287067"/>
            <a:ext cx="666088" cy="1221325"/>
          </a:xfrm>
          <a:prstGeom prst="rect">
            <a:avLst/>
          </a:prstGeom>
        </p:spPr>
      </p:pic>
      <p:pic>
        <p:nvPicPr>
          <p:cNvPr id="36" name="PA_图片 17"/>
          <p:cNvPicPr>
            <a:picLocks noChangeAspect="1"/>
          </p:cNvPicPr>
          <p:nvPr>
            <p:custDataLst>
              <p:tags r:id="rId2"/>
            </p:custDataLst>
          </p:nvPr>
        </p:nvPicPr>
        <p:blipFill rotWithShape="1">
          <a:blip r:embed="rId6" cstate="print">
            <a:extLst>
              <a:ext uri="{28A0092B-C50C-407E-A947-70E740481C1C}">
                <a14:useLocalDpi xmlns:a14="http://schemas.microsoft.com/office/drawing/2010/main" val="0"/>
              </a:ext>
            </a:extLst>
          </a:blip>
          <a:srcRect r="53480" b="55161"/>
          <a:stretch>
            <a:fillRect/>
          </a:stretch>
        </p:blipFill>
        <p:spPr>
          <a:xfrm>
            <a:off x="4589584" y="1287066"/>
            <a:ext cx="666088" cy="1221325"/>
          </a:xfrm>
          <a:prstGeom prst="rect">
            <a:avLst/>
          </a:prstGeom>
        </p:spPr>
      </p:pic>
      <p:pic>
        <p:nvPicPr>
          <p:cNvPr id="37" name="PA_图片 17"/>
          <p:cNvPicPr>
            <a:picLocks noChangeAspect="1"/>
          </p:cNvPicPr>
          <p:nvPr>
            <p:custDataLst>
              <p:tags r:id="rId3"/>
            </p:custDataLst>
          </p:nvPr>
        </p:nvPicPr>
        <p:blipFill rotWithShape="1">
          <a:blip r:embed="rId6" cstate="print">
            <a:extLst>
              <a:ext uri="{28A0092B-C50C-407E-A947-70E740481C1C}">
                <a14:useLocalDpi xmlns:a14="http://schemas.microsoft.com/office/drawing/2010/main" val="0"/>
              </a:ext>
            </a:extLst>
          </a:blip>
          <a:srcRect r="53480" b="55161"/>
          <a:stretch>
            <a:fillRect/>
          </a:stretch>
        </p:blipFill>
        <p:spPr>
          <a:xfrm>
            <a:off x="6945356" y="1254420"/>
            <a:ext cx="666088" cy="1221325"/>
          </a:xfrm>
          <a:prstGeom prst="rect">
            <a:avLst/>
          </a:prstGeom>
        </p:spPr>
      </p:pic>
      <p:pic>
        <p:nvPicPr>
          <p:cNvPr id="48" name="PA_图片 17"/>
          <p:cNvPicPr>
            <a:picLocks noChangeAspect="1"/>
          </p:cNvPicPr>
          <p:nvPr>
            <p:custDataLst>
              <p:tags r:id="rId4"/>
            </p:custDataLst>
          </p:nvPr>
        </p:nvPicPr>
        <p:blipFill rotWithShape="1">
          <a:blip r:embed="rId6" cstate="print">
            <a:extLst>
              <a:ext uri="{28A0092B-C50C-407E-A947-70E740481C1C}">
                <a14:useLocalDpi xmlns:a14="http://schemas.microsoft.com/office/drawing/2010/main" val="0"/>
              </a:ext>
            </a:extLst>
          </a:blip>
          <a:srcRect r="53480" b="55161"/>
          <a:stretch>
            <a:fillRect/>
          </a:stretch>
        </p:blipFill>
        <p:spPr>
          <a:xfrm>
            <a:off x="9047218" y="1287066"/>
            <a:ext cx="666088" cy="1221325"/>
          </a:xfrm>
          <a:prstGeom prst="rect">
            <a:avLst/>
          </a:prstGeom>
        </p:spPr>
      </p:pic>
      <p:sp>
        <p:nvSpPr>
          <p:cNvPr id="49" name="矩形 48"/>
          <p:cNvSpPr/>
          <p:nvPr/>
        </p:nvSpPr>
        <p:spPr>
          <a:xfrm>
            <a:off x="0" y="-59727"/>
            <a:ext cx="12192000" cy="1346794"/>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5" name="文本框 54"/>
          <p:cNvSpPr txBox="1"/>
          <p:nvPr/>
        </p:nvSpPr>
        <p:spPr>
          <a:xfrm>
            <a:off x="3810000" y="212826"/>
            <a:ext cx="4572000" cy="523220"/>
          </a:xfrm>
          <a:prstGeom prst="rect">
            <a:avLst/>
          </a:prstGeom>
          <a:noFill/>
        </p:spPr>
        <p:txBody>
          <a:bodyPr wrap="square" rtlCol="0">
            <a:spAutoFit/>
          </a:bodyPr>
          <a:lstStyle/>
          <a:p>
            <a:pPr algn="dist"/>
            <a:r>
              <a:rPr lang="zh-CN" altLang="en-US" sz="2800" b="1" dirty="0"/>
              <a:t>ここをクリックしてタイトルを入力してください</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p14="http://schemas.microsoft.com/office/powerpoint/2010/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outVertical)">
                                      <p:cBhvr>
                                        <p:cTn id="7" dur="500"/>
                                        <p:tgtEl>
                                          <p:spTgt spid="4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80">
                                          <p:stCondLst>
                                            <p:cond delay="0"/>
                                          </p:stCondLst>
                                        </p:cTn>
                                        <p:tgtEl>
                                          <p:spTgt spid="29"/>
                                        </p:tgtEl>
                                      </p:cBhvr>
                                    </p:animEffect>
                                    <p:anim calcmode="lin" valueType="num">
                                      <p:cBhvr>
                                        <p:cTn id="1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23" dur="26">
                                          <p:stCondLst>
                                            <p:cond delay="650"/>
                                          </p:stCondLst>
                                        </p:cTn>
                                        <p:tgtEl>
                                          <p:spTgt spid="29"/>
                                        </p:tgtEl>
                                      </p:cBhvr>
                                      <p:to x="100000" y="60000"/>
                                    </p:animScale>
                                    <p:animScale>
                                      <p:cBhvr>
                                        <p:cTn id="24" dur="166" decel="50000">
                                          <p:stCondLst>
                                            <p:cond delay="676"/>
                                          </p:stCondLst>
                                        </p:cTn>
                                        <p:tgtEl>
                                          <p:spTgt spid="29"/>
                                        </p:tgtEl>
                                      </p:cBhvr>
                                      <p:to x="100000" y="100000"/>
                                    </p:animScale>
                                    <p:animScale>
                                      <p:cBhvr>
                                        <p:cTn id="25" dur="26">
                                          <p:stCondLst>
                                            <p:cond delay="1312"/>
                                          </p:stCondLst>
                                        </p:cTn>
                                        <p:tgtEl>
                                          <p:spTgt spid="29"/>
                                        </p:tgtEl>
                                      </p:cBhvr>
                                      <p:to x="100000" y="80000"/>
                                    </p:animScale>
                                    <p:animScale>
                                      <p:cBhvr>
                                        <p:cTn id="26" dur="166" decel="50000">
                                          <p:stCondLst>
                                            <p:cond delay="1338"/>
                                          </p:stCondLst>
                                        </p:cTn>
                                        <p:tgtEl>
                                          <p:spTgt spid="29"/>
                                        </p:tgtEl>
                                      </p:cBhvr>
                                      <p:to x="100000" y="100000"/>
                                    </p:animScale>
                                    <p:animScale>
                                      <p:cBhvr>
                                        <p:cTn id="27" dur="26">
                                          <p:stCondLst>
                                            <p:cond delay="1642"/>
                                          </p:stCondLst>
                                        </p:cTn>
                                        <p:tgtEl>
                                          <p:spTgt spid="29"/>
                                        </p:tgtEl>
                                      </p:cBhvr>
                                      <p:to x="100000" y="90000"/>
                                    </p:animScale>
                                    <p:animScale>
                                      <p:cBhvr>
                                        <p:cTn id="28" dur="166" decel="50000">
                                          <p:stCondLst>
                                            <p:cond delay="1668"/>
                                          </p:stCondLst>
                                        </p:cTn>
                                        <p:tgtEl>
                                          <p:spTgt spid="29"/>
                                        </p:tgtEl>
                                      </p:cBhvr>
                                      <p:to x="100000" y="100000"/>
                                    </p:animScale>
                                    <p:animScale>
                                      <p:cBhvr>
                                        <p:cTn id="29" dur="26">
                                          <p:stCondLst>
                                            <p:cond delay="1808"/>
                                          </p:stCondLst>
                                        </p:cTn>
                                        <p:tgtEl>
                                          <p:spTgt spid="29"/>
                                        </p:tgtEl>
                                      </p:cBhvr>
                                      <p:to x="100000" y="95000"/>
                                    </p:animScale>
                                    <p:animScale>
                                      <p:cBhvr>
                                        <p:cTn id="30" dur="166" decel="50000">
                                          <p:stCondLst>
                                            <p:cond delay="1834"/>
                                          </p:stCondLst>
                                        </p:cTn>
                                        <p:tgtEl>
                                          <p:spTgt spid="29"/>
                                        </p:tgtEl>
                                      </p:cBhvr>
                                      <p:to x="100000" y="100000"/>
                                    </p:animScale>
                                  </p:childTnLst>
                                </p:cTn>
                              </p:par>
                            </p:childTnLst>
                          </p:cTn>
                        </p:par>
                        <p:par>
                          <p:cTn id="31" fill="hold">
                            <p:stCondLst>
                              <p:cond delay="3500"/>
                            </p:stCondLst>
                            <p:childTnLst>
                              <p:par>
                                <p:cTn id="32" presetID="26" presetClass="entr" presetSubtype="0"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down)">
                                      <p:cBhvr>
                                        <p:cTn id="34" dur="580">
                                          <p:stCondLst>
                                            <p:cond delay="0"/>
                                          </p:stCondLst>
                                        </p:cTn>
                                        <p:tgtEl>
                                          <p:spTgt spid="36"/>
                                        </p:tgtEl>
                                      </p:cBhvr>
                                    </p:animEffect>
                                    <p:anim calcmode="lin" valueType="num">
                                      <p:cBhvr>
                                        <p:cTn id="35"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40" dur="26">
                                          <p:stCondLst>
                                            <p:cond delay="650"/>
                                          </p:stCondLst>
                                        </p:cTn>
                                        <p:tgtEl>
                                          <p:spTgt spid="36"/>
                                        </p:tgtEl>
                                      </p:cBhvr>
                                      <p:to x="100000" y="60000"/>
                                    </p:animScale>
                                    <p:animScale>
                                      <p:cBhvr>
                                        <p:cTn id="41" dur="166" decel="50000">
                                          <p:stCondLst>
                                            <p:cond delay="676"/>
                                          </p:stCondLst>
                                        </p:cTn>
                                        <p:tgtEl>
                                          <p:spTgt spid="36"/>
                                        </p:tgtEl>
                                      </p:cBhvr>
                                      <p:to x="100000" y="100000"/>
                                    </p:animScale>
                                    <p:animScale>
                                      <p:cBhvr>
                                        <p:cTn id="42" dur="26">
                                          <p:stCondLst>
                                            <p:cond delay="1312"/>
                                          </p:stCondLst>
                                        </p:cTn>
                                        <p:tgtEl>
                                          <p:spTgt spid="36"/>
                                        </p:tgtEl>
                                      </p:cBhvr>
                                      <p:to x="100000" y="80000"/>
                                    </p:animScale>
                                    <p:animScale>
                                      <p:cBhvr>
                                        <p:cTn id="43" dur="166" decel="50000">
                                          <p:stCondLst>
                                            <p:cond delay="1338"/>
                                          </p:stCondLst>
                                        </p:cTn>
                                        <p:tgtEl>
                                          <p:spTgt spid="36"/>
                                        </p:tgtEl>
                                      </p:cBhvr>
                                      <p:to x="100000" y="100000"/>
                                    </p:animScale>
                                    <p:animScale>
                                      <p:cBhvr>
                                        <p:cTn id="44" dur="26">
                                          <p:stCondLst>
                                            <p:cond delay="1642"/>
                                          </p:stCondLst>
                                        </p:cTn>
                                        <p:tgtEl>
                                          <p:spTgt spid="36"/>
                                        </p:tgtEl>
                                      </p:cBhvr>
                                      <p:to x="100000" y="90000"/>
                                    </p:animScale>
                                    <p:animScale>
                                      <p:cBhvr>
                                        <p:cTn id="45" dur="166" decel="50000">
                                          <p:stCondLst>
                                            <p:cond delay="1668"/>
                                          </p:stCondLst>
                                        </p:cTn>
                                        <p:tgtEl>
                                          <p:spTgt spid="36"/>
                                        </p:tgtEl>
                                      </p:cBhvr>
                                      <p:to x="100000" y="100000"/>
                                    </p:animScale>
                                    <p:animScale>
                                      <p:cBhvr>
                                        <p:cTn id="46" dur="26">
                                          <p:stCondLst>
                                            <p:cond delay="1808"/>
                                          </p:stCondLst>
                                        </p:cTn>
                                        <p:tgtEl>
                                          <p:spTgt spid="36"/>
                                        </p:tgtEl>
                                      </p:cBhvr>
                                      <p:to x="100000" y="95000"/>
                                    </p:animScale>
                                    <p:animScale>
                                      <p:cBhvr>
                                        <p:cTn id="47" dur="166" decel="50000">
                                          <p:stCondLst>
                                            <p:cond delay="1834"/>
                                          </p:stCondLst>
                                        </p:cTn>
                                        <p:tgtEl>
                                          <p:spTgt spid="36"/>
                                        </p:tgtEl>
                                      </p:cBhvr>
                                      <p:to x="100000" y="100000"/>
                                    </p:animScale>
                                  </p:childTnLst>
                                </p:cTn>
                              </p:par>
                            </p:childTnLst>
                          </p:cTn>
                        </p:par>
                        <p:par>
                          <p:cTn id="48" fill="hold">
                            <p:stCondLst>
                              <p:cond delay="5500"/>
                            </p:stCondLst>
                            <p:childTnLst>
                              <p:par>
                                <p:cTn id="49" presetID="26" presetClass="entr" presetSubtype="0"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down)">
                                      <p:cBhvr>
                                        <p:cTn id="51" dur="580">
                                          <p:stCondLst>
                                            <p:cond delay="0"/>
                                          </p:stCondLst>
                                        </p:cTn>
                                        <p:tgtEl>
                                          <p:spTgt spid="37"/>
                                        </p:tgtEl>
                                      </p:cBhvr>
                                    </p:animEffect>
                                    <p:anim calcmode="lin" valueType="num">
                                      <p:cBhvr>
                                        <p:cTn id="52"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57" dur="26">
                                          <p:stCondLst>
                                            <p:cond delay="650"/>
                                          </p:stCondLst>
                                        </p:cTn>
                                        <p:tgtEl>
                                          <p:spTgt spid="37"/>
                                        </p:tgtEl>
                                      </p:cBhvr>
                                      <p:to x="100000" y="60000"/>
                                    </p:animScale>
                                    <p:animScale>
                                      <p:cBhvr>
                                        <p:cTn id="58" dur="166" decel="50000">
                                          <p:stCondLst>
                                            <p:cond delay="676"/>
                                          </p:stCondLst>
                                        </p:cTn>
                                        <p:tgtEl>
                                          <p:spTgt spid="37"/>
                                        </p:tgtEl>
                                      </p:cBhvr>
                                      <p:to x="100000" y="100000"/>
                                    </p:animScale>
                                    <p:animScale>
                                      <p:cBhvr>
                                        <p:cTn id="59" dur="26">
                                          <p:stCondLst>
                                            <p:cond delay="1312"/>
                                          </p:stCondLst>
                                        </p:cTn>
                                        <p:tgtEl>
                                          <p:spTgt spid="37"/>
                                        </p:tgtEl>
                                      </p:cBhvr>
                                      <p:to x="100000" y="80000"/>
                                    </p:animScale>
                                    <p:animScale>
                                      <p:cBhvr>
                                        <p:cTn id="60" dur="166" decel="50000">
                                          <p:stCondLst>
                                            <p:cond delay="1338"/>
                                          </p:stCondLst>
                                        </p:cTn>
                                        <p:tgtEl>
                                          <p:spTgt spid="37"/>
                                        </p:tgtEl>
                                      </p:cBhvr>
                                      <p:to x="100000" y="100000"/>
                                    </p:animScale>
                                    <p:animScale>
                                      <p:cBhvr>
                                        <p:cTn id="61" dur="26">
                                          <p:stCondLst>
                                            <p:cond delay="1642"/>
                                          </p:stCondLst>
                                        </p:cTn>
                                        <p:tgtEl>
                                          <p:spTgt spid="37"/>
                                        </p:tgtEl>
                                      </p:cBhvr>
                                      <p:to x="100000" y="90000"/>
                                    </p:animScale>
                                    <p:animScale>
                                      <p:cBhvr>
                                        <p:cTn id="62" dur="166" decel="50000">
                                          <p:stCondLst>
                                            <p:cond delay="1668"/>
                                          </p:stCondLst>
                                        </p:cTn>
                                        <p:tgtEl>
                                          <p:spTgt spid="37"/>
                                        </p:tgtEl>
                                      </p:cBhvr>
                                      <p:to x="100000" y="100000"/>
                                    </p:animScale>
                                    <p:animScale>
                                      <p:cBhvr>
                                        <p:cTn id="63" dur="26">
                                          <p:stCondLst>
                                            <p:cond delay="1808"/>
                                          </p:stCondLst>
                                        </p:cTn>
                                        <p:tgtEl>
                                          <p:spTgt spid="37"/>
                                        </p:tgtEl>
                                      </p:cBhvr>
                                      <p:to x="100000" y="95000"/>
                                    </p:animScale>
                                    <p:animScale>
                                      <p:cBhvr>
                                        <p:cTn id="64" dur="166" decel="50000">
                                          <p:stCondLst>
                                            <p:cond delay="1834"/>
                                          </p:stCondLst>
                                        </p:cTn>
                                        <p:tgtEl>
                                          <p:spTgt spid="37"/>
                                        </p:tgtEl>
                                      </p:cBhvr>
                                      <p:to x="100000" y="100000"/>
                                    </p:animScale>
                                  </p:childTnLst>
                                </p:cTn>
                              </p:par>
                            </p:childTnLst>
                          </p:cTn>
                        </p:par>
                        <p:par>
                          <p:cTn id="65" fill="hold">
                            <p:stCondLst>
                              <p:cond delay="7500"/>
                            </p:stCondLst>
                            <p:childTnLst>
                              <p:par>
                                <p:cTn id="66" presetID="26" presetClass="entr" presetSubtype="0" fill="hold"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wipe(down)">
                                      <p:cBhvr>
                                        <p:cTn id="68" dur="580">
                                          <p:stCondLst>
                                            <p:cond delay="0"/>
                                          </p:stCondLst>
                                        </p:cTn>
                                        <p:tgtEl>
                                          <p:spTgt spid="48"/>
                                        </p:tgtEl>
                                      </p:cBhvr>
                                    </p:animEffect>
                                    <p:anim calcmode="lin" valueType="num">
                                      <p:cBhvr>
                                        <p:cTn id="69"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74" dur="26">
                                          <p:stCondLst>
                                            <p:cond delay="650"/>
                                          </p:stCondLst>
                                        </p:cTn>
                                        <p:tgtEl>
                                          <p:spTgt spid="48"/>
                                        </p:tgtEl>
                                      </p:cBhvr>
                                      <p:to x="100000" y="60000"/>
                                    </p:animScale>
                                    <p:animScale>
                                      <p:cBhvr>
                                        <p:cTn id="75" dur="166" decel="50000">
                                          <p:stCondLst>
                                            <p:cond delay="676"/>
                                          </p:stCondLst>
                                        </p:cTn>
                                        <p:tgtEl>
                                          <p:spTgt spid="48"/>
                                        </p:tgtEl>
                                      </p:cBhvr>
                                      <p:to x="100000" y="100000"/>
                                    </p:animScale>
                                    <p:animScale>
                                      <p:cBhvr>
                                        <p:cTn id="76" dur="26">
                                          <p:stCondLst>
                                            <p:cond delay="1312"/>
                                          </p:stCondLst>
                                        </p:cTn>
                                        <p:tgtEl>
                                          <p:spTgt spid="48"/>
                                        </p:tgtEl>
                                      </p:cBhvr>
                                      <p:to x="100000" y="80000"/>
                                    </p:animScale>
                                    <p:animScale>
                                      <p:cBhvr>
                                        <p:cTn id="77" dur="166" decel="50000">
                                          <p:stCondLst>
                                            <p:cond delay="1338"/>
                                          </p:stCondLst>
                                        </p:cTn>
                                        <p:tgtEl>
                                          <p:spTgt spid="48"/>
                                        </p:tgtEl>
                                      </p:cBhvr>
                                      <p:to x="100000" y="100000"/>
                                    </p:animScale>
                                    <p:animScale>
                                      <p:cBhvr>
                                        <p:cTn id="78" dur="26">
                                          <p:stCondLst>
                                            <p:cond delay="1642"/>
                                          </p:stCondLst>
                                        </p:cTn>
                                        <p:tgtEl>
                                          <p:spTgt spid="48"/>
                                        </p:tgtEl>
                                      </p:cBhvr>
                                      <p:to x="100000" y="90000"/>
                                    </p:animScale>
                                    <p:animScale>
                                      <p:cBhvr>
                                        <p:cTn id="79" dur="166" decel="50000">
                                          <p:stCondLst>
                                            <p:cond delay="1668"/>
                                          </p:stCondLst>
                                        </p:cTn>
                                        <p:tgtEl>
                                          <p:spTgt spid="48"/>
                                        </p:tgtEl>
                                      </p:cBhvr>
                                      <p:to x="100000" y="100000"/>
                                    </p:animScale>
                                    <p:animScale>
                                      <p:cBhvr>
                                        <p:cTn id="80" dur="26">
                                          <p:stCondLst>
                                            <p:cond delay="1808"/>
                                          </p:stCondLst>
                                        </p:cTn>
                                        <p:tgtEl>
                                          <p:spTgt spid="48"/>
                                        </p:tgtEl>
                                      </p:cBhvr>
                                      <p:to x="100000" y="95000"/>
                                    </p:animScale>
                                    <p:animScale>
                                      <p:cBhvr>
                                        <p:cTn id="81" dur="166" decel="50000">
                                          <p:stCondLst>
                                            <p:cond delay="1834"/>
                                          </p:stCondLst>
                                        </p:cTn>
                                        <p:tgtEl>
                                          <p:spTgt spid="48"/>
                                        </p:tgtEl>
                                      </p:cBhvr>
                                      <p:to x="100000" y="100000"/>
                                    </p:animScale>
                                  </p:childTnLst>
                                </p:cTn>
                              </p:par>
                            </p:childTnLst>
                          </p:cTn>
                        </p:par>
                        <p:par>
                          <p:cTn id="82" fill="hold">
                            <p:stCondLst>
                              <p:cond delay="9500"/>
                            </p:stCondLst>
                            <p:childTnLst>
                              <p:par>
                                <p:cTn id="83" presetID="42" presetClass="entr" presetSubtype="0" fill="hold" nodeType="afterEffect">
                                  <p:stCondLst>
                                    <p:cond delay="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1000"/>
                                        <p:tgtEl>
                                          <p:spTgt spid="56"/>
                                        </p:tgtEl>
                                      </p:cBhvr>
                                    </p:animEffect>
                                    <p:anim calcmode="lin" valueType="num">
                                      <p:cBhvr>
                                        <p:cTn id="86" dur="1000" fill="hold"/>
                                        <p:tgtEl>
                                          <p:spTgt spid="56"/>
                                        </p:tgtEl>
                                        <p:attrNameLst>
                                          <p:attrName>ppt_x</p:attrName>
                                        </p:attrNameLst>
                                      </p:cBhvr>
                                      <p:tavLst>
                                        <p:tav tm="0">
                                          <p:val>
                                            <p:strVal val="#ppt_x"/>
                                          </p:val>
                                        </p:tav>
                                        <p:tav tm="100000">
                                          <p:val>
                                            <p:strVal val="#ppt_x"/>
                                          </p:val>
                                        </p:tav>
                                      </p:tavLst>
                                    </p:anim>
                                    <p:anim calcmode="lin" valueType="num">
                                      <p:cBhvr>
                                        <p:cTn id="87" dur="1000" fill="hold"/>
                                        <p:tgtEl>
                                          <p:spTgt spid="56"/>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nodeType="after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fade">
                                      <p:cBhvr>
                                        <p:cTn id="91" dur="1000"/>
                                        <p:tgtEl>
                                          <p:spTgt spid="57"/>
                                        </p:tgtEl>
                                      </p:cBhvr>
                                    </p:animEffect>
                                    <p:anim calcmode="lin" valueType="num">
                                      <p:cBhvr>
                                        <p:cTn id="92" dur="1000" fill="hold"/>
                                        <p:tgtEl>
                                          <p:spTgt spid="57"/>
                                        </p:tgtEl>
                                        <p:attrNameLst>
                                          <p:attrName>ppt_x</p:attrName>
                                        </p:attrNameLst>
                                      </p:cBhvr>
                                      <p:tavLst>
                                        <p:tav tm="0">
                                          <p:val>
                                            <p:strVal val="#ppt_x"/>
                                          </p:val>
                                        </p:tav>
                                        <p:tav tm="100000">
                                          <p:val>
                                            <p:strVal val="#ppt_x"/>
                                          </p:val>
                                        </p:tav>
                                      </p:tavLst>
                                    </p:anim>
                                    <p:anim calcmode="lin" valueType="num">
                                      <p:cBhvr>
                                        <p:cTn id="93" dur="1000" fill="hold"/>
                                        <p:tgtEl>
                                          <p:spTgt spid="57"/>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1000"/>
                                        <p:tgtEl>
                                          <p:spTgt spid="58"/>
                                        </p:tgtEl>
                                      </p:cBhvr>
                                    </p:animEffect>
                                    <p:anim calcmode="lin" valueType="num">
                                      <p:cBhvr>
                                        <p:cTn id="98" dur="1000" fill="hold"/>
                                        <p:tgtEl>
                                          <p:spTgt spid="58"/>
                                        </p:tgtEl>
                                        <p:attrNameLst>
                                          <p:attrName>ppt_x</p:attrName>
                                        </p:attrNameLst>
                                      </p:cBhvr>
                                      <p:tavLst>
                                        <p:tav tm="0">
                                          <p:val>
                                            <p:strVal val="#ppt_x"/>
                                          </p:val>
                                        </p:tav>
                                        <p:tav tm="100000">
                                          <p:val>
                                            <p:strVal val="#ppt_x"/>
                                          </p:val>
                                        </p:tav>
                                      </p:tavLst>
                                    </p:anim>
                                    <p:anim calcmode="lin" valueType="num">
                                      <p:cBhvr>
                                        <p:cTn id="99" dur="1000" fill="hold"/>
                                        <p:tgtEl>
                                          <p:spTgt spid="58"/>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nodeType="afterEffect">
                                  <p:stCondLst>
                                    <p:cond delay="0"/>
                                  </p:stCondLst>
                                  <p:childTnLst>
                                    <p:set>
                                      <p:cBhvr>
                                        <p:cTn id="102" dur="1" fill="hold">
                                          <p:stCondLst>
                                            <p:cond delay="0"/>
                                          </p:stCondLst>
                                        </p:cTn>
                                        <p:tgtEl>
                                          <p:spTgt spid="59"/>
                                        </p:tgtEl>
                                        <p:attrNameLst>
                                          <p:attrName>style.visibility</p:attrName>
                                        </p:attrNameLst>
                                      </p:cBhvr>
                                      <p:to>
                                        <p:strVal val="visible"/>
                                      </p:to>
                                    </p:set>
                                    <p:animEffect transition="in" filter="fade">
                                      <p:cBhvr>
                                        <p:cTn id="103" dur="1000"/>
                                        <p:tgtEl>
                                          <p:spTgt spid="59"/>
                                        </p:tgtEl>
                                      </p:cBhvr>
                                    </p:animEffect>
                                    <p:anim calcmode="lin" valueType="num">
                                      <p:cBhvr>
                                        <p:cTn id="104" dur="1000" fill="hold"/>
                                        <p:tgtEl>
                                          <p:spTgt spid="59"/>
                                        </p:tgtEl>
                                        <p:attrNameLst>
                                          <p:attrName>ppt_x</p:attrName>
                                        </p:attrNameLst>
                                      </p:cBhvr>
                                      <p:tavLst>
                                        <p:tav tm="0">
                                          <p:val>
                                            <p:strVal val="#ppt_x"/>
                                          </p:val>
                                        </p:tav>
                                        <p:tav tm="100000">
                                          <p:val>
                                            <p:strVal val="#ppt_x"/>
                                          </p:val>
                                        </p:tav>
                                      </p:tavLst>
                                    </p:anim>
                                    <p:anim calcmode="lin" valueType="num">
                                      <p:cBhvr>
                                        <p:cTn id="10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7999"/>
          </a:xfrm>
          <a:prstGeom prst="rect">
            <a:avLst/>
          </a:prstGeom>
          <a:solidFill>
            <a:srgbClr val="C7E1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8FA9"/>
              </a:solidFill>
              <a:cs typeface="+mn-ea"/>
              <a:sym typeface="+mn-lt"/>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9110" y="1475799"/>
            <a:ext cx="3113315" cy="3610228"/>
          </a:xfrm>
          <a:prstGeom prst="rect">
            <a:avLst/>
          </a:prstGeom>
        </p:spPr>
      </p:pic>
      <p:grpSp>
        <p:nvGrpSpPr>
          <p:cNvPr id="2" name="组合 1"/>
          <p:cNvGrpSpPr/>
          <p:nvPr/>
        </p:nvGrpSpPr>
        <p:grpSpPr>
          <a:xfrm>
            <a:off x="799196" y="2461942"/>
            <a:ext cx="3562905" cy="2747373"/>
            <a:chOff x="799196" y="2461942"/>
            <a:chExt cx="3562905" cy="2747373"/>
          </a:xfrm>
        </p:grpSpPr>
        <p:sp>
          <p:nvSpPr>
            <p:cNvPr id="5" name="矩形 4"/>
            <p:cNvSpPr/>
            <p:nvPr/>
          </p:nvSpPr>
          <p:spPr>
            <a:xfrm>
              <a:off x="2022996" y="2461942"/>
              <a:ext cx="2069609" cy="476994"/>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799196" y="3177990"/>
              <a:ext cx="3562905" cy="2031325"/>
            </a:xfrm>
            <a:prstGeom prst="rect">
              <a:avLst/>
            </a:prstGeom>
            <a:noFill/>
          </p:spPr>
          <p:txBody>
            <a:bodyPr wrap="square" rtlCol="0">
              <a:spAutoFit/>
            </a:bodyPr>
            <a:lstStyle/>
            <a:p>
              <a:pPr algn="ctr">
                <a:lnSpc>
                  <a:spcPct val="150000"/>
                </a:lnSpc>
              </a:pPr>
              <a:r>
                <a:rPr lang="zh-CN" altLang="en-US" sz="1200" dirty="0">
                  <a:cs typeface="+mn-ea"/>
                  <a:sym typeface="+mn-lt"/>
                </a:rPr>
                <a:t>ここをクリックしてテキストコンテンツを入力し、ここをクリックしてテキストコンテンツを入力するテキストコンテンツを入力するここをクリックしてテキストコンテンツを入力するにはここをクリックしてテキストコンテンツを入力するにはここをクリックし、ここをクリックして内容を入力し、ここをクリックして ここをクリックしてテキストコンテンツを入力してください</a:t>
              </a:r>
            </a:p>
            <a:p>
              <a:pPr algn="ctr">
                <a:lnSpc>
                  <a:spcPct val="150000"/>
                </a:lnSpc>
              </a:pPr>
              <a:endParaRPr lang="zh-CN" altLang="en-US" sz="1200" dirty="0">
                <a:cs typeface="+mn-ea"/>
                <a:sym typeface="+mn-lt"/>
              </a:endParaRPr>
            </a:p>
          </p:txBody>
        </p:sp>
        <p:sp>
          <p:nvSpPr>
            <p:cNvPr id="7" name="文本框 6"/>
            <p:cNvSpPr txBox="1"/>
            <p:nvPr/>
          </p:nvSpPr>
          <p:spPr>
            <a:xfrm>
              <a:off x="2096600" y="2523611"/>
              <a:ext cx="1996006" cy="400110"/>
            </a:xfrm>
            <a:prstGeom prst="rect">
              <a:avLst/>
            </a:prstGeom>
            <a:noFill/>
          </p:spPr>
          <p:txBody>
            <a:bodyPr wrap="square" rtlCol="0">
              <a:spAutoFit/>
            </a:bodyPr>
            <a:lstStyle/>
            <a:p>
              <a:r>
                <a:rPr lang="zh-CN" altLang="en-US" sz="2000" dirty="0">
                  <a:cs typeface="+mn-ea"/>
                  <a:sym typeface="+mn-lt"/>
                </a:rPr>
                <a:t>タイトルを入力</a:t>
              </a:r>
            </a:p>
          </p:txBody>
        </p:sp>
      </p:gr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46669" t="1205" r="-543" b="76797"/>
          <a:stretch>
            <a:fillRect/>
          </a:stretch>
        </p:blipFill>
        <p:spPr>
          <a:xfrm>
            <a:off x="615199" y="1475799"/>
            <a:ext cx="1491709" cy="1702191"/>
          </a:xfrm>
          <a:prstGeom prst="rect">
            <a:avLst/>
          </a:prstGeom>
        </p:spPr>
      </p:pic>
      <p:grpSp>
        <p:nvGrpSpPr>
          <p:cNvPr id="13" name="组合 12"/>
          <p:cNvGrpSpPr/>
          <p:nvPr/>
        </p:nvGrpSpPr>
        <p:grpSpPr>
          <a:xfrm>
            <a:off x="7789434" y="2461942"/>
            <a:ext cx="3562905" cy="2747373"/>
            <a:chOff x="7789434" y="2461942"/>
            <a:chExt cx="3562905" cy="2747373"/>
          </a:xfrm>
        </p:grpSpPr>
        <p:sp>
          <p:nvSpPr>
            <p:cNvPr id="9" name="矩形 8"/>
            <p:cNvSpPr/>
            <p:nvPr/>
          </p:nvSpPr>
          <p:spPr>
            <a:xfrm>
              <a:off x="9013234" y="2461942"/>
              <a:ext cx="2057219" cy="476994"/>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7789434" y="3177990"/>
              <a:ext cx="3562905" cy="2031325"/>
            </a:xfrm>
            <a:prstGeom prst="rect">
              <a:avLst/>
            </a:prstGeom>
            <a:noFill/>
          </p:spPr>
          <p:txBody>
            <a:bodyPr wrap="square" rtlCol="0">
              <a:spAutoFit/>
            </a:bodyPr>
            <a:lstStyle/>
            <a:p>
              <a:pPr algn="ctr">
                <a:lnSpc>
                  <a:spcPct val="150000"/>
                </a:lnSpc>
              </a:pPr>
              <a:r>
                <a:rPr lang="zh-CN" altLang="en-US" sz="1200" dirty="0">
                  <a:cs typeface="+mn-ea"/>
                  <a:sym typeface="+mn-lt"/>
                </a:rPr>
                <a:t>ここをクリックしてテキストコンテンツを入力し、ここをクリックしてテキストコンテンツを入力するテキストコンテンツを入力するここをクリックしてテキストコンテンツを入力するにはここをクリックしてテキストコンテンツを入力するにはここをクリックし、ここをクリックして内容を入力し、ここをクリックして ここをクリックしてテキストコンテンツを入力してください</a:t>
              </a:r>
            </a:p>
            <a:p>
              <a:pPr algn="ctr">
                <a:lnSpc>
                  <a:spcPct val="150000"/>
                </a:lnSpc>
              </a:pPr>
              <a:endParaRPr lang="zh-CN" altLang="en-US" sz="1200" dirty="0">
                <a:cs typeface="+mn-ea"/>
                <a:sym typeface="+mn-lt"/>
              </a:endParaRPr>
            </a:p>
          </p:txBody>
        </p:sp>
        <p:sp>
          <p:nvSpPr>
            <p:cNvPr id="11" name="文本框 10"/>
            <p:cNvSpPr txBox="1"/>
            <p:nvPr/>
          </p:nvSpPr>
          <p:spPr>
            <a:xfrm>
              <a:off x="9086838" y="2523611"/>
              <a:ext cx="2125659" cy="400110"/>
            </a:xfrm>
            <a:prstGeom prst="rect">
              <a:avLst/>
            </a:prstGeom>
            <a:noFill/>
          </p:spPr>
          <p:txBody>
            <a:bodyPr wrap="square" rtlCol="0">
              <a:spAutoFit/>
            </a:bodyPr>
            <a:lstStyle/>
            <a:p>
              <a:r>
                <a:rPr lang="zh-CN" altLang="en-US" sz="2000" dirty="0">
                  <a:cs typeface="+mn-ea"/>
                  <a:sym typeface="+mn-lt"/>
                </a:rPr>
                <a:t>タイトルを入力</a:t>
              </a:r>
            </a:p>
          </p:txBody>
        </p:sp>
      </p:grpSp>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45686" t="47460" r="1581" b="26699"/>
          <a:stretch>
            <a:fillRect/>
          </a:stretch>
        </p:blipFill>
        <p:spPr>
          <a:xfrm>
            <a:off x="7502254" y="1178480"/>
            <a:ext cx="1460112" cy="19995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250" fill="hold"/>
                                        <p:tgtEl>
                                          <p:spTgt spid="8"/>
                                        </p:tgtEl>
                                        <p:attrNameLst>
                                          <p:attrName>ppt_w</p:attrName>
                                        </p:attrNameLst>
                                      </p:cBhvr>
                                      <p:tavLst>
                                        <p:tav tm="0">
                                          <p:val>
                                            <p:fltVal val="0"/>
                                          </p:val>
                                        </p:tav>
                                        <p:tav tm="100000">
                                          <p:val>
                                            <p:strVal val="#ppt_w"/>
                                          </p:val>
                                        </p:tav>
                                      </p:tavLst>
                                    </p:anim>
                                    <p:anim calcmode="lin" valueType="num">
                                      <p:cBhvr>
                                        <p:cTn id="14" dur="1250" fill="hold"/>
                                        <p:tgtEl>
                                          <p:spTgt spid="8"/>
                                        </p:tgtEl>
                                        <p:attrNameLst>
                                          <p:attrName>ppt_h</p:attrName>
                                        </p:attrNameLst>
                                      </p:cBhvr>
                                      <p:tavLst>
                                        <p:tav tm="0">
                                          <p:val>
                                            <p:fltVal val="0"/>
                                          </p:val>
                                        </p:tav>
                                        <p:tav tm="100000">
                                          <p:val>
                                            <p:strVal val="#ppt_h"/>
                                          </p:val>
                                        </p:tav>
                                      </p:tavLst>
                                    </p:anim>
                                    <p:anim calcmode="lin" valueType="num">
                                      <p:cBhvr>
                                        <p:cTn id="15" dur="1250" fill="hold"/>
                                        <p:tgtEl>
                                          <p:spTgt spid="8"/>
                                        </p:tgtEl>
                                        <p:attrNameLst>
                                          <p:attrName>style.rotation</p:attrName>
                                        </p:attrNameLst>
                                      </p:cBhvr>
                                      <p:tavLst>
                                        <p:tav tm="0">
                                          <p:val>
                                            <p:fltVal val="90"/>
                                          </p:val>
                                        </p:tav>
                                        <p:tav tm="100000">
                                          <p:val>
                                            <p:fltVal val="0"/>
                                          </p:val>
                                        </p:tav>
                                      </p:tavLst>
                                    </p:anim>
                                    <p:animEffect transition="in" filter="fade">
                                      <p:cBhvr>
                                        <p:cTn id="16" dur="1250"/>
                                        <p:tgtEl>
                                          <p:spTgt spid="8"/>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31"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 calcmode="lin" valueType="num">
                                      <p:cBhvr>
                                        <p:cTn id="28" dur="1000" fill="hold"/>
                                        <p:tgtEl>
                                          <p:spTgt spid="12"/>
                                        </p:tgtEl>
                                        <p:attrNameLst>
                                          <p:attrName>style.rotation</p:attrName>
                                        </p:attrNameLst>
                                      </p:cBhvr>
                                      <p:tavLst>
                                        <p:tav tm="0">
                                          <p:val>
                                            <p:fltVal val="90"/>
                                          </p:val>
                                        </p:tav>
                                        <p:tav tm="100000">
                                          <p:val>
                                            <p:fltVal val="0"/>
                                          </p:val>
                                        </p:tav>
                                      </p:tavLst>
                                    </p:anim>
                                    <p:animEffect transition="in" filter="fade">
                                      <p:cBhvr>
                                        <p:cTn id="29" dur="1000"/>
                                        <p:tgtEl>
                                          <p:spTgt spid="12"/>
                                        </p:tgtEl>
                                      </p:cBhvr>
                                    </p:animEffect>
                                  </p:childTnLst>
                                </p:cTn>
                              </p:par>
                            </p:childTnLst>
                          </p:cTn>
                        </p:par>
                        <p:par>
                          <p:cTn id="30" fill="hold">
                            <p:stCondLst>
                              <p:cond delay="4000"/>
                            </p:stCondLst>
                            <p:childTnLst>
                              <p:par>
                                <p:cTn id="31" presetID="42"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7999"/>
          </a:xfrm>
          <a:prstGeom prst="rect">
            <a:avLst/>
          </a:prstGeom>
          <a:solidFill>
            <a:srgbClr val="C7E1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8FA9"/>
              </a:solidFill>
              <a:cs typeface="+mn-ea"/>
              <a:sym typeface="+mn-lt"/>
            </a:endParaRPr>
          </a:p>
        </p:txBody>
      </p:sp>
      <p:grpSp>
        <p:nvGrpSpPr>
          <p:cNvPr id="17" name="组合 16"/>
          <p:cNvGrpSpPr/>
          <p:nvPr/>
        </p:nvGrpSpPr>
        <p:grpSpPr>
          <a:xfrm>
            <a:off x="2288344" y="1390667"/>
            <a:ext cx="9903656" cy="4159594"/>
            <a:chOff x="2288344" y="1390667"/>
            <a:chExt cx="9903656" cy="4159594"/>
          </a:xfrm>
        </p:grpSpPr>
        <p:cxnSp>
          <p:nvCxnSpPr>
            <p:cNvPr id="3" name="直接连接符 2"/>
            <p:cNvCxnSpPr/>
            <p:nvPr/>
          </p:nvCxnSpPr>
          <p:spPr>
            <a:xfrm>
              <a:off x="2288344" y="1390667"/>
              <a:ext cx="9903655" cy="0"/>
            </a:xfrm>
            <a:prstGeom prst="line">
              <a:avLst/>
            </a:prstGeom>
            <a:ln w="19050">
              <a:solidFill>
                <a:srgbClr val="951B1E"/>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288345" y="5550261"/>
              <a:ext cx="9903655" cy="0"/>
            </a:xfrm>
            <a:prstGeom prst="line">
              <a:avLst/>
            </a:prstGeom>
            <a:ln w="19050">
              <a:solidFill>
                <a:srgbClr val="951B1E"/>
              </a:solidFill>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11099894" y="-31591"/>
            <a:ext cx="1092106" cy="3488728"/>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文本框 11"/>
          <p:cNvSpPr txBox="1"/>
          <p:nvPr/>
        </p:nvSpPr>
        <p:spPr>
          <a:xfrm>
            <a:off x="10991329" y="404477"/>
            <a:ext cx="1169551" cy="2616591"/>
          </a:xfrm>
          <a:prstGeom prst="rect">
            <a:avLst/>
          </a:prstGeom>
          <a:noFill/>
        </p:spPr>
        <p:txBody>
          <a:bodyPr vert="eaVert" wrap="square" rtlCol="0">
            <a:spAutoFit/>
          </a:bodyPr>
          <a:lstStyle/>
          <a:p>
            <a:r>
              <a:rPr lang="zh-CN" altLang="en-US" sz="3200" b="1" dirty="0">
                <a:cs typeface="+mn-ea"/>
                <a:sym typeface="+mn-lt"/>
              </a:rPr>
              <a:t>年は歌のようである</a:t>
            </a:r>
          </a:p>
        </p:txBody>
      </p:sp>
      <p:sp>
        <p:nvSpPr>
          <p:cNvPr id="13" name="文本框 12"/>
          <p:cNvSpPr txBox="1"/>
          <p:nvPr/>
        </p:nvSpPr>
        <p:spPr>
          <a:xfrm>
            <a:off x="4172946" y="1861163"/>
            <a:ext cx="5309146" cy="3245258"/>
          </a:xfrm>
          <a:prstGeom prst="rect">
            <a:avLst/>
          </a:prstGeom>
          <a:noFill/>
        </p:spPr>
        <p:txBody>
          <a:bodyPr vert="eaVert" wrap="square" rtlCol="0">
            <a:spAutoFit/>
          </a:bodyPr>
          <a:lstStyle/>
          <a:p>
            <a:pPr>
              <a:lnSpc>
                <a:spcPct val="200000"/>
              </a:lnSpc>
            </a:pPr>
            <a:r>
              <a:rPr lang="zh-CN" altLang="en-US" sz="1200" dirty="0">
                <a:cs typeface="+mn-ea"/>
                <a:sym typeface="+mn-lt"/>
              </a:rPr>
              <a:t>ここをクリックしてテキストコンテンツを入力し、ここをクリックしてテキストコンテンツを入力し、ここをクリックしてテキストの内容を入力するにはここにテキストコンテンツを、ここをクリックして入力して、ここをここでは、ここにテキストの内容を入力するにはクリックし、ここを ここをクリックしてテキストコンテンツを入力し、ここをクリックしてテキストコンテンツを入力するテキストコンテンツを入力するにはここをクリックしてテキストコンテンツを入力するには、ここをクリックしてテキストの内容を入力するには、ここを選択し、ここをクリックし、テキストコンテンツを入力する ここをクリックしてテキストコンテンツを入力するにはここをクリックしてテキストコンテンツを入力するにはここをクリックしてテキストコンテンツを入力するここをクリックしてくださいテキストコンテンツを入力するにはここクリックしてください。</a:t>
            </a:r>
          </a:p>
        </p:txBody>
      </p:sp>
      <p:sp>
        <p:nvSpPr>
          <p:cNvPr id="16" name="矩形 15"/>
          <p:cNvSpPr/>
          <p:nvPr/>
        </p:nvSpPr>
        <p:spPr>
          <a:xfrm>
            <a:off x="0" y="1387824"/>
            <a:ext cx="2288344" cy="4176505"/>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5" name="PA_图片 17"/>
          <p:cNvPicPr>
            <a:picLocks noChangeAspect="1"/>
          </p:cNvPicPr>
          <p:nvPr>
            <p:custDataLst>
              <p:tags r:id="rId1"/>
            </p:custDataLst>
          </p:nvPr>
        </p:nvPicPr>
        <p:blipFill rotWithShape="1">
          <a:blip r:embed="rId3" cstate="print">
            <a:extLst>
              <a:ext uri="{28A0092B-C50C-407E-A947-70E740481C1C}">
                <a14:useLocalDpi xmlns:a14="http://schemas.microsoft.com/office/drawing/2010/main" val="0"/>
              </a:ext>
            </a:extLst>
          </a:blip>
          <a:srcRect l="1499" t="-942" r="-11351" b="-550"/>
          <a:stretch>
            <a:fillRect/>
          </a:stretch>
        </p:blipFill>
        <p:spPr>
          <a:xfrm>
            <a:off x="448668" y="1387824"/>
            <a:ext cx="1572875" cy="27644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a14="http://schemas.microsoft.com/office/drawing/2010/main"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6" presetClass="entr" presetSubtype="16"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in)">
                                      <p:cBhvr>
                                        <p:cTn id="19" dur="2000"/>
                                        <p:tgtEl>
                                          <p:spTgt spid="17"/>
                                        </p:tgtEl>
                                      </p:cBhvr>
                                    </p:animEffect>
                                  </p:childTnLst>
                                </p:cTn>
                              </p:par>
                            </p:childTnLst>
                          </p:cTn>
                        </p:par>
                        <p:par>
                          <p:cTn id="20" fill="hold">
                            <p:stCondLst>
                              <p:cond delay="3500"/>
                            </p:stCondLst>
                            <p:childTnLst>
                              <p:par>
                                <p:cTn id="21" presetID="42"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4500"/>
                            </p:stCondLst>
                            <p:childTnLst>
                              <p:par>
                                <p:cTn id="27" presetID="53" presetClass="entr" presetSubtype="16"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rgbClr val="C7E1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8FA9"/>
              </a:solidFill>
              <a:cs typeface="+mn-ea"/>
              <a:sym typeface="+mn-lt"/>
            </a:endParaRPr>
          </a:p>
        </p:txBody>
      </p:sp>
      <p:pic>
        <p:nvPicPr>
          <p:cNvPr id="11" name="图片 10"/>
          <p:cNvPicPr>
            <a:picLocks noChangeAspect="1"/>
          </p:cNvPicPr>
          <p:nvPr/>
        </p:nvPicPr>
        <p:blipFill rotWithShape="1">
          <a:blip r:embed="rId2">
            <a:extLst>
              <a:ext uri="{28A0092B-C50C-407E-A947-70E740481C1C}">
                <a14:useLocalDpi xmlns:a14="http://schemas.microsoft.com/office/drawing/2010/main" val="0"/>
              </a:ext>
            </a:extLst>
          </a:blip>
          <a:srcRect t="18443" b="13514"/>
          <a:stretch>
            <a:fillRect/>
          </a:stretch>
        </p:blipFill>
        <p:spPr>
          <a:xfrm>
            <a:off x="1" y="3767436"/>
            <a:ext cx="6851647" cy="3090564"/>
          </a:xfrm>
          <a:prstGeom prst="rect">
            <a:avLst/>
          </a:prstGeom>
        </p:spPr>
      </p:pic>
      <p:grpSp>
        <p:nvGrpSpPr>
          <p:cNvPr id="23" name="组合 22"/>
          <p:cNvGrpSpPr/>
          <p:nvPr/>
        </p:nvGrpSpPr>
        <p:grpSpPr>
          <a:xfrm>
            <a:off x="2784179" y="731478"/>
            <a:ext cx="5097780" cy="4911107"/>
            <a:chOff x="2784179" y="731478"/>
            <a:chExt cx="5097780" cy="4911107"/>
          </a:xfrm>
        </p:grpSpPr>
        <p:sp>
          <p:nvSpPr>
            <p:cNvPr id="21" name="流程图: 决策 20"/>
            <p:cNvSpPr/>
            <p:nvPr/>
          </p:nvSpPr>
          <p:spPr>
            <a:xfrm>
              <a:off x="2784179" y="731478"/>
              <a:ext cx="5097780" cy="491110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流程图: 决策 21"/>
            <p:cNvSpPr/>
            <p:nvPr/>
          </p:nvSpPr>
          <p:spPr>
            <a:xfrm>
              <a:off x="3043548" y="976115"/>
              <a:ext cx="4574564" cy="4423200"/>
            </a:xfrm>
            <a:prstGeom prst="flowChartDecision">
              <a:avLst/>
            </a:prstGeom>
            <a:solidFill>
              <a:schemeClr val="bg1"/>
            </a:solidFill>
            <a:ln w="19050">
              <a:solidFill>
                <a:srgbClr val="00BAD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 name="文本框 13"/>
          <p:cNvSpPr txBox="1"/>
          <p:nvPr/>
        </p:nvSpPr>
        <p:spPr>
          <a:xfrm>
            <a:off x="3043547" y="2124157"/>
            <a:ext cx="4510457" cy="1754326"/>
          </a:xfrm>
          <a:prstGeom prst="rect">
            <a:avLst/>
          </a:prstGeom>
          <a:noFill/>
        </p:spPr>
        <p:txBody>
          <a:bodyPr wrap="square" rtlCol="0">
            <a:spAutoFit/>
          </a:bodyPr>
          <a:lstStyle/>
          <a:p>
            <a:pPr algn="ctr"/>
            <a:r>
              <a:rPr lang="zh-CN" altLang="en-US" sz="5400" b="1" dirty="0">
                <a:solidFill>
                  <a:srgbClr val="00BADA"/>
                </a:solidFill>
                <a:cs typeface="+mn-ea"/>
                <a:sym typeface="+mn-lt"/>
              </a:rPr>
              <a:t>感謝</a:t>
            </a:r>
            <a:endParaRPr lang="en-US" altLang="zh-CN" sz="5400" b="1" dirty="0">
              <a:solidFill>
                <a:srgbClr val="00BADA"/>
              </a:solidFill>
              <a:cs typeface="+mn-ea"/>
              <a:sym typeface="+mn-lt"/>
            </a:endParaRPr>
          </a:p>
          <a:p>
            <a:pPr algn="ctr"/>
            <a:r>
              <a:rPr lang="zh-CN" altLang="en-US" sz="5400" b="1" dirty="0">
                <a:solidFill>
                  <a:srgbClr val="00BADA"/>
                </a:solidFill>
                <a:cs typeface="+mn-ea"/>
                <a:sym typeface="+mn-lt"/>
              </a:rPr>
              <a:t>お 楽しみ ください</a:t>
            </a: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498" b="51745"/>
          <a:stretch>
            <a:fillRect/>
          </a:stretch>
        </p:blipFill>
        <p:spPr>
          <a:xfrm>
            <a:off x="6851648" y="905712"/>
            <a:ext cx="3412114" cy="4648912"/>
          </a:xfrm>
          <a:prstGeom prst="rect">
            <a:avLst/>
          </a:prstGeom>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l="12821" t="30111" r="8992" b="29574"/>
          <a:stretch>
            <a:fillRect/>
          </a:stretch>
        </p:blipFill>
        <p:spPr>
          <a:xfrm>
            <a:off x="505145" y="153356"/>
            <a:ext cx="2345535" cy="10846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0">
        <p15:prstTrans prst="origami"/>
      </p:transition>
    </mc:Choice>
    <mc:Fallback xmlns:p14="http://schemas.microsoft.com/office/powerpoint/2010/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anim calcmode="lin" valueType="num">
                                      <p:cBhvr>
                                        <p:cTn id="8" dur="2000" fill="hold"/>
                                        <p:tgtEl>
                                          <p:spTgt spid="23"/>
                                        </p:tgtEl>
                                        <p:attrNameLst>
                                          <p:attrName>ppt_w</p:attrName>
                                        </p:attrNameLst>
                                      </p:cBhvr>
                                      <p:tavLst>
                                        <p:tav tm="0" fmla="#ppt_w*sin(2.5*pi*$)">
                                          <p:val>
                                            <p:fltVal val="0"/>
                                          </p:val>
                                        </p:tav>
                                        <p:tav tm="100000">
                                          <p:val>
                                            <p:fltVal val="1"/>
                                          </p:val>
                                        </p:tav>
                                      </p:tavLst>
                                    </p:anim>
                                    <p:anim calcmode="lin" valueType="num">
                                      <p:cBhvr>
                                        <p:cTn id="9" dur="2000" fill="hold"/>
                                        <p:tgtEl>
                                          <p:spTgt spid="23"/>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2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無料ダウンロードのための最高の PPT テンプレート</a:t>
            </a: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321051" y="844551"/>
            <a:ext cx="5549900" cy="128058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7999"/>
          </a:xfrm>
          <a:prstGeom prst="rect">
            <a:avLst/>
          </a:prstGeom>
          <a:solidFill>
            <a:srgbClr val="C7E1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8FA9"/>
              </a:solidFill>
              <a:cs typeface="+mn-ea"/>
              <a:sym typeface="+mn-lt"/>
            </a:endParaRPr>
          </a:p>
        </p:txBody>
      </p:sp>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t="18443" b="13514"/>
          <a:stretch>
            <a:fillRect/>
          </a:stretch>
        </p:blipFill>
        <p:spPr>
          <a:xfrm>
            <a:off x="0" y="3243914"/>
            <a:ext cx="8012272" cy="3614086"/>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51793" t="24140" r="-543" b="52789"/>
          <a:stretch>
            <a:fillRect/>
          </a:stretch>
        </p:blipFill>
        <p:spPr>
          <a:xfrm>
            <a:off x="3982514" y="1774618"/>
            <a:ext cx="1349829" cy="1785286"/>
          </a:xfrm>
          <a:prstGeom prst="rect">
            <a:avLst/>
          </a:prstGeom>
        </p:spPr>
      </p:pic>
      <p:grpSp>
        <p:nvGrpSpPr>
          <p:cNvPr id="2" name="组合 1"/>
          <p:cNvGrpSpPr/>
          <p:nvPr/>
        </p:nvGrpSpPr>
        <p:grpSpPr>
          <a:xfrm>
            <a:off x="5404039" y="2218774"/>
            <a:ext cx="3043091" cy="707888"/>
            <a:chOff x="5404039" y="2218774"/>
            <a:chExt cx="3043091" cy="707888"/>
          </a:xfrm>
        </p:grpSpPr>
        <p:sp>
          <p:nvSpPr>
            <p:cNvPr id="14" name="矩形 13"/>
            <p:cNvSpPr/>
            <p:nvPr/>
          </p:nvSpPr>
          <p:spPr>
            <a:xfrm>
              <a:off x="5404039" y="2218774"/>
              <a:ext cx="3043091" cy="707888"/>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5404039" y="2218776"/>
              <a:ext cx="3005544" cy="707886"/>
            </a:xfrm>
            <a:prstGeom prst="rect">
              <a:avLst/>
            </a:prstGeom>
            <a:noFill/>
          </p:spPr>
          <p:txBody>
            <a:bodyPr wrap="square" rtlCol="0">
              <a:spAutoFit/>
            </a:bodyPr>
            <a:lstStyle/>
            <a:p>
              <a:pPr algn="dist"/>
              <a:r>
                <a:rPr lang="zh-CN" altLang="en-US" sz="4000" b="1" dirty="0">
                  <a:cs typeface="+mn-ea"/>
                  <a:sym typeface="+mn-lt"/>
                </a:rPr>
                <a:t>第1章バック</a:t>
              </a:r>
            </a:p>
          </p:txBody>
        </p:sp>
      </p:grpSp>
      <p:sp>
        <p:nvSpPr>
          <p:cNvPr id="8" name="文本框 7"/>
          <p:cNvSpPr txBox="1"/>
          <p:nvPr/>
        </p:nvSpPr>
        <p:spPr>
          <a:xfrm>
            <a:off x="5368190" y="3039099"/>
            <a:ext cx="3114787" cy="1384995"/>
          </a:xfrm>
          <a:prstGeom prst="rect">
            <a:avLst/>
          </a:prstGeom>
          <a:noFill/>
        </p:spPr>
        <p:txBody>
          <a:bodyPr wrap="square" rtlCol="0">
            <a:spAutoFit/>
          </a:bodyPr>
          <a:lstStyle/>
          <a:p>
            <a:pPr algn="ctr">
              <a:lnSpc>
                <a:spcPct val="150000"/>
              </a:lnSpc>
            </a:pPr>
            <a:r>
              <a:rPr lang="zh-CN" altLang="en-US" sz="1400" dirty="0">
                <a:cs typeface="+mn-ea"/>
                <a:sym typeface="+mn-lt"/>
              </a:rPr>
              <a:t>ここをクリックしてテキストコンテンツを入力するにはここをクリックしてテキストコンテンツを入力してくださいここをクリックしてテキストコンテンツを入力する</a:t>
            </a:r>
          </a:p>
          <a:p>
            <a:pPr algn="ctr">
              <a:lnSpc>
                <a:spcPct val="150000"/>
              </a:lnSpc>
            </a:pPr>
            <a:endParaRPr lang="zh-CN" altLang="en-US" sz="1400" dirty="0">
              <a:cs typeface="+mn-ea"/>
              <a:sym typeface="+mn-lt"/>
            </a:endParaRPr>
          </a:p>
        </p:txBody>
      </p:sp>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l="12821" t="30111" r="8992" b="29574"/>
          <a:stretch>
            <a:fillRect/>
          </a:stretch>
        </p:blipFill>
        <p:spPr>
          <a:xfrm>
            <a:off x="9631552" y="458648"/>
            <a:ext cx="2324186" cy="107473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p14="http://schemas.microsoft.com/office/powerpoint/2010/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7999"/>
          </a:xfrm>
          <a:prstGeom prst="rect">
            <a:avLst/>
          </a:prstGeom>
          <a:solidFill>
            <a:srgbClr val="C7E1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8FA9"/>
              </a:solidFill>
              <a:cs typeface="+mn-ea"/>
              <a:sym typeface="+mn-lt"/>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50533">
            <a:off x="6874391" y="859816"/>
            <a:ext cx="4452675" cy="4452675"/>
          </a:xfrm>
          <a:prstGeom prst="rect">
            <a:avLst/>
          </a:prstGeom>
        </p:spPr>
      </p:pic>
      <p:grpSp>
        <p:nvGrpSpPr>
          <p:cNvPr id="2" name="组合 1"/>
          <p:cNvGrpSpPr/>
          <p:nvPr/>
        </p:nvGrpSpPr>
        <p:grpSpPr>
          <a:xfrm>
            <a:off x="2570046" y="1484017"/>
            <a:ext cx="2546265" cy="523220"/>
            <a:chOff x="2570046" y="1484017"/>
            <a:chExt cx="2546265" cy="523220"/>
          </a:xfrm>
        </p:grpSpPr>
        <p:sp>
          <p:nvSpPr>
            <p:cNvPr id="21" name="矩形 20"/>
            <p:cNvSpPr/>
            <p:nvPr/>
          </p:nvSpPr>
          <p:spPr>
            <a:xfrm>
              <a:off x="2570059" y="1484017"/>
              <a:ext cx="2546252" cy="523220"/>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2570046" y="1494321"/>
              <a:ext cx="2546252" cy="369332"/>
            </a:xfrm>
            <a:prstGeom prst="rect">
              <a:avLst/>
            </a:prstGeom>
            <a:noFill/>
          </p:spPr>
          <p:txBody>
            <a:bodyPr wrap="square" rtlCol="0">
              <a:spAutoFit/>
            </a:bodyPr>
            <a:lstStyle/>
            <a:p>
              <a:r>
                <a:rPr lang="en-US" altLang="zh-CN" dirty="0">
                  <a:cs typeface="+mn-ea"/>
                  <a:sym typeface="+mn-lt"/>
                </a:rPr>
                <a:t>36%    </a:t>
              </a:r>
              <a:r>
                <a:rPr lang="zh-CN" altLang="en-US" dirty="0">
                  <a:cs typeface="+mn-ea"/>
                  <a:sym typeface="+mn-lt"/>
                </a:rPr>
                <a:t>タイトルを入力</a:t>
              </a:r>
            </a:p>
          </p:txBody>
        </p:sp>
      </p:grpSp>
      <p:sp>
        <p:nvSpPr>
          <p:cNvPr id="7" name="文本框 6"/>
          <p:cNvSpPr txBox="1"/>
          <p:nvPr/>
        </p:nvSpPr>
        <p:spPr>
          <a:xfrm>
            <a:off x="1927289" y="1995043"/>
            <a:ext cx="4644888" cy="1477328"/>
          </a:xfrm>
          <a:prstGeom prst="rect">
            <a:avLst/>
          </a:prstGeom>
          <a:noFill/>
        </p:spPr>
        <p:txBody>
          <a:bodyPr wrap="square" rtlCol="0">
            <a:spAutoFit/>
          </a:bodyPr>
          <a:lstStyle/>
          <a:p>
            <a:pPr>
              <a:lnSpc>
                <a:spcPct val="150000"/>
              </a:lnSpc>
            </a:pPr>
            <a:r>
              <a:rPr lang="zh-CN" altLang="en-US" sz="1000" dirty="0">
                <a:cs typeface="+mn-ea"/>
                <a:sym typeface="+mn-lt"/>
              </a:rPr>
              <a:t>ここをクリックしてテキストコンテンツを入力し、ここをクリックしてテキストコンテンツを入力するにはここをクリックし、テキストコンテンツを入力するにはここをクリックしてテキストコンテンツを入力するには、ここをクリックし、テキストの内容を入力するにはここをクリックしてください。</a:t>
            </a:r>
          </a:p>
          <a:p>
            <a:pPr>
              <a:lnSpc>
                <a:spcPct val="150000"/>
              </a:lnSpc>
            </a:pPr>
            <a:endParaRPr lang="zh-CN" altLang="en-US" sz="1000" dirty="0">
              <a:cs typeface="+mn-ea"/>
              <a:sym typeface="+mn-lt"/>
            </a:endParaRPr>
          </a:p>
          <a:p>
            <a:pPr>
              <a:lnSpc>
                <a:spcPct val="150000"/>
              </a:lnSpc>
            </a:pPr>
            <a:endParaRPr lang="zh-CN" altLang="en-US" sz="1000" dirty="0">
              <a:cs typeface="+mn-ea"/>
              <a:sym typeface="+mn-lt"/>
            </a:endParaRPr>
          </a:p>
        </p:txBody>
      </p:sp>
      <p:grpSp>
        <p:nvGrpSpPr>
          <p:cNvPr id="3" name="组合 2"/>
          <p:cNvGrpSpPr/>
          <p:nvPr/>
        </p:nvGrpSpPr>
        <p:grpSpPr>
          <a:xfrm>
            <a:off x="2555472" y="3511782"/>
            <a:ext cx="2546252" cy="523220"/>
            <a:chOff x="2555472" y="3511782"/>
            <a:chExt cx="2546252" cy="523220"/>
          </a:xfrm>
        </p:grpSpPr>
        <p:sp>
          <p:nvSpPr>
            <p:cNvPr id="22" name="矩形 21"/>
            <p:cNvSpPr/>
            <p:nvPr/>
          </p:nvSpPr>
          <p:spPr>
            <a:xfrm>
              <a:off x="2555472" y="3511782"/>
              <a:ext cx="2546252" cy="523220"/>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2555472" y="3529179"/>
              <a:ext cx="2546252" cy="369332"/>
            </a:xfrm>
            <a:prstGeom prst="rect">
              <a:avLst/>
            </a:prstGeom>
            <a:noFill/>
          </p:spPr>
          <p:txBody>
            <a:bodyPr wrap="square" rtlCol="0">
              <a:spAutoFit/>
            </a:bodyPr>
            <a:lstStyle/>
            <a:p>
              <a:r>
                <a:rPr lang="en-US" altLang="zh-CN" dirty="0">
                  <a:cs typeface="+mn-ea"/>
                  <a:sym typeface="+mn-lt"/>
                </a:rPr>
                <a:t>64%    </a:t>
              </a:r>
              <a:r>
                <a:rPr lang="zh-CN" altLang="en-US" dirty="0">
                  <a:cs typeface="+mn-ea"/>
                  <a:sym typeface="+mn-lt"/>
                </a:rPr>
                <a:t>タイトルを入力</a:t>
              </a:r>
            </a:p>
          </p:txBody>
        </p:sp>
      </p:grpSp>
      <p:cxnSp>
        <p:nvCxnSpPr>
          <p:cNvPr id="11" name="直接连接符 10"/>
          <p:cNvCxnSpPr/>
          <p:nvPr/>
        </p:nvCxnSpPr>
        <p:spPr>
          <a:xfrm>
            <a:off x="2025761" y="3179299"/>
            <a:ext cx="4532348" cy="0"/>
          </a:xfrm>
          <a:prstGeom prst="line">
            <a:avLst/>
          </a:prstGeom>
          <a:ln>
            <a:solidFill>
              <a:srgbClr val="951B1E"/>
            </a:solidFill>
          </a:ln>
        </p:spPr>
        <p:style>
          <a:lnRef idx="1">
            <a:schemeClr val="accent1"/>
          </a:lnRef>
          <a:fillRef idx="0">
            <a:schemeClr val="accent1"/>
          </a:fillRef>
          <a:effectRef idx="0">
            <a:schemeClr val="accent1"/>
          </a:effectRef>
          <a:fontRef idx="minor">
            <a:schemeClr val="tx1"/>
          </a:fontRef>
        </p:style>
      </p:cxnSp>
      <p:pic>
        <p:nvPicPr>
          <p:cNvPr id="16" name="PA_图片 11"/>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039829" y="1471823"/>
            <a:ext cx="472441" cy="539497"/>
          </a:xfrm>
          <a:prstGeom prst="rect">
            <a:avLst/>
          </a:prstGeom>
        </p:spPr>
      </p:pic>
      <p:pic>
        <p:nvPicPr>
          <p:cNvPr id="17" name="PA_图片 11"/>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039829" y="3517712"/>
            <a:ext cx="472441" cy="539497"/>
          </a:xfrm>
          <a:prstGeom prst="rect">
            <a:avLst/>
          </a:prstGeom>
        </p:spPr>
      </p:pic>
      <p:sp>
        <p:nvSpPr>
          <p:cNvPr id="18" name="文本框 17"/>
          <p:cNvSpPr txBox="1"/>
          <p:nvPr/>
        </p:nvSpPr>
        <p:spPr>
          <a:xfrm>
            <a:off x="1927289" y="4102550"/>
            <a:ext cx="4644888" cy="1477328"/>
          </a:xfrm>
          <a:prstGeom prst="rect">
            <a:avLst/>
          </a:prstGeom>
          <a:noFill/>
        </p:spPr>
        <p:txBody>
          <a:bodyPr wrap="square" rtlCol="0">
            <a:spAutoFit/>
          </a:bodyPr>
          <a:lstStyle/>
          <a:p>
            <a:pPr>
              <a:lnSpc>
                <a:spcPct val="150000"/>
              </a:lnSpc>
            </a:pPr>
            <a:r>
              <a:rPr lang="zh-CN" altLang="en-US" sz="1000" dirty="0">
                <a:cs typeface="+mn-ea"/>
                <a:sym typeface="+mn-lt"/>
              </a:rPr>
              <a:t>ここをクリックしてテキストコンテンツを入力し、ここをクリックしてテキストコンテンツを入力するにはここをクリックし、テキストコンテンツを入力するにはここをクリックしてテキストコンテンツを入力するには、ここをクリックし、テキストの内容を入力するにはここをクリックしてください。</a:t>
            </a:r>
          </a:p>
          <a:p>
            <a:pPr>
              <a:lnSpc>
                <a:spcPct val="150000"/>
              </a:lnSpc>
            </a:pPr>
            <a:endParaRPr lang="zh-CN" altLang="en-US" sz="1000" dirty="0">
              <a:cs typeface="+mn-ea"/>
              <a:sym typeface="+mn-lt"/>
            </a:endParaRPr>
          </a:p>
          <a:p>
            <a:pPr>
              <a:lnSpc>
                <a:spcPct val="150000"/>
              </a:lnSpc>
            </a:pPr>
            <a:endParaRPr lang="zh-CN" altLang="en-US" sz="1000" dirty="0">
              <a:cs typeface="+mn-ea"/>
              <a:sym typeface="+mn-lt"/>
            </a:endParaRPr>
          </a:p>
        </p:txBody>
      </p:sp>
      <p:pic>
        <p:nvPicPr>
          <p:cNvPr id="20" name="PA_图片 10"/>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rot="16879087">
            <a:off x="67382" y="266008"/>
            <a:ext cx="2056568" cy="1447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a14="http://schemas.microsoft.com/office/drawing/2010/main"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6" presetClass="entr" presetSubtype="16"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circle(in)">
                                      <p:cBhvr>
                                        <p:cTn id="44" dur="2000"/>
                                        <p:tgtEl>
                                          <p:spTgt spid="11"/>
                                        </p:tgtEl>
                                      </p:cBhvr>
                                    </p:animEffect>
                                  </p:childTnLst>
                                </p:cTn>
                              </p:par>
                            </p:childTnLst>
                          </p:cTn>
                        </p:par>
                        <p:par>
                          <p:cTn id="45" fill="hold">
                            <p:stCondLst>
                              <p:cond delay="8000"/>
                            </p:stCondLst>
                            <p:childTnLst>
                              <p:par>
                                <p:cTn id="46" presetID="42" presetClass="entr" presetSubtype="0"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42" presetClass="entr" presetSubtype="0"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7999"/>
          </a:xfrm>
          <a:prstGeom prst="rect">
            <a:avLst/>
          </a:prstGeom>
          <a:solidFill>
            <a:srgbClr val="C7E1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A8FA9"/>
              </a:solidFill>
              <a:cs typeface="+mn-ea"/>
              <a:sym typeface="+mn-lt"/>
            </a:endParaRP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5666" t="49409" r="2504" b="-1012"/>
          <a:stretch>
            <a:fillRect/>
          </a:stretch>
        </p:blipFill>
        <p:spPr>
          <a:xfrm>
            <a:off x="4510807" y="1432431"/>
            <a:ext cx="2856429" cy="3993136"/>
          </a:xfrm>
          <a:prstGeom prst="rect">
            <a:avLst/>
          </a:prstGeom>
        </p:spPr>
      </p:pic>
      <p:sp>
        <p:nvSpPr>
          <p:cNvPr id="5" name="文本框 4"/>
          <p:cNvSpPr txBox="1"/>
          <p:nvPr/>
        </p:nvSpPr>
        <p:spPr>
          <a:xfrm>
            <a:off x="1364569" y="2023178"/>
            <a:ext cx="3137092" cy="1200329"/>
          </a:xfrm>
          <a:prstGeom prst="rect">
            <a:avLst/>
          </a:prstGeom>
          <a:noFill/>
        </p:spPr>
        <p:txBody>
          <a:bodyPr wrap="square" rtlCol="0">
            <a:spAutoFit/>
          </a:bodyPr>
          <a:lstStyle/>
          <a:p>
            <a:pPr algn="r">
              <a:lnSpc>
                <a:spcPct val="150000"/>
              </a:lnSpc>
            </a:pPr>
            <a:r>
              <a:rPr lang="zh-CN" altLang="en-US" sz="1200" dirty="0">
                <a:cs typeface="+mn-ea"/>
                <a:sym typeface="+mn-lt"/>
              </a:rPr>
              <a:t>ここをクリックしてテキストコンテンツを入力するには、ここをクリックしてテキストコンテンツを入力するには、ここをクリックしてテキストコンテンツを入力してくださいここを選択してください。</a:t>
            </a:r>
          </a:p>
          <a:p>
            <a:pPr algn="r">
              <a:lnSpc>
                <a:spcPct val="150000"/>
              </a:lnSpc>
            </a:pPr>
            <a:endParaRPr lang="zh-CN" altLang="en-US" sz="1200" dirty="0">
              <a:cs typeface="+mn-ea"/>
              <a:sym typeface="+mn-lt"/>
            </a:endParaRPr>
          </a:p>
        </p:txBody>
      </p:sp>
      <p:grpSp>
        <p:nvGrpSpPr>
          <p:cNvPr id="13" name="组合 12"/>
          <p:cNvGrpSpPr/>
          <p:nvPr/>
        </p:nvGrpSpPr>
        <p:grpSpPr>
          <a:xfrm>
            <a:off x="3078849" y="1572616"/>
            <a:ext cx="1436880" cy="476994"/>
            <a:chOff x="3078849" y="1572616"/>
            <a:chExt cx="1436880" cy="476994"/>
          </a:xfrm>
        </p:grpSpPr>
        <p:sp>
          <p:nvSpPr>
            <p:cNvPr id="16" name="矩形 15"/>
            <p:cNvSpPr/>
            <p:nvPr/>
          </p:nvSpPr>
          <p:spPr>
            <a:xfrm>
              <a:off x="3078849" y="1572616"/>
              <a:ext cx="1284112" cy="476994"/>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3179298" y="1652538"/>
              <a:ext cx="1336431" cy="276999"/>
            </a:xfrm>
            <a:prstGeom prst="rect">
              <a:avLst/>
            </a:prstGeom>
            <a:noFill/>
          </p:spPr>
          <p:txBody>
            <a:bodyPr wrap="square" rtlCol="0">
              <a:spAutoFit/>
            </a:bodyPr>
            <a:lstStyle/>
            <a:p>
              <a:r>
                <a:rPr lang="zh-CN" altLang="en-US" sz="1200" dirty="0">
                  <a:cs typeface="+mn-ea"/>
                  <a:sym typeface="+mn-lt"/>
                </a:rPr>
                <a:t>タイトルを入力</a:t>
              </a:r>
            </a:p>
          </p:txBody>
        </p:sp>
      </p:grpSp>
      <p:sp>
        <p:nvSpPr>
          <p:cNvPr id="6" name="文本框 5"/>
          <p:cNvSpPr txBox="1"/>
          <p:nvPr/>
        </p:nvSpPr>
        <p:spPr>
          <a:xfrm>
            <a:off x="1463042" y="4317474"/>
            <a:ext cx="3137092" cy="1200329"/>
          </a:xfrm>
          <a:prstGeom prst="rect">
            <a:avLst/>
          </a:prstGeom>
          <a:noFill/>
        </p:spPr>
        <p:txBody>
          <a:bodyPr wrap="square" rtlCol="0">
            <a:spAutoFit/>
          </a:bodyPr>
          <a:lstStyle/>
          <a:p>
            <a:pPr algn="r">
              <a:lnSpc>
                <a:spcPct val="150000"/>
              </a:lnSpc>
            </a:pPr>
            <a:r>
              <a:rPr lang="zh-CN" altLang="en-US" sz="1200" dirty="0">
                <a:cs typeface="+mn-ea"/>
                <a:sym typeface="+mn-lt"/>
              </a:rPr>
              <a:t>ここをクリックしてテキストコンテンツを入力するには、ここをクリックしてテキストコンテンツを入力するには、ここをクリックしてテキストコンテンツを入力してくださいここを選択してください。</a:t>
            </a:r>
          </a:p>
          <a:p>
            <a:pPr algn="r">
              <a:lnSpc>
                <a:spcPct val="150000"/>
              </a:lnSpc>
            </a:pPr>
            <a:endParaRPr lang="zh-CN" altLang="en-US" sz="1200" dirty="0">
              <a:cs typeface="+mn-ea"/>
              <a:sym typeface="+mn-lt"/>
            </a:endParaRPr>
          </a:p>
        </p:txBody>
      </p:sp>
      <p:grpSp>
        <p:nvGrpSpPr>
          <p:cNvPr id="19" name="组合 18"/>
          <p:cNvGrpSpPr/>
          <p:nvPr/>
        </p:nvGrpSpPr>
        <p:grpSpPr>
          <a:xfrm>
            <a:off x="3108618" y="3840480"/>
            <a:ext cx="1491175" cy="476994"/>
            <a:chOff x="3108618" y="3840480"/>
            <a:chExt cx="1491175" cy="476994"/>
          </a:xfrm>
        </p:grpSpPr>
        <p:sp>
          <p:nvSpPr>
            <p:cNvPr id="15" name="矩形 14"/>
            <p:cNvSpPr/>
            <p:nvPr/>
          </p:nvSpPr>
          <p:spPr>
            <a:xfrm>
              <a:off x="3108618" y="3840480"/>
              <a:ext cx="1284112" cy="476994"/>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3179299" y="3894311"/>
              <a:ext cx="1420494" cy="276999"/>
            </a:xfrm>
            <a:prstGeom prst="rect">
              <a:avLst/>
            </a:prstGeom>
            <a:noFill/>
          </p:spPr>
          <p:txBody>
            <a:bodyPr wrap="square" rtlCol="0">
              <a:spAutoFit/>
            </a:bodyPr>
            <a:lstStyle/>
            <a:p>
              <a:r>
                <a:rPr lang="zh-CN" altLang="en-US" sz="1200" dirty="0">
                  <a:cs typeface="+mn-ea"/>
                  <a:sym typeface="+mn-lt"/>
                </a:rPr>
                <a:t>タイトルを入力</a:t>
              </a:r>
            </a:p>
          </p:txBody>
        </p:sp>
      </p:grpSp>
      <p:sp>
        <p:nvSpPr>
          <p:cNvPr id="8" name="文本框 7"/>
          <p:cNvSpPr txBox="1"/>
          <p:nvPr/>
        </p:nvSpPr>
        <p:spPr>
          <a:xfrm>
            <a:off x="7512148" y="2023178"/>
            <a:ext cx="3137092" cy="1200329"/>
          </a:xfrm>
          <a:prstGeom prst="rect">
            <a:avLst/>
          </a:prstGeom>
          <a:noFill/>
        </p:spPr>
        <p:txBody>
          <a:bodyPr wrap="square" rtlCol="0">
            <a:spAutoFit/>
          </a:bodyPr>
          <a:lstStyle/>
          <a:p>
            <a:pPr>
              <a:lnSpc>
                <a:spcPct val="150000"/>
              </a:lnSpc>
            </a:pPr>
            <a:r>
              <a:rPr lang="zh-CN" altLang="en-US" sz="1200" dirty="0">
                <a:cs typeface="+mn-ea"/>
                <a:sym typeface="+mn-lt"/>
              </a:rPr>
              <a:t>ここをクリックしてテキストコンテンツを入力するには、ここをクリックしてテキストコンテンツを入力するには、ここをクリックしてテキストコンテンツを入力してくださいここを選択してください。</a:t>
            </a:r>
          </a:p>
          <a:p>
            <a:pPr>
              <a:lnSpc>
                <a:spcPct val="150000"/>
              </a:lnSpc>
            </a:pPr>
            <a:endParaRPr lang="zh-CN" altLang="en-US" sz="1200" dirty="0">
              <a:cs typeface="+mn-ea"/>
              <a:sym typeface="+mn-lt"/>
            </a:endParaRPr>
          </a:p>
        </p:txBody>
      </p:sp>
      <p:grpSp>
        <p:nvGrpSpPr>
          <p:cNvPr id="14" name="组合 13"/>
          <p:cNvGrpSpPr/>
          <p:nvPr/>
        </p:nvGrpSpPr>
        <p:grpSpPr>
          <a:xfrm>
            <a:off x="7617790" y="1568437"/>
            <a:ext cx="1438170" cy="476994"/>
            <a:chOff x="7617790" y="1568437"/>
            <a:chExt cx="1438170" cy="476994"/>
          </a:xfrm>
        </p:grpSpPr>
        <p:sp>
          <p:nvSpPr>
            <p:cNvPr id="17" name="矩形 16"/>
            <p:cNvSpPr/>
            <p:nvPr/>
          </p:nvSpPr>
          <p:spPr>
            <a:xfrm>
              <a:off x="7617790" y="1568437"/>
              <a:ext cx="1284112" cy="476994"/>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7719529" y="1630106"/>
              <a:ext cx="1336431" cy="276999"/>
            </a:xfrm>
            <a:prstGeom prst="rect">
              <a:avLst/>
            </a:prstGeom>
            <a:noFill/>
          </p:spPr>
          <p:txBody>
            <a:bodyPr wrap="square" rtlCol="0">
              <a:spAutoFit/>
            </a:bodyPr>
            <a:lstStyle/>
            <a:p>
              <a:r>
                <a:rPr lang="zh-CN" altLang="en-US" sz="1200" dirty="0">
                  <a:cs typeface="+mn-ea"/>
                  <a:sym typeface="+mn-lt"/>
                </a:rPr>
                <a:t>タイトルを入力</a:t>
              </a:r>
            </a:p>
          </p:txBody>
        </p:sp>
      </p:grpSp>
      <p:sp>
        <p:nvSpPr>
          <p:cNvPr id="10" name="文本框 9"/>
          <p:cNvSpPr txBox="1"/>
          <p:nvPr/>
        </p:nvSpPr>
        <p:spPr>
          <a:xfrm>
            <a:off x="7556700" y="4317474"/>
            <a:ext cx="3137092" cy="1200329"/>
          </a:xfrm>
          <a:prstGeom prst="rect">
            <a:avLst/>
          </a:prstGeom>
          <a:noFill/>
        </p:spPr>
        <p:txBody>
          <a:bodyPr wrap="square" rtlCol="0">
            <a:spAutoFit/>
          </a:bodyPr>
          <a:lstStyle/>
          <a:p>
            <a:pPr>
              <a:lnSpc>
                <a:spcPct val="150000"/>
              </a:lnSpc>
            </a:pPr>
            <a:r>
              <a:rPr lang="zh-CN" altLang="en-US" sz="1200" dirty="0">
                <a:cs typeface="+mn-ea"/>
                <a:sym typeface="+mn-lt"/>
              </a:rPr>
              <a:t>ここをクリックしてテキストコンテンツを入力するには、ここをクリックしてテキストコンテンツを入力するには、ここをクリックしてテキストコンテンツを入力してくださいここを選択してください。</a:t>
            </a:r>
          </a:p>
          <a:p>
            <a:pPr>
              <a:lnSpc>
                <a:spcPct val="150000"/>
              </a:lnSpc>
            </a:pPr>
            <a:endParaRPr lang="zh-CN" altLang="en-US" sz="1200" dirty="0">
              <a:cs typeface="+mn-ea"/>
              <a:sym typeface="+mn-lt"/>
            </a:endParaRPr>
          </a:p>
        </p:txBody>
      </p:sp>
      <p:grpSp>
        <p:nvGrpSpPr>
          <p:cNvPr id="20" name="组合 19"/>
          <p:cNvGrpSpPr/>
          <p:nvPr/>
        </p:nvGrpSpPr>
        <p:grpSpPr>
          <a:xfrm>
            <a:off x="7637381" y="3807859"/>
            <a:ext cx="1418579" cy="476994"/>
            <a:chOff x="7637381" y="3807859"/>
            <a:chExt cx="1418579" cy="476994"/>
          </a:xfrm>
        </p:grpSpPr>
        <p:sp>
          <p:nvSpPr>
            <p:cNvPr id="18" name="矩形 17"/>
            <p:cNvSpPr/>
            <p:nvPr/>
          </p:nvSpPr>
          <p:spPr>
            <a:xfrm>
              <a:off x="7637381" y="3807859"/>
              <a:ext cx="1284112" cy="476994"/>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7719529" y="3894311"/>
              <a:ext cx="1336431" cy="276999"/>
            </a:xfrm>
            <a:prstGeom prst="rect">
              <a:avLst/>
            </a:prstGeom>
            <a:noFill/>
          </p:spPr>
          <p:txBody>
            <a:bodyPr wrap="square" rtlCol="0">
              <a:spAutoFit/>
            </a:bodyPr>
            <a:lstStyle/>
            <a:p>
              <a:r>
                <a:rPr lang="zh-CN" altLang="en-US" sz="1200" dirty="0">
                  <a:cs typeface="+mn-ea"/>
                  <a:sym typeface="+mn-lt"/>
                </a:rPr>
                <a:t>タイトルを入力</a:t>
              </a:r>
            </a:p>
          </p:txBody>
        </p:sp>
      </p:grpSp>
      <p:pic>
        <p:nvPicPr>
          <p:cNvPr id="12" name="PA_图片 10"/>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rot="709252">
            <a:off x="10196396" y="356278"/>
            <a:ext cx="2056568" cy="1447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32" presetClass="emph" presetSubtype="0" fill="hold" nodeType="afterEffect">
                                  <p:stCondLst>
                                    <p:cond delay="0"/>
                                  </p:stCondLst>
                                  <p:childTnLst>
                                    <p:animRot by="120000">
                                      <p:cBhvr>
                                        <p:cTn id="18" dur="100" fill="hold">
                                          <p:stCondLst>
                                            <p:cond delay="0"/>
                                          </p:stCondLst>
                                        </p:cTn>
                                        <p:tgtEl>
                                          <p:spTgt spid="3"/>
                                        </p:tgtEl>
                                        <p:attrNameLst>
                                          <p:attrName>r</p:attrName>
                                        </p:attrNameLst>
                                      </p:cBhvr>
                                    </p:animRot>
                                    <p:animRot by="-240000">
                                      <p:cBhvr>
                                        <p:cTn id="19" dur="200" fill="hold">
                                          <p:stCondLst>
                                            <p:cond delay="200"/>
                                          </p:stCondLst>
                                        </p:cTn>
                                        <p:tgtEl>
                                          <p:spTgt spid="3"/>
                                        </p:tgtEl>
                                        <p:attrNameLst>
                                          <p:attrName>r</p:attrName>
                                        </p:attrNameLst>
                                      </p:cBhvr>
                                    </p:animRot>
                                    <p:animRot by="240000">
                                      <p:cBhvr>
                                        <p:cTn id="20" dur="200" fill="hold">
                                          <p:stCondLst>
                                            <p:cond delay="400"/>
                                          </p:stCondLst>
                                        </p:cTn>
                                        <p:tgtEl>
                                          <p:spTgt spid="3"/>
                                        </p:tgtEl>
                                        <p:attrNameLst>
                                          <p:attrName>r</p:attrName>
                                        </p:attrNameLst>
                                      </p:cBhvr>
                                    </p:animRot>
                                    <p:animRot by="-240000">
                                      <p:cBhvr>
                                        <p:cTn id="21" dur="200" fill="hold">
                                          <p:stCondLst>
                                            <p:cond delay="600"/>
                                          </p:stCondLst>
                                        </p:cTn>
                                        <p:tgtEl>
                                          <p:spTgt spid="3"/>
                                        </p:tgtEl>
                                        <p:attrNameLst>
                                          <p:attrName>r</p:attrName>
                                        </p:attrNameLst>
                                      </p:cBhvr>
                                    </p:animRot>
                                    <p:animRot by="120000">
                                      <p:cBhvr>
                                        <p:cTn id="22" dur="200" fill="hold">
                                          <p:stCondLst>
                                            <p:cond delay="800"/>
                                          </p:stCondLst>
                                        </p:cTn>
                                        <p:tgtEl>
                                          <p:spTgt spid="3"/>
                                        </p:tgtEl>
                                        <p:attrNameLst>
                                          <p:attrName>r</p:attrName>
                                        </p:attrNameLst>
                                      </p:cBhvr>
                                    </p:animRot>
                                  </p:childTnLst>
                                </p:cTn>
                              </p:par>
                            </p:childTnLst>
                          </p:cTn>
                        </p:par>
                        <p:par>
                          <p:cTn id="23" fill="hold">
                            <p:stCondLst>
                              <p:cond delay="2500"/>
                            </p:stCondLst>
                            <p:childTnLst>
                              <p:par>
                                <p:cTn id="24" presetID="42"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1000"/>
                                        <p:tgtEl>
                                          <p:spTgt spid="19"/>
                                        </p:tgtEl>
                                      </p:cBhvr>
                                    </p:animEffect>
                                    <p:anim calcmode="lin" valueType="num">
                                      <p:cBhvr>
                                        <p:cTn id="51" dur="1000" fill="hold"/>
                                        <p:tgtEl>
                                          <p:spTgt spid="19"/>
                                        </p:tgtEl>
                                        <p:attrNameLst>
                                          <p:attrName>ppt_x</p:attrName>
                                        </p:attrNameLst>
                                      </p:cBhvr>
                                      <p:tavLst>
                                        <p:tav tm="0">
                                          <p:val>
                                            <p:strVal val="#ppt_x"/>
                                          </p:val>
                                        </p:tav>
                                        <p:tav tm="100000">
                                          <p:val>
                                            <p:strVal val="#ppt_x"/>
                                          </p:val>
                                        </p:tav>
                                      </p:tavLst>
                                    </p:anim>
                                    <p:anim calcmode="lin" valueType="num">
                                      <p:cBhvr>
                                        <p:cTn id="52" dur="1000" fill="hold"/>
                                        <p:tgtEl>
                                          <p:spTgt spid="19"/>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42" presetClass="entr" presetSubtype="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42" presetClass="entr" presetSubtype="0"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1000"/>
                                        <p:tgtEl>
                                          <p:spTgt spid="10"/>
                                        </p:tgtEl>
                                      </p:cBhvr>
                                    </p:animEffect>
                                    <p:anim calcmode="lin" valueType="num">
                                      <p:cBhvr>
                                        <p:cTn id="69" dur="1000" fill="hold"/>
                                        <p:tgtEl>
                                          <p:spTgt spid="10"/>
                                        </p:tgtEl>
                                        <p:attrNameLst>
                                          <p:attrName>ppt_x</p:attrName>
                                        </p:attrNameLst>
                                      </p:cBhvr>
                                      <p:tavLst>
                                        <p:tav tm="0">
                                          <p:val>
                                            <p:strVal val="#ppt_x"/>
                                          </p:val>
                                        </p:tav>
                                        <p:tav tm="100000">
                                          <p:val>
                                            <p:strVal val="#ppt_x"/>
                                          </p:val>
                                        </p:tav>
                                      </p:tavLst>
                                    </p:anim>
                                    <p:anim calcmode="lin" valueType="num">
                                      <p:cBhvr>
                                        <p:cTn id="7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7999"/>
          </a:xfrm>
          <a:prstGeom prst="rect">
            <a:avLst/>
          </a:prstGeom>
          <a:solidFill>
            <a:srgbClr val="C7E1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A8FA9"/>
              </a:solidFill>
              <a:cs typeface="+mn-ea"/>
              <a:sym typeface="+mn-lt"/>
            </a:endParaRPr>
          </a:p>
        </p:txBody>
      </p:sp>
      <p:sp>
        <p:nvSpPr>
          <p:cNvPr id="27" name="矩形 26"/>
          <p:cNvSpPr/>
          <p:nvPr/>
        </p:nvSpPr>
        <p:spPr>
          <a:xfrm rot="16200000">
            <a:off x="2994448" y="2374861"/>
            <a:ext cx="1284112" cy="476994"/>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p:cNvSpPr/>
          <p:nvPr/>
        </p:nvSpPr>
        <p:spPr>
          <a:xfrm rot="16200000">
            <a:off x="6331258" y="2354606"/>
            <a:ext cx="1284112" cy="476994"/>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28"/>
          <p:cNvSpPr/>
          <p:nvPr/>
        </p:nvSpPr>
        <p:spPr>
          <a:xfrm rot="16200000">
            <a:off x="9832871" y="2372073"/>
            <a:ext cx="1284112" cy="476994"/>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4511039" y="1426618"/>
            <a:ext cx="3287151" cy="4341136"/>
          </a:xfrm>
          <a:prstGeom prst="rect">
            <a:avLst/>
          </a:prstGeom>
          <a:noFill/>
          <a:ln w="19050">
            <a:solidFill>
              <a:srgbClr val="951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p:cNvGrpSpPr/>
          <p:nvPr/>
        </p:nvGrpSpPr>
        <p:grpSpPr>
          <a:xfrm>
            <a:off x="5271147" y="1922911"/>
            <a:ext cx="1918450" cy="3452804"/>
            <a:chOff x="4814689" y="2884603"/>
            <a:chExt cx="1918450" cy="3951079"/>
          </a:xfrm>
        </p:grpSpPr>
        <p:sp>
          <p:nvSpPr>
            <p:cNvPr id="13" name="文本框 12"/>
            <p:cNvSpPr txBox="1"/>
            <p:nvPr/>
          </p:nvSpPr>
          <p:spPr>
            <a:xfrm>
              <a:off x="4814689" y="2884603"/>
              <a:ext cx="1569660" cy="3951079"/>
            </a:xfrm>
            <a:prstGeom prst="rect">
              <a:avLst/>
            </a:prstGeom>
            <a:noFill/>
          </p:spPr>
          <p:txBody>
            <a:bodyPr vert="eaVert" wrap="square" rtlCol="0">
              <a:spAutoFit/>
            </a:bodyPr>
            <a:lstStyle/>
            <a:p>
              <a:pPr>
                <a:lnSpc>
                  <a:spcPct val="150000"/>
                </a:lnSpc>
              </a:pPr>
              <a:r>
                <a:rPr lang="zh-CN" altLang="en-US" sz="1200" dirty="0">
                  <a:cs typeface="+mn-ea"/>
                  <a:sym typeface="+mn-lt"/>
                </a:rPr>
                <a:t>[テキストコンテンツの入力] をクリックし、[テキストコンテンツの入力]、[テキストコンテンツの入力]、[テキストコンテンツの入力] をクリックし、[文字の内容を入力]、[テキストコンテンツの入力]、[テキストコンテンツの入力]、[テキストコンテンツの入力]、[テキストコンテンツの入力]、</a:t>
              </a:r>
            </a:p>
          </p:txBody>
        </p:sp>
        <p:sp>
          <p:nvSpPr>
            <p:cNvPr id="14" name="文本框 13"/>
            <p:cNvSpPr txBox="1"/>
            <p:nvPr/>
          </p:nvSpPr>
          <p:spPr>
            <a:xfrm>
              <a:off x="6301911" y="2922587"/>
              <a:ext cx="431228" cy="1584864"/>
            </a:xfrm>
            <a:prstGeom prst="rect">
              <a:avLst/>
            </a:prstGeom>
            <a:noFill/>
          </p:spPr>
          <p:txBody>
            <a:bodyPr wrap="square" rtlCol="0">
              <a:spAutoFit/>
            </a:bodyPr>
            <a:lstStyle/>
            <a:p>
              <a:r>
                <a:rPr lang="zh-CN" altLang="en-US" sz="1200" dirty="0">
                  <a:cs typeface="+mn-ea"/>
                  <a:sym typeface="+mn-lt"/>
                </a:rPr>
                <a:t>タイトルを入力</a:t>
              </a:r>
            </a:p>
          </p:txBody>
        </p:sp>
      </p:grpSp>
      <p:grpSp>
        <p:nvGrpSpPr>
          <p:cNvPr id="15" name="组合 14"/>
          <p:cNvGrpSpPr/>
          <p:nvPr/>
        </p:nvGrpSpPr>
        <p:grpSpPr>
          <a:xfrm>
            <a:off x="1941742" y="1922911"/>
            <a:ext cx="1918450" cy="3452804"/>
            <a:chOff x="4814689" y="2884603"/>
            <a:chExt cx="1918450" cy="3951079"/>
          </a:xfrm>
        </p:grpSpPr>
        <p:sp>
          <p:nvSpPr>
            <p:cNvPr id="16" name="文本框 15"/>
            <p:cNvSpPr txBox="1"/>
            <p:nvPr/>
          </p:nvSpPr>
          <p:spPr>
            <a:xfrm>
              <a:off x="4814689" y="2884603"/>
              <a:ext cx="1569660" cy="3951079"/>
            </a:xfrm>
            <a:prstGeom prst="rect">
              <a:avLst/>
            </a:prstGeom>
            <a:noFill/>
          </p:spPr>
          <p:txBody>
            <a:bodyPr vert="eaVert" wrap="square" rtlCol="0">
              <a:spAutoFit/>
            </a:bodyPr>
            <a:lstStyle/>
            <a:p>
              <a:pPr>
                <a:lnSpc>
                  <a:spcPct val="150000"/>
                </a:lnSpc>
              </a:pPr>
              <a:r>
                <a:rPr lang="zh-CN" altLang="en-US" sz="1200" dirty="0">
                  <a:cs typeface="+mn-ea"/>
                  <a:sym typeface="+mn-lt"/>
                </a:rPr>
                <a:t>[テキストコンテンツの入力] をクリックし、[テキストコンテンツの入力]、[テキストコンテンツの入力]、[テキストコンテンツの入力] をクリックし、[文字の内容を入力]、[テキストコンテンツの入力]、[テキストコンテンツの入力]、[テキストコンテンツの入力]、[テキストコンテンツの入力]、</a:t>
              </a:r>
            </a:p>
          </p:txBody>
        </p:sp>
        <p:sp>
          <p:nvSpPr>
            <p:cNvPr id="17" name="文本框 16"/>
            <p:cNvSpPr txBox="1"/>
            <p:nvPr/>
          </p:nvSpPr>
          <p:spPr>
            <a:xfrm>
              <a:off x="6301911" y="2954784"/>
              <a:ext cx="431228" cy="1584864"/>
            </a:xfrm>
            <a:prstGeom prst="rect">
              <a:avLst/>
            </a:prstGeom>
            <a:noFill/>
          </p:spPr>
          <p:txBody>
            <a:bodyPr wrap="square" rtlCol="0">
              <a:spAutoFit/>
            </a:bodyPr>
            <a:lstStyle/>
            <a:p>
              <a:r>
                <a:rPr lang="zh-CN" altLang="en-US" sz="1200" dirty="0">
                  <a:cs typeface="+mn-ea"/>
                  <a:sym typeface="+mn-lt"/>
                </a:rPr>
                <a:t>タイトルを入力</a:t>
              </a:r>
            </a:p>
          </p:txBody>
        </p:sp>
      </p:grpSp>
      <p:grpSp>
        <p:nvGrpSpPr>
          <p:cNvPr id="18" name="组合 17"/>
          <p:cNvGrpSpPr/>
          <p:nvPr/>
        </p:nvGrpSpPr>
        <p:grpSpPr>
          <a:xfrm>
            <a:off x="8797827" y="1922911"/>
            <a:ext cx="1918450" cy="3452804"/>
            <a:chOff x="4814689" y="2884603"/>
            <a:chExt cx="1918450" cy="3951079"/>
          </a:xfrm>
        </p:grpSpPr>
        <p:sp>
          <p:nvSpPr>
            <p:cNvPr id="19" name="文本框 18"/>
            <p:cNvSpPr txBox="1"/>
            <p:nvPr/>
          </p:nvSpPr>
          <p:spPr>
            <a:xfrm>
              <a:off x="4814689" y="2884603"/>
              <a:ext cx="1569660" cy="3951079"/>
            </a:xfrm>
            <a:prstGeom prst="rect">
              <a:avLst/>
            </a:prstGeom>
            <a:noFill/>
          </p:spPr>
          <p:txBody>
            <a:bodyPr vert="eaVert" wrap="square" rtlCol="0">
              <a:spAutoFit/>
            </a:bodyPr>
            <a:lstStyle/>
            <a:p>
              <a:pPr>
                <a:lnSpc>
                  <a:spcPct val="150000"/>
                </a:lnSpc>
              </a:pPr>
              <a:r>
                <a:rPr lang="zh-CN" altLang="en-US" sz="1200" dirty="0">
                  <a:cs typeface="+mn-ea"/>
                  <a:sym typeface="+mn-lt"/>
                </a:rPr>
                <a:t>[テキストコンテンツの入力] をクリックし、[テキストコンテンツの入力]、[テキストコンテンツの入力]、[テキストコンテンツの入力] をクリックし、[文字の内容を入力]、[テキストコンテンツの入力]、[テキストコンテンツの入力]、[テキストコンテンツの入力]、[テキストコンテンツの入力]、</a:t>
              </a:r>
            </a:p>
          </p:txBody>
        </p:sp>
        <p:sp>
          <p:nvSpPr>
            <p:cNvPr id="20" name="文本框 19"/>
            <p:cNvSpPr txBox="1"/>
            <p:nvPr/>
          </p:nvSpPr>
          <p:spPr>
            <a:xfrm>
              <a:off x="6301911" y="2922587"/>
              <a:ext cx="431228" cy="1584864"/>
            </a:xfrm>
            <a:prstGeom prst="rect">
              <a:avLst/>
            </a:prstGeom>
            <a:noFill/>
          </p:spPr>
          <p:txBody>
            <a:bodyPr wrap="square" rtlCol="0">
              <a:spAutoFit/>
            </a:bodyPr>
            <a:lstStyle/>
            <a:p>
              <a:r>
                <a:rPr lang="zh-CN" altLang="en-US" sz="1200" dirty="0">
                  <a:cs typeface="+mn-ea"/>
                  <a:sym typeface="+mn-lt"/>
                </a:rPr>
                <a:t>タイトルを入力</a:t>
              </a:r>
            </a:p>
          </p:txBody>
        </p:sp>
      </p:grpSp>
      <p:pic>
        <p:nvPicPr>
          <p:cNvPr id="21" name="PA_图片 10"/>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rot="709252">
            <a:off x="10196396" y="356278"/>
            <a:ext cx="2056568" cy="1447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4000"/>
                            </p:stCondLst>
                            <p:childTnLst>
                              <p:par>
                                <p:cTn id="26" presetID="42"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0" y="0"/>
            <a:ext cx="12192000" cy="6857999"/>
          </a:xfrm>
          <a:prstGeom prst="rect">
            <a:avLst/>
          </a:prstGeom>
          <a:solidFill>
            <a:srgbClr val="C7E1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8FA9"/>
              </a:solidFill>
              <a:cs typeface="+mn-ea"/>
              <a:sym typeface="+mn-lt"/>
            </a:endParaRPr>
          </a:p>
        </p:txBody>
      </p:sp>
      <p:sp>
        <p:nvSpPr>
          <p:cNvPr id="14" name="淘宝网chenying0907出品 13"/>
          <p:cNvSpPr txBox="1"/>
          <p:nvPr/>
        </p:nvSpPr>
        <p:spPr>
          <a:xfrm>
            <a:off x="2770832" y="3515026"/>
            <a:ext cx="1396537" cy="338554"/>
          </a:xfrm>
          <a:prstGeom prst="rect">
            <a:avLst/>
          </a:prstGeom>
          <a:noFill/>
        </p:spPr>
        <p:txBody>
          <a:bodyPr wrap="square" rtlCol="0">
            <a:spAutoFit/>
          </a:bodyPr>
          <a:lstStyle/>
          <a:p>
            <a:endParaRPr lang="zh-CN" altLang="en-US" sz="1600" dirty="0">
              <a:solidFill>
                <a:schemeClr val="tx1">
                  <a:lumMod val="85000"/>
                  <a:lumOff val="15000"/>
                </a:schemeClr>
              </a:solidFill>
              <a:cs typeface="+mn-ea"/>
              <a:sym typeface="+mn-lt"/>
            </a:endParaRPr>
          </a:p>
        </p:txBody>
      </p:sp>
      <p:pic>
        <p:nvPicPr>
          <p:cNvPr id="40" name="图片 39"/>
          <p:cNvPicPr>
            <a:picLocks noChangeAspect="1"/>
          </p:cNvPicPr>
          <p:nvPr/>
        </p:nvPicPr>
        <p:blipFill rotWithShape="1">
          <a:blip r:embed="rId4">
            <a:extLst>
              <a:ext uri="{28A0092B-C50C-407E-A947-70E740481C1C}">
                <a14:useLocalDpi xmlns:a14="http://schemas.microsoft.com/office/drawing/2010/main" val="0"/>
              </a:ext>
            </a:extLst>
          </a:blip>
          <a:srcRect l="43368" b="17442"/>
          <a:stretch>
            <a:fillRect/>
          </a:stretch>
        </p:blipFill>
        <p:spPr>
          <a:xfrm>
            <a:off x="10516996" y="-43543"/>
            <a:ext cx="1675004" cy="3258228"/>
          </a:xfrm>
          <a:prstGeom prst="rect">
            <a:avLst/>
          </a:prstGeom>
        </p:spPr>
      </p:pic>
      <p:grpSp>
        <p:nvGrpSpPr>
          <p:cNvPr id="2" name="组合 1"/>
          <p:cNvGrpSpPr/>
          <p:nvPr/>
        </p:nvGrpSpPr>
        <p:grpSpPr>
          <a:xfrm>
            <a:off x="2546076" y="3646810"/>
            <a:ext cx="2410913" cy="2033491"/>
            <a:chOff x="2546076" y="3646810"/>
            <a:chExt cx="2410913" cy="2033491"/>
          </a:xfrm>
        </p:grpSpPr>
        <p:sp>
          <p:nvSpPr>
            <p:cNvPr id="41" name="矩形 40"/>
            <p:cNvSpPr/>
            <p:nvPr/>
          </p:nvSpPr>
          <p:spPr>
            <a:xfrm>
              <a:off x="2602681" y="3646810"/>
              <a:ext cx="1284112" cy="476994"/>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文本框 41"/>
            <p:cNvSpPr txBox="1"/>
            <p:nvPr/>
          </p:nvSpPr>
          <p:spPr>
            <a:xfrm>
              <a:off x="2680187" y="3725979"/>
              <a:ext cx="1336431" cy="276999"/>
            </a:xfrm>
            <a:prstGeom prst="rect">
              <a:avLst/>
            </a:prstGeom>
            <a:noFill/>
          </p:spPr>
          <p:txBody>
            <a:bodyPr wrap="square" rtlCol="0">
              <a:spAutoFit/>
            </a:bodyPr>
            <a:lstStyle/>
            <a:p>
              <a:r>
                <a:rPr lang="zh-CN" altLang="en-US" sz="1200" dirty="0">
                  <a:cs typeface="+mn-ea"/>
                  <a:sym typeface="+mn-lt"/>
                </a:rPr>
                <a:t>タイトルを入力</a:t>
              </a:r>
            </a:p>
          </p:txBody>
        </p:sp>
        <p:sp>
          <p:nvSpPr>
            <p:cNvPr id="43" name="文本框 42"/>
            <p:cNvSpPr txBox="1"/>
            <p:nvPr/>
          </p:nvSpPr>
          <p:spPr>
            <a:xfrm>
              <a:off x="2546076" y="4202973"/>
              <a:ext cx="2410913" cy="1477328"/>
            </a:xfrm>
            <a:prstGeom prst="rect">
              <a:avLst/>
            </a:prstGeom>
            <a:noFill/>
          </p:spPr>
          <p:txBody>
            <a:bodyPr wrap="square" rtlCol="0">
              <a:spAutoFit/>
            </a:bodyPr>
            <a:lstStyle/>
            <a:p>
              <a:pPr>
                <a:lnSpc>
                  <a:spcPct val="150000"/>
                </a:lnSpc>
              </a:pPr>
              <a:r>
                <a:rPr lang="zh-CN" altLang="en-US" sz="1200" dirty="0">
                  <a:cs typeface="+mn-ea"/>
                  <a:sym typeface="+mn-lt"/>
                </a:rPr>
                <a:t>ここをクリックしてテキストコンテンツを入力するには、ここをクリックしてテキストコンテンツを入力するには、ここをクリックしてテキストコンテンツを入力してくださいここを選択してください。</a:t>
              </a:r>
            </a:p>
            <a:p>
              <a:pPr>
                <a:lnSpc>
                  <a:spcPct val="150000"/>
                </a:lnSpc>
              </a:pPr>
              <a:endParaRPr lang="zh-CN" altLang="en-US" sz="1200" dirty="0">
                <a:cs typeface="+mn-ea"/>
                <a:sym typeface="+mn-lt"/>
              </a:endParaRPr>
            </a:p>
          </p:txBody>
        </p:sp>
      </p:grpSp>
      <p:sp>
        <p:nvSpPr>
          <p:cNvPr id="44" name="淘宝网chenying0907出品 13"/>
          <p:cNvSpPr txBox="1"/>
          <p:nvPr/>
        </p:nvSpPr>
        <p:spPr>
          <a:xfrm>
            <a:off x="5283416" y="3423696"/>
            <a:ext cx="1396537" cy="338554"/>
          </a:xfrm>
          <a:prstGeom prst="rect">
            <a:avLst/>
          </a:prstGeom>
          <a:noFill/>
        </p:spPr>
        <p:txBody>
          <a:bodyPr wrap="square" rtlCol="0">
            <a:spAutoFit/>
          </a:bodyPr>
          <a:lstStyle/>
          <a:p>
            <a:endParaRPr lang="zh-CN" altLang="en-US" sz="1600" dirty="0">
              <a:solidFill>
                <a:schemeClr val="tx1">
                  <a:lumMod val="85000"/>
                  <a:lumOff val="15000"/>
                </a:schemeClr>
              </a:solidFill>
              <a:cs typeface="+mn-ea"/>
              <a:sym typeface="+mn-lt"/>
            </a:endParaRPr>
          </a:p>
        </p:txBody>
      </p:sp>
      <p:pic>
        <p:nvPicPr>
          <p:cNvPr id="51" name="PA_图片 10"/>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rot="20950083" flipH="1">
            <a:off x="-71653" y="361622"/>
            <a:ext cx="2272534" cy="1447865"/>
          </a:xfrm>
          <a:prstGeom prst="rect">
            <a:avLst/>
          </a:prstGeom>
        </p:spPr>
      </p:pic>
      <p:pic>
        <p:nvPicPr>
          <p:cNvPr id="3" name="图片 2"/>
          <p:cNvPicPr>
            <a:picLocks noChangeAspect="1"/>
          </p:cNvPicPr>
          <p:nvPr/>
        </p:nvPicPr>
        <p:blipFill rotWithShape="1">
          <a:blip r:embed="rId6"/>
          <a:srcRect t="3048" b="5231"/>
          <a:stretch>
            <a:fillRect/>
          </a:stretch>
        </p:blipFill>
        <p:spPr>
          <a:xfrm>
            <a:off x="5099095" y="1888007"/>
            <a:ext cx="2360365" cy="1536582"/>
          </a:xfrm>
          <a:prstGeom prst="rect">
            <a:avLst/>
          </a:prstGeom>
        </p:spPr>
      </p:pic>
      <p:pic>
        <p:nvPicPr>
          <p:cNvPr id="4" name="图片 3"/>
          <p:cNvPicPr>
            <a:picLocks noChangeAspect="1"/>
          </p:cNvPicPr>
          <p:nvPr/>
        </p:nvPicPr>
        <p:blipFill rotWithShape="1">
          <a:blip r:embed="rId7"/>
          <a:srcRect t="7379"/>
          <a:stretch>
            <a:fillRect/>
          </a:stretch>
        </p:blipFill>
        <p:spPr>
          <a:xfrm>
            <a:off x="2602681" y="1888007"/>
            <a:ext cx="2309754" cy="1546158"/>
          </a:xfrm>
          <a:prstGeom prst="rect">
            <a:avLst/>
          </a:prstGeom>
        </p:spPr>
      </p:pic>
      <p:pic>
        <p:nvPicPr>
          <p:cNvPr id="5" name="图片 4"/>
          <p:cNvPicPr>
            <a:picLocks noChangeAspect="1"/>
          </p:cNvPicPr>
          <p:nvPr/>
        </p:nvPicPr>
        <p:blipFill>
          <a:blip r:embed="rId8"/>
          <a:stretch>
            <a:fillRect/>
          </a:stretch>
        </p:blipFill>
        <p:spPr>
          <a:xfrm>
            <a:off x="7620922" y="1888007"/>
            <a:ext cx="2386720" cy="1553262"/>
          </a:xfrm>
          <a:prstGeom prst="rect">
            <a:avLst/>
          </a:prstGeom>
        </p:spPr>
      </p:pic>
      <p:grpSp>
        <p:nvGrpSpPr>
          <p:cNvPr id="21" name="组合 20"/>
          <p:cNvGrpSpPr/>
          <p:nvPr/>
        </p:nvGrpSpPr>
        <p:grpSpPr>
          <a:xfrm>
            <a:off x="5074031" y="3646810"/>
            <a:ext cx="2410913" cy="2033491"/>
            <a:chOff x="2546076" y="3646810"/>
            <a:chExt cx="2410913" cy="2033491"/>
          </a:xfrm>
        </p:grpSpPr>
        <p:sp>
          <p:nvSpPr>
            <p:cNvPr id="22" name="矩形 21"/>
            <p:cNvSpPr/>
            <p:nvPr/>
          </p:nvSpPr>
          <p:spPr>
            <a:xfrm>
              <a:off x="2602681" y="3646810"/>
              <a:ext cx="1284112" cy="476994"/>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p:cNvSpPr txBox="1"/>
            <p:nvPr/>
          </p:nvSpPr>
          <p:spPr>
            <a:xfrm>
              <a:off x="2680187" y="3725979"/>
              <a:ext cx="1336431" cy="276999"/>
            </a:xfrm>
            <a:prstGeom prst="rect">
              <a:avLst/>
            </a:prstGeom>
            <a:noFill/>
          </p:spPr>
          <p:txBody>
            <a:bodyPr wrap="square" rtlCol="0">
              <a:spAutoFit/>
            </a:bodyPr>
            <a:lstStyle/>
            <a:p>
              <a:r>
                <a:rPr lang="zh-CN" altLang="en-US" sz="1200" dirty="0">
                  <a:cs typeface="+mn-ea"/>
                  <a:sym typeface="+mn-lt"/>
                </a:rPr>
                <a:t>タイトルを入力</a:t>
              </a:r>
            </a:p>
          </p:txBody>
        </p:sp>
        <p:sp>
          <p:nvSpPr>
            <p:cNvPr id="24" name="文本框 23"/>
            <p:cNvSpPr txBox="1"/>
            <p:nvPr/>
          </p:nvSpPr>
          <p:spPr>
            <a:xfrm>
              <a:off x="2546076" y="4202973"/>
              <a:ext cx="2410913" cy="1477328"/>
            </a:xfrm>
            <a:prstGeom prst="rect">
              <a:avLst/>
            </a:prstGeom>
            <a:noFill/>
          </p:spPr>
          <p:txBody>
            <a:bodyPr wrap="square" rtlCol="0">
              <a:spAutoFit/>
            </a:bodyPr>
            <a:lstStyle/>
            <a:p>
              <a:pPr>
                <a:lnSpc>
                  <a:spcPct val="150000"/>
                </a:lnSpc>
              </a:pPr>
              <a:r>
                <a:rPr lang="zh-CN" altLang="en-US" sz="1200" dirty="0">
                  <a:cs typeface="+mn-ea"/>
                  <a:sym typeface="+mn-lt"/>
                </a:rPr>
                <a:t>ここをクリックしてテキストコンテンツを入力するには、ここをクリックしてテキストコンテンツを入力するには、ここをクリックしてテキストコンテンツを入力してくださいここを選択してください。</a:t>
              </a:r>
            </a:p>
            <a:p>
              <a:pPr>
                <a:lnSpc>
                  <a:spcPct val="150000"/>
                </a:lnSpc>
              </a:pPr>
              <a:endParaRPr lang="zh-CN" altLang="en-US" sz="1200" dirty="0">
                <a:cs typeface="+mn-ea"/>
                <a:sym typeface="+mn-lt"/>
              </a:endParaRPr>
            </a:p>
          </p:txBody>
        </p:sp>
      </p:grpSp>
      <p:grpSp>
        <p:nvGrpSpPr>
          <p:cNvPr id="25" name="组合 24"/>
          <p:cNvGrpSpPr/>
          <p:nvPr/>
        </p:nvGrpSpPr>
        <p:grpSpPr>
          <a:xfrm>
            <a:off x="7596729" y="3646810"/>
            <a:ext cx="2410913" cy="2033491"/>
            <a:chOff x="2546076" y="3646810"/>
            <a:chExt cx="2410913" cy="2033491"/>
          </a:xfrm>
        </p:grpSpPr>
        <p:sp>
          <p:nvSpPr>
            <p:cNvPr id="26" name="矩形 25"/>
            <p:cNvSpPr/>
            <p:nvPr/>
          </p:nvSpPr>
          <p:spPr>
            <a:xfrm>
              <a:off x="2602681" y="3646810"/>
              <a:ext cx="1284112" cy="476994"/>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2680187" y="3725979"/>
              <a:ext cx="1336431" cy="276999"/>
            </a:xfrm>
            <a:prstGeom prst="rect">
              <a:avLst/>
            </a:prstGeom>
            <a:noFill/>
          </p:spPr>
          <p:txBody>
            <a:bodyPr wrap="square" rtlCol="0">
              <a:spAutoFit/>
            </a:bodyPr>
            <a:lstStyle/>
            <a:p>
              <a:r>
                <a:rPr lang="zh-CN" altLang="en-US" sz="1200" dirty="0">
                  <a:cs typeface="+mn-ea"/>
                  <a:sym typeface="+mn-lt"/>
                </a:rPr>
                <a:t>タイトルを入力</a:t>
              </a:r>
            </a:p>
          </p:txBody>
        </p:sp>
        <p:sp>
          <p:nvSpPr>
            <p:cNvPr id="28" name="文本框 27"/>
            <p:cNvSpPr txBox="1"/>
            <p:nvPr/>
          </p:nvSpPr>
          <p:spPr>
            <a:xfrm>
              <a:off x="2546076" y="4202973"/>
              <a:ext cx="2410913" cy="1477328"/>
            </a:xfrm>
            <a:prstGeom prst="rect">
              <a:avLst/>
            </a:prstGeom>
            <a:noFill/>
          </p:spPr>
          <p:txBody>
            <a:bodyPr wrap="square" rtlCol="0">
              <a:spAutoFit/>
            </a:bodyPr>
            <a:lstStyle/>
            <a:p>
              <a:pPr>
                <a:lnSpc>
                  <a:spcPct val="150000"/>
                </a:lnSpc>
              </a:pPr>
              <a:r>
                <a:rPr lang="zh-CN" altLang="en-US" sz="1200" dirty="0">
                  <a:cs typeface="+mn-ea"/>
                  <a:sym typeface="+mn-lt"/>
                </a:rPr>
                <a:t>ここをクリックしてテキストコンテンツを入力するには、ここをクリックしてテキストコンテンツを入力するには、ここをクリックしてテキストコンテンツを入力してくださいここを選択してください。</a:t>
              </a:r>
            </a:p>
            <a:p>
              <a:pPr>
                <a:lnSpc>
                  <a:spcPct val="150000"/>
                </a:lnSpc>
              </a:pPr>
              <a:endParaRPr lang="zh-CN" altLang="en-US" sz="1200" dirty="0">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crush"/>
      </p:transition>
    </mc:Choice>
    <mc:Fallback xmlns:p14="http://schemas.microsoft.com/office/powerpoint/2010/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randombar(horizontal)">
                                      <p:cBhvr>
                                        <p:cTn id="13" dur="500"/>
                                        <p:tgtEl>
                                          <p:spTgt spid="40"/>
                                        </p:tgtEl>
                                      </p:cBhvr>
                                    </p:animEffect>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par>
                          <p:cTn id="18" fill="hold">
                            <p:stCondLst>
                              <p:cond delay="2000"/>
                            </p:stCondLst>
                            <p:childTnLst>
                              <p:par>
                                <p:cTn id="19" presetID="16" presetClass="entr" presetSubtype="21"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par>
                          <p:cTn id="22" fill="hold">
                            <p:stCondLst>
                              <p:cond delay="2500"/>
                            </p:stCondLst>
                            <p:childTnLst>
                              <p:par>
                                <p:cTn id="23" presetID="16" presetClass="entr" presetSubtype="21"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7999"/>
          </a:xfrm>
          <a:prstGeom prst="rect">
            <a:avLst/>
          </a:prstGeom>
          <a:solidFill>
            <a:srgbClr val="C7E1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8FA9"/>
              </a:solidFill>
              <a:cs typeface="+mn-ea"/>
              <a:sym typeface="+mn-lt"/>
            </a:endParaRPr>
          </a:p>
        </p:txBody>
      </p:sp>
      <p:sp>
        <p:nvSpPr>
          <p:cNvPr id="5" name="矩形 4"/>
          <p:cNvSpPr/>
          <p:nvPr/>
        </p:nvSpPr>
        <p:spPr>
          <a:xfrm rot="5400000">
            <a:off x="3416108" y="-1610750"/>
            <a:ext cx="5359783" cy="11000941"/>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 name="图片 2"/>
          <p:cNvPicPr>
            <a:picLocks noChangeAspect="1"/>
          </p:cNvPicPr>
          <p:nvPr/>
        </p:nvPicPr>
        <p:blipFill>
          <a:blip r:embed="rId2"/>
          <a:stretch>
            <a:fillRect/>
          </a:stretch>
        </p:blipFill>
        <p:spPr>
          <a:xfrm>
            <a:off x="914399" y="921442"/>
            <a:ext cx="5618560" cy="3745706"/>
          </a:xfrm>
          <a:prstGeom prst="rect">
            <a:avLst/>
          </a:prstGeom>
        </p:spPr>
      </p:pic>
      <p:sp>
        <p:nvSpPr>
          <p:cNvPr id="6" name="文本框 5"/>
          <p:cNvSpPr txBox="1"/>
          <p:nvPr/>
        </p:nvSpPr>
        <p:spPr>
          <a:xfrm>
            <a:off x="1043741" y="5018215"/>
            <a:ext cx="5489218" cy="1200329"/>
          </a:xfrm>
          <a:prstGeom prst="rect">
            <a:avLst/>
          </a:prstGeom>
          <a:noFill/>
        </p:spPr>
        <p:txBody>
          <a:bodyPr wrap="square" rtlCol="0">
            <a:spAutoFit/>
          </a:bodyPr>
          <a:lstStyle/>
          <a:p>
            <a:pPr>
              <a:lnSpc>
                <a:spcPct val="150000"/>
              </a:lnSpc>
            </a:pPr>
            <a:r>
              <a:rPr lang="zh-CN" altLang="en-US" sz="1200" dirty="0">
                <a:cs typeface="+mn-ea"/>
                <a:sym typeface="+mn-lt"/>
              </a:rPr>
              <a:t>ここをクリックしてテキストコンテンツを入力し、ここをクリックしてテキストコンテンツを入力するにはここをクリックし、テキストコンテンツを入力するにはここをクリックしてテキストの内容を、ここをクリックしてテキストコンテンツを入力するには、ここをクリックしてテキストコンテンツを入力するここを</a:t>
            </a:r>
          </a:p>
          <a:p>
            <a:pPr>
              <a:lnSpc>
                <a:spcPct val="150000"/>
              </a:lnSpc>
            </a:pPr>
            <a:endParaRPr lang="zh-CN" altLang="en-US" sz="1200" dirty="0">
              <a:cs typeface="+mn-ea"/>
              <a:sym typeface="+mn-lt"/>
            </a:endParaRPr>
          </a:p>
        </p:txBody>
      </p:sp>
      <p:grpSp>
        <p:nvGrpSpPr>
          <p:cNvPr id="2" name="组合 1"/>
          <p:cNvGrpSpPr/>
          <p:nvPr/>
        </p:nvGrpSpPr>
        <p:grpSpPr>
          <a:xfrm>
            <a:off x="7447358" y="1558126"/>
            <a:ext cx="3237202" cy="4667460"/>
            <a:chOff x="7447358" y="1558126"/>
            <a:chExt cx="3237202" cy="4667460"/>
          </a:xfrm>
        </p:grpSpPr>
        <p:sp>
          <p:nvSpPr>
            <p:cNvPr id="8" name="文本框 7"/>
            <p:cNvSpPr txBox="1"/>
            <p:nvPr/>
          </p:nvSpPr>
          <p:spPr>
            <a:xfrm>
              <a:off x="7447358" y="1558126"/>
              <a:ext cx="2723823" cy="4667460"/>
            </a:xfrm>
            <a:prstGeom prst="rect">
              <a:avLst/>
            </a:prstGeom>
            <a:noFill/>
          </p:spPr>
          <p:txBody>
            <a:bodyPr vert="eaVert" wrap="square" rtlCol="0">
              <a:spAutoFit/>
            </a:bodyPr>
            <a:lstStyle/>
            <a:p>
              <a:pPr>
                <a:lnSpc>
                  <a:spcPct val="200000"/>
                </a:lnSpc>
              </a:pPr>
              <a:r>
                <a:rPr lang="zh-CN" altLang="en-US" sz="1200" dirty="0">
                  <a:cs typeface="+mn-ea"/>
                  <a:sym typeface="+mn-lt"/>
                </a:rPr>
                <a:t>ここをクリックしてテキストコンテンツを入力し、ここをクリックしてテキストコンテンツを入力し、ここをクリックしてテキストの内容を入力するにはここにテキストコンテンツを、ここをクリックして入力して、ここをここでは、ここにテキストの内容を入力するにはクリックし、ここを ここをクリックしてテキストコンテンツを入力し、ここをクリックしてテキストコンテンツを入力するには、ここをクリックしてテキストコンテンツを入力するには、ここをクリックしてテキストコンテンツ、ここを入力してくださいここをここをクリックして、テキストの内容を入力するには、ここを</a:t>
              </a:r>
            </a:p>
          </p:txBody>
        </p:sp>
        <p:sp>
          <p:nvSpPr>
            <p:cNvPr id="7" name="文本框 6"/>
            <p:cNvSpPr txBox="1"/>
            <p:nvPr/>
          </p:nvSpPr>
          <p:spPr>
            <a:xfrm>
              <a:off x="10253332" y="1558126"/>
              <a:ext cx="431228" cy="1815882"/>
            </a:xfrm>
            <a:prstGeom prst="rect">
              <a:avLst/>
            </a:prstGeom>
            <a:noFill/>
          </p:spPr>
          <p:txBody>
            <a:bodyPr wrap="square" rtlCol="0">
              <a:spAutoFit/>
            </a:bodyPr>
            <a:lstStyle/>
            <a:p>
              <a:r>
                <a:rPr lang="zh-CN" altLang="en-US" sz="2800" b="1" dirty="0">
                  <a:cs typeface="+mn-ea"/>
                  <a:sym typeface="+mn-lt"/>
                </a:rPr>
                <a:t>タイトルを入力</a:t>
              </a:r>
            </a:p>
          </p:txBody>
        </p:sp>
      </p:gr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7999"/>
          </a:xfrm>
          <a:prstGeom prst="rect">
            <a:avLst/>
          </a:prstGeom>
          <a:solidFill>
            <a:srgbClr val="C7E1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8FA9"/>
              </a:solidFill>
              <a:cs typeface="+mn-ea"/>
              <a:sym typeface="+mn-lt"/>
            </a:endParaRPr>
          </a:p>
        </p:txBody>
      </p:sp>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t="18443" b="13514"/>
          <a:stretch>
            <a:fillRect/>
          </a:stretch>
        </p:blipFill>
        <p:spPr>
          <a:xfrm>
            <a:off x="0" y="3243914"/>
            <a:ext cx="8012272" cy="3614086"/>
          </a:xfrm>
          <a:prstGeom prst="rect">
            <a:avLst/>
          </a:prstGeom>
        </p:spPr>
      </p:pic>
      <p:grpSp>
        <p:nvGrpSpPr>
          <p:cNvPr id="2" name="组合 1"/>
          <p:cNvGrpSpPr/>
          <p:nvPr/>
        </p:nvGrpSpPr>
        <p:grpSpPr>
          <a:xfrm>
            <a:off x="5404039" y="2218774"/>
            <a:ext cx="3043091" cy="707888"/>
            <a:chOff x="5404039" y="2218774"/>
            <a:chExt cx="3043091" cy="707888"/>
          </a:xfrm>
        </p:grpSpPr>
        <p:sp>
          <p:nvSpPr>
            <p:cNvPr id="14" name="矩形 13"/>
            <p:cNvSpPr/>
            <p:nvPr/>
          </p:nvSpPr>
          <p:spPr>
            <a:xfrm>
              <a:off x="5404039" y="2218774"/>
              <a:ext cx="3043091" cy="707888"/>
            </a:xfrm>
            <a:prstGeom prst="rect">
              <a:avLst/>
            </a:prstGeom>
            <a:solidFill>
              <a:srgbClr val="95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5404039" y="2218776"/>
              <a:ext cx="3005544" cy="707886"/>
            </a:xfrm>
            <a:prstGeom prst="rect">
              <a:avLst/>
            </a:prstGeom>
            <a:noFill/>
          </p:spPr>
          <p:txBody>
            <a:bodyPr wrap="square" rtlCol="0">
              <a:spAutoFit/>
            </a:bodyPr>
            <a:lstStyle/>
            <a:p>
              <a:pPr algn="dist"/>
              <a:r>
                <a:rPr lang="zh-CN" altLang="en-US" sz="4000" b="1" dirty="0">
                  <a:cs typeface="+mn-ea"/>
                  <a:sym typeface="+mn-lt"/>
                </a:rPr>
                <a:t>第二章戻る</a:t>
              </a:r>
            </a:p>
          </p:txBody>
        </p:sp>
      </p:grpSp>
      <p:sp>
        <p:nvSpPr>
          <p:cNvPr id="8" name="文本框 7"/>
          <p:cNvSpPr txBox="1"/>
          <p:nvPr/>
        </p:nvSpPr>
        <p:spPr>
          <a:xfrm>
            <a:off x="5360479" y="3075784"/>
            <a:ext cx="3114787" cy="1384995"/>
          </a:xfrm>
          <a:prstGeom prst="rect">
            <a:avLst/>
          </a:prstGeom>
          <a:noFill/>
        </p:spPr>
        <p:txBody>
          <a:bodyPr wrap="square" rtlCol="0">
            <a:spAutoFit/>
          </a:bodyPr>
          <a:lstStyle/>
          <a:p>
            <a:pPr algn="ctr">
              <a:lnSpc>
                <a:spcPct val="150000"/>
              </a:lnSpc>
            </a:pPr>
            <a:r>
              <a:rPr lang="zh-CN" altLang="en-US" sz="1400" dirty="0">
                <a:cs typeface="+mn-ea"/>
                <a:sym typeface="+mn-lt"/>
              </a:rPr>
              <a:t>ここをクリックしてテキストコンテンツを入力するにはここをクリックしてテキストコンテンツを入力してくださいここをクリックしてテキストコンテンツを入力する</a:t>
            </a:r>
          </a:p>
          <a:p>
            <a:pPr algn="ctr">
              <a:lnSpc>
                <a:spcPct val="150000"/>
              </a:lnSpc>
            </a:pPr>
            <a:endParaRPr lang="zh-CN" altLang="en-US" sz="1400" dirty="0">
              <a:cs typeface="+mn-ea"/>
              <a:sym typeface="+mn-lt"/>
            </a:endParaRPr>
          </a:p>
        </p:txBody>
      </p:sp>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12821" t="30111" r="8992" b="29574"/>
          <a:stretch>
            <a:fillRect/>
          </a:stretch>
        </p:blipFill>
        <p:spPr>
          <a:xfrm>
            <a:off x="9631552" y="458648"/>
            <a:ext cx="2324186" cy="1074730"/>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val="0"/>
              </a:ext>
            </a:extLst>
          </a:blip>
          <a:srcRect t="24140" r="47277" b="52789"/>
          <a:stretch>
            <a:fillRect/>
          </a:stretch>
        </p:blipFill>
        <p:spPr>
          <a:xfrm>
            <a:off x="3636247" y="1680075"/>
            <a:ext cx="1459833" cy="178528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p14="http://schemas.microsoft.com/office/powerpoint/2010/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www.freeppt7.com-Best powerpoint templates free download-slidesho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等线"/>
        <a:ea typeface="等线"/>
        <a:cs typeface=""/>
      </a:majorFont>
      <a:minorFont>
        <a:latin typeface="等线"/>
        <a:ea typeface="等线"/>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1655</Words>
  <Application>Microsoft Office PowerPoint</Application>
  <PresentationFormat>宽屏</PresentationFormat>
  <Paragraphs>122</Paragraphs>
  <Slides>27</Slides>
  <Notes>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27</vt:i4>
      </vt:variant>
    </vt:vector>
  </HeadingPairs>
  <TitlesOfParts>
    <vt:vector size="36" baseType="lpstr">
      <vt:lpstr>Meiryo</vt:lpstr>
      <vt:lpstr>等线</vt:lpstr>
      <vt:lpstr>段宁毛笔行书</vt:lpstr>
      <vt:lpstr>汉仪乐喵体简</vt:lpstr>
      <vt:lpstr>宋体</vt:lpstr>
      <vt:lpstr>微软雅黑</vt:lpstr>
      <vt:lpstr>Arial</vt:lpstr>
      <vt:lpstr>Calibri</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宇 之灵</cp:lastModifiedBy>
  <cp:revision>58</cp:revision>
  <dcterms:created xsi:type="dcterms:W3CDTF">2017-06-28T06:07:00Z</dcterms:created>
  <dcterms:modified xsi:type="dcterms:W3CDTF">2018-10-18T02:25:57Z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