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78" r:id="rId9"/>
    <p:sldId id="262" r:id="rId10"/>
    <p:sldId id="263" r:id="rId11"/>
    <p:sldId id="264" r:id="rId12"/>
    <p:sldId id="265" r:id="rId13"/>
    <p:sldId id="268" r:id="rId14"/>
    <p:sldId id="267" r:id="rId15"/>
    <p:sldId id="266" r:id="rId16"/>
    <p:sldId id="271" r:id="rId17"/>
    <p:sldId id="270" r:id="rId18"/>
    <p:sldId id="272" r:id="rId19"/>
    <p:sldId id="273" r:id="rId20"/>
    <p:sldId id="274" r:id="rId21"/>
    <p:sldId id="275" r:id="rId22"/>
    <p:sldId id="277" r:id="rId23"/>
    <p:sldId id="279" r:id="rId24"/>
    <p:sldId id="280" r:id="rId25"/>
    <p:sldId id="313" r:id="rId26"/>
  </p:sldIdLst>
  <p:sldSz cx="12190413" cy="6859588"/>
  <p:notesSz cx="6858000" cy="9144000"/>
  <p:embeddedFontLst>
    <p:embeddedFont>
      <p:font typeface="Meiryo" panose="020B0604030504040204" pitchFamily="34" charset="-128"/>
      <p:regular r:id="rId29"/>
      <p:bold r:id="rId30"/>
      <p:italic r:id="rId31"/>
      <p:boldItalic r:id="rId32"/>
    </p:embeddedFont>
    <p:embeddedFont>
      <p:font typeface="微软雅黑" panose="020B0503020204020204" pitchFamily="34" charset="-122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等线" panose="02010600030101010101" pitchFamily="2" charset="-122"/>
      <p:regular r:id="rId39"/>
      <p:bold r:id="rId40"/>
    </p:embeddedFont>
    <p:embeddedFont>
      <p:font typeface="华文楷体" panose="02010600040101010101" pitchFamily="2" charset="-122"/>
      <p:regular r:id="rId41"/>
    </p:embeddedFont>
  </p:embeddedFontLst>
  <p:defaultTextStyle>
    <a:defPPr>
      <a:defRPr lang="zh-CN"/>
    </a:defPPr>
    <a:lvl1pPr marL="0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195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390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585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6780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0975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805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10000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195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4">
          <p15:clr>
            <a:srgbClr val="A4A3A4"/>
          </p15:clr>
        </p15:guide>
        <p15:guide id="2" pos="10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E7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678" y="120"/>
      </p:cViewPr>
      <p:guideLst>
        <p:guide orient="horz" pos="754"/>
        <p:guide pos="10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2007____.xlsx"/><Relationship Id="rId1" Type="http://schemas.openxmlformats.org/officeDocument/2006/relationships/image" Target="../media/image20.png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2995656932116E-2"/>
          <c:y val="3.9593106434885901E-2"/>
          <c:w val="0.95540086861357698"/>
          <c:h val="0.92081378713022799"/>
        </c:manualLayout>
      </c:layout>
      <c:lineChart>
        <c:grouping val="stacked"/>
        <c:varyColors val="0"/>
        <c:ser>
          <c:idx val="0"/>
          <c:order val="0"/>
          <c:spPr>
            <a:ln w="19050" cap="rnd" cmpd="sng" algn="ctr">
              <a:solidFill>
                <a:srgbClr val="D85548"/>
              </a:solidFill>
              <a:prstDash val="solid"/>
              <a:round/>
            </a:ln>
            <a:effectLst>
              <a:outerShdw blurRad="50800" dist="381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c:spPr>
          <c:marker>
            <c:symbol val="picture"/>
            <c:spPr>
              <a:blipFill dpi="0" rotWithShape="1">
                <a:blip xmlns:r="http://schemas.openxmlformats.org/officeDocument/2006/relationships"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</a:ln>
              <a:effectLst>
                <a:outerShdw blurRad="50800" dist="38100" dir="2700000" algn="tl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</c:spPr>
          </c:marker>
          <c:dPt>
            <c:idx val="1"/>
            <c:bubble3D val="0"/>
            <c:spPr>
              <a:ln w="19050" cap="rnd" cmpd="sng" algn="ctr">
                <a:solidFill>
                  <a:schemeClr val="accent2"/>
                </a:solidFill>
                <a:prstDash val="solid"/>
                <a:round/>
              </a:ln>
              <a:effectLst>
                <a:outerShdw blurRad="50800" dist="38100" dir="2700000" algn="tl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977-420E-831B-E4A6870366A3}"/>
              </c:ext>
            </c:extLst>
          </c:dPt>
          <c:dLbls>
            <c:dLbl>
              <c:idx val="0"/>
              <c:layout>
                <c:manualLayout>
                  <c:x val="-0.1484375"/>
                  <c:y val="-0.1913767969213490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977-420E-831B-E4A6870366A3}"/>
                </c:ext>
              </c:extLst>
            </c:dLbl>
            <c:dLbl>
              <c:idx val="1"/>
              <c:layout>
                <c:manualLayout>
                  <c:x val="-0.15156249999999999"/>
                  <c:y val="-0.20361488262124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977-420E-831B-E4A6870366A3}"/>
                </c:ext>
              </c:extLst>
            </c:dLbl>
            <c:dLbl>
              <c:idx val="2"/>
              <c:layout>
                <c:manualLayout>
                  <c:x val="-0.16718749999999999"/>
                  <c:y val="-0.195113498243397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977-420E-831B-E4A6870366A3}"/>
                </c:ext>
              </c:extLst>
            </c:dLbl>
            <c:dLbl>
              <c:idx val="3"/>
              <c:layout>
                <c:manualLayout>
                  <c:x val="-0.17031250000000001"/>
                  <c:y val="-0.12270941819017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977-420E-831B-E4A6870366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+mn-cs"/>
                  </a:defRPr>
                </a:pPr>
                <a:endParaRPr lang="zh-CN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3.5</c:v>
                </c:pt>
                <c:pt idx="2">
                  <c:v>2.8</c:v>
                </c:pt>
                <c:pt idx="3">
                  <c:v>4.3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系列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类别 1</c:v>
                      </c:pt>
                      <c:pt idx="1">
                        <c:v>类别 2</c:v>
                      </c:pt>
                      <c:pt idx="2">
                        <c:v>类别 3</c:v>
                      </c:pt>
                      <c:pt idx="3">
                        <c:v>类别 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5-6977-420E-831B-E4A6870366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7357824"/>
        <c:axId val="530378112"/>
      </c:lineChart>
      <c:catAx>
        <c:axId val="5273578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30378112"/>
        <c:crosses val="autoZero"/>
        <c:auto val="1"/>
        <c:lblAlgn val="ctr"/>
        <c:lblOffset val="100"/>
        <c:noMultiLvlLbl val="0"/>
      </c:catAx>
      <c:valAx>
        <c:axId val="5303781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2735782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002350771251599E-2"/>
          <c:y val="6.0516726552242099E-2"/>
          <c:w val="0.93982895705786895"/>
          <c:h val="0.77216957928493601"/>
        </c:manualLayout>
      </c:layout>
      <c:lineChart>
        <c:grouping val="standard"/>
        <c:varyColors val="0"/>
        <c:ser>
          <c:idx val="0"/>
          <c:order val="0"/>
          <c:marker>
            <c:symbol val="none"/>
          </c:marker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系列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类别 1</c:v>
                      </c:pt>
                      <c:pt idx="1">
                        <c:v>类别 2</c:v>
                      </c:pt>
                      <c:pt idx="2">
                        <c:v>类别 3</c:v>
                      </c:pt>
                      <c:pt idx="3">
                        <c:v>类别 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2D5B-4C06-B4C6-F70D06F2F389}"/>
            </c:ext>
          </c:extLst>
        </c:ser>
        <c:ser>
          <c:idx val="1"/>
          <c:order val="1"/>
          <c:marker>
            <c:symbol val="none"/>
          </c:marker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系列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类别 1</c:v>
                      </c:pt>
                      <c:pt idx="1">
                        <c:v>类别 2</c:v>
                      </c:pt>
                      <c:pt idx="2">
                        <c:v>类别 3</c:v>
                      </c:pt>
                      <c:pt idx="3">
                        <c:v>类别 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2D5B-4C06-B4C6-F70D06F2F389}"/>
            </c:ext>
          </c:extLst>
        </c:ser>
        <c:ser>
          <c:idx val="2"/>
          <c:order val="2"/>
          <c:spPr>
            <a:ln w="28575" cap="rnd" cmpd="sng" algn="ctr">
              <a:solidFill>
                <a:schemeClr val="accent2">
                  <a:lumMod val="75000"/>
                </a:schemeClr>
              </a:solidFill>
              <a:prstDash val="solid"/>
              <a:round/>
            </a:ln>
          </c:spPr>
          <c:marker>
            <c:symbol val="none"/>
          </c:marker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系列 3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类别 1</c:v>
                      </c:pt>
                      <c:pt idx="1">
                        <c:v>类别 2</c:v>
                      </c:pt>
                      <c:pt idx="2">
                        <c:v>类别 3</c:v>
                      </c:pt>
                      <c:pt idx="3">
                        <c:v>类别 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2D5B-4C06-B4C6-F70D06F2F3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2874752"/>
        <c:axId val="192890752"/>
      </c:lineChart>
      <c:catAx>
        <c:axId val="1928747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pPr>
            <a:endParaRPr lang="zh-CN"/>
          </a:p>
        </c:txPr>
        <c:crossAx val="192890752"/>
        <c:crosses val="autoZero"/>
        <c:auto val="1"/>
        <c:lblAlgn val="ctr"/>
        <c:lblOffset val="100"/>
        <c:noMultiLvlLbl val="0"/>
      </c:catAx>
      <c:valAx>
        <c:axId val="19289075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 cap="flat" cmpd="sng" algn="ctr">
            <a:noFill/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pPr>
            <a:endParaRPr lang="zh-CN"/>
          </a:p>
        </c:txPr>
        <c:crossAx val="192874752"/>
        <c:crosses val="autoZero"/>
        <c:crossBetween val="between"/>
      </c:valAx>
    </c:plotArea>
    <c:legend>
      <c:legendPos val="b"/>
      <c:overlay val="0"/>
      <c:txPr>
        <a:bodyPr rot="0" spcFirstLastPara="0" vertOverflow="ellipsis" vert="horz" wrap="square" anchor="ctr" anchorCtr="1"/>
        <a:lstStyle/>
        <a:p>
          <a:pPr>
            <a:defRPr lang="zh-CN" sz="14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txPr>
    <a:bodyPr/>
    <a:lstStyle/>
    <a:p>
      <a:pPr>
        <a:defRPr lang="zh-CN" sz="1800"/>
      </a:pPr>
      <a:endParaRPr lang="zh-CN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2018/10/18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3C1BF-BF0B-4D87-9667-88AD113E5ADC}" type="datetimeFigureOut">
              <a:rPr lang="zh-CN" altLang="en-US" smtClean="0"/>
              <a:t>2018/10/18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02057-0C73-4DA3-BFF5-7490FE2BA8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02057-0C73-4DA3-BFF5-7490FE2BA8B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02057-0C73-4DA3-BFF5-7490FE2BA8BA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02057-0C73-4DA3-BFF5-7490FE2BA8BA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02057-0C73-4DA3-BFF5-7490FE2BA8BA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02057-0C73-4DA3-BFF5-7490FE2BA8BA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en-US" altLang="zh-CN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02057-0C73-4DA3-BFF5-7490FE2BA8BA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7388" y="1143000"/>
            <a:ext cx="5483225" cy="3086100"/>
          </a:xfrm>
          <a:ln>
            <a:solidFill>
              <a:srgbClr val="000000"/>
            </a:solidFill>
            <a:miter/>
          </a:ln>
        </p:spPr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/>
            <a:fld id="{9A0DB2DC-4C9A-4742-B13C-FB6460FD3503}" type="slidenum">
              <a:rPr lang="zh-CN" altLang="en-US" sz="1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  <a:t>25</a:t>
            </a:fld>
            <a:endParaRPr lang="zh-CN" altLang="en-US" sz="18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919"/>
            <a:ext cx="10361851" cy="147036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D68B-DAA1-4860-AA63-CF92291D746E}" type="datetimeFigureOut">
              <a:rPr lang="zh-CN" altLang="en-US" smtClean="0"/>
              <a:t>2018/10/18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5F3C-B41B-4CDB-82DE-A99C62645AA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433"/>
            <a:ext cx="401056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4195" indent="0">
              <a:buNone/>
              <a:defRPr sz="1400"/>
            </a:lvl2pPr>
            <a:lvl3pPr marL="1088390" indent="0">
              <a:buNone/>
              <a:defRPr sz="1200"/>
            </a:lvl3pPr>
            <a:lvl4pPr marL="1632585" indent="0">
              <a:buNone/>
              <a:defRPr sz="1100"/>
            </a:lvl4pPr>
            <a:lvl5pPr marL="2176780" indent="0">
              <a:buNone/>
              <a:defRPr sz="1100"/>
            </a:lvl5pPr>
            <a:lvl6pPr marL="2720975" indent="0">
              <a:buNone/>
              <a:defRPr sz="1100"/>
            </a:lvl6pPr>
            <a:lvl7pPr marL="3265805" indent="0">
              <a:buNone/>
              <a:defRPr sz="1100"/>
            </a:lvl7pPr>
            <a:lvl8pPr marL="3810000" indent="0">
              <a:buNone/>
              <a:defRPr sz="1100"/>
            </a:lvl8pPr>
            <a:lvl9pPr marL="435419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D68B-DAA1-4860-AA63-CF92291D746E}" type="datetimeFigureOut">
              <a:rPr lang="zh-CN" altLang="en-US" smtClean="0"/>
              <a:t>2018/10/18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5F3C-B41B-4CDB-82DE-A99C62645AA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195" indent="0">
              <a:buNone/>
              <a:defRPr sz="3300"/>
            </a:lvl2pPr>
            <a:lvl3pPr marL="1088390" indent="0">
              <a:buNone/>
              <a:defRPr sz="2900"/>
            </a:lvl3pPr>
            <a:lvl4pPr marL="1632585" indent="0">
              <a:buNone/>
              <a:defRPr sz="2400"/>
            </a:lvl4pPr>
            <a:lvl5pPr marL="2176780" indent="0">
              <a:buNone/>
              <a:defRPr sz="2400"/>
            </a:lvl5pPr>
            <a:lvl6pPr marL="2720975" indent="0">
              <a:buNone/>
              <a:defRPr sz="2400"/>
            </a:lvl6pPr>
            <a:lvl7pPr marL="3265805" indent="0">
              <a:buNone/>
              <a:defRPr sz="2400"/>
            </a:lvl7pPr>
            <a:lvl8pPr marL="3810000" indent="0">
              <a:buNone/>
              <a:defRPr sz="2400"/>
            </a:lvl8pPr>
            <a:lvl9pPr marL="4354195" indent="0">
              <a:buNone/>
              <a:defRPr sz="24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4195" indent="0">
              <a:buNone/>
              <a:defRPr sz="1400"/>
            </a:lvl2pPr>
            <a:lvl3pPr marL="1088390" indent="0">
              <a:buNone/>
              <a:defRPr sz="1200"/>
            </a:lvl3pPr>
            <a:lvl4pPr marL="1632585" indent="0">
              <a:buNone/>
              <a:defRPr sz="1100"/>
            </a:lvl4pPr>
            <a:lvl5pPr marL="2176780" indent="0">
              <a:buNone/>
              <a:defRPr sz="1100"/>
            </a:lvl5pPr>
            <a:lvl6pPr marL="2720975" indent="0">
              <a:buNone/>
              <a:defRPr sz="1100"/>
            </a:lvl6pPr>
            <a:lvl7pPr marL="3265805" indent="0">
              <a:buNone/>
              <a:defRPr sz="1100"/>
            </a:lvl7pPr>
            <a:lvl8pPr marL="3810000" indent="0">
              <a:buNone/>
              <a:defRPr sz="1100"/>
            </a:lvl8pPr>
            <a:lvl9pPr marL="435419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D68B-DAA1-4860-AA63-CF92291D746E}" type="datetimeFigureOut">
              <a:rPr lang="zh-CN" altLang="en-US" smtClean="0"/>
              <a:t>2018/10/18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5F3C-B41B-4CDB-82DE-A99C62645AA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D68B-DAA1-4860-AA63-CF92291D746E}" type="datetimeFigureOut">
              <a:rPr lang="zh-CN" altLang="en-US" smtClean="0"/>
              <a:t>2018/10/18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5F3C-B41B-4CDB-82DE-A99C62645AA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4067" y="274702"/>
            <a:ext cx="3655008" cy="585446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694" y="274702"/>
            <a:ext cx="10768198" cy="585446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D68B-DAA1-4860-AA63-CF92291D746E}" type="datetimeFigureOut">
              <a:rPr lang="zh-CN" altLang="en-US" smtClean="0"/>
              <a:t>2018/10/18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5F3C-B41B-4CDB-82DE-A99C62645AA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D68B-DAA1-4860-AA63-CF92291D746E}" type="datetimeFigureOut">
              <a:rPr lang="zh-CN" altLang="en-US" smtClean="0"/>
              <a:t>2018/10/18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5F3C-B41B-4CDB-82DE-A99C62645AA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7921"/>
            <a:ext cx="10361851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7387"/>
            <a:ext cx="10361851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19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3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58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097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8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1000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419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D68B-DAA1-4860-AA63-CF92291D746E}" type="datetimeFigureOut">
              <a:rPr lang="zh-CN" altLang="en-US" smtClean="0"/>
              <a:t>2018/10/18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5F3C-B41B-4CDB-82DE-A99C62645AA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695" y="1600571"/>
            <a:ext cx="7210545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6413" y="1600571"/>
            <a:ext cx="7212661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D68B-DAA1-4860-AA63-CF92291D746E}" type="datetimeFigureOut">
              <a:rPr lang="zh-CN" altLang="en-US" smtClean="0"/>
              <a:t>2018/10/18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5F3C-B41B-4CDB-82DE-A99C62645AA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195" indent="0">
              <a:buNone/>
              <a:defRPr sz="2400" b="1"/>
            </a:lvl2pPr>
            <a:lvl3pPr marL="1088390" indent="0">
              <a:buNone/>
              <a:defRPr sz="2100" b="1"/>
            </a:lvl3pPr>
            <a:lvl4pPr marL="1632585" indent="0">
              <a:buNone/>
              <a:defRPr sz="1900" b="1"/>
            </a:lvl4pPr>
            <a:lvl5pPr marL="2176780" indent="0">
              <a:buNone/>
              <a:defRPr sz="1900" b="1"/>
            </a:lvl5pPr>
            <a:lvl6pPr marL="2720975" indent="0">
              <a:buNone/>
              <a:defRPr sz="1900" b="1"/>
            </a:lvl6pPr>
            <a:lvl7pPr marL="3265805" indent="0">
              <a:buNone/>
              <a:defRPr sz="1900" b="1"/>
            </a:lvl7pPr>
            <a:lvl8pPr marL="3810000" indent="0">
              <a:buNone/>
              <a:defRPr sz="1900" b="1"/>
            </a:lvl8pPr>
            <a:lvl9pPr marL="4354195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195" indent="0">
              <a:buNone/>
              <a:defRPr sz="2400" b="1"/>
            </a:lvl2pPr>
            <a:lvl3pPr marL="1088390" indent="0">
              <a:buNone/>
              <a:defRPr sz="2100" b="1"/>
            </a:lvl3pPr>
            <a:lvl4pPr marL="1632585" indent="0">
              <a:buNone/>
              <a:defRPr sz="1900" b="1"/>
            </a:lvl4pPr>
            <a:lvl5pPr marL="2176780" indent="0">
              <a:buNone/>
              <a:defRPr sz="1900" b="1"/>
            </a:lvl5pPr>
            <a:lvl6pPr marL="2720975" indent="0">
              <a:buNone/>
              <a:defRPr sz="1900" b="1"/>
            </a:lvl6pPr>
            <a:lvl7pPr marL="3265805" indent="0">
              <a:buNone/>
              <a:defRPr sz="1900" b="1"/>
            </a:lvl7pPr>
            <a:lvl8pPr marL="3810000" indent="0">
              <a:buNone/>
              <a:defRPr sz="1900" b="1"/>
            </a:lvl8pPr>
            <a:lvl9pPr marL="4354195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5379"/>
            <a:ext cx="5388332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D68B-DAA1-4860-AA63-CF92291D746E}" type="datetimeFigureOut">
              <a:rPr lang="zh-CN" altLang="en-US" smtClean="0"/>
              <a:t>2018/10/18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5F3C-B41B-4CDB-82DE-A99C62645AA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D68B-DAA1-4860-AA63-CF92291D746E}" type="datetimeFigureOut">
              <a:rPr lang="zh-CN" altLang="en-US" smtClean="0"/>
              <a:t>2018/10/18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5F3C-B41B-4CDB-82DE-A99C62645AA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075AA6-069F-43C0-B466-BF25D0F2A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D68B-DAA1-4860-AA63-CF92291D746E}" type="datetimeFigureOut">
              <a:rPr lang="zh-CN" altLang="en-US" smtClean="0"/>
              <a:t>2018/10/18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03E7B46-FE58-4EDA-9824-86EAB9213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FF2954-4E06-471A-AD71-7892468F7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5F3C-B41B-4CDB-82DE-A99C62645AA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D68B-DAA1-4860-AA63-CF92291D746E}" type="datetimeFigureOut">
              <a:rPr lang="zh-CN" altLang="en-US" smtClean="0"/>
              <a:t>2018/10/18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5F3C-B41B-4CDB-82DE-A99C62645AA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0"/>
            <a:ext cx="12192621" cy="68583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6E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D68B-DAA1-4860-AA63-CF92291D746E}" type="datetimeFigureOut">
              <a:rPr lang="zh-CN" altLang="en-US" smtClean="0"/>
              <a:t>2018/10/18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A5F3C-B41B-4CDB-82DE-A99C62645AA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600571"/>
            <a:ext cx="10971372" cy="4527011"/>
          </a:xfrm>
          <a:prstGeom prst="rect">
            <a:avLst/>
          </a:prstGeom>
        </p:spPr>
        <p:txBody>
          <a:bodyPr vert="horz" lIns="108850" tIns="54425" rIns="108850" bIns="54425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2D68B-DAA1-4860-AA63-CF92291D746E}" type="datetimeFigureOut">
              <a:rPr lang="zh-CN" altLang="en-US" smtClean="0"/>
              <a:t>2018/10/18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A5F3C-B41B-4CDB-82DE-A99C62645AA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1088390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305" indent="-408305" algn="l" defTabSz="108839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555" indent="-340360" algn="l" defTabSz="108839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805" indent="-272415" algn="l" defTabSz="10883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5000" indent="-272415" algn="l" defTabSz="108839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95" indent="-272415" algn="l" defTabSz="108839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90" indent="-272415" algn="l" defTabSz="10883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585" indent="-272415" algn="l" defTabSz="10883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780" indent="-272415" algn="l" defTabSz="10883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975" indent="-272415" algn="l" defTabSz="10883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9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39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78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97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80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00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19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jpeg"/><Relationship Id="rId5" Type="http://schemas.microsoft.com/office/2007/relationships/hdphoto" Target="../media/hdphoto2.wdp"/><Relationship Id="rId4" Type="http://schemas.openxmlformats.org/officeDocument/2006/relationships/image" Target="../media/image36.png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chart" Target="../charts/char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159"/>
            <a:ext cx="12187784" cy="534327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 rot="5400000">
            <a:off x="4335510" y="2660209"/>
            <a:ext cx="3537393" cy="1170131"/>
          </a:xfrm>
          <a:prstGeom prst="rect">
            <a:avLst/>
          </a:prstGeom>
          <a:solidFill>
            <a:srgbClr val="F6E7E6"/>
          </a:solidFill>
          <a:ln w="152400">
            <a:solidFill>
              <a:schemeClr val="accent2">
                <a:lumMod val="75000"/>
              </a:schemeClr>
            </a:solidFill>
            <a:miter lim="800000"/>
          </a:ln>
          <a:effectLst>
            <a:outerShdw blurRad="1016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00"/>
          </a:p>
        </p:txBody>
      </p:sp>
      <p:sp>
        <p:nvSpPr>
          <p:cNvPr id="9" name="TextBox 8"/>
          <p:cNvSpPr txBox="1"/>
          <p:nvPr/>
        </p:nvSpPr>
        <p:spPr>
          <a:xfrm>
            <a:off x="5735166" y="1773610"/>
            <a:ext cx="877163" cy="29867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45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和风</a:t>
            </a:r>
            <a:r>
              <a:rPr lang="en-US" altLang="zh-CN" sz="45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•</a:t>
            </a:r>
            <a:r>
              <a:rPr lang="zh-CN" altLang="en-US" sz="45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花舞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45043" y="3501802"/>
            <a:ext cx="398145" cy="6248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蓝素材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l="62328"/>
          <a:stretch>
            <a:fillRect/>
          </a:stretch>
        </p:blipFill>
        <p:spPr>
          <a:xfrm rot="17225259" flipH="1">
            <a:off x="275338" y="-819471"/>
            <a:ext cx="3062047" cy="4572014"/>
          </a:xfrm>
          <a:prstGeom prst="rect">
            <a:avLst/>
          </a:prstGeom>
          <a:effectLst/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l="62328"/>
          <a:stretch>
            <a:fillRect/>
          </a:stretch>
        </p:blipFill>
        <p:spPr>
          <a:xfrm rot="10345854" flipH="1">
            <a:off x="3532135" y="2233436"/>
            <a:ext cx="2711681" cy="4048875"/>
          </a:xfrm>
          <a:prstGeom prst="rect">
            <a:avLst/>
          </a:prstGeom>
          <a:effectLst/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l="62328"/>
          <a:stretch>
            <a:fillRect/>
          </a:stretch>
        </p:blipFill>
        <p:spPr>
          <a:xfrm rot="10345854" flipH="1">
            <a:off x="1862033" y="2004738"/>
            <a:ext cx="2578810" cy="3850482"/>
          </a:xfrm>
          <a:prstGeom prst="rect">
            <a:avLst/>
          </a:prstGeom>
          <a:effectLst/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l="62328"/>
          <a:stretch>
            <a:fillRect/>
          </a:stretch>
        </p:blipFill>
        <p:spPr>
          <a:xfrm rot="10218897" flipH="1">
            <a:off x="-579356" y="2194928"/>
            <a:ext cx="2711681" cy="4048875"/>
          </a:xfrm>
          <a:prstGeom prst="rect">
            <a:avLst/>
          </a:prstGeom>
          <a:effectLst/>
        </p:spPr>
      </p:pic>
      <p:pic>
        <p:nvPicPr>
          <p:cNvPr id="3" name="山崎哲雄 - あかねさす~MISATO Arrange~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07974" y="227766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6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6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3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44581" y="0"/>
            <a:ext cx="1476029" cy="6859588"/>
            <a:chOff x="10444581" y="0"/>
            <a:chExt cx="1476029" cy="6859588"/>
          </a:xfrm>
        </p:grpSpPr>
        <p:sp>
          <p:nvSpPr>
            <p:cNvPr id="3" name="矩形 2"/>
            <p:cNvSpPr/>
            <p:nvPr/>
          </p:nvSpPr>
          <p:spPr>
            <a:xfrm>
              <a:off x="10847734" y="0"/>
              <a:ext cx="792088" cy="685958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2390" flipH="1">
              <a:off x="10444581" y="428134"/>
              <a:ext cx="1476029" cy="100247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991750" y="1629594"/>
              <a:ext cx="538609" cy="18002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2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花晨月夕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759502" y="1197546"/>
            <a:ext cx="1538883" cy="12241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舞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35566" y="2349674"/>
            <a:ext cx="507831" cy="290079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花晨月夕岁月静好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90914" y="2421682"/>
            <a:ext cx="400110" cy="315727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1400" dirty="0">
                <a:latin typeface="华文楷体" panose="02010600040101010101" pitchFamily="2" charset="-122"/>
                <a:ea typeface="华文楷体" panose="02010600040101010101" pitchFamily="2" charset="-122"/>
              </a:rPr>
              <a:t>ADD YOUR TITLE  ADD YOUR TITLE</a:t>
            </a:r>
            <a:endParaRPr lang="zh-CN" altLang="en-US" sz="1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8471470" y="1269554"/>
            <a:ext cx="0" cy="374454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3142878" y="1197546"/>
            <a:ext cx="5112861" cy="818436"/>
            <a:chOff x="2638822" y="1197546"/>
            <a:chExt cx="5112861" cy="818436"/>
          </a:xfrm>
        </p:grpSpPr>
        <p:sp>
          <p:nvSpPr>
            <p:cNvPr id="11" name="TextBox 10"/>
            <p:cNvSpPr txBox="1"/>
            <p:nvPr/>
          </p:nvSpPr>
          <p:spPr>
            <a:xfrm>
              <a:off x="5951190" y="1197546"/>
              <a:ext cx="1800493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【</a:t>
              </a:r>
              <a:r>
                <a:rPr lang="zh-CN" altLang="en-US" dirty="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输入文字</a:t>
              </a:r>
              <a:r>
                <a:rPr lang="en-US" altLang="zh-CN" dirty="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】</a:t>
              </a:r>
              <a:endParaRPr lang="zh-CN" altLang="en-US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2638822" y="1629594"/>
              <a:ext cx="4909711" cy="386388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点此输入文本内容，字体、字号都可以自定义设置。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142878" y="2601702"/>
            <a:ext cx="5112861" cy="818436"/>
            <a:chOff x="2638822" y="1197546"/>
            <a:chExt cx="5112861" cy="818436"/>
          </a:xfrm>
        </p:grpSpPr>
        <p:sp>
          <p:nvSpPr>
            <p:cNvPr id="15" name="TextBox 14"/>
            <p:cNvSpPr txBox="1"/>
            <p:nvPr/>
          </p:nvSpPr>
          <p:spPr>
            <a:xfrm>
              <a:off x="5951190" y="1197546"/>
              <a:ext cx="1800493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【</a:t>
              </a:r>
              <a:r>
                <a:rPr lang="zh-CN" altLang="en-US" dirty="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输入文字</a:t>
              </a:r>
              <a:r>
                <a:rPr lang="en-US" altLang="zh-CN" dirty="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】</a:t>
              </a:r>
              <a:endParaRPr lang="zh-CN" altLang="en-US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2638822" y="1629594"/>
              <a:ext cx="4909711" cy="386388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点此输入文本内容，字体、字号都可以自定义设置。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142878" y="4005858"/>
            <a:ext cx="5112861" cy="818436"/>
            <a:chOff x="2638822" y="1197546"/>
            <a:chExt cx="5112861" cy="818436"/>
          </a:xfrm>
        </p:grpSpPr>
        <p:sp>
          <p:nvSpPr>
            <p:cNvPr id="18" name="TextBox 17"/>
            <p:cNvSpPr txBox="1"/>
            <p:nvPr/>
          </p:nvSpPr>
          <p:spPr>
            <a:xfrm>
              <a:off x="5951190" y="1197546"/>
              <a:ext cx="1800493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【</a:t>
              </a:r>
              <a:r>
                <a:rPr lang="zh-CN" altLang="en-US" dirty="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输入文字</a:t>
              </a:r>
              <a:r>
                <a:rPr lang="en-US" altLang="zh-CN" dirty="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】</a:t>
              </a:r>
              <a:endParaRPr lang="zh-CN" altLang="en-US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2638822" y="1629594"/>
              <a:ext cx="4909711" cy="386388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点此输入文本内容，字体、字号都可以自定义设置。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7483" y="2709714"/>
            <a:ext cx="4671528" cy="414987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286550" y="-286552"/>
            <a:ext cx="1417653" cy="199074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444581" y="0"/>
            <a:ext cx="1476029" cy="6859588"/>
            <a:chOff x="10444581" y="0"/>
            <a:chExt cx="1476029" cy="6859588"/>
          </a:xfrm>
        </p:grpSpPr>
        <p:sp>
          <p:nvSpPr>
            <p:cNvPr id="3" name="矩形 2"/>
            <p:cNvSpPr/>
            <p:nvPr/>
          </p:nvSpPr>
          <p:spPr>
            <a:xfrm>
              <a:off x="10847734" y="0"/>
              <a:ext cx="792088" cy="685958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2390" flipH="1">
              <a:off x="10444581" y="428134"/>
              <a:ext cx="1476029" cy="100247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991750" y="1629594"/>
              <a:ext cx="538609" cy="18002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2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花晨月夕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206774" y="1485578"/>
            <a:ext cx="7573384" cy="2291374"/>
            <a:chOff x="2614108" y="2474259"/>
            <a:chExt cx="7573384" cy="2291374"/>
          </a:xfrm>
          <a:solidFill>
            <a:schemeClr val="bg1">
              <a:lumMod val="75000"/>
            </a:schemeClr>
          </a:solidFill>
        </p:grpSpPr>
        <p:sp>
          <p:nvSpPr>
            <p:cNvPr id="7" name="矩形: 圆角 3"/>
            <p:cNvSpPr/>
            <p:nvPr/>
          </p:nvSpPr>
          <p:spPr>
            <a:xfrm>
              <a:off x="2614108" y="2474259"/>
              <a:ext cx="7573384" cy="182878"/>
            </a:xfrm>
            <a:prstGeom prst="roundRect">
              <a:avLst>
                <a:gd name="adj" fmla="val 380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: 圆角 55"/>
            <p:cNvSpPr/>
            <p:nvPr/>
          </p:nvSpPr>
          <p:spPr>
            <a:xfrm>
              <a:off x="2614108" y="3001383"/>
              <a:ext cx="7573384" cy="182878"/>
            </a:xfrm>
            <a:prstGeom prst="roundRect">
              <a:avLst>
                <a:gd name="adj" fmla="val 380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56"/>
            <p:cNvSpPr/>
            <p:nvPr/>
          </p:nvSpPr>
          <p:spPr>
            <a:xfrm>
              <a:off x="2614108" y="3528507"/>
              <a:ext cx="7573384" cy="182878"/>
            </a:xfrm>
            <a:prstGeom prst="roundRect">
              <a:avLst>
                <a:gd name="adj" fmla="val 380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: 圆角 57"/>
            <p:cNvSpPr/>
            <p:nvPr/>
          </p:nvSpPr>
          <p:spPr>
            <a:xfrm>
              <a:off x="2614108" y="4055631"/>
              <a:ext cx="7573384" cy="182878"/>
            </a:xfrm>
            <a:prstGeom prst="roundRect">
              <a:avLst>
                <a:gd name="adj" fmla="val 380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: 圆角 58"/>
            <p:cNvSpPr/>
            <p:nvPr/>
          </p:nvSpPr>
          <p:spPr>
            <a:xfrm>
              <a:off x="2614108" y="4582755"/>
              <a:ext cx="7573384" cy="182878"/>
            </a:xfrm>
            <a:prstGeom prst="roundRect">
              <a:avLst>
                <a:gd name="adj" fmla="val 380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043925" y="1476982"/>
            <a:ext cx="974012" cy="307777"/>
            <a:chOff x="1451259" y="2465663"/>
            <a:chExt cx="974012" cy="307777"/>
          </a:xfrm>
        </p:grpSpPr>
        <p:sp>
          <p:nvSpPr>
            <p:cNvPr id="13" name="等腰三角形 12"/>
            <p:cNvSpPr/>
            <p:nvPr/>
          </p:nvSpPr>
          <p:spPr>
            <a:xfrm rot="5400000">
              <a:off x="2174998" y="2503685"/>
              <a:ext cx="268812" cy="231734"/>
            </a:xfrm>
            <a:prstGeom prst="triangle">
              <a:avLst/>
            </a:prstGeom>
            <a:solidFill>
              <a:schemeClr val="tx1">
                <a:lumMod val="50000"/>
                <a:lumOff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文本框 27"/>
            <p:cNvSpPr txBox="1"/>
            <p:nvPr/>
          </p:nvSpPr>
          <p:spPr>
            <a:xfrm>
              <a:off x="1451259" y="2465663"/>
              <a:ext cx="7422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项目</a:t>
              </a:r>
              <a:r>
                <a:rPr lang="zh-CN" altLang="en-US" sz="1400" dirty="0">
                  <a:latin typeface="方正仿宋繁体" panose="03000509000000000000" pitchFamily="65" charset="-122"/>
                  <a:ea typeface="方正仿宋繁体" panose="03000509000000000000" pitchFamily="65" charset="-122"/>
                </a:rPr>
                <a:t>一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043925" y="1961076"/>
            <a:ext cx="974012" cy="307777"/>
            <a:chOff x="1451259" y="2949757"/>
            <a:chExt cx="974012" cy="307777"/>
          </a:xfrm>
        </p:grpSpPr>
        <p:sp>
          <p:nvSpPr>
            <p:cNvPr id="16" name="等腰三角形 15"/>
            <p:cNvSpPr/>
            <p:nvPr/>
          </p:nvSpPr>
          <p:spPr>
            <a:xfrm rot="5400000">
              <a:off x="2174998" y="2987779"/>
              <a:ext cx="268812" cy="231734"/>
            </a:xfrm>
            <a:prstGeom prst="triangle">
              <a:avLst/>
            </a:prstGeom>
            <a:solidFill>
              <a:schemeClr val="tx1">
                <a:lumMod val="50000"/>
                <a:lumOff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文本框 33"/>
            <p:cNvSpPr txBox="1"/>
            <p:nvPr/>
          </p:nvSpPr>
          <p:spPr>
            <a:xfrm>
              <a:off x="1451259" y="2949757"/>
              <a:ext cx="7422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defRPr>
              </a:lvl1pPr>
            </a:lstStyle>
            <a:p>
              <a:r>
                <a:rPr lang="zh-CN" altLang="en-US" dirty="0">
                  <a:solidFill>
                    <a:schemeClr val="tx1"/>
                  </a:solidFill>
                </a:rPr>
                <a:t>项目二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043925" y="2464653"/>
            <a:ext cx="974012" cy="307777"/>
            <a:chOff x="1451259" y="3433851"/>
            <a:chExt cx="974012" cy="307777"/>
          </a:xfrm>
        </p:grpSpPr>
        <p:sp>
          <p:nvSpPr>
            <p:cNvPr id="19" name="等腰三角形 18"/>
            <p:cNvSpPr/>
            <p:nvPr/>
          </p:nvSpPr>
          <p:spPr>
            <a:xfrm rot="5400000">
              <a:off x="2174998" y="3471873"/>
              <a:ext cx="268812" cy="231734"/>
            </a:xfrm>
            <a:prstGeom prst="triangle">
              <a:avLst/>
            </a:prstGeom>
            <a:solidFill>
              <a:schemeClr val="tx1">
                <a:lumMod val="50000"/>
                <a:lumOff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35"/>
            <p:cNvSpPr txBox="1"/>
            <p:nvPr/>
          </p:nvSpPr>
          <p:spPr>
            <a:xfrm>
              <a:off x="1451259" y="3433851"/>
              <a:ext cx="7422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defRPr>
              </a:lvl1pPr>
            </a:lstStyle>
            <a:p>
              <a:r>
                <a:rPr lang="zh-CN" altLang="en-US" dirty="0">
                  <a:solidFill>
                    <a:schemeClr val="tx1"/>
                  </a:solidFill>
                </a:rPr>
                <a:t>项目三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043925" y="2973143"/>
            <a:ext cx="974012" cy="307777"/>
            <a:chOff x="1451259" y="3917945"/>
            <a:chExt cx="974012" cy="307777"/>
          </a:xfrm>
        </p:grpSpPr>
        <p:sp>
          <p:nvSpPr>
            <p:cNvPr id="22" name="等腰三角形 21"/>
            <p:cNvSpPr/>
            <p:nvPr/>
          </p:nvSpPr>
          <p:spPr>
            <a:xfrm rot="5400000">
              <a:off x="2174998" y="3955967"/>
              <a:ext cx="268812" cy="231734"/>
            </a:xfrm>
            <a:prstGeom prst="triangle">
              <a:avLst/>
            </a:prstGeom>
            <a:solidFill>
              <a:schemeClr val="tx1">
                <a:lumMod val="50000"/>
                <a:lumOff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37"/>
            <p:cNvSpPr txBox="1"/>
            <p:nvPr/>
          </p:nvSpPr>
          <p:spPr>
            <a:xfrm>
              <a:off x="1451259" y="3917945"/>
              <a:ext cx="7422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defRPr>
              </a:lvl1pPr>
            </a:lstStyle>
            <a:p>
              <a:r>
                <a:rPr lang="zh-CN" altLang="en-US" dirty="0">
                  <a:solidFill>
                    <a:schemeClr val="tx1"/>
                  </a:solidFill>
                </a:rPr>
                <a:t>项目四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043925" y="3516869"/>
            <a:ext cx="974012" cy="307777"/>
            <a:chOff x="1451259" y="4402039"/>
            <a:chExt cx="974012" cy="307777"/>
          </a:xfrm>
        </p:grpSpPr>
        <p:sp>
          <p:nvSpPr>
            <p:cNvPr id="25" name="等腰三角形 24"/>
            <p:cNvSpPr/>
            <p:nvPr/>
          </p:nvSpPr>
          <p:spPr>
            <a:xfrm rot="5400000">
              <a:off x="2174998" y="4440061"/>
              <a:ext cx="268812" cy="231734"/>
            </a:xfrm>
            <a:prstGeom prst="triangle">
              <a:avLst/>
            </a:prstGeom>
            <a:solidFill>
              <a:schemeClr val="tx1">
                <a:lumMod val="50000"/>
                <a:lumOff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文本框 39"/>
            <p:cNvSpPr txBox="1"/>
            <p:nvPr/>
          </p:nvSpPr>
          <p:spPr>
            <a:xfrm>
              <a:off x="1451259" y="4402039"/>
              <a:ext cx="7422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defRPr>
              </a:lvl1pPr>
            </a:lstStyle>
            <a:p>
              <a:r>
                <a:rPr lang="zh-CN" altLang="en-US" dirty="0">
                  <a:solidFill>
                    <a:schemeClr val="tx1"/>
                  </a:solidFill>
                </a:rPr>
                <a:t>项目五</a:t>
              </a:r>
            </a:p>
          </p:txBody>
        </p:sp>
      </p:grpSp>
      <p:sp>
        <p:nvSpPr>
          <p:cNvPr id="27" name="矩形: 圆角 54"/>
          <p:cNvSpPr/>
          <p:nvPr/>
        </p:nvSpPr>
        <p:spPr>
          <a:xfrm>
            <a:off x="2206774" y="1483245"/>
            <a:ext cx="5809130" cy="182878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: 圆角 59"/>
          <p:cNvSpPr/>
          <p:nvPr/>
        </p:nvSpPr>
        <p:spPr>
          <a:xfrm>
            <a:off x="2206774" y="2008340"/>
            <a:ext cx="4672957" cy="182878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: 圆角 60"/>
          <p:cNvSpPr/>
          <p:nvPr/>
        </p:nvSpPr>
        <p:spPr>
          <a:xfrm>
            <a:off x="2206775" y="2544192"/>
            <a:ext cx="2801954" cy="182878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: 圆角 61"/>
          <p:cNvSpPr/>
          <p:nvPr/>
        </p:nvSpPr>
        <p:spPr>
          <a:xfrm>
            <a:off x="2206773" y="3067780"/>
            <a:ext cx="6558027" cy="182878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: 圆角 62"/>
          <p:cNvSpPr/>
          <p:nvPr/>
        </p:nvSpPr>
        <p:spPr>
          <a:xfrm>
            <a:off x="2206775" y="3595432"/>
            <a:ext cx="3927368" cy="182878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2" name="组合 31"/>
          <p:cNvGrpSpPr/>
          <p:nvPr/>
        </p:nvGrpSpPr>
        <p:grpSpPr>
          <a:xfrm>
            <a:off x="478582" y="4725938"/>
            <a:ext cx="9136632" cy="461665"/>
            <a:chOff x="838622" y="5085978"/>
            <a:chExt cx="9136632" cy="461665"/>
          </a:xfrm>
        </p:grpSpPr>
        <p:grpSp>
          <p:nvGrpSpPr>
            <p:cNvPr id="33" name="组合 32"/>
            <p:cNvGrpSpPr/>
            <p:nvPr/>
          </p:nvGrpSpPr>
          <p:grpSpPr>
            <a:xfrm>
              <a:off x="838622" y="5085978"/>
              <a:ext cx="9136632" cy="461665"/>
              <a:chOff x="1063030" y="5374010"/>
              <a:chExt cx="9136632" cy="461665"/>
            </a:xfrm>
          </p:grpSpPr>
          <p:sp>
            <p:nvSpPr>
              <p:cNvPr id="35" name="矩形 34"/>
              <p:cNvSpPr/>
              <p:nvPr/>
            </p:nvSpPr>
            <p:spPr>
              <a:xfrm>
                <a:off x="6383238" y="5374010"/>
                <a:ext cx="3816424" cy="375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2500"/>
                  </a:lnSpc>
                </a:pPr>
                <a:r>
                  <a: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点此输入文本内容，字体、字号都可以自定义设置。</a:t>
                </a:r>
                <a:endPara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grpSp>
            <p:nvGrpSpPr>
              <p:cNvPr id="36" name="组合 35"/>
              <p:cNvGrpSpPr/>
              <p:nvPr/>
            </p:nvGrpSpPr>
            <p:grpSpPr>
              <a:xfrm>
                <a:off x="1063030" y="5374010"/>
                <a:ext cx="4320480" cy="461665"/>
                <a:chOff x="1043608" y="4075534"/>
                <a:chExt cx="4320480" cy="461665"/>
              </a:xfrm>
            </p:grpSpPr>
            <p:sp>
              <p:nvSpPr>
                <p:cNvPr id="37" name="TextBox 36"/>
                <p:cNvSpPr txBox="1"/>
                <p:nvPr/>
              </p:nvSpPr>
              <p:spPr>
                <a:xfrm>
                  <a:off x="1043608" y="4075534"/>
                  <a:ext cx="492443" cy="461665"/>
                </a:xfrm>
                <a:prstGeom prst="rect">
                  <a:avLst/>
                </a:prstGeom>
                <a:blipFill dpi="0"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zh-CN" altLang="en-US" sz="2400" dirty="0">
                      <a:solidFill>
                        <a:schemeClr val="bg1"/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壹</a:t>
                  </a:r>
                </a:p>
              </p:txBody>
            </p:sp>
            <p:sp>
              <p:nvSpPr>
                <p:cNvPr id="38" name="矩形 37"/>
                <p:cNvSpPr/>
                <p:nvPr/>
              </p:nvSpPr>
              <p:spPr>
                <a:xfrm>
                  <a:off x="1547664" y="4083918"/>
                  <a:ext cx="3816424" cy="3756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ts val="2500"/>
                    </a:lnSpc>
                  </a:pPr>
                  <a:r>
                    <a:rPr lang="zh-CN" altLang="en-US" sz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点此输入文本内容，字体、字号都可以自定义设置。</a:t>
                  </a:r>
                  <a:endParaRPr lang="en-US" altLang="zh-CN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endParaRPr>
                </a:p>
              </p:txBody>
            </p:sp>
          </p:grpSp>
        </p:grpSp>
        <p:sp>
          <p:nvSpPr>
            <p:cNvPr id="34" name="TextBox 33"/>
            <p:cNvSpPr txBox="1"/>
            <p:nvPr/>
          </p:nvSpPr>
          <p:spPr>
            <a:xfrm>
              <a:off x="5663157" y="5085978"/>
              <a:ext cx="492444" cy="461665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贰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630709" y="5590034"/>
            <a:ext cx="9136633" cy="461665"/>
            <a:chOff x="1990749" y="5950074"/>
            <a:chExt cx="9136633" cy="461665"/>
          </a:xfrm>
        </p:grpSpPr>
        <p:grpSp>
          <p:nvGrpSpPr>
            <p:cNvPr id="40" name="组合 39"/>
            <p:cNvGrpSpPr/>
            <p:nvPr/>
          </p:nvGrpSpPr>
          <p:grpSpPr>
            <a:xfrm>
              <a:off x="1990749" y="5950074"/>
              <a:ext cx="9136633" cy="461665"/>
              <a:chOff x="1990749" y="5950074"/>
              <a:chExt cx="9136633" cy="461665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2494806" y="5950074"/>
                <a:ext cx="8632576" cy="384064"/>
                <a:chOff x="1567086" y="5374010"/>
                <a:chExt cx="8632576" cy="384064"/>
              </a:xfrm>
            </p:grpSpPr>
            <p:sp>
              <p:nvSpPr>
                <p:cNvPr id="44" name="矩形 43"/>
                <p:cNvSpPr/>
                <p:nvPr/>
              </p:nvSpPr>
              <p:spPr>
                <a:xfrm>
                  <a:off x="6383238" y="5374010"/>
                  <a:ext cx="3816424" cy="3756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ts val="2500"/>
                    </a:lnSpc>
                  </a:pPr>
                  <a:r>
                    <a:rPr lang="zh-CN" altLang="en-US" sz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点此输入文本内容，字体、字号都可以自定义设置。</a:t>
                  </a:r>
                  <a:endParaRPr lang="en-US" altLang="zh-CN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endParaRPr>
                </a:p>
              </p:txBody>
            </p:sp>
            <p:sp>
              <p:nvSpPr>
                <p:cNvPr id="45" name="矩形 44"/>
                <p:cNvSpPr/>
                <p:nvPr/>
              </p:nvSpPr>
              <p:spPr>
                <a:xfrm>
                  <a:off x="1567086" y="5382394"/>
                  <a:ext cx="3816424" cy="3756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ts val="2500"/>
                    </a:lnSpc>
                  </a:pPr>
                  <a:r>
                    <a:rPr lang="zh-CN" altLang="en-US" sz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点此输入文本内容，字体、字号都可以自定义设置。</a:t>
                  </a:r>
                  <a:endParaRPr lang="en-US" altLang="zh-CN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endParaRPr>
                </a:p>
              </p:txBody>
            </p:sp>
          </p:grpSp>
          <p:sp>
            <p:nvSpPr>
              <p:cNvPr id="43" name="TextBox 42"/>
              <p:cNvSpPr txBox="1"/>
              <p:nvPr/>
            </p:nvSpPr>
            <p:spPr>
              <a:xfrm>
                <a:off x="1990749" y="5950074"/>
                <a:ext cx="492444" cy="461665"/>
              </a:xfrm>
              <a:prstGeom prst="rect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2400" dirty="0">
                    <a:solidFill>
                      <a:schemeClr val="bg1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叁</a:t>
                </a: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6815285" y="5950074"/>
              <a:ext cx="492444" cy="461665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肆</a:t>
              </a:r>
            </a:p>
          </p:txBody>
        </p:sp>
      </p:grpSp>
      <p:pic>
        <p:nvPicPr>
          <p:cNvPr id="48" name="图片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6616">
            <a:off x="1604696" y="-106014"/>
            <a:ext cx="1424582" cy="104637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8" fill="hold" nodeType="afterEffect" p14:presetBounceEnd="4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4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 p14:presetBounceEnd="4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4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0" presetID="42" presetClass="entr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2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2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6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7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8" grpId="0" animBg="1"/>
          <p:bldP spid="29" grpId="0" animBg="1"/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8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0" presetID="42" presetClass="entr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2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2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6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7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8" grpId="0" animBg="1"/>
          <p:bldP spid="29" grpId="0" animBg="1"/>
          <p:bldP spid="30" grpId="0" animBg="1"/>
          <p:bldP spid="31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l="62328"/>
          <a:stretch>
            <a:fillRect/>
          </a:stretch>
        </p:blipFill>
        <p:spPr>
          <a:xfrm rot="10345854" flipH="1">
            <a:off x="1585039" y="774550"/>
            <a:ext cx="2578810" cy="3850482"/>
          </a:xfrm>
          <a:prstGeom prst="rect">
            <a:avLst/>
          </a:prstGeom>
          <a:effectLst/>
        </p:spPr>
      </p:pic>
      <p:grpSp>
        <p:nvGrpSpPr>
          <p:cNvPr id="2" name="组合 1"/>
          <p:cNvGrpSpPr/>
          <p:nvPr/>
        </p:nvGrpSpPr>
        <p:grpSpPr>
          <a:xfrm>
            <a:off x="10444581" y="0"/>
            <a:ext cx="1476029" cy="6859588"/>
            <a:chOff x="10444581" y="0"/>
            <a:chExt cx="1476029" cy="6859588"/>
          </a:xfrm>
        </p:grpSpPr>
        <p:sp>
          <p:nvSpPr>
            <p:cNvPr id="3" name="矩形 2"/>
            <p:cNvSpPr/>
            <p:nvPr/>
          </p:nvSpPr>
          <p:spPr>
            <a:xfrm>
              <a:off x="10847734" y="0"/>
              <a:ext cx="792088" cy="685958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2390" flipH="1">
              <a:off x="10444581" y="428134"/>
              <a:ext cx="1476029" cy="100247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991750" y="1629594"/>
              <a:ext cx="538609" cy="18002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2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花晨月夕</a:t>
              </a: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310" y="2349674"/>
            <a:ext cx="2863703" cy="3722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6654" y="1701602"/>
            <a:ext cx="210826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【</a:t>
            </a:r>
            <a:r>
              <a:rPr lang="zh-CN" altLang="en-US" sz="25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输入文字</a:t>
            </a:r>
            <a:r>
              <a:rPr lang="en-US" altLang="zh-CN" sz="25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】</a:t>
            </a:r>
            <a:endParaRPr lang="zh-CN" altLang="en-US" sz="2500" dirty="0">
              <a:solidFill>
                <a:schemeClr val="accent2">
                  <a:lumMod val="75000"/>
                </a:schemeClr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" y="-63062"/>
            <a:ext cx="1064100" cy="162959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l="62328"/>
          <a:stretch>
            <a:fillRect/>
          </a:stretch>
        </p:blipFill>
        <p:spPr>
          <a:xfrm rot="11236619" flipH="1">
            <a:off x="1225000" y="3078806"/>
            <a:ext cx="2578810" cy="3850482"/>
          </a:xfrm>
          <a:prstGeom prst="rect">
            <a:avLst/>
          </a:prstGeom>
          <a:effectLst/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l="62328"/>
          <a:stretch>
            <a:fillRect/>
          </a:stretch>
        </p:blipFill>
        <p:spPr>
          <a:xfrm rot="17225259" flipH="1">
            <a:off x="275338" y="-819471"/>
            <a:ext cx="3062047" cy="4572014"/>
          </a:xfrm>
          <a:prstGeom prst="rect">
            <a:avLst/>
          </a:prstGeom>
          <a:effectLst/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l="62328"/>
          <a:stretch>
            <a:fillRect/>
          </a:stretch>
        </p:blipFill>
        <p:spPr>
          <a:xfrm rot="10345854" flipH="1">
            <a:off x="3469736" y="3086693"/>
            <a:ext cx="2711681" cy="4048875"/>
          </a:xfrm>
          <a:prstGeom prst="rect">
            <a:avLst/>
          </a:prstGeom>
          <a:effectLst/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l="62328"/>
          <a:stretch>
            <a:fillRect/>
          </a:stretch>
        </p:blipFill>
        <p:spPr>
          <a:xfrm rot="10056348" flipH="1">
            <a:off x="-1371228" y="2017913"/>
            <a:ext cx="3058462" cy="4566662"/>
          </a:xfrm>
          <a:prstGeom prst="rect">
            <a:avLst/>
          </a:prstGeom>
          <a:effectLst/>
        </p:spPr>
      </p:pic>
      <p:sp>
        <p:nvSpPr>
          <p:cNvPr id="8" name="矩形 7"/>
          <p:cNvSpPr/>
          <p:nvPr/>
        </p:nvSpPr>
        <p:spPr>
          <a:xfrm>
            <a:off x="1270670" y="2349674"/>
            <a:ext cx="5616624" cy="2630592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点此输入文本内容，字体、字号都可以自定义设置。</a:t>
            </a: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2500"/>
              </a:lnSpc>
            </a:pP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25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点此输入文本内容，字体、字号都可以自定义设置。点此输入文本内容，字体、字号都可以自定义设置。</a:t>
            </a: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25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点此输入文本内容，字体、字号都可以自定义设置。</a:t>
            </a: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25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点此输入文本内容，字体、字号都可以自定义设置。</a:t>
            </a: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25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点此输入文本内容，字体、字号都可以自定义设置。</a:t>
            </a: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2500"/>
              </a:lnSpc>
            </a:pP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44581" y="0"/>
            <a:ext cx="1476029" cy="6859588"/>
            <a:chOff x="10444581" y="0"/>
            <a:chExt cx="1476029" cy="6859588"/>
          </a:xfrm>
        </p:grpSpPr>
        <p:sp>
          <p:nvSpPr>
            <p:cNvPr id="3" name="矩形 2"/>
            <p:cNvSpPr/>
            <p:nvPr/>
          </p:nvSpPr>
          <p:spPr>
            <a:xfrm>
              <a:off x="10847734" y="0"/>
              <a:ext cx="792088" cy="685958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2390" flipH="1">
              <a:off x="10444581" y="428134"/>
              <a:ext cx="1476029" cy="100247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991750" y="1629594"/>
              <a:ext cx="538609" cy="18002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2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花晨月夕</a:t>
              </a: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40" y="981522"/>
            <a:ext cx="1968219" cy="2952328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sp>
        <p:nvSpPr>
          <p:cNvPr id="13" name="矩形 12"/>
          <p:cNvSpPr/>
          <p:nvPr/>
        </p:nvSpPr>
        <p:spPr>
          <a:xfrm>
            <a:off x="334566" y="4437906"/>
            <a:ext cx="2592288" cy="706988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点此输入文本内容，字体、字号都可以自定义设置。</a:t>
            </a: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024" y="981522"/>
            <a:ext cx="1968218" cy="2952328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sp>
        <p:nvSpPr>
          <p:cNvPr id="14" name="矩形 13"/>
          <p:cNvSpPr/>
          <p:nvPr/>
        </p:nvSpPr>
        <p:spPr>
          <a:xfrm>
            <a:off x="2878849" y="4437906"/>
            <a:ext cx="2592288" cy="706988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点此输入文本内容，字体、字号都可以自定义设置。</a:t>
            </a: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207" y="981522"/>
            <a:ext cx="1960274" cy="2952328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sp>
        <p:nvSpPr>
          <p:cNvPr id="15" name="矩形 14"/>
          <p:cNvSpPr/>
          <p:nvPr/>
        </p:nvSpPr>
        <p:spPr>
          <a:xfrm>
            <a:off x="5423132" y="4437906"/>
            <a:ext cx="2592288" cy="706988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点此输入文本内容，字体、字号都可以自定义设置。</a:t>
            </a: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446" y="981522"/>
            <a:ext cx="1960274" cy="2952328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sp>
        <p:nvSpPr>
          <p:cNvPr id="16" name="矩形 15"/>
          <p:cNvSpPr/>
          <p:nvPr/>
        </p:nvSpPr>
        <p:spPr>
          <a:xfrm>
            <a:off x="7967414" y="4437906"/>
            <a:ext cx="2592288" cy="706988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点此输入文本内容，字体、字号都可以自定义设置。</a:t>
            </a: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277666"/>
            <a:ext cx="12190413" cy="3384376"/>
          </a:xfrm>
          <a:prstGeom prst="rect">
            <a:avLst/>
          </a:prstGeom>
          <a:solidFill>
            <a:srgbClr val="F6E7E6"/>
          </a:solidFill>
          <a:ln>
            <a:noFill/>
          </a:ln>
          <a:effectLst>
            <a:outerShdw blurRad="1524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4646" y="0"/>
            <a:ext cx="792088" cy="685958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1499" y="-98598"/>
            <a:ext cx="2979583" cy="2808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98862" y="4293890"/>
            <a:ext cx="1872208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第三章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9282385" y="2637706"/>
            <a:ext cx="1293191" cy="2592288"/>
            <a:chOff x="9282385" y="2637706"/>
            <a:chExt cx="1293191" cy="2592288"/>
          </a:xfrm>
        </p:grpSpPr>
        <p:sp>
          <p:nvSpPr>
            <p:cNvPr id="7" name="矩形 6"/>
            <p:cNvSpPr/>
            <p:nvPr/>
          </p:nvSpPr>
          <p:spPr>
            <a:xfrm>
              <a:off x="9282385" y="2637706"/>
              <a:ext cx="1146468" cy="2592288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点此输入文本内容，字体、字号都可以自定义设置。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10559702" y="2709714"/>
              <a:ext cx="15874" cy="2304256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0919742" y="2637706"/>
            <a:ext cx="615553" cy="18002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花晨月夕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846" y="2709714"/>
            <a:ext cx="2248703" cy="120884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25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2206774" y="1845618"/>
            <a:ext cx="9983639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4295005" y="4437906"/>
            <a:ext cx="7895408" cy="1081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25"/>
          <p:cNvSpPr/>
          <p:nvPr/>
        </p:nvSpPr>
        <p:spPr>
          <a:xfrm>
            <a:off x="9909170" y="1989634"/>
            <a:ext cx="1146468" cy="2435157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点此输入文本内容，字体、字号都可以自定义设置。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919086" y="4560816"/>
            <a:ext cx="1025922" cy="1959270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点此输入文本内容，字体、字号都可以自定义设置。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</a:pPr>
            <a:endParaRPr lang="zh-CN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9810" y="0"/>
            <a:ext cx="10282036" cy="6859588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1135766" y="0"/>
            <a:ext cx="576064" cy="249369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2390" flipH="1">
            <a:off x="10495135" y="131250"/>
            <a:ext cx="1162196" cy="7893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207775" y="981522"/>
            <a:ext cx="492443" cy="13681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000" dirty="0">
                <a:solidFill>
                  <a:schemeClr val="bg1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花晨月夕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44581" y="0"/>
            <a:ext cx="1476029" cy="6859588"/>
            <a:chOff x="10444581" y="0"/>
            <a:chExt cx="1476029" cy="6859588"/>
          </a:xfrm>
        </p:grpSpPr>
        <p:sp>
          <p:nvSpPr>
            <p:cNvPr id="3" name="矩形 2"/>
            <p:cNvSpPr/>
            <p:nvPr/>
          </p:nvSpPr>
          <p:spPr>
            <a:xfrm>
              <a:off x="10847734" y="0"/>
              <a:ext cx="792088" cy="685958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2390" flipH="1">
              <a:off x="10444581" y="428134"/>
              <a:ext cx="1476029" cy="100247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991750" y="1629594"/>
              <a:ext cx="538609" cy="18002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2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花晨月夕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78582" y="-76200"/>
            <a:ext cx="3456384" cy="3371284"/>
            <a:chOff x="622598" y="189434"/>
            <a:chExt cx="3456384" cy="337128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638" y="189434"/>
              <a:ext cx="2448272" cy="267191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198662" y="2277666"/>
              <a:ext cx="210826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500" dirty="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【</a:t>
              </a:r>
              <a:r>
                <a:rPr lang="zh-CN" altLang="en-US" sz="2500" dirty="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输入文字</a:t>
              </a:r>
              <a:r>
                <a:rPr lang="en-US" altLang="zh-CN" sz="2500" dirty="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】</a:t>
              </a:r>
              <a:endParaRPr lang="zh-CN" altLang="en-US" sz="25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22598" y="2853730"/>
              <a:ext cx="3456384" cy="706988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点此输入文本内容，字体、字号都可以自定义设置。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754946" y="1280753"/>
            <a:ext cx="3456384" cy="3371284"/>
            <a:chOff x="622598" y="189434"/>
            <a:chExt cx="3456384" cy="3371284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638" y="189434"/>
              <a:ext cx="2448272" cy="267191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198662" y="2277666"/>
              <a:ext cx="210826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500" dirty="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【</a:t>
              </a:r>
              <a:r>
                <a:rPr lang="zh-CN" altLang="en-US" sz="2500" dirty="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输入文字</a:t>
              </a:r>
              <a:r>
                <a:rPr lang="en-US" altLang="zh-CN" sz="2500" dirty="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】</a:t>
              </a:r>
              <a:endParaRPr lang="zh-CN" altLang="en-US" sz="25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622598" y="2853730"/>
              <a:ext cx="3456384" cy="706988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点此输入文本内容，字体、字号都可以自定义设置。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031310" y="2637706"/>
            <a:ext cx="3456384" cy="3371284"/>
            <a:chOff x="622598" y="189434"/>
            <a:chExt cx="3456384" cy="3371284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638" y="189434"/>
              <a:ext cx="2448272" cy="267191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198662" y="2277666"/>
              <a:ext cx="210826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500" dirty="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【</a:t>
              </a:r>
              <a:r>
                <a:rPr lang="zh-CN" altLang="en-US" sz="2500" dirty="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输入文字</a:t>
              </a:r>
              <a:r>
                <a:rPr lang="en-US" altLang="zh-CN" sz="2500" dirty="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】</a:t>
              </a:r>
              <a:endParaRPr lang="zh-CN" altLang="en-US" sz="25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622598" y="2853730"/>
              <a:ext cx="3456384" cy="706988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点此输入文本内容，字体、字号都可以自定义设置。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94606" y="4509914"/>
            <a:ext cx="2880320" cy="1656184"/>
            <a:chOff x="-345817" y="1592096"/>
            <a:chExt cx="7570069" cy="4418391"/>
          </a:xfrm>
        </p:grpSpPr>
        <p:grpSp>
          <p:nvGrpSpPr>
            <p:cNvPr id="21" name="组合 20"/>
            <p:cNvGrpSpPr/>
            <p:nvPr/>
          </p:nvGrpSpPr>
          <p:grpSpPr>
            <a:xfrm>
              <a:off x="1837137" y="1592096"/>
              <a:ext cx="5366015" cy="4418391"/>
              <a:chOff x="2831747" y="1560012"/>
              <a:chExt cx="5366015" cy="4418391"/>
            </a:xfrm>
          </p:grpSpPr>
          <p:sp>
            <p:nvSpPr>
              <p:cNvPr id="24" name="弦形 4"/>
              <p:cNvSpPr/>
              <p:nvPr/>
            </p:nvSpPr>
            <p:spPr>
              <a:xfrm rot="6965211">
                <a:off x="6643772" y="3662803"/>
                <a:ext cx="1387147" cy="172083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-1" fmla="*/ 2917440 w 2917440"/>
                  <a:gd name="connsiteY0-2" fmla="*/ 1681062 h 1909286"/>
                  <a:gd name="connsiteX1-3" fmla="*/ 1546723 w 2917440"/>
                  <a:gd name="connsiteY1-4" fmla="*/ 1902984 h 1909286"/>
                  <a:gd name="connsiteX2-5" fmla="*/ 348665 w 2917440"/>
                  <a:gd name="connsiteY2-6" fmla="*/ 402167 h 1909286"/>
                  <a:gd name="connsiteX3-7" fmla="*/ 2110672 w 2917440"/>
                  <a:gd name="connsiteY3-8" fmla="*/ 0 h 1909286"/>
                  <a:gd name="connsiteX4-9" fmla="*/ 2917440 w 2917440"/>
                  <a:gd name="connsiteY4-10" fmla="*/ 1681062 h 1909286"/>
                  <a:gd name="connsiteX0-11" fmla="*/ 2688210 w 2688210"/>
                  <a:gd name="connsiteY0-12" fmla="*/ 1681062 h 1947908"/>
                  <a:gd name="connsiteX1-13" fmla="*/ 1317493 w 2688210"/>
                  <a:gd name="connsiteY1-14" fmla="*/ 1902984 h 1947908"/>
                  <a:gd name="connsiteX2-15" fmla="*/ 224350 w 2688210"/>
                  <a:gd name="connsiteY2-16" fmla="*/ 725895 h 1947908"/>
                  <a:gd name="connsiteX3-17" fmla="*/ 1881442 w 2688210"/>
                  <a:gd name="connsiteY3-18" fmla="*/ 0 h 1947908"/>
                  <a:gd name="connsiteX4-19" fmla="*/ 2688210 w 2688210"/>
                  <a:gd name="connsiteY4-20" fmla="*/ 1681062 h 1947908"/>
                  <a:gd name="connsiteX0-21" fmla="*/ 2601313 w 2601313"/>
                  <a:gd name="connsiteY0-22" fmla="*/ 1681062 h 1947908"/>
                  <a:gd name="connsiteX1-23" fmla="*/ 1230596 w 2601313"/>
                  <a:gd name="connsiteY1-24" fmla="*/ 1902984 h 1947908"/>
                  <a:gd name="connsiteX2-25" fmla="*/ 137453 w 2601313"/>
                  <a:gd name="connsiteY2-26" fmla="*/ 725895 h 1947908"/>
                  <a:gd name="connsiteX3-27" fmla="*/ 1794545 w 2601313"/>
                  <a:gd name="connsiteY3-28" fmla="*/ 0 h 1947908"/>
                  <a:gd name="connsiteX4-29" fmla="*/ 2601313 w 2601313"/>
                  <a:gd name="connsiteY4-30" fmla="*/ 1681062 h 1947908"/>
                  <a:gd name="connsiteX0-31" fmla="*/ 2606235 w 2606235"/>
                  <a:gd name="connsiteY0-32" fmla="*/ 1681062 h 1973367"/>
                  <a:gd name="connsiteX1-33" fmla="*/ 1177887 w 2606235"/>
                  <a:gd name="connsiteY1-34" fmla="*/ 1931201 h 1973367"/>
                  <a:gd name="connsiteX2-35" fmla="*/ 142375 w 2606235"/>
                  <a:gd name="connsiteY2-36" fmla="*/ 725895 h 1973367"/>
                  <a:gd name="connsiteX3-37" fmla="*/ 1799467 w 2606235"/>
                  <a:gd name="connsiteY3-38" fmla="*/ 0 h 1973367"/>
                  <a:gd name="connsiteX4-39" fmla="*/ 2606235 w 2606235"/>
                  <a:gd name="connsiteY4-40" fmla="*/ 1681062 h 1973367"/>
                  <a:gd name="connsiteX0-41" fmla="*/ 2621805 w 2621805"/>
                  <a:gd name="connsiteY0-42" fmla="*/ 1681062 h 1939707"/>
                  <a:gd name="connsiteX1-43" fmla="*/ 1193457 w 2621805"/>
                  <a:gd name="connsiteY1-44" fmla="*/ 1931201 h 1939707"/>
                  <a:gd name="connsiteX2-45" fmla="*/ 157945 w 2621805"/>
                  <a:gd name="connsiteY2-46" fmla="*/ 725895 h 1939707"/>
                  <a:gd name="connsiteX3-47" fmla="*/ 1815037 w 2621805"/>
                  <a:gd name="connsiteY3-48" fmla="*/ 0 h 1939707"/>
                  <a:gd name="connsiteX4-49" fmla="*/ 2621805 w 2621805"/>
                  <a:gd name="connsiteY4-50" fmla="*/ 1681062 h 1939707"/>
                  <a:gd name="connsiteX0-51" fmla="*/ 2622069 w 2622069"/>
                  <a:gd name="connsiteY0-52" fmla="*/ 1681062 h 1938274"/>
                  <a:gd name="connsiteX1-53" fmla="*/ 1193721 w 2622069"/>
                  <a:gd name="connsiteY1-54" fmla="*/ 1931201 h 1938274"/>
                  <a:gd name="connsiteX2-55" fmla="*/ 158209 w 2622069"/>
                  <a:gd name="connsiteY2-56" fmla="*/ 725895 h 1938274"/>
                  <a:gd name="connsiteX3-57" fmla="*/ 1815301 w 2622069"/>
                  <a:gd name="connsiteY3-58" fmla="*/ 0 h 1938274"/>
                  <a:gd name="connsiteX4-59" fmla="*/ 2622069 w 2622069"/>
                  <a:gd name="connsiteY4-60" fmla="*/ 1681062 h 1938274"/>
                  <a:gd name="connsiteX0-61" fmla="*/ 2622069 w 2622069"/>
                  <a:gd name="connsiteY0-62" fmla="*/ 2170930 h 2428142"/>
                  <a:gd name="connsiteX1-63" fmla="*/ 1193721 w 2622069"/>
                  <a:gd name="connsiteY1-64" fmla="*/ 2421069 h 2428142"/>
                  <a:gd name="connsiteX2-65" fmla="*/ 158209 w 2622069"/>
                  <a:gd name="connsiteY2-66" fmla="*/ 1215763 h 2428142"/>
                  <a:gd name="connsiteX3-67" fmla="*/ 1575456 w 2622069"/>
                  <a:gd name="connsiteY3-68" fmla="*/ 0 h 2428142"/>
                  <a:gd name="connsiteX4-69" fmla="*/ 2622069 w 2622069"/>
                  <a:gd name="connsiteY4-70" fmla="*/ 2170930 h 2428142"/>
                  <a:gd name="connsiteX0-71" fmla="*/ 2612766 w 2612766"/>
                  <a:gd name="connsiteY0-72" fmla="*/ 2170930 h 2464127"/>
                  <a:gd name="connsiteX1-73" fmla="*/ 1184418 w 2612766"/>
                  <a:gd name="connsiteY1-74" fmla="*/ 2421069 h 2464127"/>
                  <a:gd name="connsiteX2-75" fmla="*/ 141852 w 2612766"/>
                  <a:gd name="connsiteY2-76" fmla="*/ 1201355 h 2464127"/>
                  <a:gd name="connsiteX3-77" fmla="*/ 1566153 w 2612766"/>
                  <a:gd name="connsiteY3-78" fmla="*/ 0 h 2464127"/>
                  <a:gd name="connsiteX4-79" fmla="*/ 2612766 w 2612766"/>
                  <a:gd name="connsiteY4-80" fmla="*/ 2170930 h 2464127"/>
                  <a:gd name="connsiteX0-81" fmla="*/ 2612766 w 2612766"/>
                  <a:gd name="connsiteY0-82" fmla="*/ 2170930 h 2464127"/>
                  <a:gd name="connsiteX1-83" fmla="*/ 1184418 w 2612766"/>
                  <a:gd name="connsiteY1-84" fmla="*/ 2421069 h 2464127"/>
                  <a:gd name="connsiteX2-85" fmla="*/ 141852 w 2612766"/>
                  <a:gd name="connsiteY2-86" fmla="*/ 1201355 h 2464127"/>
                  <a:gd name="connsiteX3-87" fmla="*/ 1566153 w 2612766"/>
                  <a:gd name="connsiteY3-88" fmla="*/ 0 h 2464127"/>
                  <a:gd name="connsiteX4-89" fmla="*/ 2612766 w 2612766"/>
                  <a:gd name="connsiteY4-90" fmla="*/ 2170930 h 2464127"/>
                  <a:gd name="connsiteX0-91" fmla="*/ 2612766 w 2612766"/>
                  <a:gd name="connsiteY0-92" fmla="*/ 2228561 h 2521758"/>
                  <a:gd name="connsiteX1-93" fmla="*/ 1184418 w 2612766"/>
                  <a:gd name="connsiteY1-94" fmla="*/ 2478700 h 2521758"/>
                  <a:gd name="connsiteX2-95" fmla="*/ 141852 w 2612766"/>
                  <a:gd name="connsiteY2-96" fmla="*/ 1258986 h 2521758"/>
                  <a:gd name="connsiteX3-97" fmla="*/ 1537937 w 2612766"/>
                  <a:gd name="connsiteY3-98" fmla="*/ 0 h 2521758"/>
                  <a:gd name="connsiteX4-99" fmla="*/ 2612766 w 2612766"/>
                  <a:gd name="connsiteY4-100" fmla="*/ 2228561 h 2521758"/>
                  <a:gd name="connsiteX0-101" fmla="*/ 2612766 w 2612766"/>
                  <a:gd name="connsiteY0-102" fmla="*/ 2228561 h 2521758"/>
                  <a:gd name="connsiteX1-103" fmla="*/ 1184418 w 2612766"/>
                  <a:gd name="connsiteY1-104" fmla="*/ 2478700 h 2521758"/>
                  <a:gd name="connsiteX2-105" fmla="*/ 141852 w 2612766"/>
                  <a:gd name="connsiteY2-106" fmla="*/ 1258986 h 2521758"/>
                  <a:gd name="connsiteX3-107" fmla="*/ 1537937 w 2612766"/>
                  <a:gd name="connsiteY3-108" fmla="*/ 0 h 2521758"/>
                  <a:gd name="connsiteX4-109" fmla="*/ 2612766 w 2612766"/>
                  <a:gd name="connsiteY4-110" fmla="*/ 2228561 h 2521758"/>
                  <a:gd name="connsiteX0-111" fmla="*/ 2615300 w 2615300"/>
                  <a:gd name="connsiteY0-112" fmla="*/ 2228561 h 2478743"/>
                  <a:gd name="connsiteX1-113" fmla="*/ 1186952 w 2615300"/>
                  <a:gd name="connsiteY1-114" fmla="*/ 2478700 h 2478743"/>
                  <a:gd name="connsiteX2-115" fmla="*/ 144386 w 2615300"/>
                  <a:gd name="connsiteY2-116" fmla="*/ 1258986 h 2478743"/>
                  <a:gd name="connsiteX3-117" fmla="*/ 1540471 w 2615300"/>
                  <a:gd name="connsiteY3-118" fmla="*/ 0 h 2478743"/>
                  <a:gd name="connsiteX4-119" fmla="*/ 2615300 w 2615300"/>
                  <a:gd name="connsiteY4-120" fmla="*/ 2228561 h 2478743"/>
                  <a:gd name="connsiteX0-121" fmla="*/ 2615300 w 2615300"/>
                  <a:gd name="connsiteY0-122" fmla="*/ 2372638 h 2622820"/>
                  <a:gd name="connsiteX1-123" fmla="*/ 1186952 w 2615300"/>
                  <a:gd name="connsiteY1-124" fmla="*/ 2622777 h 2622820"/>
                  <a:gd name="connsiteX2-125" fmla="*/ 144386 w 2615300"/>
                  <a:gd name="connsiteY2-126" fmla="*/ 1403063 h 2622820"/>
                  <a:gd name="connsiteX3-127" fmla="*/ 1469928 w 2615300"/>
                  <a:gd name="connsiteY3-128" fmla="*/ 0 h 2622820"/>
                  <a:gd name="connsiteX4-129" fmla="*/ 2615300 w 2615300"/>
                  <a:gd name="connsiteY4-130" fmla="*/ 2372638 h 2622820"/>
                  <a:gd name="connsiteX0-131" fmla="*/ 2615300 w 2615300"/>
                  <a:gd name="connsiteY0-132" fmla="*/ 2500640 h 2750822"/>
                  <a:gd name="connsiteX1-133" fmla="*/ 1186952 w 2615300"/>
                  <a:gd name="connsiteY1-134" fmla="*/ 2750779 h 2750822"/>
                  <a:gd name="connsiteX2-135" fmla="*/ 144386 w 2615300"/>
                  <a:gd name="connsiteY2-136" fmla="*/ 1531065 h 2750822"/>
                  <a:gd name="connsiteX3-137" fmla="*/ 990324 w 2615300"/>
                  <a:gd name="connsiteY3-138" fmla="*/ 442268 h 2750822"/>
                  <a:gd name="connsiteX4-139" fmla="*/ 1469928 w 2615300"/>
                  <a:gd name="connsiteY4-140" fmla="*/ 128002 h 2750822"/>
                  <a:gd name="connsiteX5" fmla="*/ 2615300 w 2615300"/>
                  <a:gd name="connsiteY5" fmla="*/ 2500640 h 2750822"/>
                  <a:gd name="connsiteX0-141" fmla="*/ 2615300 w 2615300"/>
                  <a:gd name="connsiteY0-142" fmla="*/ 3019141 h 3269323"/>
                  <a:gd name="connsiteX1-143" fmla="*/ 1186952 w 2615300"/>
                  <a:gd name="connsiteY1-144" fmla="*/ 3269280 h 3269323"/>
                  <a:gd name="connsiteX2-145" fmla="*/ 144386 w 2615300"/>
                  <a:gd name="connsiteY2-146" fmla="*/ 2049566 h 3269323"/>
                  <a:gd name="connsiteX3-147" fmla="*/ 990324 w 2615300"/>
                  <a:gd name="connsiteY3-148" fmla="*/ 960769 h 3269323"/>
                  <a:gd name="connsiteX4-149" fmla="*/ 1187758 w 2615300"/>
                  <a:gd name="connsiteY4-150" fmla="*/ 70188 h 3269323"/>
                  <a:gd name="connsiteX5-151" fmla="*/ 2615300 w 2615300"/>
                  <a:gd name="connsiteY5-152" fmla="*/ 3019141 h 3269323"/>
                  <a:gd name="connsiteX0-153" fmla="*/ 2615300 w 2615300"/>
                  <a:gd name="connsiteY0-154" fmla="*/ 2948953 h 3199135"/>
                  <a:gd name="connsiteX1-155" fmla="*/ 1186952 w 2615300"/>
                  <a:gd name="connsiteY1-156" fmla="*/ 3199092 h 3199135"/>
                  <a:gd name="connsiteX2-157" fmla="*/ 144386 w 2615300"/>
                  <a:gd name="connsiteY2-158" fmla="*/ 1979378 h 3199135"/>
                  <a:gd name="connsiteX3-159" fmla="*/ 990324 w 2615300"/>
                  <a:gd name="connsiteY3-160" fmla="*/ 890581 h 3199135"/>
                  <a:gd name="connsiteX4-161" fmla="*/ 1187758 w 2615300"/>
                  <a:gd name="connsiteY4-162" fmla="*/ 0 h 3199135"/>
                  <a:gd name="connsiteX5-163" fmla="*/ 2615300 w 2615300"/>
                  <a:gd name="connsiteY5-164" fmla="*/ 2948953 h 3199135"/>
                  <a:gd name="connsiteX0-165" fmla="*/ 2615300 w 2615300"/>
                  <a:gd name="connsiteY0-166" fmla="*/ 2948953 h 3199135"/>
                  <a:gd name="connsiteX1-167" fmla="*/ 1186952 w 2615300"/>
                  <a:gd name="connsiteY1-168" fmla="*/ 3199092 h 3199135"/>
                  <a:gd name="connsiteX2-169" fmla="*/ 144386 w 2615300"/>
                  <a:gd name="connsiteY2-170" fmla="*/ 1979378 h 3199135"/>
                  <a:gd name="connsiteX3-171" fmla="*/ 990324 w 2615300"/>
                  <a:gd name="connsiteY3-172" fmla="*/ 890581 h 3199135"/>
                  <a:gd name="connsiteX4-173" fmla="*/ 1187758 w 2615300"/>
                  <a:gd name="connsiteY4-174" fmla="*/ 0 h 3199135"/>
                  <a:gd name="connsiteX5-175" fmla="*/ 2615300 w 2615300"/>
                  <a:gd name="connsiteY5-176" fmla="*/ 2948953 h 3199135"/>
                  <a:gd name="connsiteX0-177" fmla="*/ 2615300 w 2615300"/>
                  <a:gd name="connsiteY0-178" fmla="*/ 2948953 h 3199135"/>
                  <a:gd name="connsiteX1-179" fmla="*/ 1186952 w 2615300"/>
                  <a:gd name="connsiteY1-180" fmla="*/ 3199092 h 3199135"/>
                  <a:gd name="connsiteX2-181" fmla="*/ 144386 w 2615300"/>
                  <a:gd name="connsiteY2-182" fmla="*/ 1979378 h 3199135"/>
                  <a:gd name="connsiteX3-183" fmla="*/ 990324 w 2615300"/>
                  <a:gd name="connsiteY3-184" fmla="*/ 890581 h 3199135"/>
                  <a:gd name="connsiteX4-185" fmla="*/ 1187758 w 2615300"/>
                  <a:gd name="connsiteY4-186" fmla="*/ 0 h 3199135"/>
                  <a:gd name="connsiteX5-187" fmla="*/ 2615300 w 2615300"/>
                  <a:gd name="connsiteY5-188" fmla="*/ 2948953 h 3199135"/>
                  <a:gd name="connsiteX0-189" fmla="*/ 2615300 w 2615300"/>
                  <a:gd name="connsiteY0-190" fmla="*/ 2948953 h 3199135"/>
                  <a:gd name="connsiteX1-191" fmla="*/ 1186952 w 2615300"/>
                  <a:gd name="connsiteY1-192" fmla="*/ 3199092 h 3199135"/>
                  <a:gd name="connsiteX2-193" fmla="*/ 144386 w 2615300"/>
                  <a:gd name="connsiteY2-194" fmla="*/ 1979378 h 3199135"/>
                  <a:gd name="connsiteX3-195" fmla="*/ 925938 w 2615300"/>
                  <a:gd name="connsiteY3-196" fmla="*/ 868520 h 3199135"/>
                  <a:gd name="connsiteX4-197" fmla="*/ 1187758 w 2615300"/>
                  <a:gd name="connsiteY4-198" fmla="*/ 0 h 3199135"/>
                  <a:gd name="connsiteX5-199" fmla="*/ 2615300 w 2615300"/>
                  <a:gd name="connsiteY5-200" fmla="*/ 2948953 h 3199135"/>
                  <a:gd name="connsiteX0-201" fmla="*/ 2692798 w 2692798"/>
                  <a:gd name="connsiteY0-202" fmla="*/ 2948953 h 3241750"/>
                  <a:gd name="connsiteX1-203" fmla="*/ 1264450 w 2692798"/>
                  <a:gd name="connsiteY1-204" fmla="*/ 3199092 h 3241750"/>
                  <a:gd name="connsiteX2-205" fmla="*/ 135735 w 2692798"/>
                  <a:gd name="connsiteY2-206" fmla="*/ 1985833 h 3241750"/>
                  <a:gd name="connsiteX3-207" fmla="*/ 1003436 w 2692798"/>
                  <a:gd name="connsiteY3-208" fmla="*/ 868520 h 3241750"/>
                  <a:gd name="connsiteX4-209" fmla="*/ 1265256 w 2692798"/>
                  <a:gd name="connsiteY4-210" fmla="*/ 0 h 3241750"/>
                  <a:gd name="connsiteX5-211" fmla="*/ 2692798 w 2692798"/>
                  <a:gd name="connsiteY5-212" fmla="*/ 2948953 h 3241750"/>
                  <a:gd name="connsiteX0-213" fmla="*/ 2692798 w 2692798"/>
                  <a:gd name="connsiteY0-214" fmla="*/ 2948953 h 3241750"/>
                  <a:gd name="connsiteX1-215" fmla="*/ 1264450 w 2692798"/>
                  <a:gd name="connsiteY1-216" fmla="*/ 3199092 h 3241750"/>
                  <a:gd name="connsiteX2-217" fmla="*/ 135735 w 2692798"/>
                  <a:gd name="connsiteY2-218" fmla="*/ 1985833 h 3241750"/>
                  <a:gd name="connsiteX3-219" fmla="*/ 1003436 w 2692798"/>
                  <a:gd name="connsiteY3-220" fmla="*/ 868520 h 3241750"/>
                  <a:gd name="connsiteX4-221" fmla="*/ 1265256 w 2692798"/>
                  <a:gd name="connsiteY4-222" fmla="*/ 0 h 3241750"/>
                  <a:gd name="connsiteX5-223" fmla="*/ 2692798 w 2692798"/>
                  <a:gd name="connsiteY5-224" fmla="*/ 2948953 h 3241750"/>
                  <a:gd name="connsiteX0-225" fmla="*/ 2699637 w 2699637"/>
                  <a:gd name="connsiteY0-226" fmla="*/ 2948953 h 3204162"/>
                  <a:gd name="connsiteX1-227" fmla="*/ 1271289 w 2699637"/>
                  <a:gd name="connsiteY1-228" fmla="*/ 3199092 h 3204162"/>
                  <a:gd name="connsiteX2-229" fmla="*/ 142574 w 2699637"/>
                  <a:gd name="connsiteY2-230" fmla="*/ 1985833 h 3204162"/>
                  <a:gd name="connsiteX3-231" fmla="*/ 1010275 w 2699637"/>
                  <a:gd name="connsiteY3-232" fmla="*/ 868520 h 3204162"/>
                  <a:gd name="connsiteX4-233" fmla="*/ 1272095 w 2699637"/>
                  <a:gd name="connsiteY4-234" fmla="*/ 0 h 3204162"/>
                  <a:gd name="connsiteX5-235" fmla="*/ 2699637 w 2699637"/>
                  <a:gd name="connsiteY5-236" fmla="*/ 2948953 h 3204162"/>
                  <a:gd name="connsiteX0-237" fmla="*/ 2641454 w 2641454"/>
                  <a:gd name="connsiteY0-238" fmla="*/ 2948953 h 3243390"/>
                  <a:gd name="connsiteX1-239" fmla="*/ 1213106 w 2641454"/>
                  <a:gd name="connsiteY1-240" fmla="*/ 3199092 h 3243390"/>
                  <a:gd name="connsiteX2-241" fmla="*/ 139592 w 2641454"/>
                  <a:gd name="connsiteY2-242" fmla="*/ 1959450 h 3243390"/>
                  <a:gd name="connsiteX3-243" fmla="*/ 952092 w 2641454"/>
                  <a:gd name="connsiteY3-244" fmla="*/ 868520 h 3243390"/>
                  <a:gd name="connsiteX4-245" fmla="*/ 1213912 w 2641454"/>
                  <a:gd name="connsiteY4-246" fmla="*/ 0 h 3243390"/>
                  <a:gd name="connsiteX5-247" fmla="*/ 2641454 w 2641454"/>
                  <a:gd name="connsiteY5-248" fmla="*/ 2948953 h 3243390"/>
                  <a:gd name="connsiteX0-249" fmla="*/ 2643841 w 2643841"/>
                  <a:gd name="connsiteY0-250" fmla="*/ 2948953 h 3255368"/>
                  <a:gd name="connsiteX1-251" fmla="*/ 1187893 w 2643841"/>
                  <a:gd name="connsiteY1-252" fmla="*/ 3212284 h 3255368"/>
                  <a:gd name="connsiteX2-253" fmla="*/ 141979 w 2643841"/>
                  <a:gd name="connsiteY2-254" fmla="*/ 1959450 h 3255368"/>
                  <a:gd name="connsiteX3-255" fmla="*/ 954479 w 2643841"/>
                  <a:gd name="connsiteY3-256" fmla="*/ 868520 h 3255368"/>
                  <a:gd name="connsiteX4-257" fmla="*/ 1216299 w 2643841"/>
                  <a:gd name="connsiteY4-258" fmla="*/ 0 h 3255368"/>
                  <a:gd name="connsiteX5-259" fmla="*/ 2643841 w 2643841"/>
                  <a:gd name="connsiteY5-260" fmla="*/ 2948953 h 3255368"/>
                  <a:gd name="connsiteX0-261" fmla="*/ 2657306 w 2657306"/>
                  <a:gd name="connsiteY0-262" fmla="*/ 2948953 h 3218166"/>
                  <a:gd name="connsiteX1-263" fmla="*/ 1201358 w 2657306"/>
                  <a:gd name="connsiteY1-264" fmla="*/ 3212284 h 3218166"/>
                  <a:gd name="connsiteX2-265" fmla="*/ 155444 w 2657306"/>
                  <a:gd name="connsiteY2-266" fmla="*/ 1959450 h 3218166"/>
                  <a:gd name="connsiteX3-267" fmla="*/ 967944 w 2657306"/>
                  <a:gd name="connsiteY3-268" fmla="*/ 868520 h 3218166"/>
                  <a:gd name="connsiteX4-269" fmla="*/ 1229764 w 2657306"/>
                  <a:gd name="connsiteY4-270" fmla="*/ 0 h 3218166"/>
                  <a:gd name="connsiteX5-271" fmla="*/ 2657306 w 2657306"/>
                  <a:gd name="connsiteY5-272" fmla="*/ 2948953 h 321816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51" y="connsiteY5-152"/>
                  </a:cxn>
                </a:cxnLst>
                <a:rect l="l" t="t" r="r" b="b"/>
                <a:pathLst>
                  <a:path w="2657306" h="3218166">
                    <a:moveTo>
                      <a:pt x="2657306" y="2948953"/>
                    </a:moveTo>
                    <a:cubicBezTo>
                      <a:pt x="2246783" y="3020552"/>
                      <a:pt x="1647387" y="3258386"/>
                      <a:pt x="1201358" y="3212284"/>
                    </a:cubicBezTo>
                    <a:cubicBezTo>
                      <a:pt x="632292" y="3153465"/>
                      <a:pt x="-390364" y="3084406"/>
                      <a:pt x="155444" y="1959450"/>
                    </a:cubicBezTo>
                    <a:cubicBezTo>
                      <a:pt x="396523" y="1428710"/>
                      <a:pt x="747020" y="1102364"/>
                      <a:pt x="967944" y="868520"/>
                    </a:cubicBezTo>
                    <a:cubicBezTo>
                      <a:pt x="1125081" y="540875"/>
                      <a:pt x="987121" y="577901"/>
                      <a:pt x="1229764" y="0"/>
                    </a:cubicBezTo>
                    <a:lnTo>
                      <a:pt x="2657306" y="2948953"/>
                    </a:lnTo>
                    <a:close/>
                  </a:path>
                </a:pathLst>
              </a:custGeom>
              <a:blipFill dpi="0"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任意多边形 24"/>
              <p:cNvSpPr/>
              <p:nvPr/>
            </p:nvSpPr>
            <p:spPr>
              <a:xfrm rot="6965211">
                <a:off x="4260915" y="1512920"/>
                <a:ext cx="2500470" cy="2594654"/>
              </a:xfrm>
              <a:custGeom>
                <a:avLst/>
                <a:gdLst>
                  <a:gd name="connsiteX0" fmla="*/ 28580 w 2500470"/>
                  <a:gd name="connsiteY0" fmla="*/ 2487259 h 2594654"/>
                  <a:gd name="connsiteX1" fmla="*/ 355545 w 2500470"/>
                  <a:gd name="connsiteY1" fmla="*/ 1645002 h 2594654"/>
                  <a:gd name="connsiteX2" fmla="*/ 1919866 w 2500470"/>
                  <a:gd name="connsiteY2" fmla="*/ 0 h 2594654"/>
                  <a:gd name="connsiteX3" fmla="*/ 2500470 w 2500470"/>
                  <a:gd name="connsiteY3" fmla="*/ 1183921 h 2594654"/>
                  <a:gd name="connsiteX4" fmla="*/ 2397389 w 2500470"/>
                  <a:gd name="connsiteY4" fmla="*/ 1309248 h 2594654"/>
                  <a:gd name="connsiteX5" fmla="*/ 2075151 w 2500470"/>
                  <a:gd name="connsiteY5" fmla="*/ 1834351 h 2594654"/>
                  <a:gd name="connsiteX6" fmla="*/ 1945894 w 2500470"/>
                  <a:gd name="connsiteY6" fmla="*/ 2207563 h 2594654"/>
                  <a:gd name="connsiteX7" fmla="*/ 1941435 w 2500470"/>
                  <a:gd name="connsiteY7" fmla="*/ 2240950 h 2594654"/>
                  <a:gd name="connsiteX8" fmla="*/ 1835071 w 2500470"/>
                  <a:gd name="connsiteY8" fmla="*/ 2276247 h 2594654"/>
                  <a:gd name="connsiteX9" fmla="*/ 1193539 w 2500470"/>
                  <a:gd name="connsiteY9" fmla="*/ 2446889 h 2594654"/>
                  <a:gd name="connsiteX10" fmla="*/ 28580 w 2500470"/>
                  <a:gd name="connsiteY10" fmla="*/ 2487259 h 2594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00470" h="2594654">
                    <a:moveTo>
                      <a:pt x="28580" y="2487259"/>
                    </a:moveTo>
                    <a:cubicBezTo>
                      <a:pt x="-49579" y="2361557"/>
                      <a:pt x="24066" y="2108849"/>
                      <a:pt x="355545" y="1645002"/>
                    </a:cubicBezTo>
                    <a:cubicBezTo>
                      <a:pt x="1139734" y="724964"/>
                      <a:pt x="1199350" y="1007664"/>
                      <a:pt x="1919866" y="0"/>
                    </a:cubicBezTo>
                    <a:lnTo>
                      <a:pt x="2500470" y="1183921"/>
                    </a:lnTo>
                    <a:lnTo>
                      <a:pt x="2397389" y="1309248"/>
                    </a:lnTo>
                    <a:cubicBezTo>
                      <a:pt x="2279110" y="1461329"/>
                      <a:pt x="2165556" y="1635323"/>
                      <a:pt x="2075151" y="1834351"/>
                    </a:cubicBezTo>
                    <a:cubicBezTo>
                      <a:pt x="2006925" y="1974970"/>
                      <a:pt x="1965373" y="2098666"/>
                      <a:pt x="1945894" y="2207563"/>
                    </a:cubicBezTo>
                    <a:lnTo>
                      <a:pt x="1941435" y="2240950"/>
                    </a:lnTo>
                    <a:lnTo>
                      <a:pt x="1835071" y="2276247"/>
                    </a:lnTo>
                    <a:cubicBezTo>
                      <a:pt x="1670696" y="2329221"/>
                      <a:pt x="1485535" y="2382423"/>
                      <a:pt x="1193539" y="2446889"/>
                    </a:cubicBezTo>
                    <a:cubicBezTo>
                      <a:pt x="710791" y="2553470"/>
                      <a:pt x="158846" y="2696761"/>
                      <a:pt x="28580" y="2487259"/>
                    </a:cubicBezTo>
                    <a:close/>
                  </a:path>
                </a:pathLst>
              </a:custGeom>
              <a:blipFill dpi="0" rotWithShape="1">
                <a:blip r:embed="rId6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弦形 4"/>
              <p:cNvSpPr/>
              <p:nvPr/>
            </p:nvSpPr>
            <p:spPr>
              <a:xfrm rot="6965211">
                <a:off x="3084009" y="3026504"/>
                <a:ext cx="2699637" cy="320416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-1" fmla="*/ 2917440 w 2917440"/>
                  <a:gd name="connsiteY0-2" fmla="*/ 1681062 h 1909286"/>
                  <a:gd name="connsiteX1-3" fmla="*/ 1546723 w 2917440"/>
                  <a:gd name="connsiteY1-4" fmla="*/ 1902984 h 1909286"/>
                  <a:gd name="connsiteX2-5" fmla="*/ 348665 w 2917440"/>
                  <a:gd name="connsiteY2-6" fmla="*/ 402167 h 1909286"/>
                  <a:gd name="connsiteX3-7" fmla="*/ 2110672 w 2917440"/>
                  <a:gd name="connsiteY3-8" fmla="*/ 0 h 1909286"/>
                  <a:gd name="connsiteX4-9" fmla="*/ 2917440 w 2917440"/>
                  <a:gd name="connsiteY4-10" fmla="*/ 1681062 h 1909286"/>
                  <a:gd name="connsiteX0-11" fmla="*/ 2688210 w 2688210"/>
                  <a:gd name="connsiteY0-12" fmla="*/ 1681062 h 1947908"/>
                  <a:gd name="connsiteX1-13" fmla="*/ 1317493 w 2688210"/>
                  <a:gd name="connsiteY1-14" fmla="*/ 1902984 h 1947908"/>
                  <a:gd name="connsiteX2-15" fmla="*/ 224350 w 2688210"/>
                  <a:gd name="connsiteY2-16" fmla="*/ 725895 h 1947908"/>
                  <a:gd name="connsiteX3-17" fmla="*/ 1881442 w 2688210"/>
                  <a:gd name="connsiteY3-18" fmla="*/ 0 h 1947908"/>
                  <a:gd name="connsiteX4-19" fmla="*/ 2688210 w 2688210"/>
                  <a:gd name="connsiteY4-20" fmla="*/ 1681062 h 1947908"/>
                  <a:gd name="connsiteX0-21" fmla="*/ 2601313 w 2601313"/>
                  <a:gd name="connsiteY0-22" fmla="*/ 1681062 h 1947908"/>
                  <a:gd name="connsiteX1-23" fmla="*/ 1230596 w 2601313"/>
                  <a:gd name="connsiteY1-24" fmla="*/ 1902984 h 1947908"/>
                  <a:gd name="connsiteX2-25" fmla="*/ 137453 w 2601313"/>
                  <a:gd name="connsiteY2-26" fmla="*/ 725895 h 1947908"/>
                  <a:gd name="connsiteX3-27" fmla="*/ 1794545 w 2601313"/>
                  <a:gd name="connsiteY3-28" fmla="*/ 0 h 1947908"/>
                  <a:gd name="connsiteX4-29" fmla="*/ 2601313 w 2601313"/>
                  <a:gd name="connsiteY4-30" fmla="*/ 1681062 h 1947908"/>
                  <a:gd name="connsiteX0-31" fmla="*/ 2606235 w 2606235"/>
                  <a:gd name="connsiteY0-32" fmla="*/ 1681062 h 1973367"/>
                  <a:gd name="connsiteX1-33" fmla="*/ 1177887 w 2606235"/>
                  <a:gd name="connsiteY1-34" fmla="*/ 1931201 h 1973367"/>
                  <a:gd name="connsiteX2-35" fmla="*/ 142375 w 2606235"/>
                  <a:gd name="connsiteY2-36" fmla="*/ 725895 h 1973367"/>
                  <a:gd name="connsiteX3-37" fmla="*/ 1799467 w 2606235"/>
                  <a:gd name="connsiteY3-38" fmla="*/ 0 h 1973367"/>
                  <a:gd name="connsiteX4-39" fmla="*/ 2606235 w 2606235"/>
                  <a:gd name="connsiteY4-40" fmla="*/ 1681062 h 1973367"/>
                  <a:gd name="connsiteX0-41" fmla="*/ 2621805 w 2621805"/>
                  <a:gd name="connsiteY0-42" fmla="*/ 1681062 h 1939707"/>
                  <a:gd name="connsiteX1-43" fmla="*/ 1193457 w 2621805"/>
                  <a:gd name="connsiteY1-44" fmla="*/ 1931201 h 1939707"/>
                  <a:gd name="connsiteX2-45" fmla="*/ 157945 w 2621805"/>
                  <a:gd name="connsiteY2-46" fmla="*/ 725895 h 1939707"/>
                  <a:gd name="connsiteX3-47" fmla="*/ 1815037 w 2621805"/>
                  <a:gd name="connsiteY3-48" fmla="*/ 0 h 1939707"/>
                  <a:gd name="connsiteX4-49" fmla="*/ 2621805 w 2621805"/>
                  <a:gd name="connsiteY4-50" fmla="*/ 1681062 h 1939707"/>
                  <a:gd name="connsiteX0-51" fmla="*/ 2622069 w 2622069"/>
                  <a:gd name="connsiteY0-52" fmla="*/ 1681062 h 1938274"/>
                  <a:gd name="connsiteX1-53" fmla="*/ 1193721 w 2622069"/>
                  <a:gd name="connsiteY1-54" fmla="*/ 1931201 h 1938274"/>
                  <a:gd name="connsiteX2-55" fmla="*/ 158209 w 2622069"/>
                  <a:gd name="connsiteY2-56" fmla="*/ 725895 h 1938274"/>
                  <a:gd name="connsiteX3-57" fmla="*/ 1815301 w 2622069"/>
                  <a:gd name="connsiteY3-58" fmla="*/ 0 h 1938274"/>
                  <a:gd name="connsiteX4-59" fmla="*/ 2622069 w 2622069"/>
                  <a:gd name="connsiteY4-60" fmla="*/ 1681062 h 1938274"/>
                  <a:gd name="connsiteX0-61" fmla="*/ 2622069 w 2622069"/>
                  <a:gd name="connsiteY0-62" fmla="*/ 2170930 h 2428142"/>
                  <a:gd name="connsiteX1-63" fmla="*/ 1193721 w 2622069"/>
                  <a:gd name="connsiteY1-64" fmla="*/ 2421069 h 2428142"/>
                  <a:gd name="connsiteX2-65" fmla="*/ 158209 w 2622069"/>
                  <a:gd name="connsiteY2-66" fmla="*/ 1215763 h 2428142"/>
                  <a:gd name="connsiteX3-67" fmla="*/ 1575456 w 2622069"/>
                  <a:gd name="connsiteY3-68" fmla="*/ 0 h 2428142"/>
                  <a:gd name="connsiteX4-69" fmla="*/ 2622069 w 2622069"/>
                  <a:gd name="connsiteY4-70" fmla="*/ 2170930 h 2428142"/>
                  <a:gd name="connsiteX0-71" fmla="*/ 2612766 w 2612766"/>
                  <a:gd name="connsiteY0-72" fmla="*/ 2170930 h 2464127"/>
                  <a:gd name="connsiteX1-73" fmla="*/ 1184418 w 2612766"/>
                  <a:gd name="connsiteY1-74" fmla="*/ 2421069 h 2464127"/>
                  <a:gd name="connsiteX2-75" fmla="*/ 141852 w 2612766"/>
                  <a:gd name="connsiteY2-76" fmla="*/ 1201355 h 2464127"/>
                  <a:gd name="connsiteX3-77" fmla="*/ 1566153 w 2612766"/>
                  <a:gd name="connsiteY3-78" fmla="*/ 0 h 2464127"/>
                  <a:gd name="connsiteX4-79" fmla="*/ 2612766 w 2612766"/>
                  <a:gd name="connsiteY4-80" fmla="*/ 2170930 h 2464127"/>
                  <a:gd name="connsiteX0-81" fmla="*/ 2612766 w 2612766"/>
                  <a:gd name="connsiteY0-82" fmla="*/ 2170930 h 2464127"/>
                  <a:gd name="connsiteX1-83" fmla="*/ 1184418 w 2612766"/>
                  <a:gd name="connsiteY1-84" fmla="*/ 2421069 h 2464127"/>
                  <a:gd name="connsiteX2-85" fmla="*/ 141852 w 2612766"/>
                  <a:gd name="connsiteY2-86" fmla="*/ 1201355 h 2464127"/>
                  <a:gd name="connsiteX3-87" fmla="*/ 1566153 w 2612766"/>
                  <a:gd name="connsiteY3-88" fmla="*/ 0 h 2464127"/>
                  <a:gd name="connsiteX4-89" fmla="*/ 2612766 w 2612766"/>
                  <a:gd name="connsiteY4-90" fmla="*/ 2170930 h 2464127"/>
                  <a:gd name="connsiteX0-91" fmla="*/ 2612766 w 2612766"/>
                  <a:gd name="connsiteY0-92" fmla="*/ 2228561 h 2521758"/>
                  <a:gd name="connsiteX1-93" fmla="*/ 1184418 w 2612766"/>
                  <a:gd name="connsiteY1-94" fmla="*/ 2478700 h 2521758"/>
                  <a:gd name="connsiteX2-95" fmla="*/ 141852 w 2612766"/>
                  <a:gd name="connsiteY2-96" fmla="*/ 1258986 h 2521758"/>
                  <a:gd name="connsiteX3-97" fmla="*/ 1537937 w 2612766"/>
                  <a:gd name="connsiteY3-98" fmla="*/ 0 h 2521758"/>
                  <a:gd name="connsiteX4-99" fmla="*/ 2612766 w 2612766"/>
                  <a:gd name="connsiteY4-100" fmla="*/ 2228561 h 2521758"/>
                  <a:gd name="connsiteX0-101" fmla="*/ 2612766 w 2612766"/>
                  <a:gd name="connsiteY0-102" fmla="*/ 2228561 h 2521758"/>
                  <a:gd name="connsiteX1-103" fmla="*/ 1184418 w 2612766"/>
                  <a:gd name="connsiteY1-104" fmla="*/ 2478700 h 2521758"/>
                  <a:gd name="connsiteX2-105" fmla="*/ 141852 w 2612766"/>
                  <a:gd name="connsiteY2-106" fmla="*/ 1258986 h 2521758"/>
                  <a:gd name="connsiteX3-107" fmla="*/ 1537937 w 2612766"/>
                  <a:gd name="connsiteY3-108" fmla="*/ 0 h 2521758"/>
                  <a:gd name="connsiteX4-109" fmla="*/ 2612766 w 2612766"/>
                  <a:gd name="connsiteY4-110" fmla="*/ 2228561 h 2521758"/>
                  <a:gd name="connsiteX0-111" fmla="*/ 2615300 w 2615300"/>
                  <a:gd name="connsiteY0-112" fmla="*/ 2228561 h 2478743"/>
                  <a:gd name="connsiteX1-113" fmla="*/ 1186952 w 2615300"/>
                  <a:gd name="connsiteY1-114" fmla="*/ 2478700 h 2478743"/>
                  <a:gd name="connsiteX2-115" fmla="*/ 144386 w 2615300"/>
                  <a:gd name="connsiteY2-116" fmla="*/ 1258986 h 2478743"/>
                  <a:gd name="connsiteX3-117" fmla="*/ 1540471 w 2615300"/>
                  <a:gd name="connsiteY3-118" fmla="*/ 0 h 2478743"/>
                  <a:gd name="connsiteX4-119" fmla="*/ 2615300 w 2615300"/>
                  <a:gd name="connsiteY4-120" fmla="*/ 2228561 h 2478743"/>
                  <a:gd name="connsiteX0-121" fmla="*/ 2615300 w 2615300"/>
                  <a:gd name="connsiteY0-122" fmla="*/ 2372638 h 2622820"/>
                  <a:gd name="connsiteX1-123" fmla="*/ 1186952 w 2615300"/>
                  <a:gd name="connsiteY1-124" fmla="*/ 2622777 h 2622820"/>
                  <a:gd name="connsiteX2-125" fmla="*/ 144386 w 2615300"/>
                  <a:gd name="connsiteY2-126" fmla="*/ 1403063 h 2622820"/>
                  <a:gd name="connsiteX3-127" fmla="*/ 1469928 w 2615300"/>
                  <a:gd name="connsiteY3-128" fmla="*/ 0 h 2622820"/>
                  <a:gd name="connsiteX4-129" fmla="*/ 2615300 w 2615300"/>
                  <a:gd name="connsiteY4-130" fmla="*/ 2372638 h 2622820"/>
                  <a:gd name="connsiteX0-131" fmla="*/ 2615300 w 2615300"/>
                  <a:gd name="connsiteY0-132" fmla="*/ 2500640 h 2750822"/>
                  <a:gd name="connsiteX1-133" fmla="*/ 1186952 w 2615300"/>
                  <a:gd name="connsiteY1-134" fmla="*/ 2750779 h 2750822"/>
                  <a:gd name="connsiteX2-135" fmla="*/ 144386 w 2615300"/>
                  <a:gd name="connsiteY2-136" fmla="*/ 1531065 h 2750822"/>
                  <a:gd name="connsiteX3-137" fmla="*/ 990324 w 2615300"/>
                  <a:gd name="connsiteY3-138" fmla="*/ 442268 h 2750822"/>
                  <a:gd name="connsiteX4-139" fmla="*/ 1469928 w 2615300"/>
                  <a:gd name="connsiteY4-140" fmla="*/ 128002 h 2750822"/>
                  <a:gd name="connsiteX5" fmla="*/ 2615300 w 2615300"/>
                  <a:gd name="connsiteY5" fmla="*/ 2500640 h 2750822"/>
                  <a:gd name="connsiteX0-141" fmla="*/ 2615300 w 2615300"/>
                  <a:gd name="connsiteY0-142" fmla="*/ 3019141 h 3269323"/>
                  <a:gd name="connsiteX1-143" fmla="*/ 1186952 w 2615300"/>
                  <a:gd name="connsiteY1-144" fmla="*/ 3269280 h 3269323"/>
                  <a:gd name="connsiteX2-145" fmla="*/ 144386 w 2615300"/>
                  <a:gd name="connsiteY2-146" fmla="*/ 2049566 h 3269323"/>
                  <a:gd name="connsiteX3-147" fmla="*/ 990324 w 2615300"/>
                  <a:gd name="connsiteY3-148" fmla="*/ 960769 h 3269323"/>
                  <a:gd name="connsiteX4-149" fmla="*/ 1187758 w 2615300"/>
                  <a:gd name="connsiteY4-150" fmla="*/ 70188 h 3269323"/>
                  <a:gd name="connsiteX5-151" fmla="*/ 2615300 w 2615300"/>
                  <a:gd name="connsiteY5-152" fmla="*/ 3019141 h 3269323"/>
                  <a:gd name="connsiteX0-153" fmla="*/ 2615300 w 2615300"/>
                  <a:gd name="connsiteY0-154" fmla="*/ 2948953 h 3199135"/>
                  <a:gd name="connsiteX1-155" fmla="*/ 1186952 w 2615300"/>
                  <a:gd name="connsiteY1-156" fmla="*/ 3199092 h 3199135"/>
                  <a:gd name="connsiteX2-157" fmla="*/ 144386 w 2615300"/>
                  <a:gd name="connsiteY2-158" fmla="*/ 1979378 h 3199135"/>
                  <a:gd name="connsiteX3-159" fmla="*/ 990324 w 2615300"/>
                  <a:gd name="connsiteY3-160" fmla="*/ 890581 h 3199135"/>
                  <a:gd name="connsiteX4-161" fmla="*/ 1187758 w 2615300"/>
                  <a:gd name="connsiteY4-162" fmla="*/ 0 h 3199135"/>
                  <a:gd name="connsiteX5-163" fmla="*/ 2615300 w 2615300"/>
                  <a:gd name="connsiteY5-164" fmla="*/ 2948953 h 3199135"/>
                  <a:gd name="connsiteX0-165" fmla="*/ 2615300 w 2615300"/>
                  <a:gd name="connsiteY0-166" fmla="*/ 2948953 h 3199135"/>
                  <a:gd name="connsiteX1-167" fmla="*/ 1186952 w 2615300"/>
                  <a:gd name="connsiteY1-168" fmla="*/ 3199092 h 3199135"/>
                  <a:gd name="connsiteX2-169" fmla="*/ 144386 w 2615300"/>
                  <a:gd name="connsiteY2-170" fmla="*/ 1979378 h 3199135"/>
                  <a:gd name="connsiteX3-171" fmla="*/ 990324 w 2615300"/>
                  <a:gd name="connsiteY3-172" fmla="*/ 890581 h 3199135"/>
                  <a:gd name="connsiteX4-173" fmla="*/ 1187758 w 2615300"/>
                  <a:gd name="connsiteY4-174" fmla="*/ 0 h 3199135"/>
                  <a:gd name="connsiteX5-175" fmla="*/ 2615300 w 2615300"/>
                  <a:gd name="connsiteY5-176" fmla="*/ 2948953 h 3199135"/>
                  <a:gd name="connsiteX0-177" fmla="*/ 2615300 w 2615300"/>
                  <a:gd name="connsiteY0-178" fmla="*/ 2948953 h 3199135"/>
                  <a:gd name="connsiteX1-179" fmla="*/ 1186952 w 2615300"/>
                  <a:gd name="connsiteY1-180" fmla="*/ 3199092 h 3199135"/>
                  <a:gd name="connsiteX2-181" fmla="*/ 144386 w 2615300"/>
                  <a:gd name="connsiteY2-182" fmla="*/ 1979378 h 3199135"/>
                  <a:gd name="connsiteX3-183" fmla="*/ 990324 w 2615300"/>
                  <a:gd name="connsiteY3-184" fmla="*/ 890581 h 3199135"/>
                  <a:gd name="connsiteX4-185" fmla="*/ 1187758 w 2615300"/>
                  <a:gd name="connsiteY4-186" fmla="*/ 0 h 3199135"/>
                  <a:gd name="connsiteX5-187" fmla="*/ 2615300 w 2615300"/>
                  <a:gd name="connsiteY5-188" fmla="*/ 2948953 h 3199135"/>
                  <a:gd name="connsiteX0-189" fmla="*/ 2615300 w 2615300"/>
                  <a:gd name="connsiteY0-190" fmla="*/ 2948953 h 3199135"/>
                  <a:gd name="connsiteX1-191" fmla="*/ 1186952 w 2615300"/>
                  <a:gd name="connsiteY1-192" fmla="*/ 3199092 h 3199135"/>
                  <a:gd name="connsiteX2-193" fmla="*/ 144386 w 2615300"/>
                  <a:gd name="connsiteY2-194" fmla="*/ 1979378 h 3199135"/>
                  <a:gd name="connsiteX3-195" fmla="*/ 925938 w 2615300"/>
                  <a:gd name="connsiteY3-196" fmla="*/ 868520 h 3199135"/>
                  <a:gd name="connsiteX4-197" fmla="*/ 1187758 w 2615300"/>
                  <a:gd name="connsiteY4-198" fmla="*/ 0 h 3199135"/>
                  <a:gd name="connsiteX5-199" fmla="*/ 2615300 w 2615300"/>
                  <a:gd name="connsiteY5-200" fmla="*/ 2948953 h 3199135"/>
                  <a:gd name="connsiteX0-201" fmla="*/ 2692798 w 2692798"/>
                  <a:gd name="connsiteY0-202" fmla="*/ 2948953 h 3241750"/>
                  <a:gd name="connsiteX1-203" fmla="*/ 1264450 w 2692798"/>
                  <a:gd name="connsiteY1-204" fmla="*/ 3199092 h 3241750"/>
                  <a:gd name="connsiteX2-205" fmla="*/ 135735 w 2692798"/>
                  <a:gd name="connsiteY2-206" fmla="*/ 1985833 h 3241750"/>
                  <a:gd name="connsiteX3-207" fmla="*/ 1003436 w 2692798"/>
                  <a:gd name="connsiteY3-208" fmla="*/ 868520 h 3241750"/>
                  <a:gd name="connsiteX4-209" fmla="*/ 1265256 w 2692798"/>
                  <a:gd name="connsiteY4-210" fmla="*/ 0 h 3241750"/>
                  <a:gd name="connsiteX5-211" fmla="*/ 2692798 w 2692798"/>
                  <a:gd name="connsiteY5-212" fmla="*/ 2948953 h 3241750"/>
                  <a:gd name="connsiteX0-213" fmla="*/ 2692798 w 2692798"/>
                  <a:gd name="connsiteY0-214" fmla="*/ 2948953 h 3241750"/>
                  <a:gd name="connsiteX1-215" fmla="*/ 1264450 w 2692798"/>
                  <a:gd name="connsiteY1-216" fmla="*/ 3199092 h 3241750"/>
                  <a:gd name="connsiteX2-217" fmla="*/ 135735 w 2692798"/>
                  <a:gd name="connsiteY2-218" fmla="*/ 1985833 h 3241750"/>
                  <a:gd name="connsiteX3-219" fmla="*/ 1003436 w 2692798"/>
                  <a:gd name="connsiteY3-220" fmla="*/ 868520 h 3241750"/>
                  <a:gd name="connsiteX4-221" fmla="*/ 1265256 w 2692798"/>
                  <a:gd name="connsiteY4-222" fmla="*/ 0 h 3241750"/>
                  <a:gd name="connsiteX5-223" fmla="*/ 2692798 w 2692798"/>
                  <a:gd name="connsiteY5-224" fmla="*/ 2948953 h 3241750"/>
                  <a:gd name="connsiteX0-225" fmla="*/ 2699637 w 2699637"/>
                  <a:gd name="connsiteY0-226" fmla="*/ 2948953 h 3204162"/>
                  <a:gd name="connsiteX1-227" fmla="*/ 1271289 w 2699637"/>
                  <a:gd name="connsiteY1-228" fmla="*/ 3199092 h 3204162"/>
                  <a:gd name="connsiteX2-229" fmla="*/ 142574 w 2699637"/>
                  <a:gd name="connsiteY2-230" fmla="*/ 1985833 h 3204162"/>
                  <a:gd name="connsiteX3-231" fmla="*/ 1010275 w 2699637"/>
                  <a:gd name="connsiteY3-232" fmla="*/ 868520 h 3204162"/>
                  <a:gd name="connsiteX4-233" fmla="*/ 1272095 w 2699637"/>
                  <a:gd name="connsiteY4-234" fmla="*/ 0 h 3204162"/>
                  <a:gd name="connsiteX5-235" fmla="*/ 2699637 w 2699637"/>
                  <a:gd name="connsiteY5-236" fmla="*/ 2948953 h 32041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51" y="connsiteY5-152"/>
                  </a:cxn>
                </a:cxnLst>
                <a:rect l="l" t="t" r="r" b="b"/>
                <a:pathLst>
                  <a:path w="2699637" h="3204162">
                    <a:moveTo>
                      <a:pt x="2699637" y="2948953"/>
                    </a:moveTo>
                    <a:cubicBezTo>
                      <a:pt x="2289114" y="3020552"/>
                      <a:pt x="1724840" y="3240146"/>
                      <a:pt x="1271289" y="3199092"/>
                    </a:cubicBezTo>
                    <a:cubicBezTo>
                      <a:pt x="758066" y="3152637"/>
                      <a:pt x="-403234" y="3110789"/>
                      <a:pt x="142574" y="1985833"/>
                    </a:cubicBezTo>
                    <a:cubicBezTo>
                      <a:pt x="383653" y="1455093"/>
                      <a:pt x="789351" y="1102364"/>
                      <a:pt x="1010275" y="868520"/>
                    </a:cubicBezTo>
                    <a:cubicBezTo>
                      <a:pt x="1167412" y="540875"/>
                      <a:pt x="1029452" y="577901"/>
                      <a:pt x="1272095" y="0"/>
                    </a:cubicBezTo>
                    <a:lnTo>
                      <a:pt x="2699637" y="2948953"/>
                    </a:lnTo>
                    <a:close/>
                  </a:path>
                </a:pathLst>
              </a:custGeom>
              <a:blipFill dpi="0"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2" name="任意多边形 21"/>
            <p:cNvSpPr/>
            <p:nvPr/>
          </p:nvSpPr>
          <p:spPr>
            <a:xfrm flipV="1">
              <a:off x="-345817" y="4660669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blipFill>
              <a:blip r:embed="rId7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 contrast="-200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flipV="1">
              <a:off x="3719052" y="2656977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blipFill>
              <a:blip r:embed="rId7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 contrast="-200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7607" flipH="1">
            <a:off x="7204337" y="840592"/>
            <a:ext cx="1308602" cy="97889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21166E-6 L 0.0592 0.0021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/>
          <p:cNvGraphicFramePr/>
          <p:nvPr/>
        </p:nvGraphicFramePr>
        <p:xfrm>
          <a:off x="2782838" y="909514"/>
          <a:ext cx="7272808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7" name="组合 6"/>
          <p:cNvGrpSpPr/>
          <p:nvPr/>
        </p:nvGrpSpPr>
        <p:grpSpPr>
          <a:xfrm>
            <a:off x="10444581" y="0"/>
            <a:ext cx="1476029" cy="6859588"/>
            <a:chOff x="10444581" y="0"/>
            <a:chExt cx="1476029" cy="6859588"/>
          </a:xfrm>
        </p:grpSpPr>
        <p:sp>
          <p:nvSpPr>
            <p:cNvPr id="8" name="矩形 7"/>
            <p:cNvSpPr/>
            <p:nvPr/>
          </p:nvSpPr>
          <p:spPr>
            <a:xfrm>
              <a:off x="10847734" y="0"/>
              <a:ext cx="792088" cy="685958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2390" flipH="1">
              <a:off x="10444581" y="428134"/>
              <a:ext cx="1476029" cy="100247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991750" y="1629594"/>
              <a:ext cx="538609" cy="18002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2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花晨月夕</a:t>
              </a:r>
            </a:p>
          </p:txBody>
        </p:sp>
      </p:grpSp>
      <p:sp>
        <p:nvSpPr>
          <p:cNvPr id="11" name="矩形 25"/>
          <p:cNvSpPr/>
          <p:nvPr/>
        </p:nvSpPr>
        <p:spPr>
          <a:xfrm>
            <a:off x="622598" y="5302002"/>
            <a:ext cx="9577064" cy="1348190"/>
          </a:xfrm>
          <a:prstGeom prst="rect">
            <a:avLst/>
          </a:prstGeom>
          <a:noFill/>
          <a:ln w="9525">
            <a:noFill/>
          </a:ln>
        </p:spPr>
        <p:txBody>
          <a:bodyPr vert="horz"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点此输入文本内容，字体、字号都可以自定义设置。点此输入文本内容，字体、字号都可以自定义设置。</a:t>
            </a: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25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点此输入文本内容，字体、字号都可以自定义设置。点此输入文本内容，字体、字号都可以自定义设置。</a:t>
            </a: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25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点此输入文本内容，字体、字号都可以自定义设置。</a:t>
            </a: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2500"/>
              </a:lnSpc>
            </a:pP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8" y="1485578"/>
            <a:ext cx="1403645" cy="338437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286550" y="-286552"/>
            <a:ext cx="1417653" cy="199074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135766" y="0"/>
            <a:ext cx="576064" cy="249369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2390" flipH="1">
            <a:off x="10495135" y="131250"/>
            <a:ext cx="1162196" cy="789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07775" y="981522"/>
            <a:ext cx="492443" cy="13681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000" dirty="0">
                <a:solidFill>
                  <a:schemeClr val="bg1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花晨月夕</a:t>
            </a:r>
          </a:p>
        </p:txBody>
      </p:sp>
      <p:sp>
        <p:nvSpPr>
          <p:cNvPr id="5" name="矩形 4"/>
          <p:cNvSpPr/>
          <p:nvPr/>
        </p:nvSpPr>
        <p:spPr>
          <a:xfrm>
            <a:off x="1054646" y="1413570"/>
            <a:ext cx="2232248" cy="18002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970970" y="1413570"/>
            <a:ext cx="2232248" cy="18002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887294" y="1413570"/>
            <a:ext cx="2232248" cy="180020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66614" y="3789834"/>
            <a:ext cx="210826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5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【</a:t>
            </a:r>
            <a:r>
              <a:rPr lang="zh-CN" altLang="en-US" sz="25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输入文字</a:t>
            </a:r>
            <a:r>
              <a:rPr lang="en-US" altLang="zh-CN" sz="25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】</a:t>
            </a:r>
            <a:endParaRPr lang="zh-CN" altLang="en-US" sz="2500" dirty="0">
              <a:solidFill>
                <a:schemeClr val="accent2">
                  <a:lumMod val="75000"/>
                </a:schemeClr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sp>
        <p:nvSpPr>
          <p:cNvPr id="9" name="矩形 25"/>
          <p:cNvSpPr/>
          <p:nvPr/>
        </p:nvSpPr>
        <p:spPr>
          <a:xfrm>
            <a:off x="982638" y="4365898"/>
            <a:ext cx="7704856" cy="1672317"/>
          </a:xfrm>
          <a:prstGeom prst="rect">
            <a:avLst/>
          </a:prstGeom>
          <a:noFill/>
          <a:ln w="9525">
            <a:noFill/>
          </a:ln>
        </p:spPr>
        <p:txBody>
          <a:bodyPr vert="horz"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点此输入文本内容，字体、字号都可以自定义设置。点此输入文本内容，字体、字号都可以自定义设置。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25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点此输入文本内容，字体、字号都可以自定义设置。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25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点此输入文本内容，字体、字号都可以自定义设置。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2500"/>
              </a:lnSpc>
            </a:pP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502" y="3717826"/>
            <a:ext cx="2837776" cy="354722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6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6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75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277666"/>
            <a:ext cx="12190413" cy="3384376"/>
          </a:xfrm>
          <a:prstGeom prst="rect">
            <a:avLst/>
          </a:prstGeom>
          <a:solidFill>
            <a:srgbClr val="F6E7E6"/>
          </a:solidFill>
          <a:ln>
            <a:noFill/>
          </a:ln>
          <a:effectLst>
            <a:outerShdw blurRad="1524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4646" y="0"/>
            <a:ext cx="792088" cy="685958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1499" y="-98598"/>
            <a:ext cx="2979583" cy="2808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98862" y="4293890"/>
            <a:ext cx="1872208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第四章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9282385" y="2637706"/>
            <a:ext cx="1293191" cy="2592288"/>
            <a:chOff x="9282385" y="2637706"/>
            <a:chExt cx="1293191" cy="2592288"/>
          </a:xfrm>
        </p:grpSpPr>
        <p:sp>
          <p:nvSpPr>
            <p:cNvPr id="7" name="矩形 6"/>
            <p:cNvSpPr/>
            <p:nvPr/>
          </p:nvSpPr>
          <p:spPr>
            <a:xfrm>
              <a:off x="9282385" y="2637706"/>
              <a:ext cx="1146468" cy="2592288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点此输入文本内容，字体、字号都可以自定义设置。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10559702" y="2709714"/>
              <a:ext cx="15874" cy="2304256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0919742" y="2637706"/>
            <a:ext cx="615553" cy="18002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花晨月夕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878" y="2565698"/>
            <a:ext cx="1584176" cy="162699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25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42578" y="369454"/>
            <a:ext cx="11305256" cy="6120680"/>
          </a:xfrm>
          <a:prstGeom prst="rect">
            <a:avLst/>
          </a:prstGeom>
          <a:solidFill>
            <a:srgbClr val="F6E7E6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1918345" y="369454"/>
            <a:ext cx="615950" cy="6121474"/>
            <a:chOff x="1918345" y="369454"/>
            <a:chExt cx="615950" cy="6121474"/>
          </a:xfrm>
        </p:grpSpPr>
        <p:grpSp>
          <p:nvGrpSpPr>
            <p:cNvPr id="2" name="组合 1"/>
            <p:cNvGrpSpPr/>
            <p:nvPr/>
          </p:nvGrpSpPr>
          <p:grpSpPr>
            <a:xfrm>
              <a:off x="1918345" y="369454"/>
              <a:ext cx="576461" cy="6121474"/>
              <a:chOff x="1918345" y="369454"/>
              <a:chExt cx="576461" cy="6121474"/>
            </a:xfrm>
          </p:grpSpPr>
          <p:cxnSp>
            <p:nvCxnSpPr>
              <p:cNvPr id="7" name="直接连接符 6"/>
              <p:cNvCxnSpPr/>
              <p:nvPr/>
            </p:nvCxnSpPr>
            <p:spPr>
              <a:xfrm>
                <a:off x="1918345" y="370248"/>
                <a:ext cx="1" cy="6120680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矩形 9"/>
              <p:cNvSpPr/>
              <p:nvPr/>
            </p:nvSpPr>
            <p:spPr>
              <a:xfrm>
                <a:off x="1918742" y="369454"/>
                <a:ext cx="576064" cy="2149252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918742" y="549474"/>
              <a:ext cx="615553" cy="18002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28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花晨月夕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054646" y="1197546"/>
            <a:ext cx="825867" cy="4176464"/>
            <a:chOff x="1486694" y="1197546"/>
            <a:chExt cx="825867" cy="4176464"/>
          </a:xfrm>
        </p:grpSpPr>
        <p:sp>
          <p:nvSpPr>
            <p:cNvPr id="12" name="TextBox 11"/>
            <p:cNvSpPr txBox="1"/>
            <p:nvPr/>
          </p:nvSpPr>
          <p:spPr>
            <a:xfrm>
              <a:off x="1558702" y="1197546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dirty="0">
                  <a:solidFill>
                    <a:schemeClr val="accent2">
                      <a:lumMod val="75000"/>
                    </a:schemeClr>
                  </a:solidFill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肆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1486694" y="1845618"/>
              <a:ext cx="825867" cy="3528392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点此输入文本内容，字体、字号都可以自定义设置。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886564" y="369454"/>
            <a:ext cx="615950" cy="6121474"/>
            <a:chOff x="3886564" y="369454"/>
            <a:chExt cx="615950" cy="6121474"/>
          </a:xfrm>
        </p:grpSpPr>
        <p:cxnSp>
          <p:nvCxnSpPr>
            <p:cNvPr id="40" name="直接连接符 39"/>
            <p:cNvCxnSpPr/>
            <p:nvPr/>
          </p:nvCxnSpPr>
          <p:spPr>
            <a:xfrm>
              <a:off x="3886564" y="370248"/>
              <a:ext cx="1" cy="612068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矩形 40"/>
            <p:cNvSpPr/>
            <p:nvPr/>
          </p:nvSpPr>
          <p:spPr>
            <a:xfrm>
              <a:off x="3886961" y="369454"/>
              <a:ext cx="576064" cy="214925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961" y="549474"/>
              <a:ext cx="615553" cy="18002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28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花晨月夕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3022865" y="1197546"/>
            <a:ext cx="825867" cy="4176464"/>
            <a:chOff x="1486694" y="1197546"/>
            <a:chExt cx="825867" cy="4176464"/>
          </a:xfrm>
        </p:grpSpPr>
        <p:sp>
          <p:nvSpPr>
            <p:cNvPr id="44" name="TextBox 43"/>
            <p:cNvSpPr txBox="1"/>
            <p:nvPr/>
          </p:nvSpPr>
          <p:spPr>
            <a:xfrm>
              <a:off x="1558702" y="1197546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dirty="0">
                  <a:solidFill>
                    <a:schemeClr val="accent2">
                      <a:lumMod val="75000"/>
                    </a:schemeClr>
                  </a:solidFill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叁</a:t>
              </a:r>
            </a:p>
          </p:txBody>
        </p:sp>
        <p:sp>
          <p:nvSpPr>
            <p:cNvPr id="45" name="矩形 44"/>
            <p:cNvSpPr/>
            <p:nvPr/>
          </p:nvSpPr>
          <p:spPr>
            <a:xfrm>
              <a:off x="1486694" y="1845618"/>
              <a:ext cx="825867" cy="3528392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点此输入文本内容，字体、字号都可以自定义设置。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854783" y="369454"/>
            <a:ext cx="615950" cy="6121474"/>
            <a:chOff x="5854783" y="369454"/>
            <a:chExt cx="615950" cy="6121474"/>
          </a:xfrm>
        </p:grpSpPr>
        <p:cxnSp>
          <p:nvCxnSpPr>
            <p:cNvPr id="47" name="直接连接符 46"/>
            <p:cNvCxnSpPr/>
            <p:nvPr/>
          </p:nvCxnSpPr>
          <p:spPr>
            <a:xfrm>
              <a:off x="5854783" y="370248"/>
              <a:ext cx="1" cy="612068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矩形 47"/>
            <p:cNvSpPr/>
            <p:nvPr/>
          </p:nvSpPr>
          <p:spPr>
            <a:xfrm>
              <a:off x="5855180" y="369454"/>
              <a:ext cx="576064" cy="214925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855180" y="549474"/>
              <a:ext cx="615553" cy="18002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28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花晨月夕</a:t>
              </a: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4991084" y="1197546"/>
            <a:ext cx="825867" cy="4176464"/>
            <a:chOff x="1486694" y="1197546"/>
            <a:chExt cx="825867" cy="4176464"/>
          </a:xfrm>
        </p:grpSpPr>
        <p:sp>
          <p:nvSpPr>
            <p:cNvPr id="51" name="TextBox 50"/>
            <p:cNvSpPr txBox="1"/>
            <p:nvPr/>
          </p:nvSpPr>
          <p:spPr>
            <a:xfrm>
              <a:off x="1558702" y="1197546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dirty="0">
                  <a:solidFill>
                    <a:schemeClr val="accent2">
                      <a:lumMod val="75000"/>
                    </a:schemeClr>
                  </a:solidFill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贰</a:t>
              </a:r>
            </a:p>
          </p:txBody>
        </p:sp>
        <p:sp>
          <p:nvSpPr>
            <p:cNvPr id="52" name="矩形 51"/>
            <p:cNvSpPr/>
            <p:nvPr/>
          </p:nvSpPr>
          <p:spPr>
            <a:xfrm>
              <a:off x="1486694" y="1845618"/>
              <a:ext cx="825867" cy="3528392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点此输入文本内容，字体、字号都可以自定义设置。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823001" y="369454"/>
            <a:ext cx="615950" cy="6121474"/>
            <a:chOff x="7823001" y="369454"/>
            <a:chExt cx="615950" cy="6121474"/>
          </a:xfrm>
        </p:grpSpPr>
        <p:cxnSp>
          <p:nvCxnSpPr>
            <p:cNvPr id="54" name="直接连接符 53"/>
            <p:cNvCxnSpPr/>
            <p:nvPr/>
          </p:nvCxnSpPr>
          <p:spPr>
            <a:xfrm>
              <a:off x="7823001" y="370248"/>
              <a:ext cx="1" cy="612068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矩形 54"/>
            <p:cNvSpPr/>
            <p:nvPr/>
          </p:nvSpPr>
          <p:spPr>
            <a:xfrm>
              <a:off x="7823398" y="369454"/>
              <a:ext cx="576064" cy="214925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823398" y="549474"/>
              <a:ext cx="615553" cy="18002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28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花晨月夕</a:t>
              </a: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6959302" y="1197546"/>
            <a:ext cx="825867" cy="4176464"/>
            <a:chOff x="1486694" y="1197546"/>
            <a:chExt cx="825867" cy="4176464"/>
          </a:xfrm>
        </p:grpSpPr>
        <p:sp>
          <p:nvSpPr>
            <p:cNvPr id="58" name="TextBox 57"/>
            <p:cNvSpPr txBox="1"/>
            <p:nvPr/>
          </p:nvSpPr>
          <p:spPr>
            <a:xfrm>
              <a:off x="1558702" y="1197546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dirty="0">
                  <a:solidFill>
                    <a:schemeClr val="accent2">
                      <a:lumMod val="75000"/>
                    </a:schemeClr>
                  </a:solidFill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壹</a:t>
              </a:r>
            </a:p>
          </p:txBody>
        </p:sp>
        <p:sp>
          <p:nvSpPr>
            <p:cNvPr id="59" name="矩形 58"/>
            <p:cNvSpPr/>
            <p:nvPr/>
          </p:nvSpPr>
          <p:spPr>
            <a:xfrm>
              <a:off x="1486694" y="1845618"/>
              <a:ext cx="825867" cy="3528392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点此输入文本内容，字体、字号都可以自定义设置。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9263558" y="1413570"/>
            <a:ext cx="1661993" cy="35283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9600" dirty="0">
                <a:solidFill>
                  <a:schemeClr val="tx1">
                    <a:lumMod val="75000"/>
                    <a:lumOff val="2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目录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119542" y="2997746"/>
            <a:ext cx="174919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CONTENTS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6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6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75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 tmFilter="0,0; .5, 1; 1, 1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8584" y="0"/>
            <a:ext cx="576064" cy="249369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2390" flipH="1">
            <a:off x="548043" y="150824"/>
            <a:ext cx="1016089" cy="6900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0593" y="981522"/>
            <a:ext cx="492443" cy="13681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000" dirty="0">
                <a:solidFill>
                  <a:schemeClr val="bg1"/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花晨月夕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398" y="0"/>
            <a:ext cx="4367015" cy="687141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702718" y="1413570"/>
            <a:ext cx="1512168" cy="1368152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3702974" y="1341562"/>
            <a:ext cx="538609" cy="79208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3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和风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55927" y="1341562"/>
            <a:ext cx="538609" cy="15121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3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花晨月夕</a:t>
            </a:r>
          </a:p>
        </p:txBody>
      </p:sp>
      <p:sp>
        <p:nvSpPr>
          <p:cNvPr id="9" name="矩形 8"/>
          <p:cNvSpPr/>
          <p:nvPr/>
        </p:nvSpPr>
        <p:spPr>
          <a:xfrm>
            <a:off x="4655046" y="1269554"/>
            <a:ext cx="1146468" cy="273630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点此输入文本内容，字体、字号都可以自定义设置。</a:t>
            </a: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2907">
            <a:off x="3374691" y="2775160"/>
            <a:ext cx="1527866" cy="821338"/>
          </a:xfrm>
          <a:prstGeom prst="rect">
            <a:avLst/>
          </a:prstGeom>
        </p:spPr>
      </p:pic>
      <p:sp>
        <p:nvSpPr>
          <p:cNvPr id="11" name="矩形 25"/>
          <p:cNvSpPr/>
          <p:nvPr/>
        </p:nvSpPr>
        <p:spPr>
          <a:xfrm>
            <a:off x="1558702" y="4077866"/>
            <a:ext cx="5760640" cy="1672317"/>
          </a:xfrm>
          <a:prstGeom prst="rect">
            <a:avLst/>
          </a:prstGeom>
          <a:noFill/>
          <a:ln w="9525">
            <a:noFill/>
          </a:ln>
        </p:spPr>
        <p:txBody>
          <a:bodyPr vert="horz"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点此输入文本内容，字体、字号都可以自定义设置。点此输入文本内容，字体、字号都可以自定义设置。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25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点此输入文本内容，字体、字号都可以自定义设置。点此输入文本内容，字体、字号都可以自定义设置。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2500"/>
              </a:lnSpc>
            </a:pP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1127">
            <a:off x="4456229" y="4415996"/>
            <a:ext cx="3106603" cy="1928874"/>
          </a:xfrm>
          <a:prstGeom prst="rect">
            <a:avLst/>
          </a:prstGeom>
          <a:effectLst>
            <a:outerShdw blurRad="1651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319342" y="3213770"/>
            <a:ext cx="800219" cy="1118255"/>
          </a:xfrm>
          <a:prstGeom prst="rect">
            <a:avLst/>
          </a:prstGeom>
          <a:noFill/>
          <a:effectLst/>
        </p:spPr>
        <p:txBody>
          <a:bodyPr vert="eaVert" wrap="none" rtlCol="0">
            <a:spAutoFit/>
          </a:bodyPr>
          <a:lstStyle>
            <a:defPPr>
              <a:defRPr lang="zh-CN"/>
            </a:defPPr>
            <a:lvl1pPr defTabSz="914400">
              <a:defRPr sz="1800">
                <a:solidFill>
                  <a:srgbClr val="F2C056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r>
              <a:rPr lang="zh-CN" altLang="en-US" sz="40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和风</a:t>
            </a:r>
          </a:p>
        </p:txBody>
      </p:sp>
      <p:sp>
        <p:nvSpPr>
          <p:cNvPr id="4" name="文本框 14"/>
          <p:cNvSpPr txBox="1"/>
          <p:nvPr/>
        </p:nvSpPr>
        <p:spPr>
          <a:xfrm>
            <a:off x="8111432" y="3573810"/>
            <a:ext cx="492443" cy="23042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点击输入标题</a:t>
            </a:r>
          </a:p>
        </p:txBody>
      </p:sp>
      <p:sp>
        <p:nvSpPr>
          <p:cNvPr id="5" name="矩形 25"/>
          <p:cNvSpPr/>
          <p:nvPr/>
        </p:nvSpPr>
        <p:spPr>
          <a:xfrm>
            <a:off x="8689918" y="3603729"/>
            <a:ext cx="780342" cy="2520280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点此输入文本内容，字体、字号都可以自定义设置。</a:t>
            </a:r>
            <a:endParaRPr lang="en-US" altLang="zh-CN" sz="9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弧形 5"/>
          <p:cNvSpPr/>
          <p:nvPr/>
        </p:nvSpPr>
        <p:spPr>
          <a:xfrm rot="16496350">
            <a:off x="2836885" y="1856496"/>
            <a:ext cx="9588358" cy="11216823"/>
          </a:xfrm>
          <a:prstGeom prst="arc">
            <a:avLst>
              <a:gd name="adj1" fmla="val 16200000"/>
              <a:gd name="adj2" fmla="val 2360492"/>
            </a:avLst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790" y="4221882"/>
            <a:ext cx="1040666" cy="10406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998" y="2637706"/>
            <a:ext cx="1040666" cy="10406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278" y="2061642"/>
            <a:ext cx="1040666" cy="104066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566" y="2565698"/>
            <a:ext cx="1040666" cy="1040666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478582" y="2637706"/>
            <a:ext cx="2592288" cy="1211044"/>
            <a:chOff x="478582" y="2637706"/>
            <a:chExt cx="2592288" cy="1211044"/>
          </a:xfrm>
        </p:grpSpPr>
        <p:sp>
          <p:nvSpPr>
            <p:cNvPr id="12" name="矩形 25"/>
            <p:cNvSpPr/>
            <p:nvPr/>
          </p:nvSpPr>
          <p:spPr>
            <a:xfrm>
              <a:off x="478582" y="3141762"/>
              <a:ext cx="2592288" cy="70698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点此输入文本内容，字体、字号都可以自定义设置。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3" name="文本框 14"/>
            <p:cNvSpPr txBox="1"/>
            <p:nvPr/>
          </p:nvSpPr>
          <p:spPr>
            <a:xfrm>
              <a:off x="478582" y="2637706"/>
              <a:ext cx="1724710" cy="47705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3600">
                  <a:solidFill>
                    <a:srgbClr val="F2C056"/>
                  </a:solidFill>
                  <a:latin typeface="迷你简柏青" panose="02010604000101010101" pitchFamily="2" charset="-122"/>
                  <a:ea typeface="迷你简柏青" panose="02010604000101010101" pitchFamily="2" charset="-122"/>
                </a:defRPr>
              </a:lvl1pPr>
            </a:lstStyle>
            <a:p>
              <a:r>
                <a:rPr lang="zh-CN" altLang="en-US" sz="2500" dirty="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输入标题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566814" y="981522"/>
            <a:ext cx="2592288" cy="1211044"/>
            <a:chOff x="2566814" y="981522"/>
            <a:chExt cx="2592288" cy="1211044"/>
          </a:xfrm>
        </p:grpSpPr>
        <p:sp>
          <p:nvSpPr>
            <p:cNvPr id="15" name="矩形 25"/>
            <p:cNvSpPr/>
            <p:nvPr/>
          </p:nvSpPr>
          <p:spPr>
            <a:xfrm>
              <a:off x="2566814" y="1485578"/>
              <a:ext cx="2592288" cy="70698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点此输入文本内容，字体、字号都可以自定义设置。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6" name="文本框 14"/>
            <p:cNvSpPr txBox="1"/>
            <p:nvPr/>
          </p:nvSpPr>
          <p:spPr>
            <a:xfrm>
              <a:off x="2566814" y="981522"/>
              <a:ext cx="1724710" cy="47705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250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defRPr>
              </a:lvl1pPr>
            </a:lstStyle>
            <a:p>
              <a:r>
                <a:rPr lang="zh-CN" altLang="en-US" dirty="0"/>
                <a:t>输入标题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663158" y="333450"/>
            <a:ext cx="2592288" cy="1211044"/>
            <a:chOff x="5663158" y="333450"/>
            <a:chExt cx="2592288" cy="1211044"/>
          </a:xfrm>
        </p:grpSpPr>
        <p:sp>
          <p:nvSpPr>
            <p:cNvPr id="18" name="矩形 25"/>
            <p:cNvSpPr/>
            <p:nvPr/>
          </p:nvSpPr>
          <p:spPr>
            <a:xfrm>
              <a:off x="5663158" y="837506"/>
              <a:ext cx="2592288" cy="70698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点此输入文本内容，字体、字号都可以自定义设置。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9" name="文本框 14"/>
            <p:cNvSpPr txBox="1"/>
            <p:nvPr/>
          </p:nvSpPr>
          <p:spPr>
            <a:xfrm>
              <a:off x="5663158" y="333450"/>
              <a:ext cx="1724710" cy="47705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250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defRPr>
              </a:lvl1pPr>
            </a:lstStyle>
            <a:p>
              <a:r>
                <a:rPr lang="zh-CN" altLang="en-US" dirty="0"/>
                <a:t>输入标题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831510" y="693490"/>
            <a:ext cx="2592288" cy="1211044"/>
            <a:chOff x="8831510" y="693490"/>
            <a:chExt cx="2592288" cy="1211044"/>
          </a:xfrm>
        </p:grpSpPr>
        <p:sp>
          <p:nvSpPr>
            <p:cNvPr id="21" name="矩形 25"/>
            <p:cNvSpPr/>
            <p:nvPr/>
          </p:nvSpPr>
          <p:spPr>
            <a:xfrm>
              <a:off x="8831510" y="1197546"/>
              <a:ext cx="2592288" cy="70698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点此输入文本内容，字体、字号都可以自定义设置。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22" name="文本框 14"/>
            <p:cNvSpPr txBox="1"/>
            <p:nvPr/>
          </p:nvSpPr>
          <p:spPr>
            <a:xfrm>
              <a:off x="8831510" y="693490"/>
              <a:ext cx="1724710" cy="47705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250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defRPr>
              </a:lvl1pPr>
            </a:lstStyle>
            <a:p>
              <a:r>
                <a:rPr lang="zh-CN" altLang="en-US" dirty="0"/>
                <a:t>输入标题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44581" y="0"/>
            <a:ext cx="1476029" cy="6859588"/>
            <a:chOff x="10444581" y="0"/>
            <a:chExt cx="1476029" cy="6859588"/>
          </a:xfrm>
        </p:grpSpPr>
        <p:sp>
          <p:nvSpPr>
            <p:cNvPr id="3" name="矩形 2"/>
            <p:cNvSpPr/>
            <p:nvPr/>
          </p:nvSpPr>
          <p:spPr>
            <a:xfrm>
              <a:off x="10847734" y="0"/>
              <a:ext cx="792088" cy="685958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2390" flipH="1">
              <a:off x="10444581" y="428134"/>
              <a:ext cx="1476029" cy="100247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991750" y="1629594"/>
              <a:ext cx="538609" cy="18002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2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花晨月夕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054646" y="1269554"/>
            <a:ext cx="2694952" cy="1800200"/>
            <a:chOff x="1126654" y="1197546"/>
            <a:chExt cx="2694952" cy="1800200"/>
          </a:xfrm>
        </p:grpSpPr>
        <p:sp>
          <p:nvSpPr>
            <p:cNvPr id="6" name="椭圆 5"/>
            <p:cNvSpPr/>
            <p:nvPr/>
          </p:nvSpPr>
          <p:spPr>
            <a:xfrm>
              <a:off x="1126654" y="1197546"/>
              <a:ext cx="1872208" cy="1800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734" y="1269554"/>
              <a:ext cx="1974872" cy="150683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98662" y="1989634"/>
              <a:ext cx="801823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300" dirty="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50%</a:t>
              </a:r>
              <a:endParaRPr lang="zh-CN" altLang="en-US" sz="23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607374" y="621482"/>
            <a:ext cx="2964991" cy="2820975"/>
            <a:chOff x="1126654" y="549474"/>
            <a:chExt cx="2964991" cy="2820975"/>
          </a:xfrm>
        </p:grpSpPr>
        <p:sp>
          <p:nvSpPr>
            <p:cNvPr id="11" name="椭圆 10"/>
            <p:cNvSpPr/>
            <p:nvPr/>
          </p:nvSpPr>
          <p:spPr>
            <a:xfrm>
              <a:off x="1126654" y="1197546"/>
              <a:ext cx="1872208" cy="1800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670" y="549474"/>
              <a:ext cx="2820975" cy="282097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198662" y="1989634"/>
              <a:ext cx="801823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300" dirty="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60%</a:t>
              </a:r>
              <a:endParaRPr lang="zh-CN" altLang="en-US" sz="23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367014" y="1125538"/>
            <a:ext cx="2736304" cy="1890648"/>
            <a:chOff x="1126654" y="1107098"/>
            <a:chExt cx="2736304" cy="1890648"/>
          </a:xfrm>
        </p:grpSpPr>
        <p:sp>
          <p:nvSpPr>
            <p:cNvPr id="15" name="椭圆 14"/>
            <p:cNvSpPr/>
            <p:nvPr/>
          </p:nvSpPr>
          <p:spPr>
            <a:xfrm>
              <a:off x="1126654" y="1197546"/>
              <a:ext cx="1872208" cy="1800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710" y="1107098"/>
              <a:ext cx="2232248" cy="181331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198662" y="1989634"/>
              <a:ext cx="801823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300" dirty="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50%</a:t>
              </a:r>
              <a:endParaRPr lang="zh-CN" altLang="en-US" sz="23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94606" y="3789834"/>
            <a:ext cx="2664296" cy="1283052"/>
            <a:chOff x="766614" y="3573810"/>
            <a:chExt cx="2664296" cy="1283052"/>
          </a:xfrm>
        </p:grpSpPr>
        <p:sp>
          <p:nvSpPr>
            <p:cNvPr id="18" name="TextBox 17"/>
            <p:cNvSpPr txBox="1"/>
            <p:nvPr/>
          </p:nvSpPr>
          <p:spPr>
            <a:xfrm>
              <a:off x="1054646" y="3573810"/>
              <a:ext cx="210826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500" dirty="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【</a:t>
              </a:r>
              <a:r>
                <a:rPr lang="zh-CN" altLang="en-US" sz="2500" dirty="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输入文字</a:t>
              </a:r>
              <a:r>
                <a:rPr lang="en-US" altLang="zh-CN" sz="2500" dirty="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】</a:t>
              </a:r>
              <a:endParaRPr lang="zh-CN" altLang="en-US" sz="25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66614" y="4149874"/>
              <a:ext cx="2664296" cy="706988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点此输入文本内容，字体、字号都可以自定义设置。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006974" y="3789834"/>
            <a:ext cx="2664296" cy="1283052"/>
            <a:chOff x="766614" y="3573810"/>
            <a:chExt cx="2664296" cy="1283052"/>
          </a:xfrm>
        </p:grpSpPr>
        <p:sp>
          <p:nvSpPr>
            <p:cNvPr id="22" name="TextBox 21"/>
            <p:cNvSpPr txBox="1"/>
            <p:nvPr/>
          </p:nvSpPr>
          <p:spPr>
            <a:xfrm>
              <a:off x="1054646" y="3573810"/>
              <a:ext cx="210826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500" dirty="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【</a:t>
              </a:r>
              <a:r>
                <a:rPr lang="zh-CN" altLang="en-US" sz="2500" dirty="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输入文字</a:t>
              </a:r>
              <a:r>
                <a:rPr lang="en-US" altLang="zh-CN" sz="2500" dirty="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】</a:t>
              </a:r>
              <a:endParaRPr lang="zh-CN" altLang="en-US" sz="25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66614" y="4149874"/>
              <a:ext cx="2664296" cy="706988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点此输入文本内容，字体、字号都可以自定义设置。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319342" y="3789834"/>
            <a:ext cx="2664296" cy="1283052"/>
            <a:chOff x="766614" y="3573810"/>
            <a:chExt cx="2664296" cy="1283052"/>
          </a:xfrm>
        </p:grpSpPr>
        <p:sp>
          <p:nvSpPr>
            <p:cNvPr id="25" name="TextBox 24"/>
            <p:cNvSpPr txBox="1"/>
            <p:nvPr/>
          </p:nvSpPr>
          <p:spPr>
            <a:xfrm>
              <a:off x="1054646" y="3573810"/>
              <a:ext cx="210826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500" dirty="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【</a:t>
              </a:r>
              <a:r>
                <a:rPr lang="zh-CN" altLang="en-US" sz="2500" dirty="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输入文字</a:t>
              </a:r>
              <a:r>
                <a:rPr lang="en-US" altLang="zh-CN" sz="2500" dirty="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】</a:t>
              </a:r>
              <a:endParaRPr lang="zh-CN" altLang="en-US" sz="25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766614" y="4149874"/>
              <a:ext cx="2664296" cy="706988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点此输入文本内容，字体、字号都可以自定义设置。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44581" y="0"/>
            <a:ext cx="1476029" cy="6859588"/>
            <a:chOff x="10444581" y="0"/>
            <a:chExt cx="1476029" cy="6859588"/>
          </a:xfrm>
        </p:grpSpPr>
        <p:sp>
          <p:nvSpPr>
            <p:cNvPr id="3" name="矩形 2"/>
            <p:cNvSpPr/>
            <p:nvPr/>
          </p:nvSpPr>
          <p:spPr>
            <a:xfrm>
              <a:off x="10847734" y="0"/>
              <a:ext cx="792088" cy="685958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2390" flipH="1">
              <a:off x="10444581" y="428134"/>
              <a:ext cx="1476029" cy="100247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991750" y="1629594"/>
              <a:ext cx="538609" cy="18002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2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花晨月夕</a:t>
              </a: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490" y="837506"/>
            <a:ext cx="4987380" cy="5256584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871070" y="1341562"/>
            <a:ext cx="5832648" cy="864096"/>
            <a:chOff x="4943078" y="1413570"/>
            <a:chExt cx="5832648" cy="864096"/>
          </a:xfrm>
        </p:grpSpPr>
        <p:grpSp>
          <p:nvGrpSpPr>
            <p:cNvPr id="11" name="组合 10"/>
            <p:cNvGrpSpPr/>
            <p:nvPr/>
          </p:nvGrpSpPr>
          <p:grpSpPr>
            <a:xfrm>
              <a:off x="4943078" y="1413570"/>
              <a:ext cx="864096" cy="864096"/>
              <a:chOff x="4943078" y="1269554"/>
              <a:chExt cx="1008112" cy="1008112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4943078" y="1269554"/>
                <a:ext cx="1008112" cy="1008112"/>
              </a:xfrm>
              <a:prstGeom prst="ellipse">
                <a:avLst/>
              </a:pr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027087" y="1353563"/>
                <a:ext cx="897908" cy="825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accent2">
                        <a:lumMod val="75000"/>
                      </a:schemeClr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壹</a:t>
                </a: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5951190" y="1413570"/>
              <a:ext cx="4824536" cy="386388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点此输入文本内容，字体、字号都可以自定义设置。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871070" y="2541695"/>
            <a:ext cx="5832648" cy="864096"/>
            <a:chOff x="4943078" y="1413570"/>
            <a:chExt cx="5832648" cy="864096"/>
          </a:xfrm>
        </p:grpSpPr>
        <p:grpSp>
          <p:nvGrpSpPr>
            <p:cNvPr id="15" name="组合 14"/>
            <p:cNvGrpSpPr/>
            <p:nvPr/>
          </p:nvGrpSpPr>
          <p:grpSpPr>
            <a:xfrm>
              <a:off x="4943078" y="1413570"/>
              <a:ext cx="864096" cy="864096"/>
              <a:chOff x="4943078" y="1269554"/>
              <a:chExt cx="1008112" cy="1008112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4943078" y="1269554"/>
                <a:ext cx="1008112" cy="1008112"/>
              </a:xfrm>
              <a:prstGeom prst="ellipse">
                <a:avLst/>
              </a:pr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027087" y="1353563"/>
                <a:ext cx="897908" cy="825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accent2">
                        <a:lumMod val="75000"/>
                      </a:schemeClr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贰</a:t>
                </a:r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5951190" y="1413570"/>
              <a:ext cx="4824536" cy="386388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点此输入文本内容，字体、字号都可以自定义设置。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871070" y="3741828"/>
            <a:ext cx="5832648" cy="864096"/>
            <a:chOff x="4943078" y="1413570"/>
            <a:chExt cx="5832648" cy="864096"/>
          </a:xfrm>
        </p:grpSpPr>
        <p:grpSp>
          <p:nvGrpSpPr>
            <p:cNvPr id="20" name="组合 19"/>
            <p:cNvGrpSpPr/>
            <p:nvPr/>
          </p:nvGrpSpPr>
          <p:grpSpPr>
            <a:xfrm>
              <a:off x="4943078" y="1413570"/>
              <a:ext cx="864096" cy="864096"/>
              <a:chOff x="4943078" y="1269554"/>
              <a:chExt cx="1008112" cy="1008112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4943078" y="1269554"/>
                <a:ext cx="1008112" cy="1008112"/>
              </a:xfrm>
              <a:prstGeom prst="ellipse">
                <a:avLst/>
              </a:pr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027087" y="1353563"/>
                <a:ext cx="897908" cy="825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accent2">
                        <a:lumMod val="75000"/>
                      </a:schemeClr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叁</a:t>
                </a:r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5951190" y="1413570"/>
              <a:ext cx="4824536" cy="386388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点此输入文本内容，字体、字号都可以自定义设置。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871070" y="4941962"/>
            <a:ext cx="5832648" cy="864096"/>
            <a:chOff x="4943078" y="1413570"/>
            <a:chExt cx="5832648" cy="864096"/>
          </a:xfrm>
        </p:grpSpPr>
        <p:grpSp>
          <p:nvGrpSpPr>
            <p:cNvPr id="25" name="组合 24"/>
            <p:cNvGrpSpPr/>
            <p:nvPr/>
          </p:nvGrpSpPr>
          <p:grpSpPr>
            <a:xfrm>
              <a:off x="4943078" y="1413570"/>
              <a:ext cx="864096" cy="864096"/>
              <a:chOff x="4943078" y="1269554"/>
              <a:chExt cx="1008112" cy="1008112"/>
            </a:xfrm>
          </p:grpSpPr>
          <p:sp>
            <p:nvSpPr>
              <p:cNvPr id="27" name="椭圆 26"/>
              <p:cNvSpPr/>
              <p:nvPr/>
            </p:nvSpPr>
            <p:spPr>
              <a:xfrm>
                <a:off x="4943078" y="1269554"/>
                <a:ext cx="1008112" cy="1008112"/>
              </a:xfrm>
              <a:prstGeom prst="ellipse">
                <a:avLst/>
              </a:pr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027087" y="1353563"/>
                <a:ext cx="897908" cy="825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accent2">
                        <a:lumMod val="75000"/>
                      </a:schemeClr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肆</a:t>
                </a:r>
              </a:p>
            </p:txBody>
          </p:sp>
        </p:grpSp>
        <p:sp>
          <p:nvSpPr>
            <p:cNvPr id="26" name="矩形 25"/>
            <p:cNvSpPr/>
            <p:nvPr/>
          </p:nvSpPr>
          <p:spPr>
            <a:xfrm>
              <a:off x="5951190" y="1413570"/>
              <a:ext cx="4824536" cy="386388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点此输入文本内容，字体、字号都可以自定义设置。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159"/>
            <a:ext cx="12187784" cy="534327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058730" y="2835728"/>
            <a:ext cx="4072952" cy="1188132"/>
          </a:xfrm>
          <a:prstGeom prst="rect">
            <a:avLst/>
          </a:prstGeom>
          <a:solidFill>
            <a:srgbClr val="F6E7E6"/>
          </a:solidFill>
          <a:ln w="152400">
            <a:solidFill>
              <a:schemeClr val="accent2">
                <a:lumMod val="75000"/>
              </a:schemeClr>
            </a:solidFill>
            <a:miter lim="800000"/>
          </a:ln>
          <a:effectLst>
            <a:outerShdw blurRad="1016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00"/>
          </a:p>
        </p:txBody>
      </p:sp>
      <p:sp>
        <p:nvSpPr>
          <p:cNvPr id="9" name="TextBox 8"/>
          <p:cNvSpPr txBox="1"/>
          <p:nvPr/>
        </p:nvSpPr>
        <p:spPr>
          <a:xfrm>
            <a:off x="4439022" y="3037379"/>
            <a:ext cx="3312368" cy="7848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45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谢谢观看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l="62328"/>
          <a:stretch>
            <a:fillRect/>
          </a:stretch>
        </p:blipFill>
        <p:spPr>
          <a:xfrm rot="17225259" flipH="1">
            <a:off x="275338" y="-819471"/>
            <a:ext cx="3062047" cy="4572014"/>
          </a:xfrm>
          <a:prstGeom prst="rect">
            <a:avLst/>
          </a:prstGeom>
          <a:effectLst/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l="62328"/>
          <a:stretch>
            <a:fillRect/>
          </a:stretch>
        </p:blipFill>
        <p:spPr>
          <a:xfrm rot="10345854" flipH="1">
            <a:off x="4178776" y="3119062"/>
            <a:ext cx="2711681" cy="4048875"/>
          </a:xfrm>
          <a:prstGeom prst="rect">
            <a:avLst/>
          </a:prstGeom>
          <a:effectLst/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l="62328"/>
          <a:stretch>
            <a:fillRect/>
          </a:stretch>
        </p:blipFill>
        <p:spPr>
          <a:xfrm rot="10345854" flipH="1">
            <a:off x="1862033" y="2004738"/>
            <a:ext cx="2578810" cy="3850482"/>
          </a:xfrm>
          <a:prstGeom prst="rect">
            <a:avLst/>
          </a:prstGeom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99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241259" y="3808629"/>
            <a:ext cx="596822" cy="656082"/>
          </a:xfrm>
          <a:custGeom>
            <a:avLst/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31731" y="3810745"/>
            <a:ext cx="9358681" cy="65819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977" tIns="0" rIns="179977" bIns="0" anchor="ctr"/>
          <a:lstStyle/>
          <a:p>
            <a:pPr algn="ctr" fontAlgn="base">
              <a:defRPr/>
            </a:pPr>
            <a:r>
              <a:rPr lang="en-US" altLang="zh-CN" sz="28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https://www.freeppt7.com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3044611"/>
            <a:ext cx="9312120" cy="7745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l" fontAlgn="base">
              <a:defRPr/>
            </a:pPr>
            <a:r>
              <a:rPr lang="zh-CN" altLang="en-US" sz="3200" spc="200" noProof="1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</a:t>
            </a:r>
            <a:r>
              <a:rPr sz="2400" spc="2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Best PPT templates for free download</a:t>
            </a:r>
          </a:p>
        </p:txBody>
      </p:sp>
      <p:sp>
        <p:nvSpPr>
          <p:cNvPr id="6" name="直角三角形 5"/>
          <p:cNvSpPr/>
          <p:nvPr/>
        </p:nvSpPr>
        <p:spPr>
          <a:xfrm>
            <a:off x="9310005" y="3040378"/>
            <a:ext cx="855022" cy="778832"/>
          </a:xfrm>
          <a:prstGeom prst="rtTriangle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noProof="1">
              <a:solidFill>
                <a:prstClr val="white"/>
              </a:solidFill>
            </a:endParaRPr>
          </a:p>
        </p:txBody>
      </p:sp>
      <p:sp>
        <p:nvSpPr>
          <p:cNvPr id="15365" name="矩形 11"/>
          <p:cNvSpPr/>
          <p:nvPr/>
        </p:nvSpPr>
        <p:spPr>
          <a:xfrm>
            <a:off x="2643373" y="3920797"/>
            <a:ext cx="6903668" cy="1693113"/>
          </a:xfrm>
          <a:prstGeom prst="rect">
            <a:avLst/>
          </a:prstGeom>
          <a:noFill/>
          <a:ln w="25400">
            <a:noFill/>
          </a:ln>
        </p:spPr>
        <p:txBody>
          <a:bodyPr anchor="ctr"/>
          <a:lstStyle/>
          <a:p>
            <a:pPr>
              <a:lnSpc>
                <a:spcPts val="2400"/>
              </a:lnSpc>
            </a:pPr>
            <a:r>
              <a:rPr lang="en-US" altLang="zh-CN" sz="12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15366" name="图片 4" descr="logo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0618" y="845682"/>
            <a:ext cx="5549177" cy="128041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277666"/>
            <a:ext cx="12190413" cy="3384376"/>
          </a:xfrm>
          <a:prstGeom prst="rect">
            <a:avLst/>
          </a:prstGeom>
          <a:solidFill>
            <a:srgbClr val="F6E7E6"/>
          </a:solidFill>
          <a:ln>
            <a:noFill/>
          </a:ln>
          <a:effectLst>
            <a:outerShdw blurRad="1524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4646" y="0"/>
            <a:ext cx="792088" cy="685958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1499" y="-98598"/>
            <a:ext cx="2979583" cy="2808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98862" y="4293890"/>
            <a:ext cx="1872208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第一章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9282385" y="2637706"/>
            <a:ext cx="1293191" cy="2592288"/>
            <a:chOff x="9282385" y="2637706"/>
            <a:chExt cx="1293191" cy="2592288"/>
          </a:xfrm>
        </p:grpSpPr>
        <p:sp>
          <p:nvSpPr>
            <p:cNvPr id="7" name="矩形 6"/>
            <p:cNvSpPr/>
            <p:nvPr/>
          </p:nvSpPr>
          <p:spPr>
            <a:xfrm>
              <a:off x="9282385" y="2637706"/>
              <a:ext cx="1146468" cy="2592288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点此输入文本内容，字体、字号都可以自定义设置。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10559702" y="2709714"/>
              <a:ext cx="15874" cy="2304256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0919742" y="2637706"/>
            <a:ext cx="615553" cy="18002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花晨月夕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62" y="2277665"/>
            <a:ext cx="1193758" cy="172819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25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0444581" y="0"/>
            <a:ext cx="1476029" cy="6859588"/>
            <a:chOff x="10444581" y="0"/>
            <a:chExt cx="1476029" cy="6859588"/>
          </a:xfrm>
        </p:grpSpPr>
        <p:sp>
          <p:nvSpPr>
            <p:cNvPr id="2" name="矩形 1"/>
            <p:cNvSpPr/>
            <p:nvPr/>
          </p:nvSpPr>
          <p:spPr>
            <a:xfrm>
              <a:off x="10847734" y="0"/>
              <a:ext cx="792088" cy="685958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2390" flipH="1">
              <a:off x="10444581" y="428134"/>
              <a:ext cx="1476029" cy="100247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0991750" y="1629594"/>
              <a:ext cx="538609" cy="18002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2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花晨月夕</a:t>
              </a: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366" y="1341438"/>
            <a:ext cx="2217694" cy="451003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086260" y="1413571"/>
            <a:ext cx="615553" cy="23762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点击输入标题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5821655" y="1499866"/>
            <a:ext cx="0" cy="3888556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4850458" y="1413570"/>
            <a:ext cx="825867" cy="4118868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点此输入文本内容，字体、字号都可以自定义设置。</a:t>
            </a: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566813" cy="352749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l="62328"/>
          <a:stretch>
            <a:fillRect/>
          </a:stretch>
        </p:blipFill>
        <p:spPr>
          <a:xfrm rot="11236619" flipH="1">
            <a:off x="1225000" y="3078806"/>
            <a:ext cx="2578810" cy="3850482"/>
          </a:xfrm>
          <a:prstGeom prst="rect">
            <a:avLst/>
          </a:prstGeom>
          <a:effectLst/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l="62328"/>
          <a:stretch>
            <a:fillRect/>
          </a:stretch>
        </p:blipFill>
        <p:spPr>
          <a:xfrm rot="17225259" flipH="1">
            <a:off x="275338" y="-819471"/>
            <a:ext cx="3062047" cy="4572014"/>
          </a:xfrm>
          <a:prstGeom prst="rect">
            <a:avLst/>
          </a:prstGeom>
          <a:effectLst/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l="62328"/>
          <a:stretch>
            <a:fillRect/>
          </a:stretch>
        </p:blipFill>
        <p:spPr>
          <a:xfrm rot="10345854" flipH="1">
            <a:off x="1585039" y="774550"/>
            <a:ext cx="2578810" cy="3850482"/>
          </a:xfrm>
          <a:prstGeom prst="rect">
            <a:avLst/>
          </a:prstGeom>
          <a:effectLst/>
        </p:spPr>
      </p:pic>
      <p:grpSp>
        <p:nvGrpSpPr>
          <p:cNvPr id="2" name="组合 1"/>
          <p:cNvGrpSpPr/>
          <p:nvPr/>
        </p:nvGrpSpPr>
        <p:grpSpPr>
          <a:xfrm>
            <a:off x="10444581" y="0"/>
            <a:ext cx="1476029" cy="6859588"/>
            <a:chOff x="10444581" y="0"/>
            <a:chExt cx="1476029" cy="6859588"/>
          </a:xfrm>
        </p:grpSpPr>
        <p:sp>
          <p:nvSpPr>
            <p:cNvPr id="3" name="矩形 2"/>
            <p:cNvSpPr/>
            <p:nvPr/>
          </p:nvSpPr>
          <p:spPr>
            <a:xfrm>
              <a:off x="10847734" y="0"/>
              <a:ext cx="792088" cy="685958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2390" flipH="1">
              <a:off x="10444581" y="428134"/>
              <a:ext cx="1476029" cy="100247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991750" y="1629594"/>
              <a:ext cx="538609" cy="18002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2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花晨月夕</a:t>
              </a: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82" y="1269554"/>
            <a:ext cx="3006174" cy="4481019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7967414" y="1341562"/>
            <a:ext cx="1512168" cy="4176464"/>
            <a:chOff x="1630710" y="1341562"/>
            <a:chExt cx="1512168" cy="4176464"/>
          </a:xfrm>
        </p:grpSpPr>
        <p:grpSp>
          <p:nvGrpSpPr>
            <p:cNvPr id="13" name="组合 12"/>
            <p:cNvGrpSpPr/>
            <p:nvPr/>
          </p:nvGrpSpPr>
          <p:grpSpPr>
            <a:xfrm>
              <a:off x="1630710" y="1989634"/>
              <a:ext cx="1512168" cy="3528392"/>
              <a:chOff x="1774726" y="1629594"/>
              <a:chExt cx="1512168" cy="3528392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2415927" y="2133650"/>
                <a:ext cx="825867" cy="3024336"/>
              </a:xfrm>
              <a:prstGeom prst="rect">
                <a:avLst/>
              </a:prstGeom>
            </p:spPr>
            <p:txBody>
              <a:bodyPr vert="eaVert" wrap="square">
                <a:spAutoFit/>
              </a:bodyPr>
              <a:lstStyle/>
              <a:p>
                <a:pPr>
                  <a:lnSpc>
                    <a:spcPts val="2500"/>
                  </a:lnSpc>
                </a:pPr>
                <a:r>
                  <a:rPr lang="zh-CN" altLang="en-US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点此输入文本内容，字体、字号都可以自定义设置。</a:t>
                </a:r>
                <a:endPara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774726" y="1629594"/>
                <a:ext cx="1512168" cy="44627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2300" dirty="0">
                    <a:solidFill>
                      <a:schemeClr val="accent2">
                        <a:lumMod val="75000"/>
                      </a:schemeClr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输入文字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630710" y="1341562"/>
              <a:ext cx="1512168" cy="44627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altLang="zh-CN" sz="2300" dirty="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60%</a:t>
              </a:r>
              <a:endParaRPr lang="zh-CN" altLang="en-US" sz="23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l="62328"/>
          <a:stretch>
            <a:fillRect/>
          </a:stretch>
        </p:blipFill>
        <p:spPr>
          <a:xfrm rot="10345854" flipH="1">
            <a:off x="3469736" y="3086693"/>
            <a:ext cx="2711681" cy="4048875"/>
          </a:xfrm>
          <a:prstGeom prst="rect">
            <a:avLst/>
          </a:prstGeom>
          <a:effectLst/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l="62328"/>
          <a:stretch>
            <a:fillRect/>
          </a:stretch>
        </p:blipFill>
        <p:spPr>
          <a:xfrm rot="10056348" flipH="1">
            <a:off x="-1371228" y="2017913"/>
            <a:ext cx="3058462" cy="4566662"/>
          </a:xfrm>
          <a:prstGeom prst="rect">
            <a:avLst/>
          </a:prstGeom>
          <a:effectLst/>
        </p:spPr>
      </p:pic>
      <p:grpSp>
        <p:nvGrpSpPr>
          <p:cNvPr id="11" name="组合 10"/>
          <p:cNvGrpSpPr/>
          <p:nvPr/>
        </p:nvGrpSpPr>
        <p:grpSpPr>
          <a:xfrm>
            <a:off x="1630710" y="1341562"/>
            <a:ext cx="1512168" cy="4176464"/>
            <a:chOff x="1630710" y="1341562"/>
            <a:chExt cx="1512168" cy="4176464"/>
          </a:xfrm>
        </p:grpSpPr>
        <p:grpSp>
          <p:nvGrpSpPr>
            <p:cNvPr id="9" name="组合 8"/>
            <p:cNvGrpSpPr/>
            <p:nvPr/>
          </p:nvGrpSpPr>
          <p:grpSpPr>
            <a:xfrm>
              <a:off x="1630710" y="1989634"/>
              <a:ext cx="1512168" cy="3528392"/>
              <a:chOff x="1774726" y="1629594"/>
              <a:chExt cx="1512168" cy="3528392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2415927" y="2133650"/>
                <a:ext cx="825867" cy="3024336"/>
              </a:xfrm>
              <a:prstGeom prst="rect">
                <a:avLst/>
              </a:prstGeom>
            </p:spPr>
            <p:txBody>
              <a:bodyPr vert="eaVert" wrap="square">
                <a:spAutoFit/>
              </a:bodyPr>
              <a:lstStyle/>
              <a:p>
                <a:pPr>
                  <a:lnSpc>
                    <a:spcPts val="2500"/>
                  </a:lnSpc>
                </a:pPr>
                <a:r>
                  <a:rPr lang="zh-CN" altLang="en-US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点此输入文本内容，字体、字号都可以自定义设置。</a:t>
                </a:r>
                <a:endPara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774726" y="1629594"/>
                <a:ext cx="1512168" cy="44627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zh-CN" altLang="en-US" sz="2300" dirty="0">
                    <a:solidFill>
                      <a:schemeClr val="accent2">
                        <a:lumMod val="75000"/>
                      </a:schemeClr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输入文字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630710" y="1341562"/>
              <a:ext cx="1512168" cy="44627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altLang="zh-CN" sz="2300" dirty="0">
                  <a:solidFill>
                    <a:schemeClr val="accent2">
                      <a:lumMod val="75000"/>
                    </a:schemeClr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50%</a:t>
              </a:r>
              <a:endParaRPr lang="zh-CN" altLang="en-US" sz="23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44581" y="0"/>
            <a:ext cx="1476029" cy="6859588"/>
            <a:chOff x="10444581" y="0"/>
            <a:chExt cx="1476029" cy="6859588"/>
          </a:xfrm>
        </p:grpSpPr>
        <p:sp>
          <p:nvSpPr>
            <p:cNvPr id="3" name="矩形 2"/>
            <p:cNvSpPr/>
            <p:nvPr/>
          </p:nvSpPr>
          <p:spPr>
            <a:xfrm>
              <a:off x="10847734" y="0"/>
              <a:ext cx="792088" cy="685958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2390" flipH="1">
              <a:off x="10444581" y="428134"/>
              <a:ext cx="1476029" cy="100247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991750" y="1629594"/>
              <a:ext cx="538609" cy="18002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2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花晨月夕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380482" y="1485578"/>
            <a:ext cx="1437208" cy="3960440"/>
            <a:chOff x="5119663" y="1341562"/>
            <a:chExt cx="1437208" cy="3960440"/>
          </a:xfrm>
        </p:grpSpPr>
        <p:grpSp>
          <p:nvGrpSpPr>
            <p:cNvPr id="9" name="组合 8"/>
            <p:cNvGrpSpPr/>
            <p:nvPr/>
          </p:nvGrpSpPr>
          <p:grpSpPr>
            <a:xfrm>
              <a:off x="6095206" y="1413570"/>
              <a:ext cx="461665" cy="1945481"/>
              <a:chOff x="6167214" y="1413570"/>
              <a:chExt cx="461665" cy="1945481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6167214" y="1413570"/>
                <a:ext cx="432048" cy="1945481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167214" y="1413570"/>
                <a:ext cx="461665" cy="187220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1800" dirty="0">
                    <a:solidFill>
                      <a:schemeClr val="bg1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输入文字</a:t>
                </a:r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5119663" y="1341562"/>
              <a:ext cx="825867" cy="3960440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点此输入文本内容，字体、字号都可以自定义设置。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885977" y="1485578"/>
            <a:ext cx="1437208" cy="3960440"/>
            <a:chOff x="5119663" y="1341562"/>
            <a:chExt cx="1437208" cy="3960440"/>
          </a:xfrm>
        </p:grpSpPr>
        <p:grpSp>
          <p:nvGrpSpPr>
            <p:cNvPr id="12" name="组合 11"/>
            <p:cNvGrpSpPr/>
            <p:nvPr/>
          </p:nvGrpSpPr>
          <p:grpSpPr>
            <a:xfrm>
              <a:off x="6095206" y="1413570"/>
              <a:ext cx="461665" cy="1945481"/>
              <a:chOff x="6167214" y="1413570"/>
              <a:chExt cx="461665" cy="1945481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6167214" y="1413570"/>
                <a:ext cx="432048" cy="1945481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167214" y="1413570"/>
                <a:ext cx="461665" cy="187220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1800" dirty="0">
                    <a:solidFill>
                      <a:schemeClr val="bg1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输入文字</a:t>
                </a:r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5119663" y="1341562"/>
              <a:ext cx="825867" cy="3960440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点此输入文本内容，字体、字号都可以自定义设置。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535302" y="3675948"/>
            <a:ext cx="2648337" cy="371894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3" y="3357786"/>
            <a:ext cx="3024412" cy="378051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3391471" y="1485578"/>
            <a:ext cx="1437208" cy="3960440"/>
            <a:chOff x="5119663" y="1341562"/>
            <a:chExt cx="1437208" cy="3960440"/>
          </a:xfrm>
        </p:grpSpPr>
        <p:grpSp>
          <p:nvGrpSpPr>
            <p:cNvPr id="17" name="组合 16"/>
            <p:cNvGrpSpPr/>
            <p:nvPr/>
          </p:nvGrpSpPr>
          <p:grpSpPr>
            <a:xfrm>
              <a:off x="6095206" y="1413570"/>
              <a:ext cx="461665" cy="1945481"/>
              <a:chOff x="6167214" y="1413570"/>
              <a:chExt cx="461665" cy="1945481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6167214" y="1413570"/>
                <a:ext cx="432048" cy="1945481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167214" y="1413570"/>
                <a:ext cx="461665" cy="187220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1800" dirty="0">
                    <a:solidFill>
                      <a:schemeClr val="bg1"/>
                    </a:solidFill>
                    <a:latin typeface="TypeLand 康熙字典體試用版" pitchFamily="50" charset="-120"/>
                    <a:ea typeface="TypeLand 康熙字典體試用版" pitchFamily="50" charset="-120"/>
                  </a:rPr>
                  <a:t>输入文字</a:t>
                </a:r>
              </a:p>
            </p:txBody>
          </p:sp>
        </p:grpSp>
        <p:sp>
          <p:nvSpPr>
            <p:cNvPr id="18" name="矩形 17"/>
            <p:cNvSpPr/>
            <p:nvPr/>
          </p:nvSpPr>
          <p:spPr>
            <a:xfrm>
              <a:off x="5119663" y="1341562"/>
              <a:ext cx="825867" cy="3960440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点此输入文本内容，字体、字号都可以自定义设置。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100668" y="0"/>
            <a:ext cx="2016224" cy="685958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054646" y="477466"/>
            <a:ext cx="210826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【</a:t>
            </a:r>
            <a:r>
              <a:rPr lang="zh-CN" altLang="en-US" sz="25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输入文字</a:t>
            </a:r>
            <a:r>
              <a:rPr lang="en-US" altLang="zh-CN" sz="25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】</a:t>
            </a:r>
            <a:endParaRPr lang="zh-CN" altLang="en-US" sz="2500" dirty="0">
              <a:solidFill>
                <a:schemeClr val="accent2">
                  <a:lumMod val="75000"/>
                </a:schemeClr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30" y="909514"/>
            <a:ext cx="2376264" cy="237626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01909" y="2997746"/>
            <a:ext cx="825867" cy="302433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点此输入文本内容，字体、字号都可以自定义设置。</a:t>
            </a: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799611" y="0"/>
            <a:ext cx="2016224" cy="685958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3753589" y="477466"/>
            <a:ext cx="210826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【</a:t>
            </a:r>
            <a:r>
              <a:rPr lang="zh-CN" altLang="en-US" sz="25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输入文字</a:t>
            </a:r>
            <a:r>
              <a:rPr lang="en-US" altLang="zh-CN" sz="25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】</a:t>
            </a:r>
            <a:endParaRPr lang="zh-CN" altLang="en-US" sz="2500" dirty="0">
              <a:solidFill>
                <a:schemeClr val="accent2">
                  <a:lumMod val="75000"/>
                </a:schemeClr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613" y="1053530"/>
            <a:ext cx="1777546" cy="1944216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4800852" y="2997746"/>
            <a:ext cx="825867" cy="302433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点此输入文本内容，字体、字号都可以自定义设置。</a:t>
            </a: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374575" y="0"/>
            <a:ext cx="2016224" cy="685958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6328553" y="477466"/>
            <a:ext cx="210826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【</a:t>
            </a:r>
            <a:r>
              <a:rPr lang="zh-CN" altLang="en-US" sz="25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输入文字</a:t>
            </a:r>
            <a:r>
              <a:rPr lang="en-US" altLang="zh-CN" sz="25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】</a:t>
            </a:r>
            <a:endParaRPr lang="zh-CN" altLang="en-US" sz="2500" dirty="0">
              <a:solidFill>
                <a:schemeClr val="accent2">
                  <a:lumMod val="75000"/>
                </a:schemeClr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585" y="1413570"/>
            <a:ext cx="1558405" cy="1144669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7375816" y="2997746"/>
            <a:ext cx="825867" cy="302433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点此输入文本内容，字体、字号都可以自定义设置。</a:t>
            </a: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021548" y="0"/>
            <a:ext cx="2016224" cy="685958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8975526" y="477466"/>
            <a:ext cx="210826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【</a:t>
            </a:r>
            <a:r>
              <a:rPr lang="zh-CN" altLang="en-US" sz="25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输入文字</a:t>
            </a:r>
            <a:r>
              <a:rPr lang="en-US" altLang="zh-CN" sz="25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】</a:t>
            </a:r>
            <a:endParaRPr lang="zh-CN" altLang="en-US" sz="2500" dirty="0">
              <a:solidFill>
                <a:schemeClr val="accent2">
                  <a:lumMod val="75000"/>
                </a:schemeClr>
              </a:solidFill>
              <a:latin typeface="TypeLand 康熙字典體試用版" pitchFamily="50" charset="-120"/>
              <a:ea typeface="TypeLand 康熙字典體試用版" pitchFamily="50" charset="-12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518" y="981522"/>
            <a:ext cx="2118550" cy="1872208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10022789" y="2997746"/>
            <a:ext cx="825867" cy="302433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点此输入文本内容，字体、字号都可以自定义设置。</a:t>
            </a: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8" presetClass="entr" presetSubtype="1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8" grpId="0"/>
      <p:bldP spid="11" grpId="0" animBg="1"/>
      <p:bldP spid="12" grpId="0"/>
      <p:bldP spid="14" grpId="0"/>
      <p:bldP spid="16" grpId="0" animBg="1"/>
      <p:bldP spid="17" grpId="0"/>
      <p:bldP spid="19" grpId="0"/>
      <p:bldP spid="21" grpId="0" animBg="1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44581" y="0"/>
            <a:ext cx="1476029" cy="6859588"/>
            <a:chOff x="10444581" y="0"/>
            <a:chExt cx="1476029" cy="6859588"/>
          </a:xfrm>
        </p:grpSpPr>
        <p:sp>
          <p:nvSpPr>
            <p:cNvPr id="3" name="矩形 2"/>
            <p:cNvSpPr/>
            <p:nvPr/>
          </p:nvSpPr>
          <p:spPr>
            <a:xfrm>
              <a:off x="10847734" y="0"/>
              <a:ext cx="792088" cy="685958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2390" flipH="1">
              <a:off x="10444581" y="428134"/>
              <a:ext cx="1476029" cy="100247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991750" y="1629594"/>
              <a:ext cx="538609" cy="18002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2300" dirty="0">
                  <a:solidFill>
                    <a:schemeClr val="bg1"/>
                  </a:solidFill>
                  <a:latin typeface="TypeLand 康熙字典體試用版" pitchFamily="50" charset="-120"/>
                  <a:ea typeface="TypeLand 康熙字典體試用版" pitchFamily="50" charset="-120"/>
                </a:rPr>
                <a:t>花晨月夕</a:t>
              </a: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5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62328"/>
          <a:stretch>
            <a:fillRect/>
          </a:stretch>
        </p:blipFill>
        <p:spPr>
          <a:xfrm rot="5400000" flipH="1">
            <a:off x="2835189" y="-6933"/>
            <a:ext cx="4593058" cy="6858000"/>
          </a:xfrm>
          <a:prstGeom prst="rect">
            <a:avLst/>
          </a:prstGeom>
          <a:effectLst/>
        </p:spPr>
      </p:pic>
      <p:graphicFrame>
        <p:nvGraphicFramePr>
          <p:cNvPr id="7" name="图表 6"/>
          <p:cNvGraphicFramePr/>
          <p:nvPr/>
        </p:nvGraphicFramePr>
        <p:xfrm>
          <a:off x="3646934" y="1701602"/>
          <a:ext cx="5832648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矩形 25"/>
          <p:cNvSpPr/>
          <p:nvPr/>
        </p:nvSpPr>
        <p:spPr>
          <a:xfrm>
            <a:off x="1841848" y="2205658"/>
            <a:ext cx="825867" cy="3600400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点此输入文本内容，字体、字号都可以自定义设置。</a:t>
            </a: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286550" y="-286552"/>
            <a:ext cx="1417653" cy="199074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277666"/>
            <a:ext cx="12190413" cy="3384376"/>
          </a:xfrm>
          <a:prstGeom prst="rect">
            <a:avLst/>
          </a:prstGeom>
          <a:solidFill>
            <a:srgbClr val="F6E7E6"/>
          </a:solidFill>
          <a:ln>
            <a:noFill/>
          </a:ln>
          <a:effectLst>
            <a:outerShdw blurRad="1524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54646" y="0"/>
            <a:ext cx="792088" cy="685958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1499" y="-98598"/>
            <a:ext cx="2979583" cy="2808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98862" y="4293890"/>
            <a:ext cx="1872208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第二章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9282385" y="2637706"/>
            <a:ext cx="1293191" cy="2592288"/>
            <a:chOff x="9282385" y="2637706"/>
            <a:chExt cx="1293191" cy="2592288"/>
          </a:xfrm>
        </p:grpSpPr>
        <p:sp>
          <p:nvSpPr>
            <p:cNvPr id="7" name="矩形 6"/>
            <p:cNvSpPr/>
            <p:nvPr/>
          </p:nvSpPr>
          <p:spPr>
            <a:xfrm>
              <a:off x="9282385" y="2637706"/>
              <a:ext cx="1146468" cy="2592288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点此输入文本内容，字体、字号都可以自定义设置。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10559702" y="2709714"/>
              <a:ext cx="15874" cy="2304256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0919742" y="2637706"/>
            <a:ext cx="615553" cy="18002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  <a:latin typeface="TypeLand 康熙字典體試用版" pitchFamily="50" charset="-120"/>
                <a:ea typeface="TypeLand 康熙字典體試用版" pitchFamily="50" charset="-120"/>
              </a:rPr>
              <a:t>花晨月夕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23">
            <a:off x="2941074" y="2277622"/>
            <a:ext cx="1785413" cy="172453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25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</p:bldLst>
  </p:timing>
</p:sld>
</file>

<file path=ppt/theme/theme1.xml><?xml version="1.0" encoding="utf-8"?>
<a:theme xmlns:a="http://schemas.openxmlformats.org/drawingml/2006/main" name="www.freeppt7.com-Best powerpoint templates free download-slideshow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1161</Words>
  <Application>Microsoft Office PowerPoint</Application>
  <PresentationFormat>自定义</PresentationFormat>
  <Paragraphs>168</Paragraphs>
  <Slides>25</Slides>
  <Notes>7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6" baseType="lpstr">
      <vt:lpstr>Meiryo</vt:lpstr>
      <vt:lpstr>华文楷体</vt:lpstr>
      <vt:lpstr>微软雅黑</vt:lpstr>
      <vt:lpstr>Calibri</vt:lpstr>
      <vt:lpstr>等线</vt:lpstr>
      <vt:lpstr>宋体</vt:lpstr>
      <vt:lpstr>方正北魏楷书简体</vt:lpstr>
      <vt:lpstr>TypeLand 康熙字典體試用版</vt:lpstr>
      <vt:lpstr>Arial</vt:lpstr>
      <vt:lpstr>方正仿宋繁体</vt:lpstr>
      <vt:lpstr>www.freeppt7.com-Best powerpoint templates free download-slideshow​​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更多素材：子墨素材——https://zimosucai.taobao.com</dc:title>
  <dc:creator/>
  <cp:lastModifiedBy/>
  <cp:revision>2</cp:revision>
  <dcterms:created xsi:type="dcterms:W3CDTF">2017-10-09T13:52:00Z</dcterms:created>
  <dcterms:modified xsi:type="dcterms:W3CDTF">2018-10-18T08:43:09Z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2052-10.1.0.6930</vt:lpwstr>
  </property>
</Properties>
</file>