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6" r:id="rId2"/>
    <p:sldId id="293" r:id="rId3"/>
    <p:sldId id="287" r:id="rId4"/>
    <p:sldId id="299" r:id="rId5"/>
    <p:sldId id="309" r:id="rId6"/>
    <p:sldId id="300" r:id="rId7"/>
    <p:sldId id="311" r:id="rId8"/>
    <p:sldId id="314" r:id="rId9"/>
    <p:sldId id="304" r:id="rId10"/>
    <p:sldId id="298" r:id="rId11"/>
    <p:sldId id="306" r:id="rId12"/>
    <p:sldId id="301" r:id="rId13"/>
    <p:sldId id="315" r:id="rId14"/>
    <p:sldId id="313" r:id="rId15"/>
    <p:sldId id="307" r:id="rId16"/>
    <p:sldId id="302" r:id="rId17"/>
    <p:sldId id="312" r:id="rId18"/>
    <p:sldId id="316" r:id="rId19"/>
    <p:sldId id="305" r:id="rId20"/>
    <p:sldId id="308" r:id="rId21"/>
    <p:sldId id="303" r:id="rId22"/>
    <p:sldId id="310" r:id="rId23"/>
    <p:sldId id="295" r:id="rId24"/>
    <p:sldId id="317"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E61"/>
    <a:srgbClr val="F5F5F6"/>
    <a:srgbClr val="18507E"/>
    <a:srgbClr val="EFEFEF"/>
    <a:srgbClr val="0B2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43" d="100"/>
          <a:sy n="143" d="100"/>
        </p:scale>
        <p:origin x="684" y="114"/>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40" y="7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8B17C91-EDD4-45FD-8631-E0CE3EA4BF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E52C892-BBC3-4DCB-A48F-8ECF72B5D2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2C485-2228-43A2-BFEF-19150D5C89D6}" type="datetimeFigureOut">
              <a:rPr lang="zh-CN" altLang="en-US" smtClean="0"/>
              <a:t>2018/10/18</a:t>
            </a:fld>
            <a:endParaRPr lang="zh-CN" altLang="en-US"/>
          </a:p>
        </p:txBody>
      </p:sp>
      <p:sp>
        <p:nvSpPr>
          <p:cNvPr id="4" name="页脚占位符 3">
            <a:extLst>
              <a:ext uri="{FF2B5EF4-FFF2-40B4-BE49-F238E27FC236}">
                <a16:creationId xmlns:a16="http://schemas.microsoft.com/office/drawing/2014/main" id="{AE79F9F0-03E1-41E1-8648-109AD45818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7560598-A30C-49B7-BD96-124B2C00CD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EBEF1-4035-4E4C-96CE-38F37960430B}" type="slidenum">
              <a:rPr lang="zh-CN" altLang="en-US" smtClean="0"/>
              <a:t>‹#›</a:t>
            </a:fld>
            <a:endParaRPr lang="zh-CN" altLang="en-US"/>
          </a:p>
        </p:txBody>
      </p:sp>
    </p:spTree>
    <p:extLst>
      <p:ext uri="{BB962C8B-B14F-4D97-AF65-F5344CB8AC3E}">
        <p14:creationId xmlns:p14="http://schemas.microsoft.com/office/powerpoint/2010/main" val="198523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t>2018/10/18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FC866F-7645-4B2C-AA4F-7F01F792FFB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406BC-D7D8-4BC7-9764-9CCB5A963F1C}" type="slidenum">
              <a:rPr lang="zh-CN" altLang="en-US" smtClean="0">
                <a:latin typeface="Calibri" panose="020F0502020204030204" pitchFamily="34" charset="0"/>
              </a:rPr>
              <a:t>15</a:t>
            </a:fld>
            <a:endParaRPr lang="zh-CN"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BE49CE-362A-4DF5-9005-5EB7F0BB0C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8D6CD0-2F6D-4B3F-988D-53746408761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EF1499-C8D1-4AB0-883C-35397D49C4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7388" y="1143000"/>
            <a:ext cx="5483225"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24</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0C54F18-287D-4D0A-AC97-80AE977C1D1D}" type="slidenum">
              <a:rPr lang="zh-CN" altLang="en-US" smtClean="0">
                <a:latin typeface="Calibri" panose="020F0502020204030204" pitchFamily="34" charset="0"/>
              </a:rPr>
              <a:t>5</a:t>
            </a:fld>
            <a:endParaRPr lang="zh-CN"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1B40826B-D42A-9844-8E6E-DB15A56B18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49879" y="185795"/>
            <a:ext cx="2395426" cy="1537536"/>
            <a:chOff x="333171" y="247650"/>
            <a:chExt cx="3193901" cy="2049415"/>
          </a:xfrm>
        </p:grpSpPr>
        <p:grpSp>
          <p:nvGrpSpPr>
            <p:cNvPr id="7" name="组合 6"/>
            <p:cNvGrpSpPr/>
            <p:nvPr userDrawn="1"/>
          </p:nvGrpSpPr>
          <p:grpSpPr>
            <a:xfrm>
              <a:off x="333171" y="247650"/>
              <a:ext cx="3193901" cy="2049415"/>
              <a:chOff x="1745241" y="2201394"/>
              <a:chExt cx="5017993" cy="3219871"/>
            </a:xfrm>
          </p:grpSpPr>
          <p:sp>
            <p:nvSpPr>
              <p:cNvPr id="8" name="矩形 7"/>
              <p:cNvSpPr/>
              <p:nvPr/>
            </p:nvSpPr>
            <p:spPr>
              <a:xfrm rot="1451767">
                <a:off x="2638553" y="3238839"/>
                <a:ext cx="4124681" cy="218242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endParaRPr>
              </a:p>
            </p:txBody>
          </p:sp>
          <p:sp>
            <p:nvSpPr>
              <p:cNvPr id="9" name="六边形 8"/>
              <p:cNvSpPr/>
              <p:nvPr/>
            </p:nvSpPr>
            <p:spPr>
              <a:xfrm rot="5400000">
                <a:off x="1593877" y="2352758"/>
                <a:ext cx="2194773" cy="1892046"/>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endParaRPr>
              </a:p>
            </p:txBody>
          </p:sp>
        </p:grpSp>
        <p:sp>
          <p:nvSpPr>
            <p:cNvPr id="10" name="矩形 9"/>
            <p:cNvSpPr/>
            <p:nvPr userDrawn="1"/>
          </p:nvSpPr>
          <p:spPr>
            <a:xfrm>
              <a:off x="519582" y="479501"/>
              <a:ext cx="831443" cy="1599944"/>
            </a:xfrm>
            <a:prstGeom prst="rect">
              <a:avLst/>
            </a:prstGeom>
          </p:spPr>
          <p:txBody>
            <a:bodyPr wrap="squar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你的题目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7938" y="2027307"/>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66965" y="2475108"/>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09292" y="2027307"/>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481858" y="2475108"/>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984757" y="2252576"/>
            <a:ext cx="1174487" cy="1174849"/>
          </a:xfrm>
          <a:custGeom>
            <a:avLst/>
            <a:gdLst>
              <a:gd name="connsiteX0" fmla="*/ 782991 w 1565982"/>
              <a:gd name="connsiteY0" fmla="*/ 0 h 1565982"/>
              <a:gd name="connsiteX1" fmla="*/ 1565982 w 1565982"/>
              <a:gd name="connsiteY1" fmla="*/ 782991 h 1565982"/>
              <a:gd name="connsiteX2" fmla="*/ 782991 w 1565982"/>
              <a:gd name="connsiteY2" fmla="*/ 1565982 h 1565982"/>
              <a:gd name="connsiteX3" fmla="*/ 0 w 1565982"/>
              <a:gd name="connsiteY3" fmla="*/ 782991 h 1565982"/>
              <a:gd name="connsiteX4" fmla="*/ 782991 w 1565982"/>
              <a:gd name="connsiteY4" fmla="*/ 0 h 156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982" h="1565982">
                <a:moveTo>
                  <a:pt x="782991" y="0"/>
                </a:moveTo>
                <a:cubicBezTo>
                  <a:pt x="1215425" y="0"/>
                  <a:pt x="1565982" y="350557"/>
                  <a:pt x="1565982" y="782991"/>
                </a:cubicBezTo>
                <a:cubicBezTo>
                  <a:pt x="1565982" y="1215425"/>
                  <a:pt x="1215425" y="1565982"/>
                  <a:pt x="782991" y="1565982"/>
                </a:cubicBezTo>
                <a:cubicBezTo>
                  <a:pt x="350557" y="1565982"/>
                  <a:pt x="0" y="1215425"/>
                  <a:pt x="0" y="782991"/>
                </a:cubicBezTo>
                <a:cubicBezTo>
                  <a:pt x="0" y="350557"/>
                  <a:pt x="350557" y="0"/>
                  <a:pt x="782991" y="0"/>
                </a:cubicBezTo>
                <a:close/>
              </a:path>
            </a:pathLst>
          </a:custGeom>
        </p:spPr>
        <p:txBody>
          <a:bodyPr wrap="square">
            <a:noAutofit/>
          </a:bodyPr>
          <a:lstStyle/>
          <a:p>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random/>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73"/>
            <a:ext cx="3276600" cy="2313387"/>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953"/>
            <a:ext cx="3383973" cy="171391"/>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4484"/>
            <a:ext cx="3366029" cy="1153007"/>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sp>
        <p:nvSpPr>
          <p:cNvPr id="5" name="文本框 9"/>
          <p:cNvSpPr txBox="1"/>
          <p:nvPr userDrawn="1"/>
        </p:nvSpPr>
        <p:spPr>
          <a:xfrm>
            <a:off x="1024382" y="211849"/>
            <a:ext cx="1963442" cy="267374"/>
          </a:xfrm>
          <a:prstGeom prst="rect">
            <a:avLst/>
          </a:prstGeom>
          <a:noFill/>
        </p:spPr>
        <p:txBody>
          <a:bodyPr wrap="square" lIns="51428" tIns="25714" rIns="51428" bIns="25714"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输入文字标题  </a:t>
            </a:r>
          </a:p>
        </p:txBody>
      </p:sp>
      <p:sp>
        <p:nvSpPr>
          <p:cNvPr id="16" name="文本框 38"/>
          <p:cNvSpPr txBox="1"/>
          <p:nvPr userDrawn="1"/>
        </p:nvSpPr>
        <p:spPr>
          <a:xfrm>
            <a:off x="980277" y="433683"/>
            <a:ext cx="2304256" cy="266653"/>
          </a:xfrm>
          <a:prstGeom prst="rect">
            <a:avLst/>
          </a:prstGeom>
          <a:noFill/>
        </p:spPr>
        <p:txBody>
          <a:bodyPr wrap="square" lIns="96434" tIns="48217" rIns="96434" bIns="48217" rtlCol="0">
            <a:spAutoFit/>
          </a:bodyPr>
          <a:lstStyle/>
          <a:p>
            <a:pPr algn="dist" defTabSz="963930"/>
            <a:r>
              <a:rPr lang="en-US" altLang="zh-CN"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ADD RELATED TITLE WORDS</a:t>
            </a:r>
            <a:endParaRPr lang="zh-CN" altLang="en-US" sz="11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9" name="组合 38"/>
          <p:cNvGrpSpPr/>
          <p:nvPr userDrawn="1"/>
        </p:nvGrpSpPr>
        <p:grpSpPr>
          <a:xfrm>
            <a:off x="360123" y="191782"/>
            <a:ext cx="467461" cy="467461"/>
            <a:chOff x="3728908" y="464874"/>
            <a:chExt cx="1620180" cy="1620180"/>
          </a:xfrm>
        </p:grpSpPr>
        <p:sp>
          <p:nvSpPr>
            <p:cNvPr id="18" name="泪滴形 17"/>
            <p:cNvSpPr/>
            <p:nvPr userDrawn="1"/>
          </p:nvSpPr>
          <p:spPr>
            <a:xfrm rot="572159">
              <a:off x="3728908" y="464874"/>
              <a:ext cx="1620180" cy="1620180"/>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endParaRPr>
            </a:p>
          </p:txBody>
        </p:sp>
        <p:grpSp>
          <p:nvGrpSpPr>
            <p:cNvPr id="19" name="3         _12"/>
            <p:cNvGrpSpPr/>
            <p:nvPr userDrawn="1"/>
          </p:nvGrpSpPr>
          <p:grpSpPr bwMode="auto">
            <a:xfrm>
              <a:off x="3844385" y="591968"/>
              <a:ext cx="1394684" cy="1397900"/>
              <a:chOff x="183" y="1395"/>
              <a:chExt cx="867" cy="869"/>
            </a:xfrm>
            <a:solidFill>
              <a:schemeClr val="tx1">
                <a:lumMod val="50000"/>
                <a:lumOff val="50000"/>
              </a:schemeClr>
            </a:solidFill>
          </p:grpSpPr>
          <p:sp>
            <p:nvSpPr>
              <p:cNvPr id="20"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1"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2"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4"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7"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2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30"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3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3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a:solidFill>
                    <a:prstClr val="black"/>
                  </a:solidFill>
                  <a:latin typeface="华文细黑" panose="02010600040101010101" pitchFamily="2" charset="-122"/>
                  <a:ea typeface="华文细黑" panose="02010600040101010101" pitchFamily="2" charset="-122"/>
                </a:endParaRPr>
              </a:p>
            </p:txBody>
          </p:sp>
        </p:grpSp>
        <p:grpSp>
          <p:nvGrpSpPr>
            <p:cNvPr id="33" name="2         _13"/>
            <p:cNvGrpSpPr/>
            <p:nvPr userDrawn="1"/>
          </p:nvGrpSpPr>
          <p:grpSpPr>
            <a:xfrm>
              <a:off x="4514510" y="827161"/>
              <a:ext cx="54002" cy="927126"/>
              <a:chOff x="5275684" y="1747635"/>
              <a:chExt cx="46296" cy="794824"/>
            </a:xfrm>
          </p:grpSpPr>
          <p:sp>
            <p:nvSpPr>
              <p:cNvPr id="34" name="矩形 3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prstClr val="white"/>
                  </a:solidFill>
                  <a:latin typeface="华文细黑" panose="02010600040101010101" pitchFamily="2" charset="-122"/>
                  <a:ea typeface="华文细黑" panose="02010600040101010101" pitchFamily="2" charset="-122"/>
                </a:endParaRPr>
              </a:p>
            </p:txBody>
          </p:sp>
          <p:sp>
            <p:nvSpPr>
              <p:cNvPr id="35" name="矩形 3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prstClr val="white"/>
                  </a:solidFill>
                  <a:latin typeface="华文细黑" panose="02010600040101010101" pitchFamily="2" charset="-122"/>
                  <a:ea typeface="华文细黑" panose="02010600040101010101" pitchFamily="2" charset="-122"/>
                </a:endParaRPr>
              </a:p>
            </p:txBody>
          </p:sp>
        </p:grpSp>
        <p:grpSp>
          <p:nvGrpSpPr>
            <p:cNvPr id="36" name="1          _14"/>
            <p:cNvGrpSpPr/>
            <p:nvPr userDrawn="1"/>
          </p:nvGrpSpPr>
          <p:grpSpPr>
            <a:xfrm>
              <a:off x="4269296" y="1245087"/>
              <a:ext cx="552702" cy="91032"/>
              <a:chOff x="5031626" y="2106315"/>
              <a:chExt cx="545439" cy="89837"/>
            </a:xfrm>
          </p:grpSpPr>
          <p:sp>
            <p:nvSpPr>
              <p:cNvPr id="37" name="矩形 3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prstClr val="white"/>
                  </a:solidFill>
                  <a:latin typeface="华文细黑" panose="02010600040101010101" pitchFamily="2" charset="-122"/>
                  <a:ea typeface="华文细黑" panose="02010600040101010101" pitchFamily="2" charset="-122"/>
                </a:endParaRPr>
              </a:p>
            </p:txBody>
          </p:sp>
          <p:sp>
            <p:nvSpPr>
              <p:cNvPr id="38" name="矩形 3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prstClr val="white"/>
                  </a:solidFill>
                  <a:latin typeface="华文细黑" panose="02010600040101010101" pitchFamily="2" charset="-122"/>
                  <a:ea typeface="华文细黑" panose="02010600040101010101" pitchFamily="2"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F49ED60E-3B8D-47C1-9682-1C12509BF99F}" type="datetimeFigureOut">
              <a:rPr lang="zh-CN" altLang="en-US" smtClean="0"/>
              <a:t>2018/10/18</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A24B006D-818D-47B3-9EBE-C5AB269A17A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random/>
  </p:transition>
  <p:txStyles>
    <p:titleStyle>
      <a:lvl1pPr algn="ctr" defTabSz="914400" rtl="0" eaLnBrk="1" latinLnBrk="0" hangingPunct="1">
        <a:spcBef>
          <a:spcPct val="0"/>
        </a:spcBef>
        <a:buNone/>
        <a:defRPr sz="4400" kern="1200">
          <a:solidFill>
            <a:schemeClr val="tx1"/>
          </a:solidFill>
          <a:latin typeface="方正黑体简体" panose="02010601030101010101" pitchFamily="2" charset="-122"/>
          <a:ea typeface="方正黑体简体" panose="02010601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方正黑体简体" panose="02010601030101010101" pitchFamily="2" charset="-122"/>
          <a:ea typeface="方正黑体简体" panose="0201060103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8.xml"/><Relationship Id="rId7" Type="http://schemas.openxmlformats.org/officeDocument/2006/relationships/notesSlide" Target="../notesSlides/notesSlide1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10.jpeg"/><Relationship Id="rId5" Type="http://schemas.openxmlformats.org/officeDocument/2006/relationships/tags" Target="../tags/tag10.xml"/><Relationship Id="rId10" Type="http://schemas.openxmlformats.org/officeDocument/2006/relationships/image" Target="../media/image9.jpeg"/><Relationship Id="rId4" Type="http://schemas.openxmlformats.org/officeDocument/2006/relationships/tags" Target="../tags/tag9.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rot="18900000">
            <a:off x="4605894" y="773660"/>
            <a:ext cx="1930309" cy="2615584"/>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 name="泪滴形 2"/>
          <p:cNvSpPr/>
          <p:nvPr/>
        </p:nvSpPr>
        <p:spPr>
          <a:xfrm rot="572159">
            <a:off x="3728908" y="464874"/>
            <a:ext cx="1620180" cy="1620180"/>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 name="45          _3"/>
          <p:cNvSpPr txBox="1"/>
          <p:nvPr/>
        </p:nvSpPr>
        <p:spPr>
          <a:xfrm>
            <a:off x="2267744" y="2977724"/>
            <a:ext cx="4644516" cy="267878"/>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30000"/>
              </a:lnSpc>
              <a:spcAft>
                <a:spcPct val="0"/>
              </a:spcAft>
              <a:buNone/>
            </a:pPr>
            <a:r>
              <a:rPr lang="zh-CN" altLang="en-US" sz="1100" b="0" dirty="0">
                <a:solidFill>
                  <a:srgbClr val="123E61"/>
                </a:solidFill>
                <a:effectLst/>
                <a:latin typeface="方正黑体简体" panose="02010601030101010101" pitchFamily="2" charset="-122"/>
                <a:ea typeface="方正黑体简体" panose="02010601030101010101" pitchFamily="2" charset="-122"/>
                <a:sym typeface="+mn-lt"/>
              </a:rPr>
              <a:t>Summary </a:t>
            </a:r>
            <a:r>
              <a:rPr lang="en-US" altLang="zh-CN" sz="1100" b="0" dirty="0">
                <a:solidFill>
                  <a:srgbClr val="123E61"/>
                </a:solidFill>
                <a:effectLst/>
                <a:latin typeface="方正黑体简体" panose="02010601030101010101" pitchFamily="2" charset="-122"/>
                <a:ea typeface="方正黑体简体" panose="02010601030101010101" pitchFamily="2" charset="-122"/>
                <a:sym typeface="+mn-lt"/>
              </a:rPr>
              <a:t>/ </a:t>
            </a:r>
            <a:r>
              <a:rPr lang="zh-CN" altLang="en-US" sz="1100" b="0" dirty="0">
                <a:solidFill>
                  <a:srgbClr val="123E61"/>
                </a:solidFill>
                <a:effectLst/>
                <a:latin typeface="方正黑体简体" panose="02010601030101010101" pitchFamily="2" charset="-122"/>
                <a:ea typeface="方正黑体简体" panose="02010601030101010101" pitchFamily="2" charset="-122"/>
                <a:sym typeface="+mn-lt"/>
              </a:rPr>
              <a:t>Summary of the Year </a:t>
            </a:r>
            <a:r>
              <a:rPr lang="en-US" altLang="zh-CN" sz="1100" b="0" dirty="0">
                <a:solidFill>
                  <a:srgbClr val="123E61"/>
                </a:solidFill>
                <a:effectLst/>
                <a:latin typeface="方正黑体简体" panose="02010601030101010101" pitchFamily="2" charset="-122"/>
                <a:ea typeface="方正黑体简体" panose="02010601030101010101" pitchFamily="2" charset="-122"/>
                <a:sym typeface="+mn-lt"/>
              </a:rPr>
              <a:t>/ </a:t>
            </a:r>
            <a:r>
              <a:rPr lang="zh-CN" altLang="en-US" sz="1100" b="0" dirty="0">
                <a:solidFill>
                  <a:srgbClr val="123E61"/>
                </a:solidFill>
                <a:effectLst/>
                <a:latin typeface="方正黑体简体" panose="02010601030101010101" pitchFamily="2" charset="-122"/>
                <a:ea typeface="方正黑体简体" panose="02010601030101010101" pitchFamily="2" charset="-122"/>
                <a:sym typeface="+mn-lt"/>
              </a:rPr>
              <a:t>Debriefing Report </a:t>
            </a:r>
            <a:r>
              <a:rPr lang="en-US" altLang="zh-CN" sz="1100" b="0" dirty="0">
                <a:solidFill>
                  <a:srgbClr val="123E61"/>
                </a:solidFill>
                <a:effectLst/>
                <a:latin typeface="方正黑体简体" panose="02010601030101010101" pitchFamily="2" charset="-122"/>
                <a:ea typeface="方正黑体简体" panose="02010601030101010101" pitchFamily="2" charset="-122"/>
                <a:sym typeface="+mn-lt"/>
              </a:rPr>
              <a:t>/ </a:t>
            </a:r>
            <a:r>
              <a:rPr lang="zh-CN" altLang="en-US" sz="1100" b="0" dirty="0">
                <a:solidFill>
                  <a:srgbClr val="123E61"/>
                </a:solidFill>
                <a:effectLst/>
                <a:latin typeface="方正黑体简体" panose="02010601030101010101" pitchFamily="2" charset="-122"/>
                <a:ea typeface="方正黑体简体" panose="02010601030101010101" pitchFamily="2" charset="-122"/>
                <a:sym typeface="+mn-lt"/>
              </a:rPr>
              <a:t>Work report </a:t>
            </a:r>
            <a:endParaRPr lang="en-US" sz="1100" b="0" dirty="0">
              <a:solidFill>
                <a:srgbClr val="123E61"/>
              </a:solidFill>
              <a:effectLst/>
              <a:latin typeface="方正黑体简体" panose="02010601030101010101" pitchFamily="2" charset="-122"/>
              <a:ea typeface="方正黑体简体" panose="02010601030101010101" pitchFamily="2" charset="-122"/>
              <a:sym typeface="+mn-lt"/>
            </a:endParaRPr>
          </a:p>
        </p:txBody>
      </p:sp>
      <p:sp>
        <p:nvSpPr>
          <p:cNvPr id="5" name="99         _4"/>
          <p:cNvSpPr/>
          <p:nvPr/>
        </p:nvSpPr>
        <p:spPr>
          <a:xfrm>
            <a:off x="1403648" y="2296706"/>
            <a:ext cx="6588732" cy="400110"/>
          </a:xfrm>
          <a:prstGeom prst="rect">
            <a:avLst/>
          </a:prstGeom>
          <a:noFill/>
        </p:spPr>
        <p:txBody>
          <a:bodyPr wrap="square" rtlCol="0">
            <a:spAutoFit/>
          </a:bodyPr>
          <a:lstStyle/>
          <a:p>
            <a:pPr algn="ctr" fontAlgn="base">
              <a:spcBef>
                <a:spcPct val="0"/>
              </a:spcBef>
              <a:spcAft>
                <a:spcPct val="0"/>
              </a:spcAft>
            </a:pPr>
            <a:r>
              <a:rPr lang="zh-CN" altLang="en-US" sz="2000" b="1" spc="300" dirty="0">
                <a:ln w="6350">
                  <a:noFill/>
                </a:ln>
                <a:solidFill>
                  <a:srgbClr val="123E61"/>
                </a:solidFill>
                <a:latin typeface="方正黑体简体" panose="02010601030101010101" pitchFamily="2" charset="-122"/>
                <a:ea typeface="方正黑体简体" panose="02010601030101010101" pitchFamily="2" charset="-122"/>
                <a:cs typeface="+mn-ea"/>
                <a:sym typeface="+mn-lt"/>
              </a:rPr>
              <a:t>Micro-Stereoscopic Summary plan </a:t>
            </a:r>
            <a:r>
              <a:rPr lang="en-US" altLang="zh-CN" sz="2000" b="1" spc="300" dirty="0">
                <a:ln w="6350">
                  <a:noFill/>
                </a:ln>
                <a:solidFill>
                  <a:srgbClr val="123E61"/>
                </a:solidFill>
                <a:latin typeface="方正黑体简体" panose="02010601030101010101" pitchFamily="2" charset="-122"/>
                <a:ea typeface="方正黑体简体" panose="02010601030101010101" pitchFamily="2" charset="-122"/>
                <a:cs typeface="+mn-ea"/>
                <a:sym typeface="+mn-lt"/>
              </a:rPr>
              <a:t>PPT</a:t>
            </a:r>
            <a:endParaRPr lang="zh-CN" altLang="en-US" sz="2000" b="1" spc="300" dirty="0">
              <a:ln w="6350">
                <a:noFill/>
              </a:ln>
              <a:solidFill>
                <a:srgbClr val="123E61"/>
              </a:solidFill>
              <a:latin typeface="方正黑体简体" panose="02010601030101010101" pitchFamily="2" charset="-122"/>
              <a:ea typeface="方正黑体简体" panose="02010601030101010101" pitchFamily="2" charset="-122"/>
              <a:cs typeface="+mn-ea"/>
              <a:sym typeface="+mn-lt"/>
            </a:endParaRPr>
          </a:p>
        </p:txBody>
      </p:sp>
      <p:grpSp>
        <p:nvGrpSpPr>
          <p:cNvPr id="6" name="3         _12"/>
          <p:cNvGrpSpPr/>
          <p:nvPr/>
        </p:nvGrpSpPr>
        <p:grpSpPr bwMode="auto">
          <a:xfrm>
            <a:off x="3844385" y="591968"/>
            <a:ext cx="1394684" cy="1397900"/>
            <a:chOff x="183" y="1395"/>
            <a:chExt cx="867" cy="869"/>
          </a:xfrm>
          <a:solidFill>
            <a:schemeClr val="tx1">
              <a:lumMod val="50000"/>
              <a:lumOff val="50000"/>
            </a:schemeClr>
          </a:solidFill>
        </p:grpSpPr>
        <p:sp>
          <p:nvSpPr>
            <p:cNvPr id="7"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9"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0"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1"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2"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3"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4"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5"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6"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7"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8"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19"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20" name="2         _13"/>
          <p:cNvGrpSpPr/>
          <p:nvPr/>
        </p:nvGrpSpPr>
        <p:grpSpPr>
          <a:xfrm>
            <a:off x="4514510" y="827161"/>
            <a:ext cx="54002" cy="927126"/>
            <a:chOff x="5275684" y="1747635"/>
            <a:chExt cx="46296" cy="794824"/>
          </a:xfrm>
        </p:grpSpPr>
        <p:sp>
          <p:nvSpPr>
            <p:cNvPr id="21" name="矩形 20"/>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2" name="矩形 21"/>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23" name="1          _14"/>
          <p:cNvGrpSpPr/>
          <p:nvPr/>
        </p:nvGrpSpPr>
        <p:grpSpPr>
          <a:xfrm>
            <a:off x="4269296" y="1245087"/>
            <a:ext cx="552702" cy="91032"/>
            <a:chOff x="5031626" y="2106315"/>
            <a:chExt cx="545439" cy="89837"/>
          </a:xfrm>
        </p:grpSpPr>
        <p:sp>
          <p:nvSpPr>
            <p:cNvPr id="24" name="矩形 23"/>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25" name="矩形 24"/>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pic>
        <p:nvPicPr>
          <p:cNvPr id="26" name="PA_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2199" y="-986038"/>
            <a:ext cx="554958" cy="554958"/>
          </a:xfrm>
          <a:prstGeom prst="rect">
            <a:avLst/>
          </a:prstGeom>
        </p:spPr>
      </p:pic>
      <p:grpSp>
        <p:nvGrpSpPr>
          <p:cNvPr id="27" name="45345          _2"/>
          <p:cNvGrpSpPr/>
          <p:nvPr/>
        </p:nvGrpSpPr>
        <p:grpSpPr>
          <a:xfrm>
            <a:off x="3239852" y="4579660"/>
            <a:ext cx="3067338" cy="246221"/>
            <a:chOff x="4551668" y="4224785"/>
            <a:chExt cx="4090729" cy="328370"/>
          </a:xfrm>
        </p:grpSpPr>
        <p:sp>
          <p:nvSpPr>
            <p:cNvPr id="28" name="Oval 15"/>
            <p:cNvSpPr/>
            <p:nvPr/>
          </p:nvSpPr>
          <p:spPr bwMode="auto">
            <a:xfrm>
              <a:off x="6733798" y="4265768"/>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29" name="Group 16"/>
            <p:cNvGrpSpPr/>
            <p:nvPr/>
          </p:nvGrpSpPr>
          <p:grpSpPr bwMode="auto">
            <a:xfrm>
              <a:off x="6804182" y="4309707"/>
              <a:ext cx="78599" cy="126335"/>
              <a:chOff x="5746" y="3144"/>
              <a:chExt cx="215" cy="345"/>
            </a:xfrm>
            <a:solidFill>
              <a:schemeClr val="accent1"/>
            </a:solidFill>
          </p:grpSpPr>
          <p:sp>
            <p:nvSpPr>
              <p:cNvPr id="36" name="Freeform 17"/>
              <p:cNvSpPr/>
              <p:nvPr/>
            </p:nvSpPr>
            <p:spPr bwMode="auto">
              <a:xfrm>
                <a:off x="5779"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37" name="Freeform 18"/>
              <p:cNvSpPr/>
              <p:nvPr/>
            </p:nvSpPr>
            <p:spPr bwMode="auto">
              <a:xfrm>
                <a:off x="5746"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30" name="Text Box 20"/>
            <p:cNvSpPr txBox="1"/>
            <p:nvPr/>
          </p:nvSpPr>
          <p:spPr bwMode="auto">
            <a:xfrm>
              <a:off x="6959496" y="4224785"/>
              <a:ext cx="1682901" cy="32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1000" dirty="0">
                  <a:solidFill>
                    <a:srgbClr val="123E61"/>
                  </a:solidFill>
                  <a:latin typeface="方正黑体简体" panose="02010601030101010101" pitchFamily="2" charset="-122"/>
                  <a:ea typeface="方正黑体简体" panose="02010601030101010101" pitchFamily="2" charset="-122"/>
                  <a:cs typeface="+mn-ea"/>
                  <a:sym typeface="+mn-lt"/>
                </a:rPr>
                <a:t>Date:</a:t>
              </a:r>
              <a:r>
                <a:rPr lang="en-US" altLang="zh-CN" sz="1000" dirty="0">
                  <a:solidFill>
                    <a:srgbClr val="123E61"/>
                  </a:solidFill>
                  <a:latin typeface="方正黑体简体" panose="02010601030101010101" pitchFamily="2" charset="-122"/>
                  <a:ea typeface="方正黑体简体" panose="02010601030101010101" pitchFamily="2" charset="-122"/>
                  <a:cs typeface="+mn-ea"/>
                  <a:sym typeface="+mn-lt"/>
                </a:rPr>
                <a:t>20xx.0x.0x</a:t>
              </a:r>
            </a:p>
          </p:txBody>
        </p:sp>
        <p:sp>
          <p:nvSpPr>
            <p:cNvPr id="31" name="Oval 10"/>
            <p:cNvSpPr/>
            <p:nvPr/>
          </p:nvSpPr>
          <p:spPr bwMode="auto">
            <a:xfrm>
              <a:off x="4551668" y="4259514"/>
              <a:ext cx="219347" cy="219347"/>
            </a:xfrm>
            <a:prstGeom prst="ellipse">
              <a:avLst/>
            </a:prstGeom>
            <a:solidFill>
              <a:srgbClr val="123E61"/>
            </a:solidFill>
            <a:ln>
              <a:noFill/>
            </a:ln>
            <a:effectLst/>
          </p:spPr>
          <p:txBody>
            <a:bodyPr wrap="none" anchor="ctr"/>
            <a:lstStyle/>
            <a:p>
              <a:pPr algn="ctr" fontAlgn="base">
                <a:spcBef>
                  <a:spcPct val="0"/>
                </a:spcBef>
                <a:spcAft>
                  <a:spcPct val="0"/>
                </a:spcAft>
              </a:pPr>
              <a:endParaRPr lang="zh-CN" altLang="en-US" sz="600" dirty="0">
                <a:solidFill>
                  <a:srgbClr val="FFFDEF"/>
                </a:solidFill>
                <a:latin typeface="方正黑体简体" panose="02010601030101010101" pitchFamily="2" charset="-122"/>
                <a:ea typeface="方正黑体简体" panose="02010601030101010101" pitchFamily="2" charset="-122"/>
                <a:cs typeface="+mn-ea"/>
                <a:sym typeface="+mn-lt"/>
              </a:endParaRPr>
            </a:p>
          </p:txBody>
        </p:sp>
        <p:grpSp>
          <p:nvGrpSpPr>
            <p:cNvPr id="32" name="组合 31"/>
            <p:cNvGrpSpPr/>
            <p:nvPr/>
          </p:nvGrpSpPr>
          <p:grpSpPr>
            <a:xfrm>
              <a:off x="4611357" y="4307395"/>
              <a:ext cx="100336" cy="114060"/>
              <a:chOff x="860980" y="3583766"/>
              <a:chExt cx="100336" cy="114060"/>
            </a:xfrm>
            <a:solidFill>
              <a:schemeClr val="accent1"/>
            </a:solidFill>
          </p:grpSpPr>
          <p:sp>
            <p:nvSpPr>
              <p:cNvPr id="34"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sp>
            <p:nvSpPr>
              <p:cNvPr id="35"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spcBef>
                    <a:spcPct val="0"/>
                  </a:spcBef>
                  <a:spcAft>
                    <a:spcPct val="0"/>
                  </a:spcAft>
                </a:pPr>
                <a:endParaRPr lang="zh-CN" altLang="en-US" sz="1200" dirty="0">
                  <a:solidFill>
                    <a:prstClr val="black">
                      <a:lumMod val="65000"/>
                      <a:lumOff val="35000"/>
                    </a:prstClr>
                  </a:solidFill>
                  <a:latin typeface="方正黑体简体" panose="02010601030101010101" pitchFamily="2" charset="-122"/>
                  <a:ea typeface="方正黑体简体" panose="02010601030101010101" pitchFamily="2" charset="-122"/>
                  <a:cs typeface="+mn-ea"/>
                  <a:sym typeface="+mn-lt"/>
                </a:endParaRPr>
              </a:p>
            </p:txBody>
          </p:sp>
        </p:grpSp>
        <p:sp>
          <p:nvSpPr>
            <p:cNvPr id="33" name="矩形 32"/>
            <p:cNvSpPr/>
            <p:nvPr/>
          </p:nvSpPr>
          <p:spPr>
            <a:xfrm>
              <a:off x="4770877" y="4224785"/>
              <a:ext cx="1177985" cy="32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1000" dirty="0">
                  <a:solidFill>
                    <a:srgbClr val="123E61"/>
                  </a:solidFill>
                  <a:latin typeface="方正黑体简体" panose="02010601030101010101" pitchFamily="2" charset="-122"/>
                  <a:ea typeface="方正黑体简体" panose="02010601030101010101" pitchFamily="2" charset="-122"/>
                  <a:cs typeface="+mn-ea"/>
                  <a:sym typeface="+mn-lt"/>
                </a:rPr>
                <a:t>Reporting Person:</a:t>
              </a:r>
              <a:r>
                <a:rPr lang="en-US" altLang="zh-CN" sz="1000" dirty="0">
                  <a:solidFill>
                    <a:srgbClr val="123E61"/>
                  </a:solidFill>
                  <a:latin typeface="方正黑体简体" panose="02010601030101010101" pitchFamily="2" charset="-122"/>
                  <a:ea typeface="方正黑体简体" panose="02010601030101010101" pitchFamily="2" charset="-122"/>
                  <a:cs typeface="+mn-ea"/>
                  <a:sym typeface="+mn-lt"/>
                </a:rPr>
                <a:t>Xxx</a:t>
              </a:r>
            </a:p>
          </p:txBody>
        </p:sp>
      </p:grpSp>
      <p:sp>
        <p:nvSpPr>
          <p:cNvPr id="38" name="矩形 259"/>
          <p:cNvSpPr>
            <a:spLocks noChangeArrowheads="1"/>
          </p:cNvSpPr>
          <p:nvPr/>
        </p:nvSpPr>
        <p:spPr bwMode="auto">
          <a:xfrm>
            <a:off x="2011587" y="3376437"/>
            <a:ext cx="53691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None/>
            </a:pPr>
            <a:r>
              <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other text description statement here and the text you want to explain the text should not be too much to reflect the report can be added here your other text description statement and the text you want to explain the text should not be too much to reflect the report can add your other text description here</a:t>
            </a:r>
            <a:endParaRPr lang="en-US" altLang="zh-CN"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a:p>
            <a:pPr algn="ctr" fontAlgn="base">
              <a:spcAft>
                <a:spcPct val="0"/>
              </a:spcAft>
              <a:buNone/>
            </a:pPr>
            <a:r>
              <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Statement and the text you want to explain the text should not be too much to reflect the report can</a:t>
            </a:r>
          </a:p>
          <a:p>
            <a:pPr algn="ctr" fontAlgn="base">
              <a:spcAft>
                <a:spcPct val="0"/>
              </a:spcAft>
              <a:buFont typeface="Arial" panose="020B0604020202020204" pitchFamily="34" charset="0"/>
              <a:buNone/>
            </a:pPr>
            <a:endPar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endParaRPr>
          </a:p>
        </p:txBody>
      </p:sp>
      <p:pic>
        <p:nvPicPr>
          <p:cNvPr id="39" name="图片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6" y="3709330"/>
            <a:ext cx="9468544" cy="627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10" presetClass="entr" presetSubtype="0" fill="hold" nodeType="withEffect">
                                  <p:stCondLst>
                                    <p:cond delay="1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12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12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8" presetClass="emph" presetSubtype="0" fill="hold" nodeType="withEffect">
                                  <p:stCondLst>
                                    <p:cond delay="1700"/>
                                  </p:stCondLst>
                                  <p:childTnLst>
                                    <p:animRot by="1200000">
                                      <p:cBhvr>
                                        <p:cTn id="25" dur="5000" fill="hold"/>
                                        <p:tgtEl>
                                          <p:spTgt spid="23"/>
                                        </p:tgtEl>
                                        <p:attrNameLst>
                                          <p:attrName>r</p:attrName>
                                        </p:attrNameLst>
                                      </p:cBhvr>
                                    </p:animRot>
                                  </p:childTnLst>
                                </p:cTn>
                              </p:par>
                              <p:par>
                                <p:cTn id="26" presetID="8" presetClass="emph" presetSubtype="0" fill="hold" nodeType="withEffect">
                                  <p:stCondLst>
                                    <p:cond delay="1700"/>
                                  </p:stCondLst>
                                  <p:childTnLst>
                                    <p:animRot by="21600000">
                                      <p:cBhvr>
                                        <p:cTn id="27" dur="5000" fill="hold"/>
                                        <p:tgtEl>
                                          <p:spTgt spid="20"/>
                                        </p:tgtEl>
                                        <p:attrNameLst>
                                          <p:attrName>r</p:attrName>
                                        </p:attrNameLst>
                                      </p:cBhvr>
                                    </p:animRot>
                                  </p:childTnLst>
                                </p:cTn>
                              </p:par>
                              <p:par>
                                <p:cTn id="28" presetID="53" presetClass="entr" presetSubtype="16" fill="hold" grpId="0" nodeType="withEffect">
                                  <p:stCondLst>
                                    <p:cond delay="21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42" presetClass="entr" presetSubtype="0" fill="hold" grpId="0" nodeType="withEffect">
                                  <p:stCondLst>
                                    <p:cond delay="21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6" presetClass="entr" presetSubtype="37" fill="hold" nodeType="withEffect">
                                  <p:stCondLst>
                                    <p:cond delay="3750"/>
                                  </p:stCondLst>
                                  <p:childTnLst>
                                    <p:set>
                                      <p:cBhvr>
                                        <p:cTn id="42" dur="1" fill="hold">
                                          <p:stCondLst>
                                            <p:cond delay="0"/>
                                          </p:stCondLst>
                                        </p:cTn>
                                        <p:tgtEl>
                                          <p:spTgt spid="39"/>
                                        </p:tgtEl>
                                        <p:attrNameLst>
                                          <p:attrName>style.visibility</p:attrName>
                                        </p:attrNameLst>
                                      </p:cBhvr>
                                      <p:to>
                                        <p:strVal val="visible"/>
                                      </p:to>
                                    </p:set>
                                    <p:animEffect transition="in" filter="barn(outVertical)">
                                      <p:cBhvr>
                                        <p:cTn id="43" dur="500"/>
                                        <p:tgtEl>
                                          <p:spTgt spid="39"/>
                                        </p:tgtEl>
                                      </p:cBhvr>
                                    </p:animEffect>
                                  </p:childTnLst>
                                </p:cTn>
                              </p:par>
                              <p:par>
                                <p:cTn id="44" presetID="42" presetClass="entr" presetSubtype="0" fill="hold" nodeType="withEffect">
                                  <p:stCondLst>
                                    <p:cond delay="425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repeatCount="indefinite" fill="remove" display="0">
                  <p:stCondLst>
                    <p:cond delay="indefinite"/>
                  </p:stCondLst>
                  <p:endCondLst>
                    <p:cond evt="onStopAudio" delay="0">
                      <p:tgtEl>
                        <p:sldTgt/>
                      </p:tgtEl>
                    </p:cond>
                  </p:endCondLst>
                </p:cTn>
                <p:tgtEl>
                  <p:spTgt spid="26"/>
                </p:tgtEl>
              </p:cMediaNode>
            </p:audio>
          </p:childTnLst>
        </p:cTn>
      </p:par>
    </p:tnLst>
    <p:bldLst>
      <p:bldP spid="2" grpId="0" animBg="1"/>
      <p:bldP spid="3" grpId="0" animBg="1"/>
      <p:bldP spid="4" grpId="0"/>
      <p:bldP spid="5"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1451767">
            <a:off x="4575790" y="2752931"/>
            <a:ext cx="3723188" cy="43080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2" name="矩形 21"/>
          <p:cNvSpPr/>
          <p:nvPr/>
        </p:nvSpPr>
        <p:spPr>
          <a:xfrm rot="1451767">
            <a:off x="6504691" y="2752932"/>
            <a:ext cx="3723188" cy="43080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3" name="矩形 22"/>
          <p:cNvSpPr/>
          <p:nvPr/>
        </p:nvSpPr>
        <p:spPr>
          <a:xfrm rot="1451767">
            <a:off x="2660450" y="2752931"/>
            <a:ext cx="3723188" cy="43080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4" name="矩形 23"/>
          <p:cNvSpPr/>
          <p:nvPr/>
        </p:nvSpPr>
        <p:spPr>
          <a:xfrm rot="1451767">
            <a:off x="731195" y="2767495"/>
            <a:ext cx="3723188" cy="43080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5" name="右箭头 32"/>
          <p:cNvSpPr/>
          <p:nvPr/>
        </p:nvSpPr>
        <p:spPr>
          <a:xfrm>
            <a:off x="4696195" y="1822342"/>
            <a:ext cx="1657685" cy="831140"/>
          </a:xfrm>
          <a:prstGeom prst="rightArrow">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4875" tIns="0" rIns="18894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latin typeface="方正黑体简体" panose="02010601030101010101" pitchFamily="2" charset="-122"/>
                <a:ea typeface="方正黑体简体" panose="02010601030101010101" pitchFamily="2" charset="-122"/>
                <a:cs typeface="+mn-ea"/>
                <a:sym typeface="+mn-lt"/>
              </a:rPr>
              <a:t>Add title</a:t>
            </a:r>
            <a:endParaRPr lang="en-US" altLang="zh-CN" sz="1050" dirty="0">
              <a:latin typeface="方正黑体简体" panose="02010601030101010101" pitchFamily="2" charset="-122"/>
              <a:ea typeface="方正黑体简体" panose="02010601030101010101" pitchFamily="2" charset="-122"/>
              <a:cs typeface="+mn-ea"/>
              <a:sym typeface="+mn-lt"/>
            </a:endParaRPr>
          </a:p>
        </p:txBody>
      </p:sp>
      <p:sp>
        <p:nvSpPr>
          <p:cNvPr id="26" name="右箭头 37"/>
          <p:cNvSpPr/>
          <p:nvPr/>
        </p:nvSpPr>
        <p:spPr>
          <a:xfrm>
            <a:off x="6637913" y="1822342"/>
            <a:ext cx="1647202" cy="831140"/>
          </a:xfrm>
          <a:prstGeom prst="rightArrow">
            <a:avLst/>
          </a:prstGeom>
          <a:solidFill>
            <a:srgbClr val="123E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4875" tIns="0" rIns="18894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latin typeface="方正黑体简体" panose="02010601030101010101" pitchFamily="2" charset="-122"/>
                <a:ea typeface="方正黑体简体" panose="02010601030101010101" pitchFamily="2" charset="-122"/>
                <a:cs typeface="+mn-ea"/>
                <a:sym typeface="+mn-lt"/>
              </a:rPr>
              <a:t>Add title</a:t>
            </a:r>
            <a:endParaRPr lang="en-US" altLang="zh-CN" sz="1050" dirty="0">
              <a:latin typeface="方正黑体简体" panose="02010601030101010101" pitchFamily="2" charset="-122"/>
              <a:ea typeface="方正黑体简体" panose="02010601030101010101" pitchFamily="2" charset="-122"/>
              <a:cs typeface="+mn-ea"/>
              <a:sym typeface="+mn-lt"/>
            </a:endParaRPr>
          </a:p>
        </p:txBody>
      </p:sp>
      <p:sp>
        <p:nvSpPr>
          <p:cNvPr id="27" name="椭圆 26"/>
          <p:cNvSpPr/>
          <p:nvPr/>
        </p:nvSpPr>
        <p:spPr>
          <a:xfrm>
            <a:off x="6496447" y="1999636"/>
            <a:ext cx="490231" cy="490231"/>
          </a:xfrm>
          <a:prstGeom prst="ellipse">
            <a:avLst/>
          </a:prstGeom>
          <a:solidFill>
            <a:schemeClr val="bg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04</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8" name="TextBox 76"/>
          <p:cNvSpPr txBox="1"/>
          <p:nvPr/>
        </p:nvSpPr>
        <p:spPr>
          <a:xfrm>
            <a:off x="674924" y="2902261"/>
            <a:ext cx="161592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123E61"/>
                </a:solidFill>
                <a:latin typeface="方正黑体简体" panose="02010601030101010101" pitchFamily="2" charset="-122"/>
                <a:ea typeface="方正黑体简体" panose="02010601030101010101" pitchFamily="2" charset="-122"/>
                <a:cs typeface="+mn-ea"/>
                <a:sym typeface="+mn-lt"/>
              </a:rPr>
              <a:t>Click Edit Title</a:t>
            </a:r>
            <a:endParaRPr lang="zh-CN" altLang="zh-CN" sz="1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9" name="文本框 17"/>
          <p:cNvSpPr txBox="1"/>
          <p:nvPr/>
        </p:nvSpPr>
        <p:spPr>
          <a:xfrm>
            <a:off x="669672" y="3179175"/>
            <a:ext cx="1626424" cy="5909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30" name="TextBox 76"/>
          <p:cNvSpPr txBox="1"/>
          <p:nvPr/>
        </p:nvSpPr>
        <p:spPr>
          <a:xfrm>
            <a:off x="2528191" y="2902261"/>
            <a:ext cx="1739732"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123E61"/>
                </a:solidFill>
                <a:latin typeface="方正黑体简体" panose="02010601030101010101" pitchFamily="2" charset="-122"/>
                <a:ea typeface="方正黑体简体" panose="02010601030101010101" pitchFamily="2" charset="-122"/>
                <a:cs typeface="+mn-ea"/>
                <a:sym typeface="+mn-lt"/>
              </a:rPr>
              <a:t>Click Edit Title</a:t>
            </a:r>
            <a:endParaRPr lang="zh-CN" altLang="zh-CN" sz="1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1" name="文本框 19"/>
          <p:cNvSpPr txBox="1"/>
          <p:nvPr/>
        </p:nvSpPr>
        <p:spPr>
          <a:xfrm>
            <a:off x="2552769" y="3179174"/>
            <a:ext cx="1690577" cy="5909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32" name="TextBox 76"/>
          <p:cNvSpPr txBox="1"/>
          <p:nvPr/>
        </p:nvSpPr>
        <p:spPr>
          <a:xfrm>
            <a:off x="4477280" y="2902261"/>
            <a:ext cx="167763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123E61"/>
                </a:solidFill>
                <a:latin typeface="方正黑体简体" panose="02010601030101010101" pitchFamily="2" charset="-122"/>
                <a:ea typeface="方正黑体简体" panose="02010601030101010101" pitchFamily="2" charset="-122"/>
                <a:cs typeface="+mn-ea"/>
                <a:sym typeface="+mn-lt"/>
              </a:rPr>
              <a:t>Click Edit Title</a:t>
            </a:r>
            <a:endParaRPr lang="zh-CN" altLang="zh-CN" sz="1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3" name="文本框 21"/>
          <p:cNvSpPr txBox="1"/>
          <p:nvPr/>
        </p:nvSpPr>
        <p:spPr>
          <a:xfrm>
            <a:off x="4483809" y="3194877"/>
            <a:ext cx="1664573" cy="5909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displays your text description and content as a text-typesetting placeholder as</a:t>
            </a:r>
          </a:p>
        </p:txBody>
      </p:sp>
      <p:sp>
        <p:nvSpPr>
          <p:cNvPr id="34" name="TextBox 76"/>
          <p:cNvSpPr txBox="1"/>
          <p:nvPr/>
        </p:nvSpPr>
        <p:spPr>
          <a:xfrm>
            <a:off x="6397715" y="2910113"/>
            <a:ext cx="164486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200" b="1" dirty="0">
                <a:solidFill>
                  <a:srgbClr val="123E61"/>
                </a:solidFill>
                <a:latin typeface="方正黑体简体" panose="02010601030101010101" pitchFamily="2" charset="-122"/>
                <a:ea typeface="方正黑体简体" panose="02010601030101010101" pitchFamily="2" charset="-122"/>
                <a:cs typeface="+mn-ea"/>
                <a:sym typeface="+mn-lt"/>
              </a:rPr>
              <a:t>Click Edit Title</a:t>
            </a:r>
            <a:endParaRPr lang="zh-CN" altLang="zh-CN" sz="1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5" name="文本框 23"/>
          <p:cNvSpPr txBox="1"/>
          <p:nvPr/>
        </p:nvSpPr>
        <p:spPr>
          <a:xfrm>
            <a:off x="6372503" y="3183650"/>
            <a:ext cx="1695290" cy="5909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36" name="右箭头 47"/>
          <p:cNvSpPr/>
          <p:nvPr/>
        </p:nvSpPr>
        <p:spPr>
          <a:xfrm>
            <a:off x="810307" y="1822342"/>
            <a:ext cx="1762106" cy="831140"/>
          </a:xfrm>
          <a:prstGeom prst="rightArrow">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4875" tIns="0" rIns="18894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100" dirty="0">
                <a:latin typeface="方正黑体简体" panose="02010601030101010101" pitchFamily="2" charset="-122"/>
                <a:ea typeface="方正黑体简体" panose="02010601030101010101" pitchFamily="2" charset="-122"/>
                <a:cs typeface="+mn-ea"/>
                <a:sym typeface="+mn-lt"/>
              </a:rPr>
              <a:t>Add title</a:t>
            </a:r>
            <a:endParaRPr lang="en-US" altLang="zh-CN" sz="1100" dirty="0">
              <a:latin typeface="方正黑体简体" panose="02010601030101010101" pitchFamily="2" charset="-122"/>
              <a:ea typeface="方正黑体简体" panose="02010601030101010101" pitchFamily="2" charset="-122"/>
              <a:cs typeface="+mn-ea"/>
              <a:sym typeface="+mn-lt"/>
            </a:endParaRPr>
          </a:p>
        </p:txBody>
      </p:sp>
      <p:sp>
        <p:nvSpPr>
          <p:cNvPr id="37" name="椭圆 36"/>
          <p:cNvSpPr/>
          <p:nvPr/>
        </p:nvSpPr>
        <p:spPr>
          <a:xfrm>
            <a:off x="693590" y="1990337"/>
            <a:ext cx="488510" cy="490231"/>
          </a:xfrm>
          <a:prstGeom prst="ellipse">
            <a:avLst/>
          </a:prstGeom>
          <a:solidFill>
            <a:schemeClr val="bg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01</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8" name="右箭头 49"/>
          <p:cNvSpPr/>
          <p:nvPr/>
        </p:nvSpPr>
        <p:spPr>
          <a:xfrm>
            <a:off x="2753461" y="1822342"/>
            <a:ext cx="1658700" cy="831140"/>
          </a:xfrm>
          <a:prstGeom prst="rightArrow">
            <a:avLst/>
          </a:prstGeom>
          <a:solidFill>
            <a:srgbClr val="123E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04875" tIns="0" rIns="188942"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050" dirty="0">
                <a:latin typeface="方正黑体简体" panose="02010601030101010101" pitchFamily="2" charset="-122"/>
                <a:ea typeface="方正黑体简体" panose="02010601030101010101" pitchFamily="2" charset="-122"/>
                <a:cs typeface="+mn-ea"/>
                <a:sym typeface="+mn-lt"/>
              </a:rPr>
              <a:t>Add title</a:t>
            </a:r>
            <a:endParaRPr lang="en-US" altLang="zh-CN" sz="1050" dirty="0">
              <a:latin typeface="方正黑体简体" panose="02010601030101010101" pitchFamily="2" charset="-122"/>
              <a:ea typeface="方正黑体简体" panose="02010601030101010101" pitchFamily="2" charset="-122"/>
              <a:cs typeface="+mn-ea"/>
              <a:sym typeface="+mn-lt"/>
            </a:endParaRPr>
          </a:p>
        </p:txBody>
      </p:sp>
      <p:sp>
        <p:nvSpPr>
          <p:cNvPr id="39" name="椭圆 38"/>
          <p:cNvSpPr/>
          <p:nvPr/>
        </p:nvSpPr>
        <p:spPr>
          <a:xfrm>
            <a:off x="2612191" y="1986472"/>
            <a:ext cx="488510" cy="490231"/>
          </a:xfrm>
          <a:prstGeom prst="ellipse">
            <a:avLst/>
          </a:prstGeom>
          <a:solidFill>
            <a:schemeClr val="bg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02</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40" name="椭圆 39"/>
          <p:cNvSpPr/>
          <p:nvPr/>
        </p:nvSpPr>
        <p:spPr>
          <a:xfrm>
            <a:off x="4553630" y="1992797"/>
            <a:ext cx="488510" cy="490231"/>
          </a:xfrm>
          <a:prstGeom prst="ellipse">
            <a:avLst/>
          </a:prstGeom>
          <a:solidFill>
            <a:schemeClr val="bg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03</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800000">
            <a:off x="3562108" y="1586566"/>
            <a:ext cx="4469912" cy="3565661"/>
          </a:xfrm>
          <a:custGeom>
            <a:avLst/>
            <a:gdLst>
              <a:gd name="connsiteX0" fmla="*/ 0 w 5959883"/>
              <a:gd name="connsiteY0" fmla="*/ 0 h 4738355"/>
              <a:gd name="connsiteX1" fmla="*/ 5959883 w 5959883"/>
              <a:gd name="connsiteY1" fmla="*/ 0 h 4738355"/>
              <a:gd name="connsiteX2" fmla="*/ 5959883 w 5959883"/>
              <a:gd name="connsiteY2" fmla="*/ 4738355 h 4738355"/>
              <a:gd name="connsiteX3" fmla="*/ 0 w 5959883"/>
              <a:gd name="connsiteY3" fmla="*/ 4738355 h 4738355"/>
              <a:gd name="connsiteX4" fmla="*/ 0 w 5959883"/>
              <a:gd name="connsiteY4" fmla="*/ 0 h 4738355"/>
              <a:gd name="connsiteX0-1" fmla="*/ 0 w 5959883"/>
              <a:gd name="connsiteY0-2" fmla="*/ 15859 h 4754214"/>
              <a:gd name="connsiteX1-3" fmla="*/ 2229073 w 5959883"/>
              <a:gd name="connsiteY1-4" fmla="*/ 0 h 4754214"/>
              <a:gd name="connsiteX2-5" fmla="*/ 5959883 w 5959883"/>
              <a:gd name="connsiteY2-6" fmla="*/ 15859 h 4754214"/>
              <a:gd name="connsiteX3-7" fmla="*/ 5959883 w 5959883"/>
              <a:gd name="connsiteY3-8" fmla="*/ 4754214 h 4754214"/>
              <a:gd name="connsiteX4-9" fmla="*/ 0 w 5959883"/>
              <a:gd name="connsiteY4-10" fmla="*/ 4754214 h 4754214"/>
              <a:gd name="connsiteX5" fmla="*/ 0 w 5959883"/>
              <a:gd name="connsiteY5" fmla="*/ 15859 h 4754214"/>
              <a:gd name="connsiteX0-11" fmla="*/ 0 w 5959883"/>
              <a:gd name="connsiteY0-12" fmla="*/ 4754214 h 4754214"/>
              <a:gd name="connsiteX1-13" fmla="*/ 2229073 w 5959883"/>
              <a:gd name="connsiteY1-14" fmla="*/ 0 h 4754214"/>
              <a:gd name="connsiteX2-15" fmla="*/ 5959883 w 5959883"/>
              <a:gd name="connsiteY2-16" fmla="*/ 15859 h 4754214"/>
              <a:gd name="connsiteX3-17" fmla="*/ 5959883 w 5959883"/>
              <a:gd name="connsiteY3-18" fmla="*/ 4754214 h 4754214"/>
              <a:gd name="connsiteX4-19" fmla="*/ 0 w 5959883"/>
              <a:gd name="connsiteY4-20" fmla="*/ 4754214 h 4754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9883" h="4754214">
                <a:moveTo>
                  <a:pt x="0" y="4754214"/>
                </a:moveTo>
                <a:lnTo>
                  <a:pt x="2229073" y="0"/>
                </a:lnTo>
                <a:lnTo>
                  <a:pt x="5959883" y="15859"/>
                </a:lnTo>
                <a:lnTo>
                  <a:pt x="5959883" y="4754214"/>
                </a:lnTo>
                <a:lnTo>
                  <a:pt x="0" y="4754214"/>
                </a:lnTo>
                <a:close/>
              </a:path>
            </a:pathLst>
          </a:custGeom>
          <a:gradFill flip="none" rotWithShape="1">
            <a:gsLst>
              <a:gs pos="61000">
                <a:schemeClr val="bg1">
                  <a:alpha val="0"/>
                </a:schemeClr>
              </a:gs>
              <a:gs pos="0">
                <a:schemeClr val="tx1">
                  <a:alpha val="3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nvGrpSpPr>
          <p:cNvPr id="5" name="组合 4"/>
          <p:cNvGrpSpPr/>
          <p:nvPr/>
        </p:nvGrpSpPr>
        <p:grpSpPr>
          <a:xfrm>
            <a:off x="1227534" y="1527516"/>
            <a:ext cx="2101208" cy="1524170"/>
            <a:chOff x="6621202" y="2075543"/>
            <a:chExt cx="2314726" cy="1679052"/>
          </a:xfrm>
        </p:grpSpPr>
        <p:sp>
          <p:nvSpPr>
            <p:cNvPr id="6" name="矩形 3"/>
            <p:cNvSpPr/>
            <p:nvPr/>
          </p:nvSpPr>
          <p:spPr>
            <a:xfrm rot="2100000">
              <a:off x="6944687" y="2585422"/>
              <a:ext cx="1991241" cy="1169173"/>
            </a:xfrm>
            <a:custGeom>
              <a:avLst/>
              <a:gdLst>
                <a:gd name="connsiteX0" fmla="*/ 0 w 5930900"/>
                <a:gd name="connsiteY0" fmla="*/ 0 h 2316335"/>
                <a:gd name="connsiteX1" fmla="*/ 5930900 w 5930900"/>
                <a:gd name="connsiteY1" fmla="*/ 0 h 2316335"/>
                <a:gd name="connsiteX2" fmla="*/ 5930900 w 5930900"/>
                <a:gd name="connsiteY2" fmla="*/ 2316335 h 2316335"/>
                <a:gd name="connsiteX3" fmla="*/ 0 w 5930900"/>
                <a:gd name="connsiteY3" fmla="*/ 2316335 h 2316335"/>
                <a:gd name="connsiteX4" fmla="*/ 0 w 5930900"/>
                <a:gd name="connsiteY4" fmla="*/ 0 h 2316335"/>
                <a:gd name="connsiteX0-1" fmla="*/ 0 w 5930900"/>
                <a:gd name="connsiteY0-2" fmla="*/ 0 h 2316335"/>
                <a:gd name="connsiteX1-3" fmla="*/ 399455 w 5930900"/>
                <a:gd name="connsiteY1-4" fmla="*/ 3465 h 2316335"/>
                <a:gd name="connsiteX2-5" fmla="*/ 5930900 w 5930900"/>
                <a:gd name="connsiteY2-6" fmla="*/ 0 h 2316335"/>
                <a:gd name="connsiteX3-7" fmla="*/ 5930900 w 5930900"/>
                <a:gd name="connsiteY3-8" fmla="*/ 2316335 h 2316335"/>
                <a:gd name="connsiteX4-9" fmla="*/ 0 w 5930900"/>
                <a:gd name="connsiteY4-10" fmla="*/ 2316335 h 2316335"/>
                <a:gd name="connsiteX5" fmla="*/ 0 w 5930900"/>
                <a:gd name="connsiteY5" fmla="*/ 0 h 2316335"/>
                <a:gd name="connsiteX0-11" fmla="*/ 0 w 5930900"/>
                <a:gd name="connsiteY0-12" fmla="*/ 2316335 h 2316335"/>
                <a:gd name="connsiteX1-13" fmla="*/ 399455 w 5930900"/>
                <a:gd name="connsiteY1-14" fmla="*/ 3465 h 2316335"/>
                <a:gd name="connsiteX2-15" fmla="*/ 5930900 w 5930900"/>
                <a:gd name="connsiteY2-16" fmla="*/ 0 h 2316335"/>
                <a:gd name="connsiteX3-17" fmla="*/ 5930900 w 5930900"/>
                <a:gd name="connsiteY3-18" fmla="*/ 2316335 h 2316335"/>
                <a:gd name="connsiteX4-19" fmla="*/ 0 w 5930900"/>
                <a:gd name="connsiteY4-20" fmla="*/ 2316335 h 2316335"/>
                <a:gd name="connsiteX0-21" fmla="*/ 0 w 5930900"/>
                <a:gd name="connsiteY0-22" fmla="*/ 2316335 h 2316335"/>
                <a:gd name="connsiteX1-23" fmla="*/ 494039 w 5930900"/>
                <a:gd name="connsiteY1-24" fmla="*/ 23225 h 2316335"/>
                <a:gd name="connsiteX2-25" fmla="*/ 5930900 w 5930900"/>
                <a:gd name="connsiteY2-26" fmla="*/ 0 h 2316335"/>
                <a:gd name="connsiteX3-27" fmla="*/ 5930900 w 5930900"/>
                <a:gd name="connsiteY3-28" fmla="*/ 2316335 h 2316335"/>
                <a:gd name="connsiteX4-29" fmla="*/ 0 w 5930900"/>
                <a:gd name="connsiteY4-30" fmla="*/ 2316335 h 2316335"/>
                <a:gd name="connsiteX0-31" fmla="*/ 1 w 5736813"/>
                <a:gd name="connsiteY0-32" fmla="*/ 2316313 h 2316335"/>
                <a:gd name="connsiteX1-33" fmla="*/ 299952 w 5736813"/>
                <a:gd name="connsiteY1-34" fmla="*/ 23225 h 2316335"/>
                <a:gd name="connsiteX2-35" fmla="*/ 5736813 w 5736813"/>
                <a:gd name="connsiteY2-36" fmla="*/ 0 h 2316335"/>
                <a:gd name="connsiteX3-37" fmla="*/ 5736813 w 5736813"/>
                <a:gd name="connsiteY3-38" fmla="*/ 2316335 h 2316335"/>
                <a:gd name="connsiteX4-39" fmla="*/ 1 w 5736813"/>
                <a:gd name="connsiteY4-40" fmla="*/ 2316313 h 23163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736813" h="2316335">
                  <a:moveTo>
                    <a:pt x="1" y="2316313"/>
                  </a:moveTo>
                  <a:lnTo>
                    <a:pt x="299952" y="23225"/>
                  </a:lnTo>
                  <a:lnTo>
                    <a:pt x="5736813" y="0"/>
                  </a:lnTo>
                  <a:lnTo>
                    <a:pt x="5736813" y="2316335"/>
                  </a:lnTo>
                  <a:lnTo>
                    <a:pt x="1" y="2316313"/>
                  </a:lnTo>
                  <a:close/>
                </a:path>
              </a:pathLst>
            </a:cu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79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nvGrpSpPr>
            <p:cNvPr id="7" name="组合 6"/>
            <p:cNvGrpSpPr/>
            <p:nvPr/>
          </p:nvGrpSpPr>
          <p:grpSpPr>
            <a:xfrm>
              <a:off x="6621202" y="2075543"/>
              <a:ext cx="1190041" cy="1190039"/>
              <a:chOff x="5663488" y="1758240"/>
              <a:chExt cx="1874676" cy="1874672"/>
            </a:xfrm>
          </p:grpSpPr>
          <p:sp>
            <p:nvSpPr>
              <p:cNvPr id="8" name="圆角矩形 7"/>
              <p:cNvSpPr/>
              <p:nvPr/>
            </p:nvSpPr>
            <p:spPr>
              <a:xfrm>
                <a:off x="5663488" y="1758240"/>
                <a:ext cx="1874676" cy="18746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9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9" name="椭圆 8"/>
              <p:cNvSpPr/>
              <p:nvPr/>
            </p:nvSpPr>
            <p:spPr>
              <a:xfrm>
                <a:off x="5838251" y="1933001"/>
                <a:ext cx="1525156" cy="1525155"/>
              </a:xfrm>
              <a:prstGeom prst="ellipse">
                <a:avLst/>
              </a:prstGeom>
              <a:solidFill>
                <a:schemeClr val="accent1"/>
              </a:soli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3000" dirty="0">
                  <a:solidFill>
                    <a:srgbClr val="FFFFFF"/>
                  </a:solidFill>
                  <a:effectLst>
                    <a:outerShdw blurRad="38100" dist="38100" dir="2700000" algn="tl">
                      <a:srgbClr val="000000">
                        <a:alpha val="43137"/>
                      </a:srgbClr>
                    </a:outerShdw>
                  </a:effectLst>
                  <a:latin typeface="方正黑体简体" panose="02010601030101010101" pitchFamily="2" charset="-122"/>
                  <a:ea typeface="方正黑体简体" panose="02010601030101010101" pitchFamily="2" charset="-122"/>
                  <a:cs typeface="+mn-ea"/>
                  <a:sym typeface="+mn-lt"/>
                </a:endParaRPr>
              </a:p>
            </p:txBody>
          </p:sp>
        </p:grpSp>
      </p:grpSp>
      <p:grpSp>
        <p:nvGrpSpPr>
          <p:cNvPr id="10" name="组合 9"/>
          <p:cNvGrpSpPr/>
          <p:nvPr/>
        </p:nvGrpSpPr>
        <p:grpSpPr>
          <a:xfrm>
            <a:off x="6787411" y="1527516"/>
            <a:ext cx="2101208" cy="1524170"/>
            <a:chOff x="6621202" y="2075543"/>
            <a:chExt cx="2314726" cy="1679052"/>
          </a:xfrm>
        </p:grpSpPr>
        <p:sp>
          <p:nvSpPr>
            <p:cNvPr id="11" name="矩形 3"/>
            <p:cNvSpPr/>
            <p:nvPr/>
          </p:nvSpPr>
          <p:spPr>
            <a:xfrm rot="2100000">
              <a:off x="6944687" y="2585422"/>
              <a:ext cx="1991241" cy="1169173"/>
            </a:xfrm>
            <a:custGeom>
              <a:avLst/>
              <a:gdLst>
                <a:gd name="connsiteX0" fmla="*/ 0 w 5930900"/>
                <a:gd name="connsiteY0" fmla="*/ 0 h 2316335"/>
                <a:gd name="connsiteX1" fmla="*/ 5930900 w 5930900"/>
                <a:gd name="connsiteY1" fmla="*/ 0 h 2316335"/>
                <a:gd name="connsiteX2" fmla="*/ 5930900 w 5930900"/>
                <a:gd name="connsiteY2" fmla="*/ 2316335 h 2316335"/>
                <a:gd name="connsiteX3" fmla="*/ 0 w 5930900"/>
                <a:gd name="connsiteY3" fmla="*/ 2316335 h 2316335"/>
                <a:gd name="connsiteX4" fmla="*/ 0 w 5930900"/>
                <a:gd name="connsiteY4" fmla="*/ 0 h 2316335"/>
                <a:gd name="connsiteX0-1" fmla="*/ 0 w 5930900"/>
                <a:gd name="connsiteY0-2" fmla="*/ 0 h 2316335"/>
                <a:gd name="connsiteX1-3" fmla="*/ 399455 w 5930900"/>
                <a:gd name="connsiteY1-4" fmla="*/ 3465 h 2316335"/>
                <a:gd name="connsiteX2-5" fmla="*/ 5930900 w 5930900"/>
                <a:gd name="connsiteY2-6" fmla="*/ 0 h 2316335"/>
                <a:gd name="connsiteX3-7" fmla="*/ 5930900 w 5930900"/>
                <a:gd name="connsiteY3-8" fmla="*/ 2316335 h 2316335"/>
                <a:gd name="connsiteX4-9" fmla="*/ 0 w 5930900"/>
                <a:gd name="connsiteY4-10" fmla="*/ 2316335 h 2316335"/>
                <a:gd name="connsiteX5" fmla="*/ 0 w 5930900"/>
                <a:gd name="connsiteY5" fmla="*/ 0 h 2316335"/>
                <a:gd name="connsiteX0-11" fmla="*/ 0 w 5930900"/>
                <a:gd name="connsiteY0-12" fmla="*/ 2316335 h 2316335"/>
                <a:gd name="connsiteX1-13" fmla="*/ 399455 w 5930900"/>
                <a:gd name="connsiteY1-14" fmla="*/ 3465 h 2316335"/>
                <a:gd name="connsiteX2-15" fmla="*/ 5930900 w 5930900"/>
                <a:gd name="connsiteY2-16" fmla="*/ 0 h 2316335"/>
                <a:gd name="connsiteX3-17" fmla="*/ 5930900 w 5930900"/>
                <a:gd name="connsiteY3-18" fmla="*/ 2316335 h 2316335"/>
                <a:gd name="connsiteX4-19" fmla="*/ 0 w 5930900"/>
                <a:gd name="connsiteY4-20" fmla="*/ 2316335 h 2316335"/>
                <a:gd name="connsiteX0-21" fmla="*/ 0 w 5930900"/>
                <a:gd name="connsiteY0-22" fmla="*/ 2316335 h 2316335"/>
                <a:gd name="connsiteX1-23" fmla="*/ 494039 w 5930900"/>
                <a:gd name="connsiteY1-24" fmla="*/ 23225 h 2316335"/>
                <a:gd name="connsiteX2-25" fmla="*/ 5930900 w 5930900"/>
                <a:gd name="connsiteY2-26" fmla="*/ 0 h 2316335"/>
                <a:gd name="connsiteX3-27" fmla="*/ 5930900 w 5930900"/>
                <a:gd name="connsiteY3-28" fmla="*/ 2316335 h 2316335"/>
                <a:gd name="connsiteX4-29" fmla="*/ 0 w 5930900"/>
                <a:gd name="connsiteY4-30" fmla="*/ 2316335 h 2316335"/>
                <a:gd name="connsiteX0-31" fmla="*/ 1 w 5736813"/>
                <a:gd name="connsiteY0-32" fmla="*/ 2316313 h 2316335"/>
                <a:gd name="connsiteX1-33" fmla="*/ 299952 w 5736813"/>
                <a:gd name="connsiteY1-34" fmla="*/ 23225 h 2316335"/>
                <a:gd name="connsiteX2-35" fmla="*/ 5736813 w 5736813"/>
                <a:gd name="connsiteY2-36" fmla="*/ 0 h 2316335"/>
                <a:gd name="connsiteX3-37" fmla="*/ 5736813 w 5736813"/>
                <a:gd name="connsiteY3-38" fmla="*/ 2316335 h 2316335"/>
                <a:gd name="connsiteX4-39" fmla="*/ 1 w 5736813"/>
                <a:gd name="connsiteY4-40" fmla="*/ 2316313 h 23163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736813" h="2316335">
                  <a:moveTo>
                    <a:pt x="1" y="2316313"/>
                  </a:moveTo>
                  <a:lnTo>
                    <a:pt x="299952" y="23225"/>
                  </a:lnTo>
                  <a:lnTo>
                    <a:pt x="5736813" y="0"/>
                  </a:lnTo>
                  <a:lnTo>
                    <a:pt x="5736813" y="2316335"/>
                  </a:lnTo>
                  <a:lnTo>
                    <a:pt x="1" y="2316313"/>
                  </a:lnTo>
                  <a:close/>
                </a:path>
              </a:pathLst>
            </a:cu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79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nvGrpSpPr>
            <p:cNvPr id="12" name="组合 11"/>
            <p:cNvGrpSpPr/>
            <p:nvPr/>
          </p:nvGrpSpPr>
          <p:grpSpPr>
            <a:xfrm>
              <a:off x="6621202" y="2075543"/>
              <a:ext cx="1190041" cy="1190039"/>
              <a:chOff x="5663488" y="1758240"/>
              <a:chExt cx="1874676" cy="1874672"/>
            </a:xfrm>
          </p:grpSpPr>
          <p:sp>
            <p:nvSpPr>
              <p:cNvPr id="13" name="圆角矩形 7"/>
              <p:cNvSpPr/>
              <p:nvPr/>
            </p:nvSpPr>
            <p:spPr>
              <a:xfrm>
                <a:off x="5663488" y="1758240"/>
                <a:ext cx="1874676" cy="18746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9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4" name="椭圆 13"/>
              <p:cNvSpPr/>
              <p:nvPr/>
            </p:nvSpPr>
            <p:spPr>
              <a:xfrm>
                <a:off x="5838251" y="1933001"/>
                <a:ext cx="1525156" cy="1525155"/>
              </a:xfrm>
              <a:prstGeom prst="ellipse">
                <a:avLst/>
              </a:prstGeom>
              <a:solidFill>
                <a:schemeClr val="accent1"/>
              </a:soli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3000" dirty="0">
                  <a:solidFill>
                    <a:srgbClr val="FFFFFF"/>
                  </a:solidFill>
                  <a:effectLst>
                    <a:outerShdw blurRad="38100" dist="38100" dir="2700000" algn="tl">
                      <a:srgbClr val="000000">
                        <a:alpha val="43137"/>
                      </a:srgbClr>
                    </a:outerShdw>
                  </a:effectLst>
                  <a:latin typeface="方正黑体简体" panose="02010601030101010101" pitchFamily="2" charset="-122"/>
                  <a:ea typeface="方正黑体简体" panose="02010601030101010101" pitchFamily="2" charset="-122"/>
                  <a:cs typeface="+mn-ea"/>
                  <a:sym typeface="+mn-lt"/>
                </a:endParaRPr>
              </a:p>
            </p:txBody>
          </p:sp>
        </p:grpSp>
      </p:grpSp>
      <p:grpSp>
        <p:nvGrpSpPr>
          <p:cNvPr id="2" name="组合 1"/>
          <p:cNvGrpSpPr/>
          <p:nvPr/>
        </p:nvGrpSpPr>
        <p:grpSpPr>
          <a:xfrm>
            <a:off x="2931529" y="1527516"/>
            <a:ext cx="3291855" cy="2744901"/>
            <a:chOff x="857521" y="1675031"/>
            <a:chExt cx="4725413" cy="394026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21" y="1675031"/>
              <a:ext cx="4725413" cy="3940268"/>
            </a:xfrm>
            <a:prstGeom prst="rect">
              <a:avLst/>
            </a:prstGeom>
          </p:spPr>
        </p:pic>
        <p:sp>
          <p:nvSpPr>
            <p:cNvPr id="4" name="Rectangle 2"/>
            <p:cNvSpPr/>
            <p:nvPr/>
          </p:nvSpPr>
          <p:spPr>
            <a:xfrm>
              <a:off x="1027738" y="1833163"/>
              <a:ext cx="4384978" cy="2519279"/>
            </a:xfrm>
            <a:prstGeom prst="rect">
              <a:avLst/>
            </a:prstGeom>
            <a:blipFill>
              <a:blip r:embed="rId4"/>
              <a:srcRect/>
              <a:stretch>
                <a:fillRect t="-7835" b="-7750"/>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latin typeface="方正黑体简体" panose="02010601030101010101" pitchFamily="2" charset="-122"/>
                <a:ea typeface="方正黑体简体" panose="02010601030101010101" pitchFamily="2" charset="-122"/>
                <a:cs typeface="+mn-ea"/>
                <a:sym typeface="+mn-lt"/>
              </a:endParaRPr>
            </a:p>
          </p:txBody>
        </p:sp>
      </p:grpSp>
      <p:sp>
        <p:nvSpPr>
          <p:cNvPr id="34" name="椭圆 31"/>
          <p:cNvSpPr/>
          <p:nvPr/>
        </p:nvSpPr>
        <p:spPr>
          <a:xfrm>
            <a:off x="1568060" y="1889130"/>
            <a:ext cx="391887" cy="35703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4" name="椭圆 32"/>
          <p:cNvSpPr/>
          <p:nvPr/>
        </p:nvSpPr>
        <p:spPr>
          <a:xfrm>
            <a:off x="7131602" y="1886698"/>
            <a:ext cx="391887" cy="361902"/>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18" name="组合 17"/>
          <p:cNvGrpSpPr/>
          <p:nvPr/>
        </p:nvGrpSpPr>
        <p:grpSpPr>
          <a:xfrm>
            <a:off x="855473" y="2987162"/>
            <a:ext cx="1817060" cy="809615"/>
            <a:chOff x="7523108" y="3331677"/>
            <a:chExt cx="2422746" cy="1079487"/>
          </a:xfrm>
        </p:grpSpPr>
        <p:sp>
          <p:nvSpPr>
            <p:cNvPr id="19" name="矩形 18"/>
            <p:cNvSpPr/>
            <p:nvPr/>
          </p:nvSpPr>
          <p:spPr>
            <a:xfrm>
              <a:off x="7613495"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0" name="文本框 19"/>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1" name="组合 20"/>
          <p:cNvGrpSpPr/>
          <p:nvPr/>
        </p:nvGrpSpPr>
        <p:grpSpPr>
          <a:xfrm>
            <a:off x="6419015" y="2987162"/>
            <a:ext cx="1817060" cy="809615"/>
            <a:chOff x="7523108" y="3331677"/>
            <a:chExt cx="2422746" cy="1079487"/>
          </a:xfrm>
        </p:grpSpPr>
        <p:sp>
          <p:nvSpPr>
            <p:cNvPr id="22" name="矩形 21"/>
            <p:cNvSpPr/>
            <p:nvPr/>
          </p:nvSpPr>
          <p:spPr>
            <a:xfrm>
              <a:off x="7613495"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3" name="文本框 22"/>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400643">
            <a:off x="6929953" y="2297326"/>
            <a:ext cx="3326096" cy="109628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rot="1400643">
            <a:off x="4233697" y="2043989"/>
            <a:ext cx="3326096" cy="14492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4" name="矩形 3"/>
          <p:cNvSpPr/>
          <p:nvPr/>
        </p:nvSpPr>
        <p:spPr>
          <a:xfrm rot="1400643">
            <a:off x="1610839" y="2293831"/>
            <a:ext cx="3326096" cy="109628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grpSp>
        <p:nvGrpSpPr>
          <p:cNvPr id="5" name="组合 1"/>
          <p:cNvGrpSpPr/>
          <p:nvPr/>
        </p:nvGrpSpPr>
        <p:grpSpPr>
          <a:xfrm flipH="1">
            <a:off x="818736" y="1444318"/>
            <a:ext cx="7347473" cy="2799277"/>
            <a:chOff x="1171444" y="2167131"/>
            <a:chExt cx="9796676" cy="3733736"/>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grpSp>
          <p:nvGrpSpPr>
            <p:cNvPr id="7" name="组合 34"/>
            <p:cNvGrpSpPr/>
            <p:nvPr/>
          </p:nvGrpSpPr>
          <p:grpSpPr bwMode="auto">
            <a:xfrm>
              <a:off x="4990230" y="2167131"/>
              <a:ext cx="2007470" cy="2011082"/>
              <a:chOff x="0" y="0"/>
              <a:chExt cx="1154113" cy="1155699"/>
            </a:xfrm>
            <a:solidFill>
              <a:schemeClr val="bg1"/>
            </a:solidFill>
          </p:grpSpPr>
          <p:sp>
            <p:nvSpPr>
              <p:cNvPr id="21" name="Oval 30"/>
              <p:cNvSpPr>
                <a:spLocks noChangeArrowheads="1"/>
              </p:cNvSpPr>
              <p:nvPr/>
            </p:nvSpPr>
            <p:spPr bwMode="auto">
              <a:xfrm>
                <a:off x="0" y="0"/>
                <a:ext cx="1154113" cy="1155699"/>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方正黑体简体" panose="02010601030101010101" pitchFamily="2" charset="-122"/>
                  <a:ea typeface="方正黑体简体" panose="02010601030101010101" pitchFamily="2" charset="-122"/>
                  <a:cs typeface="+mn-ea"/>
                  <a:sym typeface="+mn-lt"/>
                </a:endParaRPr>
              </a:p>
            </p:txBody>
          </p:sp>
          <p:sp>
            <p:nvSpPr>
              <p:cNvPr id="22"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方正黑体简体" panose="02010601030101010101" pitchFamily="2" charset="-122"/>
                  <a:ea typeface="方正黑体简体" panose="02010601030101010101" pitchFamily="2" charset="-122"/>
                  <a:cs typeface="+mn-ea"/>
                  <a:sym typeface="+mn-lt"/>
                </a:endParaRPr>
              </a:p>
            </p:txBody>
          </p:sp>
        </p:grpSp>
        <p:grpSp>
          <p:nvGrpSpPr>
            <p:cNvPr id="8" name="组合 37"/>
            <p:cNvGrpSpPr/>
            <p:nvPr/>
          </p:nvGrpSpPr>
          <p:grpSpPr bwMode="auto">
            <a:xfrm>
              <a:off x="8851398" y="2485469"/>
              <a:ext cx="1473702" cy="1476354"/>
              <a:chOff x="0" y="0"/>
              <a:chExt cx="1154113" cy="1155698"/>
            </a:xfrm>
            <a:solidFill>
              <a:schemeClr val="bg1"/>
            </a:solidFill>
          </p:grpSpPr>
          <p:sp>
            <p:nvSpPr>
              <p:cNvPr id="19" name="Oval 31"/>
              <p:cNvSpPr>
                <a:spLocks noChangeArrowheads="1"/>
              </p:cNvSpPr>
              <p:nvPr/>
            </p:nvSpPr>
            <p:spPr bwMode="auto">
              <a:xfrm>
                <a:off x="0" y="0"/>
                <a:ext cx="1154113" cy="1155699"/>
              </a:xfrm>
              <a:prstGeom prst="ellipse">
                <a:avLst/>
              </a:pr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方正黑体简体" panose="02010601030101010101" pitchFamily="2" charset="-122"/>
                  <a:ea typeface="方正黑体简体" panose="02010601030101010101" pitchFamily="2" charset="-122"/>
                  <a:cs typeface="+mn-ea"/>
                  <a:sym typeface="+mn-lt"/>
                </a:endParaRPr>
              </a:p>
            </p:txBody>
          </p:sp>
          <p:sp>
            <p:nvSpPr>
              <p:cNvPr id="20"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方正黑体简体" panose="02010601030101010101" pitchFamily="2" charset="-122"/>
                  <a:ea typeface="方正黑体简体" panose="02010601030101010101" pitchFamily="2" charset="-122"/>
                  <a:cs typeface="+mn-ea"/>
                  <a:sym typeface="+mn-lt"/>
                </a:endParaRPr>
              </a:p>
            </p:txBody>
          </p:sp>
        </p:grpSp>
        <p:grpSp>
          <p:nvGrpSpPr>
            <p:cNvPr id="9" name="组合 40"/>
            <p:cNvGrpSpPr/>
            <p:nvPr/>
          </p:nvGrpSpPr>
          <p:grpSpPr bwMode="auto">
            <a:xfrm>
              <a:off x="1778680" y="2460754"/>
              <a:ext cx="1486602" cy="1487230"/>
              <a:chOff x="0" y="0"/>
              <a:chExt cx="1155700" cy="1155698"/>
            </a:xfrm>
            <a:solidFill>
              <a:schemeClr val="bg1"/>
            </a:solidFill>
          </p:grpSpPr>
          <p:sp>
            <p:nvSpPr>
              <p:cNvPr id="17" name="Oval 33"/>
              <p:cNvSpPr>
                <a:spLocks noChangeArrowheads="1"/>
              </p:cNvSpPr>
              <p:nvPr/>
            </p:nvSpPr>
            <p:spPr bwMode="auto">
              <a:xfrm>
                <a:off x="0" y="0"/>
                <a:ext cx="1155700" cy="1155698"/>
              </a:xfrm>
              <a:prstGeom prst="ellipse">
                <a:avLst/>
              </a:pr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方正黑体简体" panose="02010601030101010101" pitchFamily="2" charset="-122"/>
                  <a:ea typeface="方正黑体简体" panose="02010601030101010101" pitchFamily="2" charset="-122"/>
                  <a:cs typeface="+mn-ea"/>
                  <a:sym typeface="+mn-lt"/>
                </a:endParaRPr>
              </a:p>
            </p:txBody>
          </p:sp>
          <p:sp>
            <p:nvSpPr>
              <p:cNvPr id="18"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方正黑体简体" panose="02010601030101010101" pitchFamily="2" charset="-122"/>
                  <a:ea typeface="方正黑体简体" panose="02010601030101010101" pitchFamily="2" charset="-122"/>
                  <a:cs typeface="+mn-ea"/>
                  <a:sym typeface="+mn-lt"/>
                </a:endParaRPr>
              </a:p>
            </p:txBody>
          </p:sp>
        </p:grpSp>
        <p:grpSp>
          <p:nvGrpSpPr>
            <p:cNvPr id="10" name="组合 17"/>
            <p:cNvGrpSpPr/>
            <p:nvPr/>
          </p:nvGrpSpPr>
          <p:grpSpPr>
            <a:xfrm>
              <a:off x="1171444" y="4699850"/>
              <a:ext cx="9796676" cy="1201017"/>
              <a:chOff x="1137991" y="3631201"/>
              <a:chExt cx="9796676" cy="1201017"/>
            </a:xfrm>
          </p:grpSpPr>
          <p:sp>
            <p:nvSpPr>
              <p:cNvPr id="11" name="文本框 10"/>
              <p:cNvSpPr txBox="1"/>
              <p:nvPr/>
            </p:nvSpPr>
            <p:spPr>
              <a:xfrm>
                <a:off x="1137991" y="3631201"/>
                <a:ext cx="2771775" cy="369297"/>
              </a:xfrm>
              <a:prstGeom prst="rect">
                <a:avLst/>
              </a:prstGeom>
              <a:noFill/>
            </p:spPr>
            <p:txBody>
              <a:bodyPr wrap="square" rtlCol="0">
                <a:spAutoFit/>
              </a:bodyPr>
              <a:lstStyle/>
              <a:p>
                <a:pPr algn="ct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here to add a title</a:t>
                </a:r>
              </a:p>
            </p:txBody>
          </p:sp>
          <p:sp>
            <p:nvSpPr>
              <p:cNvPr id="12" name="矩形 11"/>
              <p:cNvSpPr/>
              <p:nvPr/>
            </p:nvSpPr>
            <p:spPr>
              <a:xfrm>
                <a:off x="1219058" y="4044021"/>
                <a:ext cx="2609633" cy="788197"/>
              </a:xfrm>
              <a:prstGeom prst="rect">
                <a:avLst/>
              </a:prstGeom>
            </p:spPr>
            <p:txBody>
              <a:bodyPr wrap="square">
                <a:spAutoFit/>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13" name="文本框 12"/>
              <p:cNvSpPr txBox="1"/>
              <p:nvPr/>
            </p:nvSpPr>
            <p:spPr>
              <a:xfrm>
                <a:off x="4619379" y="3631201"/>
                <a:ext cx="2771775" cy="369297"/>
              </a:xfrm>
              <a:prstGeom prst="rect">
                <a:avLst/>
              </a:prstGeom>
              <a:noFill/>
            </p:spPr>
            <p:txBody>
              <a:bodyPr wrap="square" rtlCol="0">
                <a:spAutoFit/>
              </a:bodyPr>
              <a:lstStyle/>
              <a:p>
                <a:pPr algn="ct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here to add a title</a:t>
                </a:r>
              </a:p>
            </p:txBody>
          </p:sp>
          <p:sp>
            <p:nvSpPr>
              <p:cNvPr id="14" name="矩形 13"/>
              <p:cNvSpPr/>
              <p:nvPr/>
            </p:nvSpPr>
            <p:spPr>
              <a:xfrm>
                <a:off x="4700450" y="4044021"/>
                <a:ext cx="2609633" cy="769981"/>
              </a:xfrm>
              <a:prstGeom prst="rect">
                <a:avLst/>
              </a:prstGeom>
            </p:spPr>
            <p:txBody>
              <a:bodyPr wrap="square">
                <a:spAutoFit/>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15" name="文本框 14"/>
              <p:cNvSpPr txBox="1"/>
              <p:nvPr/>
            </p:nvSpPr>
            <p:spPr>
              <a:xfrm>
                <a:off x="8162892" y="3631201"/>
                <a:ext cx="2771775" cy="369297"/>
              </a:xfrm>
              <a:prstGeom prst="rect">
                <a:avLst/>
              </a:prstGeom>
              <a:noFill/>
            </p:spPr>
            <p:txBody>
              <a:bodyPr wrap="square" rtlCol="0">
                <a:spAutoFit/>
              </a:bodyPr>
              <a:lstStyle/>
              <a:p>
                <a:pPr algn="ct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here to add a title</a:t>
                </a:r>
              </a:p>
            </p:txBody>
          </p:sp>
          <p:sp>
            <p:nvSpPr>
              <p:cNvPr id="16" name="矩形 15"/>
              <p:cNvSpPr/>
              <p:nvPr/>
            </p:nvSpPr>
            <p:spPr>
              <a:xfrm>
                <a:off x="8243961" y="4044021"/>
                <a:ext cx="2609633" cy="769981"/>
              </a:xfrm>
              <a:prstGeom prst="rect">
                <a:avLst/>
              </a:prstGeom>
            </p:spPr>
            <p:txBody>
              <a:bodyPr wrap="square">
                <a:spAutoFit/>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3"/>
          <p:cNvSpPr/>
          <p:nvPr/>
        </p:nvSpPr>
        <p:spPr>
          <a:xfrm rot="18900000">
            <a:off x="4635692" y="1161349"/>
            <a:ext cx="2275704" cy="3083598"/>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7" name="泪滴形 66"/>
          <p:cNvSpPr/>
          <p:nvPr/>
        </p:nvSpPr>
        <p:spPr>
          <a:xfrm rot="572159">
            <a:off x="3583957" y="798050"/>
            <a:ext cx="1910084" cy="1910084"/>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68" name="3         _12"/>
          <p:cNvGrpSpPr/>
          <p:nvPr/>
        </p:nvGrpSpPr>
        <p:grpSpPr bwMode="auto">
          <a:xfrm>
            <a:off x="3719609" y="945031"/>
            <a:ext cx="1644238" cy="1648030"/>
            <a:chOff x="183" y="1395"/>
            <a:chExt cx="867" cy="869"/>
          </a:xfrm>
          <a:solidFill>
            <a:schemeClr val="tx1">
              <a:lumMod val="50000"/>
              <a:lumOff val="50000"/>
            </a:schemeClr>
          </a:solidFill>
        </p:grpSpPr>
        <p:sp>
          <p:nvSpPr>
            <p:cNvPr id="69"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0"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1"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4"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7"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0"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83" name="2         _13"/>
          <p:cNvGrpSpPr/>
          <p:nvPr/>
        </p:nvGrpSpPr>
        <p:grpSpPr>
          <a:xfrm>
            <a:off x="4509680" y="1222342"/>
            <a:ext cx="63664" cy="1093020"/>
            <a:chOff x="5275684" y="1747635"/>
            <a:chExt cx="46296" cy="794824"/>
          </a:xfrm>
        </p:grpSpPr>
        <p:sp>
          <p:nvSpPr>
            <p:cNvPr id="84" name="矩形 8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5" name="矩形 8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86" name="1          _14"/>
          <p:cNvGrpSpPr/>
          <p:nvPr/>
        </p:nvGrpSpPr>
        <p:grpSpPr>
          <a:xfrm>
            <a:off x="4219851" y="1715071"/>
            <a:ext cx="651594" cy="107320"/>
            <a:chOff x="5031626" y="2106315"/>
            <a:chExt cx="545439" cy="89837"/>
          </a:xfrm>
        </p:grpSpPr>
        <p:sp>
          <p:nvSpPr>
            <p:cNvPr id="87" name="矩形 8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8" name="矩形 8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123" name="Rectangle 4"/>
          <p:cNvSpPr txBox="1">
            <a:spLocks noChangeArrowheads="1"/>
          </p:cNvSpPr>
          <p:nvPr/>
        </p:nvSpPr>
        <p:spPr bwMode="auto">
          <a:xfrm>
            <a:off x="1907704" y="3289712"/>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8000" b="0" spc="300" dirty="0">
                <a:solidFill>
                  <a:srgbClr val="123E61"/>
                </a:solidFill>
                <a:latin typeface="方正黑体简体" panose="02010601030101010101" pitchFamily="2" charset="-122"/>
                <a:ea typeface="方正黑体简体" panose="02010601030101010101" pitchFamily="2" charset="-122"/>
                <a:cs typeface="+mn-ea"/>
                <a:sym typeface="+mn-lt"/>
              </a:rPr>
              <a:t>03</a:t>
            </a:r>
            <a:endParaRPr lang="zh-CN" altLang="en-US" sz="7200" b="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24" name="Rectangle 4"/>
          <p:cNvSpPr txBox="1">
            <a:spLocks noChangeArrowheads="1"/>
          </p:cNvSpPr>
          <p:nvPr/>
        </p:nvSpPr>
        <p:spPr bwMode="auto">
          <a:xfrm>
            <a:off x="3553272" y="3698507"/>
            <a:ext cx="3719028" cy="74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lnSpc>
                <a:spcPct val="150000"/>
              </a:lnSpc>
              <a:spcAft>
                <a:spcPct val="0"/>
              </a:spcAft>
            </a:pPr>
            <a:r>
              <a:rPr lang="zh-CN" altLang="en-US" sz="900" b="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other text description statement here and the text you want to explain the text should not be too much to reflect the report can be added here your other text description statement and you want to text description text should not be too much to reflect the report can add your</a:t>
            </a:r>
          </a:p>
        </p:txBody>
      </p:sp>
      <p:sp>
        <p:nvSpPr>
          <p:cNvPr id="22" name="矩形 21"/>
          <p:cNvSpPr/>
          <p:nvPr/>
        </p:nvSpPr>
        <p:spPr>
          <a:xfrm>
            <a:off x="3487227" y="3148608"/>
            <a:ext cx="2152962" cy="461665"/>
          </a:xfrm>
          <a:prstGeom prst="rect">
            <a:avLst/>
          </a:prstGeom>
        </p:spPr>
        <p:txBody>
          <a:bodyPr wrap="none">
            <a:spAutoFit/>
          </a:bodyPr>
          <a:lstStyle/>
          <a:p>
            <a:r>
              <a:rPr lang="zh-CN" altLang="en-US" sz="2400" b="1" dirty="0">
                <a:solidFill>
                  <a:schemeClr val="accent2"/>
                </a:solidFill>
                <a:latin typeface="方正黑体简体" panose="02010601030101010101" pitchFamily="2" charset="-122"/>
                <a:ea typeface="方正黑体简体" panose="02010601030101010101" pitchFamily="2" charset="-122"/>
                <a:cs typeface="+mn-ea"/>
                <a:sym typeface="+mn-lt"/>
              </a:rPr>
              <a:t>Lack of work</a:t>
            </a:r>
          </a:p>
        </p:txBody>
      </p:sp>
      <p:cxnSp>
        <p:nvCxnSpPr>
          <p:cNvPr id="26" name="直接连接符 25"/>
          <p:cNvCxnSpPr/>
          <p:nvPr/>
        </p:nvCxnSpPr>
        <p:spPr>
          <a:xfrm>
            <a:off x="3309534" y="3307608"/>
            <a:ext cx="0" cy="1116124"/>
          </a:xfrm>
          <a:prstGeom prst="line">
            <a:avLst/>
          </a:prstGeom>
          <a:ln w="19050">
            <a:solidFill>
              <a:srgbClr val="18507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par>
                                <p:cTn id="13" presetID="10" presetClass="entr" presetSubtype="0" fill="hold" nodeType="withEffect">
                                  <p:stCondLst>
                                    <p:cond delay="120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nodeType="withEffect">
                                  <p:stCondLst>
                                    <p:cond delay="120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nodeType="withEffect">
                                  <p:stCondLst>
                                    <p:cond delay="12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8" presetClass="emph" presetSubtype="0" fill="hold" nodeType="withEffect">
                                  <p:stCondLst>
                                    <p:cond delay="1700"/>
                                  </p:stCondLst>
                                  <p:childTnLst>
                                    <p:animRot by="1200000">
                                      <p:cBhvr>
                                        <p:cTn id="23" dur="5000" fill="hold"/>
                                        <p:tgtEl>
                                          <p:spTgt spid="86"/>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83"/>
                                        </p:tgtEl>
                                        <p:attrNameLst>
                                          <p:attrName>r</p:attrName>
                                        </p:attrNameLst>
                                      </p:cBhvr>
                                    </p:animRot>
                                  </p:childTnLst>
                                </p:cTn>
                              </p:par>
                              <p:par>
                                <p:cTn id="26" presetID="22" presetClass="entr" presetSubtype="8" fill="hold" grpId="0" nodeType="withEffect">
                                  <p:stCondLst>
                                    <p:cond delay="200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700"/>
                                        <p:tgtEl>
                                          <p:spTgt spid="123"/>
                                        </p:tgtEl>
                                      </p:cBhvr>
                                    </p:animEffect>
                                  </p:childTnLst>
                                </p:cTn>
                              </p:par>
                              <p:par>
                                <p:cTn id="29" presetID="16" presetClass="entr" presetSubtype="42" fill="hold" nodeType="withEffect">
                                  <p:stCondLst>
                                    <p:cond delay="2500"/>
                                  </p:stCondLst>
                                  <p:childTnLst>
                                    <p:set>
                                      <p:cBhvr>
                                        <p:cTn id="30" dur="1" fill="hold">
                                          <p:stCondLst>
                                            <p:cond delay="0"/>
                                          </p:stCondLst>
                                        </p:cTn>
                                        <p:tgtEl>
                                          <p:spTgt spid="26"/>
                                        </p:tgtEl>
                                        <p:attrNameLst>
                                          <p:attrName>style.visibility</p:attrName>
                                        </p:attrNameLst>
                                      </p:cBhvr>
                                      <p:to>
                                        <p:strVal val="visible"/>
                                      </p:to>
                                    </p:set>
                                    <p:animEffect transition="in" filter="barn(outHorizontal)">
                                      <p:cBhvr>
                                        <p:cTn id="31" dur="500"/>
                                        <p:tgtEl>
                                          <p:spTgt spid="26"/>
                                        </p:tgtEl>
                                      </p:cBhvr>
                                    </p:animEffect>
                                  </p:childTnLst>
                                </p:cTn>
                              </p:par>
                              <p:par>
                                <p:cTn id="32" presetID="41" presetClass="entr" presetSubtype="0" fill="hold" grpId="0" nodeType="withEffect">
                                  <p:stCondLst>
                                    <p:cond delay="300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par>
                                <p:cTn id="39" presetID="22" presetClass="entr" presetSubtype="8" fill="hold" grpId="0" nodeType="withEffect">
                                  <p:stCondLst>
                                    <p:cond delay="3500"/>
                                  </p:stCondLst>
                                  <p:childTnLst>
                                    <p:set>
                                      <p:cBhvr>
                                        <p:cTn id="40" dur="1" fill="hold">
                                          <p:stCondLst>
                                            <p:cond delay="0"/>
                                          </p:stCondLst>
                                        </p:cTn>
                                        <p:tgtEl>
                                          <p:spTgt spid="124"/>
                                        </p:tgtEl>
                                        <p:attrNameLst>
                                          <p:attrName>style.visibility</p:attrName>
                                        </p:attrNameLst>
                                      </p:cBhvr>
                                      <p:to>
                                        <p:strVal val="visible"/>
                                      </p:to>
                                    </p:set>
                                    <p:animEffect transition="in" filter="wipe(left)">
                                      <p:cBhvr>
                                        <p:cTn id="4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123" grpId="0"/>
      <p:bldP spid="124"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75"/>
          <p:cNvSpPr/>
          <p:nvPr/>
        </p:nvSpPr>
        <p:spPr>
          <a:xfrm>
            <a:off x="2971800" y="1909196"/>
            <a:ext cx="6041572" cy="3196998"/>
          </a:xfrm>
          <a:custGeom>
            <a:avLst/>
            <a:gdLst>
              <a:gd name="connsiteX0" fmla="*/ 8055429 w 8055429"/>
              <a:gd name="connsiteY0" fmla="*/ 2598057 h 4281714"/>
              <a:gd name="connsiteX1" fmla="*/ 8055429 w 8055429"/>
              <a:gd name="connsiteY1" fmla="*/ 2525485 h 4281714"/>
              <a:gd name="connsiteX2" fmla="*/ 3918857 w 8055429"/>
              <a:gd name="connsiteY2" fmla="*/ 4281714 h 4281714"/>
              <a:gd name="connsiteX3" fmla="*/ 566057 w 8055429"/>
              <a:gd name="connsiteY3" fmla="*/ 2307771 h 4281714"/>
              <a:gd name="connsiteX4" fmla="*/ 406400 w 8055429"/>
              <a:gd name="connsiteY4" fmla="*/ 1494971 h 4281714"/>
              <a:gd name="connsiteX5" fmla="*/ 0 w 8055429"/>
              <a:gd name="connsiteY5" fmla="*/ 1262743 h 4281714"/>
              <a:gd name="connsiteX6" fmla="*/ 754743 w 8055429"/>
              <a:gd name="connsiteY6" fmla="*/ 348343 h 4281714"/>
              <a:gd name="connsiteX7" fmla="*/ 870857 w 8055429"/>
              <a:gd name="connsiteY7" fmla="*/ 290285 h 4281714"/>
              <a:gd name="connsiteX8" fmla="*/ 725714 w 8055429"/>
              <a:gd name="connsiteY8" fmla="*/ 58057 h 4281714"/>
              <a:gd name="connsiteX9" fmla="*/ 1553029 w 8055429"/>
              <a:gd name="connsiteY9" fmla="*/ 522514 h 4281714"/>
              <a:gd name="connsiteX10" fmla="*/ 1814286 w 8055429"/>
              <a:gd name="connsiteY10" fmla="*/ 290285 h 4281714"/>
              <a:gd name="connsiteX11" fmla="*/ 3962400 w 8055429"/>
              <a:gd name="connsiteY11" fmla="*/ 1553028 h 4281714"/>
              <a:gd name="connsiteX12" fmla="*/ 4107543 w 8055429"/>
              <a:gd name="connsiteY12" fmla="*/ 1393371 h 4281714"/>
              <a:gd name="connsiteX13" fmla="*/ 4005943 w 8055429"/>
              <a:gd name="connsiteY13" fmla="*/ 1161143 h 4281714"/>
              <a:gd name="connsiteX14" fmla="*/ 3294743 w 8055429"/>
              <a:gd name="connsiteY14" fmla="*/ 711200 h 4281714"/>
              <a:gd name="connsiteX15" fmla="*/ 3526971 w 8055429"/>
              <a:gd name="connsiteY15" fmla="*/ 0 h 4281714"/>
              <a:gd name="connsiteX16" fmla="*/ 8055429 w 8055429"/>
              <a:gd name="connsiteY16" fmla="*/ 2598057 h 4281714"/>
              <a:gd name="connsiteX0-1" fmla="*/ 8055429 w 8055429"/>
              <a:gd name="connsiteY0-2" fmla="*/ 2579007 h 4262664"/>
              <a:gd name="connsiteX1-3" fmla="*/ 8055429 w 8055429"/>
              <a:gd name="connsiteY1-4" fmla="*/ 2506435 h 4262664"/>
              <a:gd name="connsiteX2-5" fmla="*/ 3918857 w 8055429"/>
              <a:gd name="connsiteY2-6" fmla="*/ 4262664 h 4262664"/>
              <a:gd name="connsiteX3-7" fmla="*/ 566057 w 8055429"/>
              <a:gd name="connsiteY3-8" fmla="*/ 2288721 h 4262664"/>
              <a:gd name="connsiteX4-9" fmla="*/ 406400 w 8055429"/>
              <a:gd name="connsiteY4-10" fmla="*/ 1475921 h 4262664"/>
              <a:gd name="connsiteX5-11" fmla="*/ 0 w 8055429"/>
              <a:gd name="connsiteY5-12" fmla="*/ 1243693 h 4262664"/>
              <a:gd name="connsiteX6-13" fmla="*/ 754743 w 8055429"/>
              <a:gd name="connsiteY6-14" fmla="*/ 329293 h 4262664"/>
              <a:gd name="connsiteX7-15" fmla="*/ 870857 w 8055429"/>
              <a:gd name="connsiteY7-16" fmla="*/ 271235 h 4262664"/>
              <a:gd name="connsiteX8-17" fmla="*/ 725714 w 8055429"/>
              <a:gd name="connsiteY8-18" fmla="*/ 39007 h 4262664"/>
              <a:gd name="connsiteX9-19" fmla="*/ 1553029 w 8055429"/>
              <a:gd name="connsiteY9-20" fmla="*/ 503464 h 4262664"/>
              <a:gd name="connsiteX10-21" fmla="*/ 1814286 w 8055429"/>
              <a:gd name="connsiteY10-22" fmla="*/ 271235 h 4262664"/>
              <a:gd name="connsiteX11-23" fmla="*/ 3962400 w 8055429"/>
              <a:gd name="connsiteY11-24" fmla="*/ 1533978 h 4262664"/>
              <a:gd name="connsiteX12-25" fmla="*/ 4107543 w 8055429"/>
              <a:gd name="connsiteY12-26" fmla="*/ 1374321 h 4262664"/>
              <a:gd name="connsiteX13-27" fmla="*/ 4005943 w 8055429"/>
              <a:gd name="connsiteY13-28" fmla="*/ 1142093 h 4262664"/>
              <a:gd name="connsiteX14-29" fmla="*/ 3294743 w 8055429"/>
              <a:gd name="connsiteY14-30" fmla="*/ 692150 h 4262664"/>
              <a:gd name="connsiteX15-31" fmla="*/ 3533321 w 8055429"/>
              <a:gd name="connsiteY15-32" fmla="*/ 0 h 4262664"/>
              <a:gd name="connsiteX16-33" fmla="*/ 8055429 w 8055429"/>
              <a:gd name="connsiteY16-34" fmla="*/ 2579007 h 4262664"/>
              <a:gd name="connsiteX0-35" fmla="*/ 8055429 w 8055429"/>
              <a:gd name="connsiteY0-36" fmla="*/ 2579007 h 4262664"/>
              <a:gd name="connsiteX1-37" fmla="*/ 8055429 w 8055429"/>
              <a:gd name="connsiteY1-38" fmla="*/ 2506435 h 4262664"/>
              <a:gd name="connsiteX2-39" fmla="*/ 3918857 w 8055429"/>
              <a:gd name="connsiteY2-40" fmla="*/ 4262664 h 4262664"/>
              <a:gd name="connsiteX3-41" fmla="*/ 566057 w 8055429"/>
              <a:gd name="connsiteY3-42" fmla="*/ 2288721 h 4262664"/>
              <a:gd name="connsiteX4-43" fmla="*/ 406400 w 8055429"/>
              <a:gd name="connsiteY4-44" fmla="*/ 1475921 h 4262664"/>
              <a:gd name="connsiteX5-45" fmla="*/ 0 w 8055429"/>
              <a:gd name="connsiteY5-46" fmla="*/ 1243693 h 4262664"/>
              <a:gd name="connsiteX6-47" fmla="*/ 754743 w 8055429"/>
              <a:gd name="connsiteY6-48" fmla="*/ 329293 h 4262664"/>
              <a:gd name="connsiteX7-49" fmla="*/ 870857 w 8055429"/>
              <a:gd name="connsiteY7-50" fmla="*/ 271235 h 4262664"/>
              <a:gd name="connsiteX8-51" fmla="*/ 725714 w 8055429"/>
              <a:gd name="connsiteY8-52" fmla="*/ 39007 h 4262664"/>
              <a:gd name="connsiteX9-53" fmla="*/ 1553029 w 8055429"/>
              <a:gd name="connsiteY9-54" fmla="*/ 503464 h 4262664"/>
              <a:gd name="connsiteX10-55" fmla="*/ 1814286 w 8055429"/>
              <a:gd name="connsiteY10-56" fmla="*/ 271235 h 4262664"/>
              <a:gd name="connsiteX11-57" fmla="*/ 3962400 w 8055429"/>
              <a:gd name="connsiteY11-58" fmla="*/ 1533978 h 4262664"/>
              <a:gd name="connsiteX12-59" fmla="*/ 4107543 w 8055429"/>
              <a:gd name="connsiteY12-60" fmla="*/ 1374321 h 4262664"/>
              <a:gd name="connsiteX13-61" fmla="*/ 4041775 w 8055429"/>
              <a:gd name="connsiteY13-62" fmla="*/ 1217839 h 4262664"/>
              <a:gd name="connsiteX14-63" fmla="*/ 4005943 w 8055429"/>
              <a:gd name="connsiteY14-64" fmla="*/ 1142093 h 4262664"/>
              <a:gd name="connsiteX15-65" fmla="*/ 3294743 w 8055429"/>
              <a:gd name="connsiteY15-66" fmla="*/ 692150 h 4262664"/>
              <a:gd name="connsiteX16-67" fmla="*/ 3533321 w 8055429"/>
              <a:gd name="connsiteY16-68" fmla="*/ 0 h 4262664"/>
              <a:gd name="connsiteX17" fmla="*/ 8055429 w 8055429"/>
              <a:gd name="connsiteY17" fmla="*/ 2579007 h 4262664"/>
              <a:gd name="connsiteX0-69" fmla="*/ 8055429 w 8055429"/>
              <a:gd name="connsiteY0-70" fmla="*/ 2579007 h 4262664"/>
              <a:gd name="connsiteX1-71" fmla="*/ 8055429 w 8055429"/>
              <a:gd name="connsiteY1-72" fmla="*/ 2506435 h 4262664"/>
              <a:gd name="connsiteX2-73" fmla="*/ 3918857 w 8055429"/>
              <a:gd name="connsiteY2-74" fmla="*/ 4262664 h 4262664"/>
              <a:gd name="connsiteX3-75" fmla="*/ 566057 w 8055429"/>
              <a:gd name="connsiteY3-76" fmla="*/ 2288721 h 4262664"/>
              <a:gd name="connsiteX4-77" fmla="*/ 406400 w 8055429"/>
              <a:gd name="connsiteY4-78" fmla="*/ 1475921 h 4262664"/>
              <a:gd name="connsiteX5-79" fmla="*/ 0 w 8055429"/>
              <a:gd name="connsiteY5-80" fmla="*/ 1243693 h 4262664"/>
              <a:gd name="connsiteX6-81" fmla="*/ 754743 w 8055429"/>
              <a:gd name="connsiteY6-82" fmla="*/ 329293 h 4262664"/>
              <a:gd name="connsiteX7-83" fmla="*/ 870857 w 8055429"/>
              <a:gd name="connsiteY7-84" fmla="*/ 271235 h 4262664"/>
              <a:gd name="connsiteX8-85" fmla="*/ 725714 w 8055429"/>
              <a:gd name="connsiteY8-86" fmla="*/ 39007 h 4262664"/>
              <a:gd name="connsiteX9-87" fmla="*/ 1553029 w 8055429"/>
              <a:gd name="connsiteY9-88" fmla="*/ 503464 h 4262664"/>
              <a:gd name="connsiteX10-89" fmla="*/ 1814286 w 8055429"/>
              <a:gd name="connsiteY10-90" fmla="*/ 271235 h 4262664"/>
              <a:gd name="connsiteX11-91" fmla="*/ 3962400 w 8055429"/>
              <a:gd name="connsiteY11-92" fmla="*/ 1533978 h 4262664"/>
              <a:gd name="connsiteX12-93" fmla="*/ 4107543 w 8055429"/>
              <a:gd name="connsiteY12-94" fmla="*/ 1374321 h 4262664"/>
              <a:gd name="connsiteX13-95" fmla="*/ 3838575 w 8055429"/>
              <a:gd name="connsiteY13-96" fmla="*/ 1252764 h 4262664"/>
              <a:gd name="connsiteX14-97" fmla="*/ 4005943 w 8055429"/>
              <a:gd name="connsiteY14-98" fmla="*/ 1142093 h 4262664"/>
              <a:gd name="connsiteX15-99" fmla="*/ 3294743 w 8055429"/>
              <a:gd name="connsiteY15-100" fmla="*/ 692150 h 4262664"/>
              <a:gd name="connsiteX16-101" fmla="*/ 3533321 w 8055429"/>
              <a:gd name="connsiteY16-102" fmla="*/ 0 h 4262664"/>
              <a:gd name="connsiteX17-103" fmla="*/ 8055429 w 8055429"/>
              <a:gd name="connsiteY17-104" fmla="*/ 2579007 h 42626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103" y="connsiteY17-104"/>
              </a:cxn>
            </a:cxnLst>
            <a:rect l="l" t="t" r="r" b="b"/>
            <a:pathLst>
              <a:path w="8055429" h="4262664">
                <a:moveTo>
                  <a:pt x="8055429" y="2579007"/>
                </a:moveTo>
                <a:lnTo>
                  <a:pt x="8055429" y="2506435"/>
                </a:lnTo>
                <a:lnTo>
                  <a:pt x="3918857" y="4262664"/>
                </a:lnTo>
                <a:lnTo>
                  <a:pt x="566057" y="2288721"/>
                </a:lnTo>
                <a:lnTo>
                  <a:pt x="406400" y="1475921"/>
                </a:lnTo>
                <a:lnTo>
                  <a:pt x="0" y="1243693"/>
                </a:lnTo>
                <a:lnTo>
                  <a:pt x="754743" y="329293"/>
                </a:lnTo>
                <a:lnTo>
                  <a:pt x="870857" y="271235"/>
                </a:lnTo>
                <a:lnTo>
                  <a:pt x="725714" y="39007"/>
                </a:lnTo>
                <a:lnTo>
                  <a:pt x="1553029" y="503464"/>
                </a:lnTo>
                <a:lnTo>
                  <a:pt x="1814286" y="271235"/>
                </a:lnTo>
                <a:lnTo>
                  <a:pt x="3962400" y="1533978"/>
                </a:lnTo>
                <a:lnTo>
                  <a:pt x="4107543" y="1374321"/>
                </a:lnTo>
                <a:lnTo>
                  <a:pt x="3838575" y="1252764"/>
                </a:lnTo>
                <a:lnTo>
                  <a:pt x="4005943" y="1142093"/>
                </a:lnTo>
                <a:lnTo>
                  <a:pt x="3294743" y="692150"/>
                </a:lnTo>
                <a:lnTo>
                  <a:pt x="3533321" y="0"/>
                </a:lnTo>
                <a:lnTo>
                  <a:pt x="8055429" y="2579007"/>
                </a:lnTo>
                <a:close/>
              </a:path>
            </a:pathLst>
          </a:custGeom>
          <a:gradFill flip="none" rotWithShape="0">
            <a:gsLst>
              <a:gs pos="0">
                <a:schemeClr val="tx1">
                  <a:alpha val="7000"/>
                </a:schemeClr>
              </a:gs>
              <a:gs pos="65000">
                <a:schemeClr val="bg1">
                  <a:lumMod val="95000"/>
                  <a:alpha val="20000"/>
                </a:schemeClr>
              </a:gs>
              <a:gs pos="100000">
                <a:schemeClr val="bg1">
                  <a:lumMod val="95000"/>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62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4" name="Group 2"/>
          <p:cNvGrpSpPr/>
          <p:nvPr/>
        </p:nvGrpSpPr>
        <p:grpSpPr>
          <a:xfrm>
            <a:off x="2902215" y="1906854"/>
            <a:ext cx="3342053" cy="1874420"/>
            <a:chOff x="3860095" y="2322334"/>
            <a:chExt cx="4456070" cy="2499227"/>
          </a:xfrm>
        </p:grpSpPr>
        <p:sp>
          <p:nvSpPr>
            <p:cNvPr id="51" name="Freeform: Shape 188"/>
            <p:cNvSpPr/>
            <p:nvPr/>
          </p:nvSpPr>
          <p:spPr bwMode="auto">
            <a:xfrm flipH="1">
              <a:off x="5875430" y="3563085"/>
              <a:ext cx="1058184" cy="1258476"/>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chemeClr val="bg1"/>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49" name="Freeform: Shape 191"/>
            <p:cNvSpPr/>
            <p:nvPr/>
          </p:nvSpPr>
          <p:spPr bwMode="auto">
            <a:xfrm flipH="1">
              <a:off x="7070096" y="3683615"/>
              <a:ext cx="1246069" cy="1068819"/>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chemeClr val="accent1"/>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47" name="Freeform: Shape 194"/>
            <p:cNvSpPr/>
            <p:nvPr/>
          </p:nvSpPr>
          <p:spPr bwMode="auto">
            <a:xfrm flipH="1">
              <a:off x="7155176" y="2322334"/>
              <a:ext cx="1075909" cy="1258476"/>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chemeClr val="bg1"/>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45" name="Freeform: Shape 197"/>
            <p:cNvSpPr/>
            <p:nvPr/>
          </p:nvSpPr>
          <p:spPr bwMode="auto">
            <a:xfrm flipH="1">
              <a:off x="5123889" y="2391462"/>
              <a:ext cx="1246069" cy="1068819"/>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chemeClr val="accent3"/>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43" name="Freeform: Shape 200"/>
            <p:cNvSpPr/>
            <p:nvPr/>
          </p:nvSpPr>
          <p:spPr bwMode="auto">
            <a:xfrm flipH="1">
              <a:off x="3860095" y="3736790"/>
              <a:ext cx="1246069" cy="1067046"/>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chemeClr val="accent1"/>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41" name="Freeform: Shape 203"/>
            <p:cNvSpPr/>
            <p:nvPr/>
          </p:nvSpPr>
          <p:spPr bwMode="auto">
            <a:xfrm flipH="1">
              <a:off x="3929223" y="2340059"/>
              <a:ext cx="1074136" cy="1258476"/>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chemeClr val="bg1"/>
            </a:solidFill>
            <a:ln w="9525">
              <a:solidFill>
                <a:schemeClr val="bg1">
                  <a:lumMod val="95000"/>
                </a:schemeClr>
              </a:solidFill>
              <a:round/>
            </a:ln>
          </p:spPr>
          <p:txBody>
            <a:bodyPr anchor="ctr">
              <a:scene3d>
                <a:camera prst="orthographicFront"/>
                <a:lightRig rig="threePt" dir="t"/>
              </a:scene3d>
              <a:sp3d contourW="12700"/>
            </a:bodyP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31" name="TextBox 211"/>
            <p:cNvSpPr txBox="1"/>
            <p:nvPr/>
          </p:nvSpPr>
          <p:spPr>
            <a:xfrm rot="20378142">
              <a:off x="4015587" y="3829258"/>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bg1"/>
                  </a:solidFill>
                  <a:latin typeface="方正黑体简体" panose="02010601030101010101" pitchFamily="2" charset="-122"/>
                  <a:ea typeface="方正黑体简体" panose="02010601030101010101" pitchFamily="2" charset="-122"/>
                  <a:cs typeface="+mn-ea"/>
                  <a:sym typeface="+mn-lt"/>
                </a:rPr>
                <a:t>01</a:t>
              </a:r>
            </a:p>
          </p:txBody>
        </p:sp>
        <p:sp>
          <p:nvSpPr>
            <p:cNvPr id="32" name="TextBox 212"/>
            <p:cNvSpPr txBox="1"/>
            <p:nvPr/>
          </p:nvSpPr>
          <p:spPr>
            <a:xfrm rot="3999129">
              <a:off x="4503568" y="2524589"/>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accent1"/>
                  </a:solidFill>
                  <a:latin typeface="方正黑体简体" panose="02010601030101010101" pitchFamily="2" charset="-122"/>
                  <a:ea typeface="方正黑体简体" panose="02010601030101010101" pitchFamily="2" charset="-122"/>
                  <a:cs typeface="+mn-ea"/>
                  <a:sym typeface="+mn-lt"/>
                </a:rPr>
                <a:t>02</a:t>
              </a:r>
            </a:p>
          </p:txBody>
        </p:sp>
        <p:sp>
          <p:nvSpPr>
            <p:cNvPr id="33" name="TextBox 213"/>
            <p:cNvSpPr txBox="1"/>
            <p:nvPr/>
          </p:nvSpPr>
          <p:spPr>
            <a:xfrm rot="20515583">
              <a:off x="5765218" y="2998389"/>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bg1"/>
                  </a:solidFill>
                  <a:latin typeface="方正黑体简体" panose="02010601030101010101" pitchFamily="2" charset="-122"/>
                  <a:ea typeface="方正黑体简体" panose="02010601030101010101" pitchFamily="2" charset="-122"/>
                  <a:cs typeface="+mn-ea"/>
                  <a:sym typeface="+mn-lt"/>
                </a:rPr>
                <a:t>03</a:t>
              </a:r>
            </a:p>
          </p:txBody>
        </p:sp>
        <p:sp>
          <p:nvSpPr>
            <p:cNvPr id="34" name="TextBox 214"/>
            <p:cNvSpPr txBox="1"/>
            <p:nvPr/>
          </p:nvSpPr>
          <p:spPr>
            <a:xfrm rot="1800000">
              <a:off x="6447123" y="4254317"/>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accent1"/>
                  </a:solidFill>
                  <a:latin typeface="方正黑体简体" panose="02010601030101010101" pitchFamily="2" charset="-122"/>
                  <a:ea typeface="方正黑体简体" panose="02010601030101010101" pitchFamily="2" charset="-122"/>
                  <a:cs typeface="+mn-ea"/>
                  <a:sym typeface="+mn-lt"/>
                </a:rPr>
                <a:t>04</a:t>
              </a:r>
            </a:p>
          </p:txBody>
        </p:sp>
        <p:sp>
          <p:nvSpPr>
            <p:cNvPr id="35" name="TextBox 215"/>
            <p:cNvSpPr txBox="1"/>
            <p:nvPr/>
          </p:nvSpPr>
          <p:spPr>
            <a:xfrm rot="1099619">
              <a:off x="7717598" y="3770959"/>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bg1"/>
                  </a:solidFill>
                  <a:latin typeface="方正黑体简体" panose="02010601030101010101" pitchFamily="2" charset="-122"/>
                  <a:ea typeface="方正黑体简体" panose="02010601030101010101" pitchFamily="2" charset="-122"/>
                  <a:cs typeface="+mn-ea"/>
                  <a:sym typeface="+mn-lt"/>
                </a:rPr>
                <a:t>05</a:t>
              </a:r>
            </a:p>
          </p:txBody>
        </p:sp>
        <p:sp>
          <p:nvSpPr>
            <p:cNvPr id="36" name="TextBox 216"/>
            <p:cNvSpPr txBox="1"/>
            <p:nvPr/>
          </p:nvSpPr>
          <p:spPr>
            <a:xfrm rot="17359790">
              <a:off x="7202110" y="2508146"/>
              <a:ext cx="441146" cy="369332"/>
            </a:xfrm>
            <a:prstGeom prst="rect">
              <a:avLst/>
            </a:prstGeom>
            <a:noFill/>
          </p:spPr>
          <p:txBody>
            <a:bodyPr wrap="none">
              <a:normAutofit lnSpcReduction="10000"/>
              <a:scene3d>
                <a:camera prst="orthographicFront"/>
                <a:lightRig rig="threePt" dir="t"/>
              </a:scene3d>
              <a:sp3d contourW="12700"/>
            </a:bodyPr>
            <a:lstStyle/>
            <a:p>
              <a:pPr algn="ctr"/>
              <a:r>
                <a:rPr lang="en-US" sz="1350" dirty="0">
                  <a:solidFill>
                    <a:schemeClr val="accent1"/>
                  </a:solidFill>
                  <a:latin typeface="方正黑体简体" panose="02010601030101010101" pitchFamily="2" charset="-122"/>
                  <a:ea typeface="方正黑体简体" panose="02010601030101010101" pitchFamily="2" charset="-122"/>
                  <a:cs typeface="+mn-ea"/>
                  <a:sym typeface="+mn-lt"/>
                </a:rPr>
                <a:t>06</a:t>
              </a:r>
            </a:p>
          </p:txBody>
        </p:sp>
      </p:grpSp>
      <p:grpSp>
        <p:nvGrpSpPr>
          <p:cNvPr id="19" name="组合 18"/>
          <p:cNvGrpSpPr/>
          <p:nvPr/>
        </p:nvGrpSpPr>
        <p:grpSpPr>
          <a:xfrm>
            <a:off x="6427348" y="1255014"/>
            <a:ext cx="1817060" cy="809615"/>
            <a:chOff x="7523108" y="3331677"/>
            <a:chExt cx="2422746" cy="1079487"/>
          </a:xfrm>
        </p:grpSpPr>
        <p:sp>
          <p:nvSpPr>
            <p:cNvPr id="20" name="矩形 19"/>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1" name="文本框 20"/>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2" name="组合 21"/>
          <p:cNvGrpSpPr/>
          <p:nvPr/>
        </p:nvGrpSpPr>
        <p:grpSpPr>
          <a:xfrm>
            <a:off x="891224" y="1255015"/>
            <a:ext cx="1817060" cy="823272"/>
            <a:chOff x="7523108" y="3331677"/>
            <a:chExt cx="2422746" cy="1097696"/>
          </a:xfrm>
        </p:grpSpPr>
        <p:sp>
          <p:nvSpPr>
            <p:cNvPr id="23" name="矩形 22"/>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4" name="文本框 23"/>
            <p:cNvSpPr txBox="1"/>
            <p:nvPr/>
          </p:nvSpPr>
          <p:spPr>
            <a:xfrm>
              <a:off x="7523108" y="3641465"/>
              <a:ext cx="2422746" cy="787908"/>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5" name="组合 24"/>
          <p:cNvGrpSpPr/>
          <p:nvPr/>
        </p:nvGrpSpPr>
        <p:grpSpPr>
          <a:xfrm>
            <a:off x="6427348" y="2475031"/>
            <a:ext cx="1817060" cy="809615"/>
            <a:chOff x="7523108" y="3331677"/>
            <a:chExt cx="2422746" cy="1079487"/>
          </a:xfrm>
        </p:grpSpPr>
        <p:sp>
          <p:nvSpPr>
            <p:cNvPr id="26" name="矩形 25"/>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7" name="文本框 26"/>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8" name="组合 27"/>
          <p:cNvGrpSpPr/>
          <p:nvPr/>
        </p:nvGrpSpPr>
        <p:grpSpPr>
          <a:xfrm>
            <a:off x="891224" y="2475031"/>
            <a:ext cx="1817060" cy="809615"/>
            <a:chOff x="7523108" y="3331677"/>
            <a:chExt cx="2422746" cy="1079487"/>
          </a:xfrm>
        </p:grpSpPr>
        <p:sp>
          <p:nvSpPr>
            <p:cNvPr id="29" name="矩形 28"/>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0" name="文本框 29"/>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37" name="组合 36"/>
          <p:cNvGrpSpPr/>
          <p:nvPr/>
        </p:nvGrpSpPr>
        <p:grpSpPr>
          <a:xfrm>
            <a:off x="6427348" y="3695050"/>
            <a:ext cx="1817060" cy="823272"/>
            <a:chOff x="7523108" y="3331677"/>
            <a:chExt cx="2422746" cy="1097696"/>
          </a:xfrm>
        </p:grpSpPr>
        <p:sp>
          <p:nvSpPr>
            <p:cNvPr id="38" name="矩形 37"/>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9" name="文本框 38"/>
            <p:cNvSpPr txBox="1"/>
            <p:nvPr/>
          </p:nvSpPr>
          <p:spPr>
            <a:xfrm>
              <a:off x="7523108" y="3641465"/>
              <a:ext cx="2422746" cy="787908"/>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40" name="组合 39"/>
          <p:cNvGrpSpPr/>
          <p:nvPr/>
        </p:nvGrpSpPr>
        <p:grpSpPr>
          <a:xfrm>
            <a:off x="891224" y="3695049"/>
            <a:ext cx="1817060" cy="809615"/>
            <a:chOff x="7523108" y="3331677"/>
            <a:chExt cx="2422746" cy="1079487"/>
          </a:xfrm>
        </p:grpSpPr>
        <p:sp>
          <p:nvSpPr>
            <p:cNvPr id="42" name="矩形 41"/>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4" name="文本框 43"/>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1902471">
            <a:off x="1797011" y="2591127"/>
            <a:ext cx="2239232" cy="1525628"/>
          </a:xfrm>
          <a:custGeom>
            <a:avLst/>
            <a:gdLst>
              <a:gd name="connsiteX0" fmla="*/ 0 w 2985643"/>
              <a:gd name="connsiteY0" fmla="*/ 0 h 2031631"/>
              <a:gd name="connsiteX1" fmla="*/ 2985643 w 2985643"/>
              <a:gd name="connsiteY1" fmla="*/ 0 h 2031631"/>
              <a:gd name="connsiteX2" fmla="*/ 2985643 w 2985643"/>
              <a:gd name="connsiteY2" fmla="*/ 2031631 h 2031631"/>
              <a:gd name="connsiteX3" fmla="*/ 0 w 2985643"/>
              <a:gd name="connsiteY3" fmla="*/ 2031631 h 2031631"/>
              <a:gd name="connsiteX4" fmla="*/ 0 w 2985643"/>
              <a:gd name="connsiteY4" fmla="*/ 0 h 2031631"/>
              <a:gd name="connsiteX0-1" fmla="*/ 0 w 2985643"/>
              <a:gd name="connsiteY0-2" fmla="*/ 0 h 2034171"/>
              <a:gd name="connsiteX1-3" fmla="*/ 2985643 w 2985643"/>
              <a:gd name="connsiteY1-4" fmla="*/ 0 h 2034171"/>
              <a:gd name="connsiteX2-5" fmla="*/ 2985643 w 2985643"/>
              <a:gd name="connsiteY2-6" fmla="*/ 2031631 h 2034171"/>
              <a:gd name="connsiteX3-7" fmla="*/ 831715 w 2985643"/>
              <a:gd name="connsiteY3-8" fmla="*/ 2034171 h 2034171"/>
              <a:gd name="connsiteX4-9" fmla="*/ 0 w 2985643"/>
              <a:gd name="connsiteY4-10" fmla="*/ 2031631 h 2034171"/>
              <a:gd name="connsiteX5" fmla="*/ 0 w 2985643"/>
              <a:gd name="connsiteY5" fmla="*/ 0 h 2034171"/>
              <a:gd name="connsiteX0-11" fmla="*/ 0 w 2985643"/>
              <a:gd name="connsiteY0-12" fmla="*/ 0 h 2034171"/>
              <a:gd name="connsiteX1-13" fmla="*/ 2985643 w 2985643"/>
              <a:gd name="connsiteY1-14" fmla="*/ 0 h 2034171"/>
              <a:gd name="connsiteX2-15" fmla="*/ 2985643 w 2985643"/>
              <a:gd name="connsiteY2-16" fmla="*/ 2031631 h 2034171"/>
              <a:gd name="connsiteX3-17" fmla="*/ 831715 w 2985643"/>
              <a:gd name="connsiteY3-18" fmla="*/ 2034171 h 2034171"/>
              <a:gd name="connsiteX4-19" fmla="*/ 0 w 2985643"/>
              <a:gd name="connsiteY4-20" fmla="*/ 0 h 2034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85643" h="2034171">
                <a:moveTo>
                  <a:pt x="0" y="0"/>
                </a:moveTo>
                <a:lnTo>
                  <a:pt x="2985643" y="0"/>
                </a:lnTo>
                <a:lnTo>
                  <a:pt x="2985643" y="2031631"/>
                </a:lnTo>
                <a:lnTo>
                  <a:pt x="831715" y="2034171"/>
                </a:lnTo>
                <a:lnTo>
                  <a:pt x="0" y="0"/>
                </a:lnTo>
                <a:close/>
              </a:path>
            </a:pathLst>
          </a:custGeom>
          <a:gradFill flip="none" rotWithShape="1">
            <a:gsLst>
              <a:gs pos="0">
                <a:schemeClr val="tx1">
                  <a:lumMod val="50000"/>
                  <a:lumOff val="50000"/>
                  <a:alpha val="86000"/>
                </a:schemeClr>
              </a:gs>
              <a:gs pos="73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49" name="矩形 42"/>
          <p:cNvSpPr/>
          <p:nvPr/>
        </p:nvSpPr>
        <p:spPr>
          <a:xfrm rot="1902471">
            <a:off x="5098110" y="2591129"/>
            <a:ext cx="2239232" cy="1525628"/>
          </a:xfrm>
          <a:custGeom>
            <a:avLst/>
            <a:gdLst>
              <a:gd name="connsiteX0" fmla="*/ 0 w 2985643"/>
              <a:gd name="connsiteY0" fmla="*/ 0 h 2031631"/>
              <a:gd name="connsiteX1" fmla="*/ 2985643 w 2985643"/>
              <a:gd name="connsiteY1" fmla="*/ 0 h 2031631"/>
              <a:gd name="connsiteX2" fmla="*/ 2985643 w 2985643"/>
              <a:gd name="connsiteY2" fmla="*/ 2031631 h 2031631"/>
              <a:gd name="connsiteX3" fmla="*/ 0 w 2985643"/>
              <a:gd name="connsiteY3" fmla="*/ 2031631 h 2031631"/>
              <a:gd name="connsiteX4" fmla="*/ 0 w 2985643"/>
              <a:gd name="connsiteY4" fmla="*/ 0 h 2031631"/>
              <a:gd name="connsiteX0-1" fmla="*/ 0 w 2985643"/>
              <a:gd name="connsiteY0-2" fmla="*/ 0 h 2034171"/>
              <a:gd name="connsiteX1-3" fmla="*/ 2985643 w 2985643"/>
              <a:gd name="connsiteY1-4" fmla="*/ 0 h 2034171"/>
              <a:gd name="connsiteX2-5" fmla="*/ 2985643 w 2985643"/>
              <a:gd name="connsiteY2-6" fmla="*/ 2031631 h 2034171"/>
              <a:gd name="connsiteX3-7" fmla="*/ 831715 w 2985643"/>
              <a:gd name="connsiteY3-8" fmla="*/ 2034171 h 2034171"/>
              <a:gd name="connsiteX4-9" fmla="*/ 0 w 2985643"/>
              <a:gd name="connsiteY4-10" fmla="*/ 2031631 h 2034171"/>
              <a:gd name="connsiteX5" fmla="*/ 0 w 2985643"/>
              <a:gd name="connsiteY5" fmla="*/ 0 h 2034171"/>
              <a:gd name="connsiteX0-11" fmla="*/ 0 w 2985643"/>
              <a:gd name="connsiteY0-12" fmla="*/ 0 h 2034171"/>
              <a:gd name="connsiteX1-13" fmla="*/ 2985643 w 2985643"/>
              <a:gd name="connsiteY1-14" fmla="*/ 0 h 2034171"/>
              <a:gd name="connsiteX2-15" fmla="*/ 2985643 w 2985643"/>
              <a:gd name="connsiteY2-16" fmla="*/ 2031631 h 2034171"/>
              <a:gd name="connsiteX3-17" fmla="*/ 831715 w 2985643"/>
              <a:gd name="connsiteY3-18" fmla="*/ 2034171 h 2034171"/>
              <a:gd name="connsiteX4-19" fmla="*/ 0 w 2985643"/>
              <a:gd name="connsiteY4-20" fmla="*/ 0 h 2034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85643" h="2034171">
                <a:moveTo>
                  <a:pt x="0" y="0"/>
                </a:moveTo>
                <a:lnTo>
                  <a:pt x="2985643" y="0"/>
                </a:lnTo>
                <a:lnTo>
                  <a:pt x="2985643" y="2031631"/>
                </a:lnTo>
                <a:lnTo>
                  <a:pt x="831715" y="2034171"/>
                </a:lnTo>
                <a:lnTo>
                  <a:pt x="0" y="0"/>
                </a:lnTo>
                <a:close/>
              </a:path>
            </a:pathLst>
          </a:custGeom>
          <a:gradFill flip="none" rotWithShape="1">
            <a:gsLst>
              <a:gs pos="0">
                <a:schemeClr val="tx1">
                  <a:lumMod val="50000"/>
                  <a:lumOff val="50000"/>
                  <a:alpha val="86000"/>
                </a:schemeClr>
              </a:gs>
              <a:gs pos="73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0" name="矩形 49"/>
          <p:cNvSpPr/>
          <p:nvPr/>
        </p:nvSpPr>
        <p:spPr>
          <a:xfrm rot="1902471">
            <a:off x="3183655" y="2695834"/>
            <a:ext cx="2676395" cy="1450599"/>
          </a:xfrm>
          <a:custGeom>
            <a:avLst/>
            <a:gdLst>
              <a:gd name="connsiteX0" fmla="*/ 0 w 3720934"/>
              <a:gd name="connsiteY0" fmla="*/ 0 h 1925878"/>
              <a:gd name="connsiteX1" fmla="*/ 3720934 w 3720934"/>
              <a:gd name="connsiteY1" fmla="*/ 0 h 1925878"/>
              <a:gd name="connsiteX2" fmla="*/ 3720934 w 3720934"/>
              <a:gd name="connsiteY2" fmla="*/ 1925878 h 1925878"/>
              <a:gd name="connsiteX3" fmla="*/ 0 w 3720934"/>
              <a:gd name="connsiteY3" fmla="*/ 1925878 h 1925878"/>
              <a:gd name="connsiteX4" fmla="*/ 0 w 3720934"/>
              <a:gd name="connsiteY4" fmla="*/ 0 h 1925878"/>
              <a:gd name="connsiteX0-1" fmla="*/ 0 w 3720934"/>
              <a:gd name="connsiteY0-2" fmla="*/ 3182 h 1929060"/>
              <a:gd name="connsiteX1-3" fmla="*/ 152407 w 3720934"/>
              <a:gd name="connsiteY1-4" fmla="*/ 0 h 1929060"/>
              <a:gd name="connsiteX2-5" fmla="*/ 3720934 w 3720934"/>
              <a:gd name="connsiteY2-6" fmla="*/ 3182 h 1929060"/>
              <a:gd name="connsiteX3-7" fmla="*/ 3720934 w 3720934"/>
              <a:gd name="connsiteY3-8" fmla="*/ 1929060 h 1929060"/>
              <a:gd name="connsiteX4-9" fmla="*/ 0 w 3720934"/>
              <a:gd name="connsiteY4-10" fmla="*/ 1929060 h 1929060"/>
              <a:gd name="connsiteX5" fmla="*/ 0 w 3720934"/>
              <a:gd name="connsiteY5" fmla="*/ 3182 h 1929060"/>
              <a:gd name="connsiteX0-11" fmla="*/ 0 w 3720934"/>
              <a:gd name="connsiteY0-12" fmla="*/ 3182 h 1934132"/>
              <a:gd name="connsiteX1-13" fmla="*/ 152407 w 3720934"/>
              <a:gd name="connsiteY1-14" fmla="*/ 0 h 1934132"/>
              <a:gd name="connsiteX2-15" fmla="*/ 3720934 w 3720934"/>
              <a:gd name="connsiteY2-16" fmla="*/ 3182 h 1934132"/>
              <a:gd name="connsiteX3-17" fmla="*/ 3720934 w 3720934"/>
              <a:gd name="connsiteY3-18" fmla="*/ 1929060 h 1934132"/>
              <a:gd name="connsiteX4-19" fmla="*/ 889943 w 3720934"/>
              <a:gd name="connsiteY4-20" fmla="*/ 1934132 h 1934132"/>
              <a:gd name="connsiteX5-21" fmla="*/ 0 w 3720934"/>
              <a:gd name="connsiteY5-22" fmla="*/ 1929060 h 1934132"/>
              <a:gd name="connsiteX6" fmla="*/ 0 w 3720934"/>
              <a:gd name="connsiteY6" fmla="*/ 3182 h 1934132"/>
              <a:gd name="connsiteX0-23" fmla="*/ 0 w 3720934"/>
              <a:gd name="connsiteY0-24" fmla="*/ 3182 h 1934132"/>
              <a:gd name="connsiteX1-25" fmla="*/ 152407 w 3720934"/>
              <a:gd name="connsiteY1-26" fmla="*/ 0 h 1934132"/>
              <a:gd name="connsiteX2-27" fmla="*/ 3720934 w 3720934"/>
              <a:gd name="connsiteY2-28" fmla="*/ 3182 h 1934132"/>
              <a:gd name="connsiteX3-29" fmla="*/ 3720934 w 3720934"/>
              <a:gd name="connsiteY3-30" fmla="*/ 1929060 h 1934132"/>
              <a:gd name="connsiteX4-31" fmla="*/ 889943 w 3720934"/>
              <a:gd name="connsiteY4-32" fmla="*/ 1934132 h 1934132"/>
              <a:gd name="connsiteX5-33" fmla="*/ 0 w 3720934"/>
              <a:gd name="connsiteY5-34" fmla="*/ 3182 h 1934132"/>
              <a:gd name="connsiteX0-35" fmla="*/ 737536 w 3568527"/>
              <a:gd name="connsiteY0-36" fmla="*/ 1934132 h 1934132"/>
              <a:gd name="connsiteX1-37" fmla="*/ 0 w 3568527"/>
              <a:gd name="connsiteY1-38" fmla="*/ 0 h 1934132"/>
              <a:gd name="connsiteX2-39" fmla="*/ 3568527 w 3568527"/>
              <a:gd name="connsiteY2-40" fmla="*/ 3182 h 1934132"/>
              <a:gd name="connsiteX3-41" fmla="*/ 3568527 w 3568527"/>
              <a:gd name="connsiteY3-42" fmla="*/ 1929060 h 1934132"/>
              <a:gd name="connsiteX4-43" fmla="*/ 737536 w 3568527"/>
              <a:gd name="connsiteY4-44" fmla="*/ 1934132 h 1934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68527" h="1934132">
                <a:moveTo>
                  <a:pt x="737536" y="1934132"/>
                </a:moveTo>
                <a:lnTo>
                  <a:pt x="0" y="0"/>
                </a:lnTo>
                <a:lnTo>
                  <a:pt x="3568527" y="3182"/>
                </a:lnTo>
                <a:lnTo>
                  <a:pt x="3568527" y="1929060"/>
                </a:lnTo>
                <a:lnTo>
                  <a:pt x="737536" y="1934132"/>
                </a:lnTo>
                <a:close/>
              </a:path>
            </a:pathLst>
          </a:custGeom>
          <a:gradFill flip="none" rotWithShape="1">
            <a:gsLst>
              <a:gs pos="0">
                <a:schemeClr val="tx1">
                  <a:lumMod val="50000"/>
                  <a:lumOff val="50000"/>
                  <a:alpha val="86000"/>
                </a:schemeClr>
              </a:gs>
              <a:gs pos="73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1" name="矩形 49"/>
          <p:cNvSpPr/>
          <p:nvPr/>
        </p:nvSpPr>
        <p:spPr>
          <a:xfrm rot="1902471">
            <a:off x="6472783" y="2695834"/>
            <a:ext cx="2676395" cy="1450599"/>
          </a:xfrm>
          <a:custGeom>
            <a:avLst/>
            <a:gdLst>
              <a:gd name="connsiteX0" fmla="*/ 0 w 3720934"/>
              <a:gd name="connsiteY0" fmla="*/ 0 h 1925878"/>
              <a:gd name="connsiteX1" fmla="*/ 3720934 w 3720934"/>
              <a:gd name="connsiteY1" fmla="*/ 0 h 1925878"/>
              <a:gd name="connsiteX2" fmla="*/ 3720934 w 3720934"/>
              <a:gd name="connsiteY2" fmla="*/ 1925878 h 1925878"/>
              <a:gd name="connsiteX3" fmla="*/ 0 w 3720934"/>
              <a:gd name="connsiteY3" fmla="*/ 1925878 h 1925878"/>
              <a:gd name="connsiteX4" fmla="*/ 0 w 3720934"/>
              <a:gd name="connsiteY4" fmla="*/ 0 h 1925878"/>
              <a:gd name="connsiteX0-1" fmla="*/ 0 w 3720934"/>
              <a:gd name="connsiteY0-2" fmla="*/ 3182 h 1929060"/>
              <a:gd name="connsiteX1-3" fmla="*/ 152407 w 3720934"/>
              <a:gd name="connsiteY1-4" fmla="*/ 0 h 1929060"/>
              <a:gd name="connsiteX2-5" fmla="*/ 3720934 w 3720934"/>
              <a:gd name="connsiteY2-6" fmla="*/ 3182 h 1929060"/>
              <a:gd name="connsiteX3-7" fmla="*/ 3720934 w 3720934"/>
              <a:gd name="connsiteY3-8" fmla="*/ 1929060 h 1929060"/>
              <a:gd name="connsiteX4-9" fmla="*/ 0 w 3720934"/>
              <a:gd name="connsiteY4-10" fmla="*/ 1929060 h 1929060"/>
              <a:gd name="connsiteX5" fmla="*/ 0 w 3720934"/>
              <a:gd name="connsiteY5" fmla="*/ 3182 h 1929060"/>
              <a:gd name="connsiteX0-11" fmla="*/ 0 w 3720934"/>
              <a:gd name="connsiteY0-12" fmla="*/ 3182 h 1934132"/>
              <a:gd name="connsiteX1-13" fmla="*/ 152407 w 3720934"/>
              <a:gd name="connsiteY1-14" fmla="*/ 0 h 1934132"/>
              <a:gd name="connsiteX2-15" fmla="*/ 3720934 w 3720934"/>
              <a:gd name="connsiteY2-16" fmla="*/ 3182 h 1934132"/>
              <a:gd name="connsiteX3-17" fmla="*/ 3720934 w 3720934"/>
              <a:gd name="connsiteY3-18" fmla="*/ 1929060 h 1934132"/>
              <a:gd name="connsiteX4-19" fmla="*/ 889943 w 3720934"/>
              <a:gd name="connsiteY4-20" fmla="*/ 1934132 h 1934132"/>
              <a:gd name="connsiteX5-21" fmla="*/ 0 w 3720934"/>
              <a:gd name="connsiteY5-22" fmla="*/ 1929060 h 1934132"/>
              <a:gd name="connsiteX6" fmla="*/ 0 w 3720934"/>
              <a:gd name="connsiteY6" fmla="*/ 3182 h 1934132"/>
              <a:gd name="connsiteX0-23" fmla="*/ 0 w 3720934"/>
              <a:gd name="connsiteY0-24" fmla="*/ 3182 h 1934132"/>
              <a:gd name="connsiteX1-25" fmla="*/ 152407 w 3720934"/>
              <a:gd name="connsiteY1-26" fmla="*/ 0 h 1934132"/>
              <a:gd name="connsiteX2-27" fmla="*/ 3720934 w 3720934"/>
              <a:gd name="connsiteY2-28" fmla="*/ 3182 h 1934132"/>
              <a:gd name="connsiteX3-29" fmla="*/ 3720934 w 3720934"/>
              <a:gd name="connsiteY3-30" fmla="*/ 1929060 h 1934132"/>
              <a:gd name="connsiteX4-31" fmla="*/ 889943 w 3720934"/>
              <a:gd name="connsiteY4-32" fmla="*/ 1934132 h 1934132"/>
              <a:gd name="connsiteX5-33" fmla="*/ 0 w 3720934"/>
              <a:gd name="connsiteY5-34" fmla="*/ 3182 h 1934132"/>
              <a:gd name="connsiteX0-35" fmla="*/ 737536 w 3568527"/>
              <a:gd name="connsiteY0-36" fmla="*/ 1934132 h 1934132"/>
              <a:gd name="connsiteX1-37" fmla="*/ 0 w 3568527"/>
              <a:gd name="connsiteY1-38" fmla="*/ 0 h 1934132"/>
              <a:gd name="connsiteX2-39" fmla="*/ 3568527 w 3568527"/>
              <a:gd name="connsiteY2-40" fmla="*/ 3182 h 1934132"/>
              <a:gd name="connsiteX3-41" fmla="*/ 3568527 w 3568527"/>
              <a:gd name="connsiteY3-42" fmla="*/ 1929060 h 1934132"/>
              <a:gd name="connsiteX4-43" fmla="*/ 737536 w 3568527"/>
              <a:gd name="connsiteY4-44" fmla="*/ 1934132 h 1934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68527" h="1934132">
                <a:moveTo>
                  <a:pt x="737536" y="1934132"/>
                </a:moveTo>
                <a:lnTo>
                  <a:pt x="0" y="0"/>
                </a:lnTo>
                <a:lnTo>
                  <a:pt x="3568527" y="3182"/>
                </a:lnTo>
                <a:lnTo>
                  <a:pt x="3568527" y="1929060"/>
                </a:lnTo>
                <a:lnTo>
                  <a:pt x="737536" y="1934132"/>
                </a:lnTo>
                <a:close/>
              </a:path>
            </a:pathLst>
          </a:custGeom>
          <a:gradFill flip="none" rotWithShape="1">
            <a:gsLst>
              <a:gs pos="0">
                <a:schemeClr val="tx1">
                  <a:lumMod val="50000"/>
                  <a:lumOff val="50000"/>
                  <a:alpha val="86000"/>
                </a:schemeClr>
              </a:gs>
              <a:gs pos="73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3" name="任意多边形 32"/>
          <p:cNvSpPr/>
          <p:nvPr/>
        </p:nvSpPr>
        <p:spPr>
          <a:xfrm>
            <a:off x="1517938" y="2084625"/>
            <a:ext cx="1153886" cy="1153886"/>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4" name="任意多边形 33"/>
          <p:cNvSpPr/>
          <p:nvPr/>
        </p:nvSpPr>
        <p:spPr>
          <a:xfrm>
            <a:off x="3166965" y="2532288"/>
            <a:ext cx="1153886" cy="1153886"/>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5" name="任意多边形 34"/>
          <p:cNvSpPr/>
          <p:nvPr/>
        </p:nvSpPr>
        <p:spPr>
          <a:xfrm>
            <a:off x="4809292" y="2084625"/>
            <a:ext cx="1153886" cy="1153886"/>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6" name="任意多边形 35"/>
          <p:cNvSpPr/>
          <p:nvPr/>
        </p:nvSpPr>
        <p:spPr>
          <a:xfrm>
            <a:off x="6481858" y="2532288"/>
            <a:ext cx="1153886" cy="1153886"/>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3" name="组合 2"/>
          <p:cNvGrpSpPr/>
          <p:nvPr/>
        </p:nvGrpSpPr>
        <p:grpSpPr>
          <a:xfrm>
            <a:off x="1460131" y="2046375"/>
            <a:ext cx="6220745" cy="1707182"/>
            <a:chOff x="1946841" y="2651241"/>
            <a:chExt cx="8294326" cy="2276243"/>
          </a:xfrm>
        </p:grpSpPr>
        <p:sp>
          <p:nvSpPr>
            <p:cNvPr id="26" name="MH_SubTitle_1"/>
            <p:cNvSpPr/>
            <p:nvPr>
              <p:custDataLst>
                <p:tags r:id="rId2"/>
              </p:custDataLst>
            </p:nvPr>
          </p:nvSpPr>
          <p:spPr>
            <a:xfrm>
              <a:off x="1946841" y="2651241"/>
              <a:ext cx="1700024" cy="2276243"/>
            </a:xfrm>
            <a:custGeom>
              <a:avLst/>
              <a:gdLst>
                <a:gd name="connsiteX0" fmla="*/ 848292 w 1696584"/>
                <a:gd name="connsiteY0" fmla="*/ 102876 h 2273362"/>
                <a:gd name="connsiteX1" fmla="*/ 102876 w 1696584"/>
                <a:gd name="connsiteY1" fmla="*/ 848291 h 2273362"/>
                <a:gd name="connsiteX2" fmla="*/ 848292 w 1696584"/>
                <a:gd name="connsiteY2" fmla="*/ 1593706 h 2273362"/>
                <a:gd name="connsiteX3" fmla="*/ 1593709 w 1696584"/>
                <a:gd name="connsiteY3" fmla="*/ 848291 h 2273362"/>
                <a:gd name="connsiteX4" fmla="*/ 848292 w 1696584"/>
                <a:gd name="connsiteY4" fmla="*/ 102876 h 2273362"/>
                <a:gd name="connsiteX5" fmla="*/ 848293 w 1696584"/>
                <a:gd name="connsiteY5" fmla="*/ 0 h 2273362"/>
                <a:gd name="connsiteX6" fmla="*/ 1448126 w 1696584"/>
                <a:gd name="connsiteY6" fmla="*/ 248458 h 2273362"/>
                <a:gd name="connsiteX7" fmla="*/ 1448125 w 1696584"/>
                <a:gd name="connsiteY7" fmla="*/ 1448123 h 2273362"/>
                <a:gd name="connsiteX8" fmla="*/ 848291 w 1696584"/>
                <a:gd name="connsiteY8" fmla="*/ 2273362 h 2273362"/>
                <a:gd name="connsiteX9" fmla="*/ 248459 w 1696584"/>
                <a:gd name="connsiteY9" fmla="*/ 1448124 h 2273362"/>
                <a:gd name="connsiteX10" fmla="*/ 248460 w 1696584"/>
                <a:gd name="connsiteY10" fmla="*/ 248458 h 2273362"/>
                <a:gd name="connsiteX11" fmla="*/ 848293 w 1696584"/>
                <a:gd name="connsiteY11" fmla="*/ 0 h 22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6584" h="2273362">
                  <a:moveTo>
                    <a:pt x="848292" y="102876"/>
                  </a:moveTo>
                  <a:cubicBezTo>
                    <a:pt x="436611" y="102876"/>
                    <a:pt x="102877" y="436610"/>
                    <a:pt x="102876" y="848291"/>
                  </a:cubicBezTo>
                  <a:cubicBezTo>
                    <a:pt x="102877" y="1259972"/>
                    <a:pt x="436611" y="1593706"/>
                    <a:pt x="848292" y="1593706"/>
                  </a:cubicBezTo>
                  <a:cubicBezTo>
                    <a:pt x="1259974" y="1593706"/>
                    <a:pt x="1593708" y="1259972"/>
                    <a:pt x="1593709" y="848291"/>
                  </a:cubicBezTo>
                  <a:cubicBezTo>
                    <a:pt x="1593708" y="436610"/>
                    <a:pt x="1259974" y="102876"/>
                    <a:pt x="848292" y="102876"/>
                  </a:cubicBezTo>
                  <a:close/>
                  <a:moveTo>
                    <a:pt x="848293" y="0"/>
                  </a:moveTo>
                  <a:cubicBezTo>
                    <a:pt x="1065390" y="-1"/>
                    <a:pt x="1282486" y="82819"/>
                    <a:pt x="1448126" y="248458"/>
                  </a:cubicBezTo>
                  <a:cubicBezTo>
                    <a:pt x="1779404" y="579736"/>
                    <a:pt x="1779404" y="1116845"/>
                    <a:pt x="1448125" y="1448123"/>
                  </a:cubicBezTo>
                  <a:cubicBezTo>
                    <a:pt x="1210613" y="1685636"/>
                    <a:pt x="1010668" y="1960714"/>
                    <a:pt x="848291" y="2273362"/>
                  </a:cubicBezTo>
                  <a:cubicBezTo>
                    <a:pt x="685915" y="1960715"/>
                    <a:pt x="485971" y="1685636"/>
                    <a:pt x="248459" y="1448124"/>
                  </a:cubicBezTo>
                  <a:cubicBezTo>
                    <a:pt x="-82819" y="1116846"/>
                    <a:pt x="-82819" y="579738"/>
                    <a:pt x="248460" y="248458"/>
                  </a:cubicBezTo>
                  <a:cubicBezTo>
                    <a:pt x="414100" y="82819"/>
                    <a:pt x="631197" y="-1"/>
                    <a:pt x="848293" y="0"/>
                  </a:cubicBezTo>
                  <a:close/>
                </a:path>
              </a:pathLst>
            </a:custGeom>
            <a:solidFill>
              <a:schemeClr val="accent1"/>
            </a:solidFill>
            <a:ln w="25400" cap="flat" cmpd="sng" algn="ctr">
              <a:solidFill>
                <a:schemeClr val="bg1">
                  <a:lumMod val="95000"/>
                </a:schemeClr>
              </a:solidFill>
              <a:prstDash val="solid"/>
            </a:ln>
            <a:effectLst/>
          </p:spPr>
          <p:txBody>
            <a:bodyPr lIns="0" tIns="0" rIns="0" bIns="513000" anchor="ctr">
              <a:normAutofit/>
            </a:bodyPr>
            <a:lstStyle/>
            <a:p>
              <a:pPr algn="ctr">
                <a:defRPr/>
              </a:pPr>
              <a:endParaRPr lang="zh-CN" altLang="en-US" sz="1500" kern="0" dirty="0">
                <a:solidFill>
                  <a:schemeClr val="accent1">
                    <a:lumMod val="75000"/>
                  </a:schemeClr>
                </a:solidFill>
                <a:latin typeface="方正黑体简体" panose="02010601030101010101" pitchFamily="2" charset="-122"/>
                <a:ea typeface="方正黑体简体" panose="02010601030101010101" pitchFamily="2" charset="-122"/>
                <a:cs typeface="+mn-ea"/>
                <a:sym typeface="+mn-lt"/>
              </a:endParaRPr>
            </a:p>
          </p:txBody>
        </p:sp>
        <p:sp>
          <p:nvSpPr>
            <p:cNvPr id="24" name="MH_SubTitle_2"/>
            <p:cNvSpPr/>
            <p:nvPr>
              <p:custDataLst>
                <p:tags r:id="rId3"/>
              </p:custDataLst>
            </p:nvPr>
          </p:nvSpPr>
          <p:spPr>
            <a:xfrm flipV="1">
              <a:off x="4198030" y="2702242"/>
              <a:ext cx="1623075" cy="2174241"/>
            </a:xfrm>
            <a:custGeom>
              <a:avLst/>
              <a:gdLst>
                <a:gd name="connsiteX0" fmla="*/ 809755 w 1619509"/>
                <a:gd name="connsiteY0" fmla="*/ 98200 h 2170088"/>
                <a:gd name="connsiteX1" fmla="*/ 98201 w 1619509"/>
                <a:gd name="connsiteY1" fmla="*/ 809753 h 2170088"/>
                <a:gd name="connsiteX2" fmla="*/ 809755 w 1619509"/>
                <a:gd name="connsiteY2" fmla="*/ 1521305 h 2170088"/>
                <a:gd name="connsiteX3" fmla="*/ 1521308 w 1619509"/>
                <a:gd name="connsiteY3" fmla="*/ 809753 h 2170088"/>
                <a:gd name="connsiteX4" fmla="*/ 809755 w 1619509"/>
                <a:gd name="connsiteY4" fmla="*/ 98200 h 2170088"/>
                <a:gd name="connsiteX5" fmla="*/ 809755 w 1619509"/>
                <a:gd name="connsiteY5" fmla="*/ 0 h 2170088"/>
                <a:gd name="connsiteX6" fmla="*/ 1382339 w 1619509"/>
                <a:gd name="connsiteY6" fmla="*/ 237171 h 2170088"/>
                <a:gd name="connsiteX7" fmla="*/ 1382338 w 1619509"/>
                <a:gd name="connsiteY7" fmla="*/ 1382338 h 2170088"/>
                <a:gd name="connsiteX8" fmla="*/ 809754 w 1619509"/>
                <a:gd name="connsiteY8" fmla="*/ 2170088 h 2170088"/>
                <a:gd name="connsiteX9" fmla="*/ 237170 w 1619509"/>
                <a:gd name="connsiteY9" fmla="*/ 1382339 h 2170088"/>
                <a:gd name="connsiteX10" fmla="*/ 237171 w 1619509"/>
                <a:gd name="connsiteY10" fmla="*/ 237172 h 2170088"/>
                <a:gd name="connsiteX11" fmla="*/ 809755 w 1619509"/>
                <a:gd name="connsiteY11" fmla="*/ 0 h 217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509" h="2170088">
                  <a:moveTo>
                    <a:pt x="809755" y="98200"/>
                  </a:moveTo>
                  <a:cubicBezTo>
                    <a:pt x="416774" y="98200"/>
                    <a:pt x="98201" y="416773"/>
                    <a:pt x="98201" y="809753"/>
                  </a:cubicBezTo>
                  <a:cubicBezTo>
                    <a:pt x="98201" y="1202732"/>
                    <a:pt x="416774" y="1521305"/>
                    <a:pt x="809755" y="1521305"/>
                  </a:cubicBezTo>
                  <a:cubicBezTo>
                    <a:pt x="1202735" y="1521305"/>
                    <a:pt x="1521308" y="1202732"/>
                    <a:pt x="1521308" y="809753"/>
                  </a:cubicBezTo>
                  <a:cubicBezTo>
                    <a:pt x="1521307" y="416774"/>
                    <a:pt x="1202734" y="98201"/>
                    <a:pt x="809755" y="98200"/>
                  </a:cubicBezTo>
                  <a:close/>
                  <a:moveTo>
                    <a:pt x="809755" y="0"/>
                  </a:moveTo>
                  <a:cubicBezTo>
                    <a:pt x="1016990" y="0"/>
                    <a:pt x="1224224" y="79056"/>
                    <a:pt x="1382339" y="237171"/>
                  </a:cubicBezTo>
                  <a:cubicBezTo>
                    <a:pt x="1698567" y="553400"/>
                    <a:pt x="1698567" y="1066109"/>
                    <a:pt x="1382338" y="1382338"/>
                  </a:cubicBezTo>
                  <a:cubicBezTo>
                    <a:pt x="1155616" y="1609061"/>
                    <a:pt x="964754" y="1871644"/>
                    <a:pt x="809754" y="2170088"/>
                  </a:cubicBezTo>
                  <a:cubicBezTo>
                    <a:pt x="654754" y="1871644"/>
                    <a:pt x="463892" y="1609061"/>
                    <a:pt x="237170" y="1382339"/>
                  </a:cubicBezTo>
                  <a:cubicBezTo>
                    <a:pt x="-79058" y="1066110"/>
                    <a:pt x="-79058" y="553401"/>
                    <a:pt x="237171" y="237172"/>
                  </a:cubicBezTo>
                  <a:cubicBezTo>
                    <a:pt x="395286" y="79057"/>
                    <a:pt x="602521" y="0"/>
                    <a:pt x="809755" y="0"/>
                  </a:cubicBezTo>
                  <a:close/>
                </a:path>
              </a:pathLst>
            </a:custGeom>
            <a:solidFill>
              <a:schemeClr val="bg1"/>
            </a:solidFill>
            <a:ln w="25400" cap="flat" cmpd="sng" algn="ctr">
              <a:solidFill>
                <a:schemeClr val="bg1">
                  <a:lumMod val="95000"/>
                </a:schemeClr>
              </a:solidFill>
              <a:prstDash val="solid"/>
            </a:ln>
            <a:effectLst/>
          </p:spPr>
          <p:txBody>
            <a:bodyPr lIns="0" tIns="0" rIns="0" bIns="513000" anchor="ctr">
              <a:normAutofit/>
            </a:bodyPr>
            <a:lstStyle/>
            <a:p>
              <a:pPr algn="ctr">
                <a:defRPr/>
              </a:pPr>
              <a:endParaRPr lang="zh-CN" altLang="en-US" sz="1500" kern="0" dirty="0">
                <a:solidFill>
                  <a:schemeClr val="accent2">
                    <a:lumMod val="75000"/>
                  </a:schemeClr>
                </a:solidFill>
                <a:latin typeface="方正黑体简体" panose="02010601030101010101" pitchFamily="2" charset="-122"/>
                <a:ea typeface="方正黑体简体" panose="02010601030101010101" pitchFamily="2" charset="-122"/>
                <a:cs typeface="+mn-ea"/>
                <a:sym typeface="+mn-lt"/>
              </a:endParaRPr>
            </a:p>
          </p:txBody>
        </p:sp>
        <p:sp>
          <p:nvSpPr>
            <p:cNvPr id="25" name="MH_SubTitle_3"/>
            <p:cNvSpPr/>
            <p:nvPr>
              <p:custDataLst>
                <p:tags r:id="rId4"/>
              </p:custDataLst>
            </p:nvPr>
          </p:nvSpPr>
          <p:spPr>
            <a:xfrm>
              <a:off x="6372270" y="2678083"/>
              <a:ext cx="1658866" cy="2222558"/>
            </a:xfrm>
            <a:custGeom>
              <a:avLst/>
              <a:gdLst>
                <a:gd name="connsiteX0" fmla="*/ 828301 w 1656601"/>
                <a:gd name="connsiteY0" fmla="*/ 100450 h 2219787"/>
                <a:gd name="connsiteX1" fmla="*/ 100451 w 1656601"/>
                <a:gd name="connsiteY1" fmla="*/ 828299 h 2219787"/>
                <a:gd name="connsiteX2" fmla="*/ 828301 w 1656601"/>
                <a:gd name="connsiteY2" fmla="*/ 1556147 h 2219787"/>
                <a:gd name="connsiteX3" fmla="*/ 1556150 w 1656601"/>
                <a:gd name="connsiteY3" fmla="*/ 828299 h 2219787"/>
                <a:gd name="connsiteX4" fmla="*/ 828301 w 1656601"/>
                <a:gd name="connsiteY4" fmla="*/ 100450 h 2219787"/>
                <a:gd name="connsiteX5" fmla="*/ 828301 w 1656601"/>
                <a:gd name="connsiteY5" fmla="*/ 0 h 2219787"/>
                <a:gd name="connsiteX6" fmla="*/ 1413998 w 1656601"/>
                <a:gd name="connsiteY6" fmla="*/ 242603 h 2219787"/>
                <a:gd name="connsiteX7" fmla="*/ 1413997 w 1656601"/>
                <a:gd name="connsiteY7" fmla="*/ 1413997 h 2219787"/>
                <a:gd name="connsiteX8" fmla="*/ 828300 w 1656601"/>
                <a:gd name="connsiteY8" fmla="*/ 2219787 h 2219787"/>
                <a:gd name="connsiteX9" fmla="*/ 242603 w 1656601"/>
                <a:gd name="connsiteY9" fmla="*/ 1413998 h 2219787"/>
                <a:gd name="connsiteX10" fmla="*/ 242604 w 1656601"/>
                <a:gd name="connsiteY10" fmla="*/ 242604 h 2219787"/>
                <a:gd name="connsiteX11" fmla="*/ 828301 w 1656601"/>
                <a:gd name="connsiteY11" fmla="*/ 0 h 22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01" h="2219787">
                  <a:moveTo>
                    <a:pt x="828301" y="100450"/>
                  </a:moveTo>
                  <a:cubicBezTo>
                    <a:pt x="426320" y="100450"/>
                    <a:pt x="100450" y="426319"/>
                    <a:pt x="100451" y="828299"/>
                  </a:cubicBezTo>
                  <a:cubicBezTo>
                    <a:pt x="100451" y="1230278"/>
                    <a:pt x="426320" y="1556147"/>
                    <a:pt x="828301" y="1556147"/>
                  </a:cubicBezTo>
                  <a:cubicBezTo>
                    <a:pt x="1230281" y="1556147"/>
                    <a:pt x="1556150" y="1230278"/>
                    <a:pt x="1556150" y="828299"/>
                  </a:cubicBezTo>
                  <a:cubicBezTo>
                    <a:pt x="1556149" y="426319"/>
                    <a:pt x="1230280" y="100451"/>
                    <a:pt x="828301" y="100450"/>
                  </a:cubicBezTo>
                  <a:close/>
                  <a:moveTo>
                    <a:pt x="828301" y="0"/>
                  </a:moveTo>
                  <a:cubicBezTo>
                    <a:pt x="1040282" y="0"/>
                    <a:pt x="1252263" y="80868"/>
                    <a:pt x="1413998" y="242603"/>
                  </a:cubicBezTo>
                  <a:cubicBezTo>
                    <a:pt x="1737469" y="566074"/>
                    <a:pt x="1737469" y="1090525"/>
                    <a:pt x="1413997" y="1413997"/>
                  </a:cubicBezTo>
                  <a:cubicBezTo>
                    <a:pt x="1182083" y="1645912"/>
                    <a:pt x="986850" y="1914508"/>
                    <a:pt x="828300" y="2219787"/>
                  </a:cubicBezTo>
                  <a:cubicBezTo>
                    <a:pt x="669750" y="1914508"/>
                    <a:pt x="474518" y="1645912"/>
                    <a:pt x="242603" y="1413998"/>
                  </a:cubicBezTo>
                  <a:cubicBezTo>
                    <a:pt x="-80868" y="1090527"/>
                    <a:pt x="-80868" y="566075"/>
                    <a:pt x="242604" y="242604"/>
                  </a:cubicBezTo>
                  <a:cubicBezTo>
                    <a:pt x="404340" y="80868"/>
                    <a:pt x="616321" y="0"/>
                    <a:pt x="828301" y="0"/>
                  </a:cubicBezTo>
                  <a:close/>
                </a:path>
              </a:pathLst>
            </a:custGeom>
            <a:solidFill>
              <a:schemeClr val="accent3"/>
            </a:solidFill>
            <a:ln w="25400" cap="flat" cmpd="sng" algn="ctr">
              <a:solidFill>
                <a:schemeClr val="bg1">
                  <a:lumMod val="95000"/>
                </a:schemeClr>
              </a:solidFill>
              <a:prstDash val="solid"/>
            </a:ln>
            <a:effectLst/>
          </p:spPr>
          <p:txBody>
            <a:bodyPr lIns="0" tIns="0" rIns="0" bIns="513000" anchor="ctr">
              <a:normAutofit/>
            </a:bodyPr>
            <a:lstStyle/>
            <a:p>
              <a:pPr algn="ctr">
                <a:defRPr/>
              </a:pPr>
              <a:endParaRPr lang="zh-CN" altLang="en-US" sz="1500" kern="0" dirty="0">
                <a:solidFill>
                  <a:schemeClr val="accent3">
                    <a:lumMod val="75000"/>
                  </a:schemeClr>
                </a:solidFill>
                <a:latin typeface="方正黑体简体" panose="02010601030101010101" pitchFamily="2" charset="-122"/>
                <a:ea typeface="方正黑体简体" panose="02010601030101010101" pitchFamily="2" charset="-122"/>
                <a:cs typeface="+mn-ea"/>
                <a:sym typeface="+mn-lt"/>
              </a:endParaRPr>
            </a:p>
          </p:txBody>
        </p:sp>
        <p:sp>
          <p:nvSpPr>
            <p:cNvPr id="11" name="MH_SubTitle_4"/>
            <p:cNvSpPr/>
            <p:nvPr>
              <p:custDataLst>
                <p:tags r:id="rId5"/>
              </p:custDataLst>
            </p:nvPr>
          </p:nvSpPr>
          <p:spPr>
            <a:xfrm flipV="1">
              <a:off x="8582302" y="2677189"/>
              <a:ext cx="1658865" cy="2224347"/>
            </a:xfrm>
            <a:custGeom>
              <a:avLst/>
              <a:gdLst>
                <a:gd name="connsiteX0" fmla="*/ 828301 w 1656601"/>
                <a:gd name="connsiteY0" fmla="*/ 100450 h 2219787"/>
                <a:gd name="connsiteX1" fmla="*/ 100451 w 1656601"/>
                <a:gd name="connsiteY1" fmla="*/ 828299 h 2219787"/>
                <a:gd name="connsiteX2" fmla="*/ 828301 w 1656601"/>
                <a:gd name="connsiteY2" fmla="*/ 1556147 h 2219787"/>
                <a:gd name="connsiteX3" fmla="*/ 1556150 w 1656601"/>
                <a:gd name="connsiteY3" fmla="*/ 828299 h 2219787"/>
                <a:gd name="connsiteX4" fmla="*/ 828301 w 1656601"/>
                <a:gd name="connsiteY4" fmla="*/ 100450 h 2219787"/>
                <a:gd name="connsiteX5" fmla="*/ 828301 w 1656601"/>
                <a:gd name="connsiteY5" fmla="*/ 0 h 2219787"/>
                <a:gd name="connsiteX6" fmla="*/ 1413998 w 1656601"/>
                <a:gd name="connsiteY6" fmla="*/ 242603 h 2219787"/>
                <a:gd name="connsiteX7" fmla="*/ 1413997 w 1656601"/>
                <a:gd name="connsiteY7" fmla="*/ 1413997 h 2219787"/>
                <a:gd name="connsiteX8" fmla="*/ 828300 w 1656601"/>
                <a:gd name="connsiteY8" fmla="*/ 2219787 h 2219787"/>
                <a:gd name="connsiteX9" fmla="*/ 242603 w 1656601"/>
                <a:gd name="connsiteY9" fmla="*/ 1413998 h 2219787"/>
                <a:gd name="connsiteX10" fmla="*/ 242604 w 1656601"/>
                <a:gd name="connsiteY10" fmla="*/ 242604 h 2219787"/>
                <a:gd name="connsiteX11" fmla="*/ 828301 w 1656601"/>
                <a:gd name="connsiteY11" fmla="*/ 0 h 22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601" h="2219787">
                  <a:moveTo>
                    <a:pt x="828301" y="100450"/>
                  </a:moveTo>
                  <a:cubicBezTo>
                    <a:pt x="426320" y="100450"/>
                    <a:pt x="100450" y="426319"/>
                    <a:pt x="100451" y="828299"/>
                  </a:cubicBezTo>
                  <a:cubicBezTo>
                    <a:pt x="100451" y="1230278"/>
                    <a:pt x="426320" y="1556147"/>
                    <a:pt x="828301" y="1556147"/>
                  </a:cubicBezTo>
                  <a:cubicBezTo>
                    <a:pt x="1230281" y="1556147"/>
                    <a:pt x="1556150" y="1230278"/>
                    <a:pt x="1556150" y="828299"/>
                  </a:cubicBezTo>
                  <a:cubicBezTo>
                    <a:pt x="1556149" y="426319"/>
                    <a:pt x="1230280" y="100451"/>
                    <a:pt x="828301" y="100450"/>
                  </a:cubicBezTo>
                  <a:close/>
                  <a:moveTo>
                    <a:pt x="828301" y="0"/>
                  </a:moveTo>
                  <a:cubicBezTo>
                    <a:pt x="1040282" y="0"/>
                    <a:pt x="1252263" y="80868"/>
                    <a:pt x="1413998" y="242603"/>
                  </a:cubicBezTo>
                  <a:cubicBezTo>
                    <a:pt x="1737469" y="566074"/>
                    <a:pt x="1737469" y="1090525"/>
                    <a:pt x="1413997" y="1413997"/>
                  </a:cubicBezTo>
                  <a:cubicBezTo>
                    <a:pt x="1182083" y="1645912"/>
                    <a:pt x="986850" y="1914508"/>
                    <a:pt x="828300" y="2219787"/>
                  </a:cubicBezTo>
                  <a:cubicBezTo>
                    <a:pt x="669750" y="1914508"/>
                    <a:pt x="474518" y="1645912"/>
                    <a:pt x="242603" y="1413998"/>
                  </a:cubicBezTo>
                  <a:cubicBezTo>
                    <a:pt x="-80868" y="1090527"/>
                    <a:pt x="-80868" y="566075"/>
                    <a:pt x="242604" y="242604"/>
                  </a:cubicBezTo>
                  <a:cubicBezTo>
                    <a:pt x="404340" y="80868"/>
                    <a:pt x="616321" y="0"/>
                    <a:pt x="828301" y="0"/>
                  </a:cubicBezTo>
                  <a:close/>
                </a:path>
              </a:pathLst>
            </a:custGeom>
            <a:solidFill>
              <a:schemeClr val="bg1"/>
            </a:solidFill>
            <a:ln w="25400" cap="flat" cmpd="sng" algn="ctr">
              <a:solidFill>
                <a:schemeClr val="bg1">
                  <a:lumMod val="95000"/>
                </a:schemeClr>
              </a:solidFill>
              <a:prstDash val="solid"/>
            </a:ln>
            <a:effectLst/>
          </p:spPr>
          <p:txBody>
            <a:bodyPr lIns="0" tIns="0" rIns="0" bIns="513000" anchor="ctr">
              <a:normAutofit/>
            </a:bodyPr>
            <a:lstStyle/>
            <a:p>
              <a:pPr algn="ctr">
                <a:defRPr/>
              </a:pPr>
              <a:endParaRPr lang="zh-CN" altLang="en-US" sz="1500" kern="0" dirty="0">
                <a:solidFill>
                  <a:schemeClr val="accent4">
                    <a:lumMod val="75000"/>
                  </a:schemeClr>
                </a:solidFill>
                <a:latin typeface="方正黑体简体" panose="02010601030101010101" pitchFamily="2" charset="-122"/>
                <a:ea typeface="方正黑体简体" panose="02010601030101010101" pitchFamily="2" charset="-122"/>
                <a:cs typeface="+mn-ea"/>
                <a:sym typeface="+mn-lt"/>
              </a:endParaRPr>
            </a:p>
          </p:txBody>
        </p:sp>
      </p:grpSp>
      <p:grpSp>
        <p:nvGrpSpPr>
          <p:cNvPr id="15" name="组合 14"/>
          <p:cNvGrpSpPr/>
          <p:nvPr/>
        </p:nvGrpSpPr>
        <p:grpSpPr>
          <a:xfrm>
            <a:off x="2698383" y="1096380"/>
            <a:ext cx="2146865" cy="809617"/>
            <a:chOff x="7303238" y="3331677"/>
            <a:chExt cx="2862486" cy="1079487"/>
          </a:xfrm>
        </p:grpSpPr>
        <p:sp>
          <p:nvSpPr>
            <p:cNvPr id="16" name="矩形 15"/>
            <p:cNvSpPr/>
            <p:nvPr/>
          </p:nvSpPr>
          <p:spPr>
            <a:xfrm>
              <a:off x="7613494"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17" name="文本框 16"/>
            <p:cNvSpPr txBox="1"/>
            <p:nvPr/>
          </p:nvSpPr>
          <p:spPr>
            <a:xfrm>
              <a:off x="7303238" y="3641467"/>
              <a:ext cx="2862486" cy="76969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18" name="组合 17"/>
          <p:cNvGrpSpPr/>
          <p:nvPr/>
        </p:nvGrpSpPr>
        <p:grpSpPr>
          <a:xfrm>
            <a:off x="5974983" y="1096380"/>
            <a:ext cx="2146865" cy="809617"/>
            <a:chOff x="7303238" y="3331677"/>
            <a:chExt cx="2862486" cy="1079487"/>
          </a:xfrm>
        </p:grpSpPr>
        <p:sp>
          <p:nvSpPr>
            <p:cNvPr id="19" name="矩形 18"/>
            <p:cNvSpPr/>
            <p:nvPr/>
          </p:nvSpPr>
          <p:spPr>
            <a:xfrm>
              <a:off x="7613494"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0" name="文本框 19"/>
            <p:cNvSpPr txBox="1"/>
            <p:nvPr/>
          </p:nvSpPr>
          <p:spPr>
            <a:xfrm>
              <a:off x="7303238" y="3641467"/>
              <a:ext cx="2862486" cy="76969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1" name="组合 20"/>
          <p:cNvGrpSpPr/>
          <p:nvPr/>
        </p:nvGrpSpPr>
        <p:grpSpPr>
          <a:xfrm>
            <a:off x="1036585" y="3945514"/>
            <a:ext cx="2146865" cy="823274"/>
            <a:chOff x="7303238" y="3331677"/>
            <a:chExt cx="2862486" cy="1097697"/>
          </a:xfrm>
        </p:grpSpPr>
        <p:sp>
          <p:nvSpPr>
            <p:cNvPr id="22" name="矩形 21"/>
            <p:cNvSpPr/>
            <p:nvPr/>
          </p:nvSpPr>
          <p:spPr>
            <a:xfrm>
              <a:off x="7613494"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3" name="文本框 22"/>
            <p:cNvSpPr txBox="1"/>
            <p:nvPr/>
          </p:nvSpPr>
          <p:spPr>
            <a:xfrm>
              <a:off x="7303238" y="3641467"/>
              <a:ext cx="2862486" cy="78790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7" name="组合 26"/>
          <p:cNvGrpSpPr/>
          <p:nvPr/>
        </p:nvGrpSpPr>
        <p:grpSpPr>
          <a:xfrm>
            <a:off x="4313185" y="3945514"/>
            <a:ext cx="2146865" cy="823274"/>
            <a:chOff x="7303238" y="3331677"/>
            <a:chExt cx="2862486" cy="1097697"/>
          </a:xfrm>
        </p:grpSpPr>
        <p:sp>
          <p:nvSpPr>
            <p:cNvPr id="28" name="矩形 27"/>
            <p:cNvSpPr/>
            <p:nvPr/>
          </p:nvSpPr>
          <p:spPr>
            <a:xfrm>
              <a:off x="7613494" y="3331677"/>
              <a:ext cx="2241974" cy="39429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9" name="文本框 28"/>
            <p:cNvSpPr txBox="1"/>
            <p:nvPr/>
          </p:nvSpPr>
          <p:spPr>
            <a:xfrm>
              <a:off x="7303238" y="3641467"/>
              <a:ext cx="2862486" cy="78790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5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2500"/>
                            </p:stCondLst>
                            <p:childTnLst>
                              <p:par>
                                <p:cTn id="56" presetID="53" presetClass="entr" presetSubtype="16"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50" grpId="0" animBg="1"/>
      <p:bldP spid="51"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400643">
            <a:off x="5107682" y="3788242"/>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rot="1400643">
            <a:off x="3410212" y="3788242"/>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4" name="矩形 3"/>
          <p:cNvSpPr/>
          <p:nvPr/>
        </p:nvSpPr>
        <p:spPr>
          <a:xfrm rot="1400643">
            <a:off x="5126629" y="2132163"/>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5" name="矩形 4"/>
          <p:cNvSpPr/>
          <p:nvPr/>
        </p:nvSpPr>
        <p:spPr>
          <a:xfrm rot="1400643">
            <a:off x="3410211" y="2132163"/>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grpSp>
        <p:nvGrpSpPr>
          <p:cNvPr id="6" name="组合 4"/>
          <p:cNvGrpSpPr/>
          <p:nvPr/>
        </p:nvGrpSpPr>
        <p:grpSpPr>
          <a:xfrm>
            <a:off x="4996275" y="1621727"/>
            <a:ext cx="3399889" cy="842218"/>
            <a:chOff x="6678540" y="2002809"/>
            <a:chExt cx="4534584" cy="1122957"/>
          </a:xfrm>
        </p:grpSpPr>
        <p:sp>
          <p:nvSpPr>
            <p:cNvPr id="7" name="Oval 8"/>
            <p:cNvSpPr>
              <a:spLocks noChangeArrowheads="1"/>
            </p:cNvSpPr>
            <p:nvPr/>
          </p:nvSpPr>
          <p:spPr bwMode="auto">
            <a:xfrm rot="2700000">
              <a:off x="6675661" y="2055695"/>
              <a:ext cx="1072950" cy="1067191"/>
            </a:xfrm>
            <a:prstGeom prst="rect">
              <a:avLst/>
            </a:prstGeom>
            <a:solidFill>
              <a:srgbClr val="123E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sp>
          <p:nvSpPr>
            <p:cNvPr id="9" name="TextBox 76"/>
            <p:cNvSpPr txBox="1"/>
            <p:nvPr/>
          </p:nvSpPr>
          <p:spPr>
            <a:xfrm>
              <a:off x="8097944" y="2002809"/>
              <a:ext cx="2284695" cy="369161"/>
            </a:xfrm>
            <a:prstGeom prst="rect">
              <a:avLst/>
            </a:prstGeom>
            <a:noFill/>
            <a:effectLst/>
          </p:spPr>
          <p:txBody>
            <a:bodyPr wrap="square" rtlCol="0">
              <a:sp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Add title here</a:t>
              </a:r>
              <a:endParaRPr lang="id-ID" altLang="zh-CN" sz="1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0" name="文本框 9"/>
            <p:cNvSpPr txBox="1"/>
            <p:nvPr/>
          </p:nvSpPr>
          <p:spPr>
            <a:xfrm>
              <a:off x="8097944" y="2319884"/>
              <a:ext cx="3115180" cy="548100"/>
            </a:xfrm>
            <a:prstGeom prst="rect">
              <a:avLst/>
            </a:prstGeom>
            <a:noFill/>
            <a:effectLst/>
          </p:spPr>
          <p:txBody>
            <a:bodyPr wrap="square" rtlCol="0">
              <a:sp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11" name="组合 3"/>
          <p:cNvGrpSpPr/>
          <p:nvPr/>
        </p:nvGrpSpPr>
        <p:grpSpPr>
          <a:xfrm>
            <a:off x="4994838" y="3330555"/>
            <a:ext cx="3401327" cy="804713"/>
            <a:chOff x="6676621" y="4281248"/>
            <a:chExt cx="4536503" cy="1072950"/>
          </a:xfrm>
        </p:grpSpPr>
        <p:sp>
          <p:nvSpPr>
            <p:cNvPr id="12" name="Oval 6"/>
            <p:cNvSpPr>
              <a:spLocks noChangeArrowheads="1"/>
            </p:cNvSpPr>
            <p:nvPr/>
          </p:nvSpPr>
          <p:spPr bwMode="auto">
            <a:xfrm rot="2700000">
              <a:off x="6675661" y="4282208"/>
              <a:ext cx="1072950" cy="107103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13"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sp>
          <p:nvSpPr>
            <p:cNvPr id="14" name="TextBox 76"/>
            <p:cNvSpPr txBox="1"/>
            <p:nvPr/>
          </p:nvSpPr>
          <p:spPr>
            <a:xfrm>
              <a:off x="8097945" y="4324588"/>
              <a:ext cx="2284695" cy="369161"/>
            </a:xfrm>
            <a:prstGeom prst="rect">
              <a:avLst/>
            </a:prstGeom>
            <a:noFill/>
            <a:effectLst/>
          </p:spPr>
          <p:txBody>
            <a:bodyPr wrap="square" rtlCol="0">
              <a:sp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Add title here</a:t>
              </a:r>
              <a:endParaRPr lang="id-ID" altLang="zh-CN" sz="1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5" name="文本框 14"/>
            <p:cNvSpPr txBox="1"/>
            <p:nvPr/>
          </p:nvSpPr>
          <p:spPr>
            <a:xfrm>
              <a:off x="8097945" y="4641662"/>
              <a:ext cx="3115179" cy="548100"/>
            </a:xfrm>
            <a:prstGeom prst="rect">
              <a:avLst/>
            </a:prstGeom>
            <a:noFill/>
            <a:effectLst/>
          </p:spPr>
          <p:txBody>
            <a:bodyPr wrap="square" rtlCol="0">
              <a:sp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16" name="组合 1"/>
          <p:cNvGrpSpPr/>
          <p:nvPr/>
        </p:nvGrpSpPr>
        <p:grpSpPr>
          <a:xfrm>
            <a:off x="719573" y="1621728"/>
            <a:ext cx="3404601" cy="840778"/>
            <a:chOff x="974509" y="2002809"/>
            <a:chExt cx="4540869" cy="1121037"/>
          </a:xfrm>
        </p:grpSpPr>
        <p:sp>
          <p:nvSpPr>
            <p:cNvPr id="17" name="Oval 7"/>
            <p:cNvSpPr>
              <a:spLocks noChangeArrowheads="1"/>
            </p:cNvSpPr>
            <p:nvPr/>
          </p:nvSpPr>
          <p:spPr bwMode="auto">
            <a:xfrm rot="2700000">
              <a:off x="4447228" y="2055695"/>
              <a:ext cx="1069110" cy="106719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18" name="组合 55"/>
            <p:cNvGrpSpPr/>
            <p:nvPr/>
          </p:nvGrpSpPr>
          <p:grpSpPr>
            <a:xfrm>
              <a:off x="4716835" y="2320478"/>
              <a:ext cx="537625" cy="537627"/>
              <a:chOff x="3191434" y="2145028"/>
              <a:chExt cx="359165" cy="359165"/>
            </a:xfrm>
            <a:solidFill>
              <a:schemeClr val="bg1"/>
            </a:solidFill>
            <a:effectLst/>
          </p:grpSpPr>
          <p:sp>
            <p:nvSpPr>
              <p:cNvPr id="21"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sp>
            <p:nvSpPr>
              <p:cNvPr id="22"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sp>
            <p:nvSpPr>
              <p:cNvPr id="23"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grpSp>
        <p:sp>
          <p:nvSpPr>
            <p:cNvPr id="19" name="TextBox 76"/>
            <p:cNvSpPr txBox="1"/>
            <p:nvPr/>
          </p:nvSpPr>
          <p:spPr>
            <a:xfrm>
              <a:off x="1775520" y="2002809"/>
              <a:ext cx="2284694" cy="369161"/>
            </a:xfrm>
            <a:prstGeom prst="rect">
              <a:avLst/>
            </a:prstGeom>
            <a:noFill/>
            <a:effectLst/>
          </p:spPr>
          <p:txBody>
            <a:bodyPr wrap="square" rtlCol="0">
              <a:sp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Add title here</a:t>
              </a:r>
              <a:endParaRPr lang="id-ID" altLang="zh-CN" sz="1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0" name="文本框 19"/>
            <p:cNvSpPr txBox="1"/>
            <p:nvPr/>
          </p:nvSpPr>
          <p:spPr>
            <a:xfrm>
              <a:off x="974509" y="2319884"/>
              <a:ext cx="3115178" cy="548100"/>
            </a:xfrm>
            <a:prstGeom prst="rect">
              <a:avLst/>
            </a:prstGeom>
            <a:noFill/>
            <a:effectLst/>
          </p:spPr>
          <p:txBody>
            <a:bodyPr wrap="square" rtlCol="0">
              <a:spAutoFit/>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24" name="组合 2"/>
          <p:cNvGrpSpPr/>
          <p:nvPr/>
        </p:nvGrpSpPr>
        <p:grpSpPr>
          <a:xfrm>
            <a:off x="719572" y="3331995"/>
            <a:ext cx="3406041" cy="801833"/>
            <a:chOff x="974509" y="4283168"/>
            <a:chExt cx="4542789" cy="1069110"/>
          </a:xfrm>
        </p:grpSpPr>
        <p:sp>
          <p:nvSpPr>
            <p:cNvPr id="25" name="Oval 9"/>
            <p:cNvSpPr>
              <a:spLocks noChangeArrowheads="1"/>
            </p:cNvSpPr>
            <p:nvPr/>
          </p:nvSpPr>
          <p:spPr bwMode="auto">
            <a:xfrm rot="2700000">
              <a:off x="4447228" y="4282208"/>
              <a:ext cx="1069110" cy="1071030"/>
            </a:xfrm>
            <a:prstGeom prst="rect">
              <a:avLst/>
            </a:prstGeom>
            <a:solidFill>
              <a:srgbClr val="123E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26" name="Group 112"/>
            <p:cNvGrpSpPr/>
            <p:nvPr/>
          </p:nvGrpSpPr>
          <p:grpSpPr>
            <a:xfrm>
              <a:off x="4698745" y="4574573"/>
              <a:ext cx="538545" cy="504543"/>
              <a:chOff x="5368132" y="3540125"/>
              <a:chExt cx="465138" cy="435769"/>
            </a:xfrm>
            <a:solidFill>
              <a:schemeClr val="bg1"/>
            </a:solidFill>
            <a:effectLst/>
          </p:grpSpPr>
          <p:sp>
            <p:nvSpPr>
              <p:cNvPr id="2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sp>
            <p:nvSpPr>
              <p:cNvPr id="3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44" tIns="19044" rIns="19044" bIns="19044" anchor="ctr"/>
              <a:lstStyle/>
              <a:p>
                <a:pPr algn="ctr" defTabSz="170815">
                  <a:defRPr/>
                </a:pPr>
                <a:endParaRPr lang="en-US" sz="1100" kern="0" dirty="0">
                  <a:solidFill>
                    <a:srgbClr val="FFFFFF"/>
                  </a:solidFill>
                  <a:effectLst>
                    <a:outerShdw blurRad="38100" dist="38100" dir="2700000" algn="tl">
                      <a:srgbClr val="000000"/>
                    </a:outerShdw>
                  </a:effectLst>
                  <a:latin typeface="方正黑体简体" panose="02010601030101010101" pitchFamily="2" charset="-122"/>
                  <a:ea typeface="方正黑体简体" panose="02010601030101010101" pitchFamily="2" charset="-122"/>
                  <a:cs typeface="+mn-ea"/>
                  <a:sym typeface="+mn-lt"/>
                </a:endParaRPr>
              </a:p>
            </p:txBody>
          </p:sp>
        </p:grpSp>
        <p:sp>
          <p:nvSpPr>
            <p:cNvPr id="27" name="TextBox 76"/>
            <p:cNvSpPr txBox="1"/>
            <p:nvPr/>
          </p:nvSpPr>
          <p:spPr>
            <a:xfrm>
              <a:off x="1804993" y="4324589"/>
              <a:ext cx="2284694" cy="369161"/>
            </a:xfrm>
            <a:prstGeom prst="rect">
              <a:avLst/>
            </a:prstGeom>
            <a:noFill/>
            <a:effectLst/>
          </p:spPr>
          <p:txBody>
            <a:bodyPr wrap="square" rtlCol="0">
              <a:sp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Add title here</a:t>
              </a:r>
              <a:endParaRPr lang="id-ID" altLang="zh-CN" sz="1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8" name="文本框 27"/>
            <p:cNvSpPr txBox="1"/>
            <p:nvPr/>
          </p:nvSpPr>
          <p:spPr>
            <a:xfrm>
              <a:off x="974509" y="4641661"/>
              <a:ext cx="3115178" cy="548100"/>
            </a:xfrm>
            <a:prstGeom prst="rect">
              <a:avLst/>
            </a:prstGeom>
            <a:noFill/>
            <a:effectLst/>
          </p:spPr>
          <p:txBody>
            <a:bodyPr wrap="square" rtlCol="0">
              <a:spAutoFit/>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31" name="组合 5"/>
          <p:cNvGrpSpPr/>
          <p:nvPr/>
        </p:nvGrpSpPr>
        <p:grpSpPr>
          <a:xfrm>
            <a:off x="4025212" y="2384009"/>
            <a:ext cx="1095253" cy="1097561"/>
            <a:chOff x="5383388" y="3019186"/>
            <a:chExt cx="1460788" cy="1463415"/>
          </a:xfrm>
          <a:solidFill>
            <a:schemeClr val="accent1"/>
          </a:solidFill>
        </p:grpSpPr>
        <p:sp>
          <p:nvSpPr>
            <p:cNvPr id="32" name="Oval 7"/>
            <p:cNvSpPr>
              <a:spLocks noChangeArrowheads="1"/>
            </p:cNvSpPr>
            <p:nvPr/>
          </p:nvSpPr>
          <p:spPr bwMode="auto">
            <a:xfrm rot="2700000">
              <a:off x="5382074" y="3020500"/>
              <a:ext cx="1463415" cy="146078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33" name="TextBox 76"/>
            <p:cNvSpPr txBox="1"/>
            <p:nvPr/>
          </p:nvSpPr>
          <p:spPr>
            <a:xfrm>
              <a:off x="5664976" y="3320177"/>
              <a:ext cx="862041" cy="861432"/>
            </a:xfrm>
            <a:prstGeom prst="rect">
              <a:avLst/>
            </a:prstGeom>
            <a:noFill/>
          </p:spPr>
          <p:txBody>
            <a:bodyPr wrap="none" rtlCol="0">
              <a:spAutoFit/>
            </a:bodyPr>
            <a:lstStyle/>
            <a:p>
              <a:pPr algn="ctr"/>
              <a:r>
                <a:rPr lang="zh-CN" altLang="en-US" sz="1800" b="1" dirty="0">
                  <a:solidFill>
                    <a:schemeClr val="bg1"/>
                  </a:solidFill>
                  <a:latin typeface="方正黑体简体" panose="02010601030101010101" pitchFamily="2" charset="-122"/>
                  <a:ea typeface="方正黑体简体" panose="02010601030101010101" pitchFamily="2" charset="-122"/>
                  <a:cs typeface="+mn-ea"/>
                  <a:sym typeface="+mn-lt"/>
                </a:rPr>
                <a:t>Add to</a:t>
              </a:r>
              <a:endParaRPr lang="en-US" altLang="zh-CN" sz="1800" b="1" dirty="0">
                <a:solidFill>
                  <a:schemeClr val="bg1"/>
                </a:solidFill>
                <a:latin typeface="方正黑体简体" panose="02010601030101010101" pitchFamily="2" charset="-122"/>
                <a:ea typeface="方正黑体简体" panose="02010601030101010101" pitchFamily="2" charset="-122"/>
                <a:cs typeface="+mn-ea"/>
                <a:sym typeface="+mn-lt"/>
              </a:endParaRPr>
            </a:p>
            <a:p>
              <a:pPr algn="ctr"/>
              <a:r>
                <a:rPr lang="zh-CN" altLang="en-US" sz="1800" b="1" dirty="0">
                  <a:solidFill>
                    <a:schemeClr val="bg1"/>
                  </a:solidFill>
                  <a:latin typeface="方正黑体简体" panose="02010601030101010101" pitchFamily="2" charset="-122"/>
                  <a:ea typeface="方正黑体简体" panose="02010601030101010101" pitchFamily="2" charset="-122"/>
                  <a:cs typeface="+mn-ea"/>
                  <a:sym typeface="+mn-lt"/>
                </a:rPr>
                <a:t>Title</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rot="1800000">
            <a:off x="1772934" y="3308144"/>
            <a:ext cx="1531612" cy="846578"/>
          </a:xfrm>
          <a:prstGeom prst="rect">
            <a:avLst/>
          </a:prstGeom>
          <a:gradFill>
            <a:gsLst>
              <a:gs pos="0">
                <a:schemeClr val="tx1">
                  <a:lumMod val="65000"/>
                  <a:lumOff val="35000"/>
                  <a:alpha val="62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4" name="矩形 33"/>
          <p:cNvSpPr/>
          <p:nvPr/>
        </p:nvSpPr>
        <p:spPr>
          <a:xfrm rot="1800000">
            <a:off x="4478696" y="3308666"/>
            <a:ext cx="1721509" cy="981714"/>
          </a:xfrm>
          <a:prstGeom prst="rect">
            <a:avLst/>
          </a:prstGeom>
          <a:gradFill>
            <a:gsLst>
              <a:gs pos="0">
                <a:schemeClr val="tx1">
                  <a:lumMod val="65000"/>
                  <a:lumOff val="35000"/>
                  <a:alpha val="62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7" name="矩形 36"/>
          <p:cNvSpPr/>
          <p:nvPr/>
        </p:nvSpPr>
        <p:spPr>
          <a:xfrm rot="1800000">
            <a:off x="7001782" y="2510423"/>
            <a:ext cx="1721509" cy="1122926"/>
          </a:xfrm>
          <a:prstGeom prst="rect">
            <a:avLst/>
          </a:prstGeom>
          <a:gradFill>
            <a:gsLst>
              <a:gs pos="0">
                <a:schemeClr val="tx1">
                  <a:lumMod val="65000"/>
                  <a:lumOff val="35000"/>
                  <a:alpha val="62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grpSp>
        <p:nvGrpSpPr>
          <p:cNvPr id="2" name="组合 1"/>
          <p:cNvGrpSpPr/>
          <p:nvPr/>
        </p:nvGrpSpPr>
        <p:grpSpPr>
          <a:xfrm>
            <a:off x="1453755" y="1109704"/>
            <a:ext cx="6242445" cy="3447174"/>
            <a:chOff x="966788" y="661194"/>
            <a:chExt cx="10139363" cy="5599113"/>
          </a:xfrm>
        </p:grpSpPr>
        <p:sp>
          <p:nvSpPr>
            <p:cNvPr id="19" name="Freeform 47"/>
            <p:cNvSpPr/>
            <p:nvPr/>
          </p:nvSpPr>
          <p:spPr bwMode="auto">
            <a:xfrm>
              <a:off x="1643857" y="2324894"/>
              <a:ext cx="2522538" cy="1703388"/>
            </a:xfrm>
            <a:custGeom>
              <a:avLst/>
              <a:gdLst>
                <a:gd name="T0" fmla="*/ 1 w 1589"/>
                <a:gd name="T1" fmla="*/ 794 h 1073"/>
                <a:gd name="T2" fmla="*/ 795 w 1589"/>
                <a:gd name="T3" fmla="*/ 0 h 1073"/>
                <a:gd name="T4" fmla="*/ 1589 w 1589"/>
                <a:gd name="T5" fmla="*/ 794 h 1073"/>
                <a:gd name="T6" fmla="*/ 1589 w 1589"/>
                <a:gd name="T7" fmla="*/ 1073 h 1073"/>
              </a:gdLst>
              <a:ahLst/>
              <a:cxnLst>
                <a:cxn ang="0">
                  <a:pos x="T0" y="T1"/>
                </a:cxn>
                <a:cxn ang="0">
                  <a:pos x="T2" y="T3"/>
                </a:cxn>
                <a:cxn ang="0">
                  <a:pos x="T4" y="T5"/>
                </a:cxn>
                <a:cxn ang="0">
                  <a:pos x="T6" y="T7"/>
                </a:cxn>
              </a:cxnLst>
              <a:rect l="0" t="0" r="r" b="b"/>
              <a:pathLst>
                <a:path w="1589" h="1073">
                  <a:moveTo>
                    <a:pt x="1" y="794"/>
                  </a:moveTo>
                  <a:cubicBezTo>
                    <a:pt x="0" y="355"/>
                    <a:pt x="356" y="0"/>
                    <a:pt x="795" y="0"/>
                  </a:cubicBezTo>
                  <a:cubicBezTo>
                    <a:pt x="1233" y="0"/>
                    <a:pt x="1589" y="355"/>
                    <a:pt x="1589" y="794"/>
                  </a:cubicBezTo>
                  <a:cubicBezTo>
                    <a:pt x="1589" y="1073"/>
                    <a:pt x="1589" y="1073"/>
                    <a:pt x="1589" y="1073"/>
                  </a:cubicBezTo>
                </a:path>
              </a:pathLst>
            </a:custGeom>
            <a:noFill/>
            <a:ln w="38100" cap="flat">
              <a:solidFill>
                <a:schemeClr val="bg1">
                  <a:lumMod val="8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0" name="Freeform 48"/>
            <p:cNvSpPr/>
            <p:nvPr/>
          </p:nvSpPr>
          <p:spPr bwMode="auto">
            <a:xfrm>
              <a:off x="8135144" y="846932"/>
              <a:ext cx="2055813" cy="1389063"/>
            </a:xfrm>
            <a:custGeom>
              <a:avLst/>
              <a:gdLst>
                <a:gd name="T0" fmla="*/ 0 w 1295"/>
                <a:gd name="T1" fmla="*/ 647 h 875"/>
                <a:gd name="T2" fmla="*/ 648 w 1295"/>
                <a:gd name="T3" fmla="*/ 0 h 875"/>
                <a:gd name="T4" fmla="*/ 1295 w 1295"/>
                <a:gd name="T5" fmla="*/ 647 h 875"/>
                <a:gd name="T6" fmla="*/ 1295 w 1295"/>
                <a:gd name="T7" fmla="*/ 875 h 875"/>
              </a:gdLst>
              <a:ahLst/>
              <a:cxnLst>
                <a:cxn ang="0">
                  <a:pos x="T0" y="T1"/>
                </a:cxn>
                <a:cxn ang="0">
                  <a:pos x="T2" y="T3"/>
                </a:cxn>
                <a:cxn ang="0">
                  <a:pos x="T4" y="T5"/>
                </a:cxn>
                <a:cxn ang="0">
                  <a:pos x="T6" y="T7"/>
                </a:cxn>
              </a:cxnLst>
              <a:rect l="0" t="0" r="r" b="b"/>
              <a:pathLst>
                <a:path w="1295" h="875">
                  <a:moveTo>
                    <a:pt x="0" y="647"/>
                  </a:moveTo>
                  <a:cubicBezTo>
                    <a:pt x="0" y="290"/>
                    <a:pt x="290" y="0"/>
                    <a:pt x="648" y="0"/>
                  </a:cubicBezTo>
                  <a:cubicBezTo>
                    <a:pt x="1005" y="0"/>
                    <a:pt x="1295" y="290"/>
                    <a:pt x="1295" y="647"/>
                  </a:cubicBezTo>
                  <a:cubicBezTo>
                    <a:pt x="1295" y="875"/>
                    <a:pt x="1295" y="875"/>
                    <a:pt x="1295" y="875"/>
                  </a:cubicBezTo>
                </a:path>
              </a:pathLst>
            </a:custGeom>
            <a:noFill/>
            <a:ln w="38100" cap="flat">
              <a:solidFill>
                <a:schemeClr val="bg1">
                  <a:lumMod val="8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1" name="Freeform 49"/>
            <p:cNvSpPr/>
            <p:nvPr/>
          </p:nvSpPr>
          <p:spPr bwMode="auto">
            <a:xfrm>
              <a:off x="4164807" y="1929607"/>
              <a:ext cx="3970338" cy="4146550"/>
            </a:xfrm>
            <a:custGeom>
              <a:avLst/>
              <a:gdLst>
                <a:gd name="T0" fmla="*/ 1 w 2502"/>
                <a:gd name="T1" fmla="*/ 1361 h 2612"/>
                <a:gd name="T2" fmla="*/ 1252 w 2502"/>
                <a:gd name="T3" fmla="*/ 2612 h 2612"/>
                <a:gd name="T4" fmla="*/ 2502 w 2502"/>
                <a:gd name="T5" fmla="*/ 1361 h 2612"/>
                <a:gd name="T6" fmla="*/ 2502 w 2502"/>
                <a:gd name="T7" fmla="*/ 0 h 2612"/>
              </a:gdLst>
              <a:ahLst/>
              <a:cxnLst>
                <a:cxn ang="0">
                  <a:pos x="T0" y="T1"/>
                </a:cxn>
                <a:cxn ang="0">
                  <a:pos x="T2" y="T3"/>
                </a:cxn>
                <a:cxn ang="0">
                  <a:pos x="T4" y="T5"/>
                </a:cxn>
                <a:cxn ang="0">
                  <a:pos x="T6" y="T7"/>
                </a:cxn>
              </a:cxnLst>
              <a:rect l="0" t="0" r="r" b="b"/>
              <a:pathLst>
                <a:path w="2502" h="2612">
                  <a:moveTo>
                    <a:pt x="1" y="1361"/>
                  </a:moveTo>
                  <a:cubicBezTo>
                    <a:pt x="0" y="2052"/>
                    <a:pt x="561" y="2612"/>
                    <a:pt x="1252" y="2612"/>
                  </a:cubicBezTo>
                  <a:cubicBezTo>
                    <a:pt x="1942" y="2612"/>
                    <a:pt x="2502" y="2052"/>
                    <a:pt x="2502" y="1361"/>
                  </a:cubicBezTo>
                  <a:cubicBezTo>
                    <a:pt x="2502" y="0"/>
                    <a:pt x="2502" y="0"/>
                    <a:pt x="2502" y="0"/>
                  </a:cubicBezTo>
                </a:path>
              </a:pathLst>
            </a:custGeom>
            <a:noFill/>
            <a:ln w="38100" cap="flat">
              <a:solidFill>
                <a:schemeClr val="bg1">
                  <a:lumMod val="8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2" name="Oval 50"/>
            <p:cNvSpPr>
              <a:spLocks noChangeArrowheads="1"/>
            </p:cNvSpPr>
            <p:nvPr/>
          </p:nvSpPr>
          <p:spPr bwMode="auto">
            <a:xfrm>
              <a:off x="9273382" y="2248694"/>
              <a:ext cx="1832769" cy="1833563"/>
            </a:xfrm>
            <a:prstGeom prst="ellipse">
              <a:avLst/>
            </a:prstGeom>
            <a:solidFill>
              <a:srgbClr val="123E61"/>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3" name="Freeform 51"/>
            <p:cNvSpPr>
              <a:spLocks noEditPoints="1"/>
            </p:cNvSpPr>
            <p:nvPr/>
          </p:nvSpPr>
          <p:spPr bwMode="auto">
            <a:xfrm>
              <a:off x="9824244" y="2745582"/>
              <a:ext cx="731838" cy="838200"/>
            </a:xfrm>
            <a:custGeom>
              <a:avLst/>
              <a:gdLst>
                <a:gd name="T0" fmla="*/ 20 w 461"/>
                <a:gd name="T1" fmla="*/ 295 h 528"/>
                <a:gd name="T2" fmla="*/ 20 w 461"/>
                <a:gd name="T3" fmla="*/ 498 h 528"/>
                <a:gd name="T4" fmla="*/ 49 w 461"/>
                <a:gd name="T5" fmla="*/ 528 h 528"/>
                <a:gd name="T6" fmla="*/ 213 w 461"/>
                <a:gd name="T7" fmla="*/ 528 h 528"/>
                <a:gd name="T8" fmla="*/ 213 w 461"/>
                <a:gd name="T9" fmla="*/ 265 h 528"/>
                <a:gd name="T10" fmla="*/ 49 w 461"/>
                <a:gd name="T11" fmla="*/ 265 h 528"/>
                <a:gd name="T12" fmla="*/ 20 w 461"/>
                <a:gd name="T13" fmla="*/ 295 h 528"/>
                <a:gd name="T14" fmla="*/ 412 w 461"/>
                <a:gd name="T15" fmla="*/ 265 h 528"/>
                <a:gd name="T16" fmla="*/ 249 w 461"/>
                <a:gd name="T17" fmla="*/ 265 h 528"/>
                <a:gd name="T18" fmla="*/ 249 w 461"/>
                <a:gd name="T19" fmla="*/ 528 h 528"/>
                <a:gd name="T20" fmla="*/ 412 w 461"/>
                <a:gd name="T21" fmla="*/ 528 h 528"/>
                <a:gd name="T22" fmla="*/ 442 w 461"/>
                <a:gd name="T23" fmla="*/ 498 h 528"/>
                <a:gd name="T24" fmla="*/ 442 w 461"/>
                <a:gd name="T25" fmla="*/ 295 h 528"/>
                <a:gd name="T26" fmla="*/ 412 w 461"/>
                <a:gd name="T27" fmla="*/ 265 h 528"/>
                <a:gd name="T28" fmla="*/ 431 w 461"/>
                <a:gd name="T29" fmla="*/ 115 h 528"/>
                <a:gd name="T30" fmla="*/ 249 w 461"/>
                <a:gd name="T31" fmla="*/ 115 h 528"/>
                <a:gd name="T32" fmla="*/ 249 w 461"/>
                <a:gd name="T33" fmla="*/ 232 h 528"/>
                <a:gd name="T34" fmla="*/ 431 w 461"/>
                <a:gd name="T35" fmla="*/ 232 h 528"/>
                <a:gd name="T36" fmla="*/ 461 w 461"/>
                <a:gd name="T37" fmla="*/ 202 h 528"/>
                <a:gd name="T38" fmla="*/ 461 w 461"/>
                <a:gd name="T39" fmla="*/ 144 h 528"/>
                <a:gd name="T40" fmla="*/ 431 w 461"/>
                <a:gd name="T41" fmla="*/ 115 h 528"/>
                <a:gd name="T42" fmla="*/ 0 w 461"/>
                <a:gd name="T43" fmla="*/ 144 h 528"/>
                <a:gd name="T44" fmla="*/ 0 w 461"/>
                <a:gd name="T45" fmla="*/ 202 h 528"/>
                <a:gd name="T46" fmla="*/ 30 w 461"/>
                <a:gd name="T47" fmla="*/ 232 h 528"/>
                <a:gd name="T48" fmla="*/ 213 w 461"/>
                <a:gd name="T49" fmla="*/ 232 h 528"/>
                <a:gd name="T50" fmla="*/ 213 w 461"/>
                <a:gd name="T51" fmla="*/ 115 h 528"/>
                <a:gd name="T52" fmla="*/ 30 w 461"/>
                <a:gd name="T53" fmla="*/ 115 h 528"/>
                <a:gd name="T54" fmla="*/ 0 w 461"/>
                <a:gd name="T55" fmla="*/ 144 h 528"/>
                <a:gd name="T56" fmla="*/ 394 w 461"/>
                <a:gd name="T57" fmla="*/ 73 h 528"/>
                <a:gd name="T58" fmla="*/ 398 w 461"/>
                <a:gd name="T59" fmla="*/ 49 h 528"/>
                <a:gd name="T60" fmla="*/ 320 w 461"/>
                <a:gd name="T61" fmla="*/ 0 h 528"/>
                <a:gd name="T62" fmla="*/ 272 w 461"/>
                <a:gd name="T63" fmla="*/ 16 h 528"/>
                <a:gd name="T64" fmla="*/ 229 w 461"/>
                <a:gd name="T65" fmla="*/ 71 h 528"/>
                <a:gd name="T66" fmla="*/ 185 w 461"/>
                <a:gd name="T67" fmla="*/ 16 h 528"/>
                <a:gd name="T68" fmla="*/ 137 w 461"/>
                <a:gd name="T69" fmla="*/ 0 h 528"/>
                <a:gd name="T70" fmla="*/ 59 w 461"/>
                <a:gd name="T71" fmla="*/ 49 h 528"/>
                <a:gd name="T72" fmla="*/ 63 w 461"/>
                <a:gd name="T73" fmla="*/ 73 h 528"/>
                <a:gd name="T74" fmla="*/ 213 w 461"/>
                <a:gd name="T75" fmla="*/ 109 h 528"/>
                <a:gd name="T76" fmla="*/ 226 w 461"/>
                <a:gd name="T77" fmla="*/ 109 h 528"/>
                <a:gd name="T78" fmla="*/ 226 w 461"/>
                <a:gd name="T79" fmla="*/ 109 h 528"/>
                <a:gd name="T80" fmla="*/ 229 w 461"/>
                <a:gd name="T81" fmla="*/ 109 h 528"/>
                <a:gd name="T82" fmla="*/ 231 w 461"/>
                <a:gd name="T83" fmla="*/ 109 h 528"/>
                <a:gd name="T84" fmla="*/ 231 w 461"/>
                <a:gd name="T85" fmla="*/ 109 h 528"/>
                <a:gd name="T86" fmla="*/ 249 w 461"/>
                <a:gd name="T87" fmla="*/ 108 h 528"/>
                <a:gd name="T88" fmla="*/ 394 w 461"/>
                <a:gd name="T89" fmla="*/ 73 h 528"/>
                <a:gd name="T90" fmla="*/ 290 w 461"/>
                <a:gd name="T91" fmla="*/ 36 h 528"/>
                <a:gd name="T92" fmla="*/ 320 w 461"/>
                <a:gd name="T93" fmla="*/ 27 h 528"/>
                <a:gd name="T94" fmla="*/ 373 w 461"/>
                <a:gd name="T95" fmla="*/ 57 h 528"/>
                <a:gd name="T96" fmla="*/ 253 w 461"/>
                <a:gd name="T97" fmla="*/ 82 h 528"/>
                <a:gd name="T98" fmla="*/ 290 w 461"/>
                <a:gd name="T99" fmla="*/ 36 h 528"/>
                <a:gd name="T100" fmla="*/ 84 w 461"/>
                <a:gd name="T101" fmla="*/ 57 h 528"/>
                <a:gd name="T102" fmla="*/ 137 w 461"/>
                <a:gd name="T103" fmla="*/ 27 h 528"/>
                <a:gd name="T104" fmla="*/ 167 w 461"/>
                <a:gd name="T105" fmla="*/ 36 h 528"/>
                <a:gd name="T106" fmla="*/ 204 w 461"/>
                <a:gd name="T107" fmla="*/ 82 h 528"/>
                <a:gd name="T108" fmla="*/ 84 w 461"/>
                <a:gd name="T109" fmla="*/ 5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528">
                  <a:moveTo>
                    <a:pt x="20" y="295"/>
                  </a:moveTo>
                  <a:cubicBezTo>
                    <a:pt x="20" y="498"/>
                    <a:pt x="20" y="498"/>
                    <a:pt x="20" y="498"/>
                  </a:cubicBezTo>
                  <a:cubicBezTo>
                    <a:pt x="20" y="515"/>
                    <a:pt x="33" y="528"/>
                    <a:pt x="49" y="528"/>
                  </a:cubicBezTo>
                  <a:cubicBezTo>
                    <a:pt x="213" y="528"/>
                    <a:pt x="213" y="528"/>
                    <a:pt x="213" y="528"/>
                  </a:cubicBezTo>
                  <a:cubicBezTo>
                    <a:pt x="213" y="265"/>
                    <a:pt x="213" y="265"/>
                    <a:pt x="213" y="265"/>
                  </a:cubicBezTo>
                  <a:cubicBezTo>
                    <a:pt x="49" y="265"/>
                    <a:pt x="49" y="265"/>
                    <a:pt x="49" y="265"/>
                  </a:cubicBezTo>
                  <a:cubicBezTo>
                    <a:pt x="33" y="265"/>
                    <a:pt x="20" y="279"/>
                    <a:pt x="20" y="295"/>
                  </a:cubicBezTo>
                  <a:close/>
                  <a:moveTo>
                    <a:pt x="412" y="265"/>
                  </a:moveTo>
                  <a:cubicBezTo>
                    <a:pt x="249" y="265"/>
                    <a:pt x="249" y="265"/>
                    <a:pt x="249" y="265"/>
                  </a:cubicBezTo>
                  <a:cubicBezTo>
                    <a:pt x="249" y="528"/>
                    <a:pt x="249" y="528"/>
                    <a:pt x="249" y="528"/>
                  </a:cubicBezTo>
                  <a:cubicBezTo>
                    <a:pt x="412" y="528"/>
                    <a:pt x="412" y="528"/>
                    <a:pt x="412" y="528"/>
                  </a:cubicBezTo>
                  <a:cubicBezTo>
                    <a:pt x="428" y="528"/>
                    <a:pt x="442" y="515"/>
                    <a:pt x="442" y="498"/>
                  </a:cubicBezTo>
                  <a:cubicBezTo>
                    <a:pt x="442" y="295"/>
                    <a:pt x="442" y="295"/>
                    <a:pt x="442" y="295"/>
                  </a:cubicBezTo>
                  <a:cubicBezTo>
                    <a:pt x="442" y="279"/>
                    <a:pt x="428" y="265"/>
                    <a:pt x="412" y="265"/>
                  </a:cubicBezTo>
                  <a:close/>
                  <a:moveTo>
                    <a:pt x="431" y="115"/>
                  </a:moveTo>
                  <a:cubicBezTo>
                    <a:pt x="249" y="115"/>
                    <a:pt x="249" y="115"/>
                    <a:pt x="249" y="115"/>
                  </a:cubicBezTo>
                  <a:cubicBezTo>
                    <a:pt x="249" y="232"/>
                    <a:pt x="249" y="232"/>
                    <a:pt x="249" y="232"/>
                  </a:cubicBezTo>
                  <a:cubicBezTo>
                    <a:pt x="431" y="232"/>
                    <a:pt x="431" y="232"/>
                    <a:pt x="431" y="232"/>
                  </a:cubicBezTo>
                  <a:cubicBezTo>
                    <a:pt x="448" y="232"/>
                    <a:pt x="461" y="219"/>
                    <a:pt x="461" y="202"/>
                  </a:cubicBezTo>
                  <a:cubicBezTo>
                    <a:pt x="461" y="144"/>
                    <a:pt x="461" y="144"/>
                    <a:pt x="461" y="144"/>
                  </a:cubicBezTo>
                  <a:cubicBezTo>
                    <a:pt x="461" y="128"/>
                    <a:pt x="448" y="115"/>
                    <a:pt x="431" y="115"/>
                  </a:cubicBezTo>
                  <a:close/>
                  <a:moveTo>
                    <a:pt x="0" y="144"/>
                  </a:moveTo>
                  <a:cubicBezTo>
                    <a:pt x="0" y="202"/>
                    <a:pt x="0" y="202"/>
                    <a:pt x="0" y="202"/>
                  </a:cubicBezTo>
                  <a:cubicBezTo>
                    <a:pt x="0" y="219"/>
                    <a:pt x="14" y="232"/>
                    <a:pt x="30" y="232"/>
                  </a:cubicBezTo>
                  <a:cubicBezTo>
                    <a:pt x="213" y="232"/>
                    <a:pt x="213" y="232"/>
                    <a:pt x="213" y="232"/>
                  </a:cubicBezTo>
                  <a:cubicBezTo>
                    <a:pt x="213" y="115"/>
                    <a:pt x="213" y="115"/>
                    <a:pt x="213" y="115"/>
                  </a:cubicBezTo>
                  <a:cubicBezTo>
                    <a:pt x="30" y="115"/>
                    <a:pt x="30" y="115"/>
                    <a:pt x="30" y="115"/>
                  </a:cubicBezTo>
                  <a:cubicBezTo>
                    <a:pt x="14" y="115"/>
                    <a:pt x="0" y="128"/>
                    <a:pt x="0" y="144"/>
                  </a:cubicBezTo>
                  <a:close/>
                  <a:moveTo>
                    <a:pt x="394" y="73"/>
                  </a:moveTo>
                  <a:cubicBezTo>
                    <a:pt x="399" y="66"/>
                    <a:pt x="401" y="57"/>
                    <a:pt x="398" y="49"/>
                  </a:cubicBezTo>
                  <a:cubicBezTo>
                    <a:pt x="388" y="16"/>
                    <a:pt x="350" y="0"/>
                    <a:pt x="320" y="0"/>
                  </a:cubicBezTo>
                  <a:cubicBezTo>
                    <a:pt x="300" y="0"/>
                    <a:pt x="283" y="6"/>
                    <a:pt x="272" y="16"/>
                  </a:cubicBezTo>
                  <a:cubicBezTo>
                    <a:pt x="252" y="35"/>
                    <a:pt x="237" y="56"/>
                    <a:pt x="229" y="71"/>
                  </a:cubicBezTo>
                  <a:cubicBezTo>
                    <a:pt x="220" y="56"/>
                    <a:pt x="206" y="35"/>
                    <a:pt x="185" y="16"/>
                  </a:cubicBezTo>
                  <a:cubicBezTo>
                    <a:pt x="174" y="6"/>
                    <a:pt x="157" y="0"/>
                    <a:pt x="137" y="0"/>
                  </a:cubicBezTo>
                  <a:cubicBezTo>
                    <a:pt x="107" y="0"/>
                    <a:pt x="69" y="16"/>
                    <a:pt x="59" y="49"/>
                  </a:cubicBezTo>
                  <a:cubicBezTo>
                    <a:pt x="56" y="57"/>
                    <a:pt x="58" y="66"/>
                    <a:pt x="63" y="73"/>
                  </a:cubicBezTo>
                  <a:cubicBezTo>
                    <a:pt x="68" y="80"/>
                    <a:pt x="96" y="105"/>
                    <a:pt x="213" y="109"/>
                  </a:cubicBezTo>
                  <a:cubicBezTo>
                    <a:pt x="217" y="109"/>
                    <a:pt x="222" y="109"/>
                    <a:pt x="226" y="109"/>
                  </a:cubicBezTo>
                  <a:cubicBezTo>
                    <a:pt x="226" y="109"/>
                    <a:pt x="226" y="109"/>
                    <a:pt x="226" y="109"/>
                  </a:cubicBezTo>
                  <a:cubicBezTo>
                    <a:pt x="227" y="109"/>
                    <a:pt x="228" y="109"/>
                    <a:pt x="229" y="109"/>
                  </a:cubicBezTo>
                  <a:cubicBezTo>
                    <a:pt x="229" y="109"/>
                    <a:pt x="230" y="109"/>
                    <a:pt x="231" y="109"/>
                  </a:cubicBezTo>
                  <a:cubicBezTo>
                    <a:pt x="231" y="109"/>
                    <a:pt x="231" y="109"/>
                    <a:pt x="231" y="109"/>
                  </a:cubicBezTo>
                  <a:cubicBezTo>
                    <a:pt x="237" y="109"/>
                    <a:pt x="243" y="109"/>
                    <a:pt x="249" y="108"/>
                  </a:cubicBezTo>
                  <a:cubicBezTo>
                    <a:pt x="362" y="104"/>
                    <a:pt x="389" y="80"/>
                    <a:pt x="394" y="73"/>
                  </a:cubicBezTo>
                  <a:close/>
                  <a:moveTo>
                    <a:pt x="290" y="36"/>
                  </a:moveTo>
                  <a:cubicBezTo>
                    <a:pt x="296" y="30"/>
                    <a:pt x="307" y="27"/>
                    <a:pt x="320" y="27"/>
                  </a:cubicBezTo>
                  <a:cubicBezTo>
                    <a:pt x="342" y="27"/>
                    <a:pt x="367" y="37"/>
                    <a:pt x="373" y="57"/>
                  </a:cubicBezTo>
                  <a:cubicBezTo>
                    <a:pt x="370" y="66"/>
                    <a:pt x="323" y="78"/>
                    <a:pt x="253" y="82"/>
                  </a:cubicBezTo>
                  <a:cubicBezTo>
                    <a:pt x="261" y="69"/>
                    <a:pt x="273" y="51"/>
                    <a:pt x="290" y="36"/>
                  </a:cubicBezTo>
                  <a:close/>
                  <a:moveTo>
                    <a:pt x="84" y="57"/>
                  </a:moveTo>
                  <a:cubicBezTo>
                    <a:pt x="90" y="37"/>
                    <a:pt x="115" y="27"/>
                    <a:pt x="137" y="27"/>
                  </a:cubicBezTo>
                  <a:cubicBezTo>
                    <a:pt x="150" y="27"/>
                    <a:pt x="161" y="30"/>
                    <a:pt x="167" y="36"/>
                  </a:cubicBezTo>
                  <a:cubicBezTo>
                    <a:pt x="184" y="51"/>
                    <a:pt x="196" y="69"/>
                    <a:pt x="204" y="82"/>
                  </a:cubicBezTo>
                  <a:cubicBezTo>
                    <a:pt x="134" y="78"/>
                    <a:pt x="87" y="66"/>
                    <a:pt x="84" y="57"/>
                  </a:cubicBezTo>
                  <a:close/>
                </a:path>
              </a:pathLst>
            </a:custGeom>
            <a:solidFill>
              <a:schemeClr val="bg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4" name="Freeform 52"/>
            <p:cNvSpPr/>
            <p:nvPr/>
          </p:nvSpPr>
          <p:spPr bwMode="auto">
            <a:xfrm>
              <a:off x="966788" y="3607594"/>
              <a:ext cx="1356519" cy="1355725"/>
            </a:xfrm>
            <a:custGeom>
              <a:avLst/>
              <a:gdLst>
                <a:gd name="T0" fmla="*/ 428 w 855"/>
                <a:gd name="T1" fmla="*/ 0 h 854"/>
                <a:gd name="T2" fmla="*/ 855 w 855"/>
                <a:gd name="T3" fmla="*/ 427 h 854"/>
                <a:gd name="T4" fmla="*/ 428 w 855"/>
                <a:gd name="T5" fmla="*/ 854 h 854"/>
                <a:gd name="T6" fmla="*/ 1 w 855"/>
                <a:gd name="T7" fmla="*/ 427 h 854"/>
                <a:gd name="T8" fmla="*/ 428 w 855"/>
                <a:gd name="T9" fmla="*/ 0 h 854"/>
              </a:gdLst>
              <a:ahLst/>
              <a:cxnLst>
                <a:cxn ang="0">
                  <a:pos x="T0" y="T1"/>
                </a:cxn>
                <a:cxn ang="0">
                  <a:pos x="T2" y="T3"/>
                </a:cxn>
                <a:cxn ang="0">
                  <a:pos x="T4" y="T5"/>
                </a:cxn>
                <a:cxn ang="0">
                  <a:pos x="T6" y="T7"/>
                </a:cxn>
                <a:cxn ang="0">
                  <a:pos x="T8" y="T9"/>
                </a:cxn>
              </a:cxnLst>
              <a:rect l="0" t="0" r="r" b="b"/>
              <a:pathLst>
                <a:path w="855" h="854">
                  <a:moveTo>
                    <a:pt x="428" y="0"/>
                  </a:moveTo>
                  <a:cubicBezTo>
                    <a:pt x="663" y="0"/>
                    <a:pt x="855" y="191"/>
                    <a:pt x="855" y="427"/>
                  </a:cubicBezTo>
                  <a:cubicBezTo>
                    <a:pt x="855" y="663"/>
                    <a:pt x="663" y="854"/>
                    <a:pt x="428" y="854"/>
                  </a:cubicBezTo>
                  <a:cubicBezTo>
                    <a:pt x="192" y="854"/>
                    <a:pt x="0" y="663"/>
                    <a:pt x="1" y="427"/>
                  </a:cubicBezTo>
                  <a:cubicBezTo>
                    <a:pt x="0" y="191"/>
                    <a:pt x="192" y="0"/>
                    <a:pt x="428" y="0"/>
                  </a:cubicBezTo>
                  <a:close/>
                </a:path>
              </a:pathLst>
            </a:custGeom>
            <a:solidFill>
              <a:schemeClr val="accent3"/>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5" name="Freeform 53"/>
            <p:cNvSpPr>
              <a:spLocks noEditPoints="1"/>
            </p:cNvSpPr>
            <p:nvPr/>
          </p:nvSpPr>
          <p:spPr bwMode="auto">
            <a:xfrm>
              <a:off x="1308100" y="4037807"/>
              <a:ext cx="584994" cy="592138"/>
            </a:xfrm>
            <a:custGeom>
              <a:avLst/>
              <a:gdLst>
                <a:gd name="T0" fmla="*/ 156 w 369"/>
                <a:gd name="T1" fmla="*/ 306 h 373"/>
                <a:gd name="T2" fmla="*/ 122 w 369"/>
                <a:gd name="T3" fmla="*/ 339 h 373"/>
                <a:gd name="T4" fmla="*/ 155 w 369"/>
                <a:gd name="T5" fmla="*/ 373 h 373"/>
                <a:gd name="T6" fmla="*/ 189 w 369"/>
                <a:gd name="T7" fmla="*/ 340 h 373"/>
                <a:gd name="T8" fmla="*/ 156 w 369"/>
                <a:gd name="T9" fmla="*/ 306 h 373"/>
                <a:gd name="T10" fmla="*/ 299 w 369"/>
                <a:gd name="T11" fmla="*/ 306 h 373"/>
                <a:gd name="T12" fmla="*/ 265 w 369"/>
                <a:gd name="T13" fmla="*/ 339 h 373"/>
                <a:gd name="T14" fmla="*/ 298 w 369"/>
                <a:gd name="T15" fmla="*/ 373 h 373"/>
                <a:gd name="T16" fmla="*/ 332 w 369"/>
                <a:gd name="T17" fmla="*/ 340 h 373"/>
                <a:gd name="T18" fmla="*/ 299 w 369"/>
                <a:gd name="T19" fmla="*/ 306 h 373"/>
                <a:gd name="T20" fmla="*/ 351 w 369"/>
                <a:gd name="T21" fmla="*/ 46 h 373"/>
                <a:gd name="T22" fmla="*/ 88 w 369"/>
                <a:gd name="T23" fmla="*/ 46 h 373"/>
                <a:gd name="T24" fmla="*/ 86 w 369"/>
                <a:gd name="T25" fmla="*/ 46 h 373"/>
                <a:gd name="T26" fmla="*/ 12 w 369"/>
                <a:gd name="T27" fmla="*/ 0 h 373"/>
                <a:gd name="T28" fmla="*/ 0 w 369"/>
                <a:gd name="T29" fmla="*/ 11 h 373"/>
                <a:gd name="T30" fmla="*/ 12 w 369"/>
                <a:gd name="T31" fmla="*/ 22 h 373"/>
                <a:gd name="T32" fmla="*/ 72 w 369"/>
                <a:gd name="T33" fmla="*/ 85 h 373"/>
                <a:gd name="T34" fmla="*/ 91 w 369"/>
                <a:gd name="T35" fmla="*/ 190 h 373"/>
                <a:gd name="T36" fmla="*/ 168 w 369"/>
                <a:gd name="T37" fmla="*/ 291 h 373"/>
                <a:gd name="T38" fmla="*/ 332 w 369"/>
                <a:gd name="T39" fmla="*/ 291 h 373"/>
                <a:gd name="T40" fmla="*/ 343 w 369"/>
                <a:gd name="T41" fmla="*/ 280 h 373"/>
                <a:gd name="T42" fmla="*/ 332 w 369"/>
                <a:gd name="T43" fmla="*/ 268 h 373"/>
                <a:gd name="T44" fmla="*/ 168 w 369"/>
                <a:gd name="T45" fmla="*/ 268 h 373"/>
                <a:gd name="T46" fmla="*/ 129 w 369"/>
                <a:gd name="T47" fmla="*/ 248 h 373"/>
                <a:gd name="T48" fmla="*/ 332 w 369"/>
                <a:gd name="T49" fmla="*/ 212 h 373"/>
                <a:gd name="T50" fmla="*/ 353 w 369"/>
                <a:gd name="T51" fmla="*/ 190 h 373"/>
                <a:gd name="T52" fmla="*/ 368 w 369"/>
                <a:gd name="T53" fmla="*/ 65 h 373"/>
                <a:gd name="T54" fmla="*/ 351 w 369"/>
                <a:gd name="T55" fmla="*/ 4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9" h="373">
                  <a:moveTo>
                    <a:pt x="156" y="306"/>
                  </a:moveTo>
                  <a:cubicBezTo>
                    <a:pt x="137" y="306"/>
                    <a:pt x="122" y="320"/>
                    <a:pt x="122" y="339"/>
                  </a:cubicBezTo>
                  <a:cubicBezTo>
                    <a:pt x="122" y="357"/>
                    <a:pt x="137" y="373"/>
                    <a:pt x="155" y="373"/>
                  </a:cubicBezTo>
                  <a:cubicBezTo>
                    <a:pt x="173" y="373"/>
                    <a:pt x="189" y="358"/>
                    <a:pt x="189" y="340"/>
                  </a:cubicBezTo>
                  <a:cubicBezTo>
                    <a:pt x="189" y="321"/>
                    <a:pt x="174" y="306"/>
                    <a:pt x="156" y="306"/>
                  </a:cubicBezTo>
                  <a:close/>
                  <a:moveTo>
                    <a:pt x="299" y="306"/>
                  </a:moveTo>
                  <a:cubicBezTo>
                    <a:pt x="280" y="306"/>
                    <a:pt x="265" y="320"/>
                    <a:pt x="265" y="339"/>
                  </a:cubicBezTo>
                  <a:cubicBezTo>
                    <a:pt x="265" y="357"/>
                    <a:pt x="280" y="373"/>
                    <a:pt x="298" y="373"/>
                  </a:cubicBezTo>
                  <a:cubicBezTo>
                    <a:pt x="317" y="373"/>
                    <a:pt x="332" y="358"/>
                    <a:pt x="332" y="340"/>
                  </a:cubicBezTo>
                  <a:cubicBezTo>
                    <a:pt x="332" y="321"/>
                    <a:pt x="317" y="306"/>
                    <a:pt x="299" y="306"/>
                  </a:cubicBezTo>
                  <a:close/>
                  <a:moveTo>
                    <a:pt x="351" y="46"/>
                  </a:moveTo>
                  <a:cubicBezTo>
                    <a:pt x="88" y="46"/>
                    <a:pt x="88" y="46"/>
                    <a:pt x="88" y="46"/>
                  </a:cubicBezTo>
                  <a:cubicBezTo>
                    <a:pt x="87" y="46"/>
                    <a:pt x="87" y="46"/>
                    <a:pt x="86" y="46"/>
                  </a:cubicBezTo>
                  <a:cubicBezTo>
                    <a:pt x="74" y="13"/>
                    <a:pt x="51" y="0"/>
                    <a:pt x="12" y="0"/>
                  </a:cubicBezTo>
                  <a:cubicBezTo>
                    <a:pt x="5" y="0"/>
                    <a:pt x="0" y="5"/>
                    <a:pt x="0" y="11"/>
                  </a:cubicBezTo>
                  <a:cubicBezTo>
                    <a:pt x="0" y="17"/>
                    <a:pt x="5" y="22"/>
                    <a:pt x="12" y="22"/>
                  </a:cubicBezTo>
                  <a:cubicBezTo>
                    <a:pt x="46" y="22"/>
                    <a:pt x="64" y="32"/>
                    <a:pt x="72" y="85"/>
                  </a:cubicBezTo>
                  <a:cubicBezTo>
                    <a:pt x="80" y="139"/>
                    <a:pt x="90" y="185"/>
                    <a:pt x="91" y="190"/>
                  </a:cubicBezTo>
                  <a:cubicBezTo>
                    <a:pt x="99" y="247"/>
                    <a:pt x="110" y="291"/>
                    <a:pt x="168" y="291"/>
                  </a:cubicBezTo>
                  <a:cubicBezTo>
                    <a:pt x="332" y="291"/>
                    <a:pt x="332" y="291"/>
                    <a:pt x="332" y="291"/>
                  </a:cubicBezTo>
                  <a:cubicBezTo>
                    <a:pt x="338" y="291"/>
                    <a:pt x="343" y="286"/>
                    <a:pt x="343" y="280"/>
                  </a:cubicBezTo>
                  <a:cubicBezTo>
                    <a:pt x="343" y="273"/>
                    <a:pt x="338" y="268"/>
                    <a:pt x="332" y="268"/>
                  </a:cubicBezTo>
                  <a:cubicBezTo>
                    <a:pt x="168" y="268"/>
                    <a:pt x="168" y="268"/>
                    <a:pt x="168" y="268"/>
                  </a:cubicBezTo>
                  <a:cubicBezTo>
                    <a:pt x="150" y="268"/>
                    <a:pt x="138" y="263"/>
                    <a:pt x="129" y="248"/>
                  </a:cubicBezTo>
                  <a:cubicBezTo>
                    <a:pt x="332" y="212"/>
                    <a:pt x="332" y="212"/>
                    <a:pt x="332" y="212"/>
                  </a:cubicBezTo>
                  <a:cubicBezTo>
                    <a:pt x="343" y="210"/>
                    <a:pt x="352" y="200"/>
                    <a:pt x="353" y="190"/>
                  </a:cubicBezTo>
                  <a:cubicBezTo>
                    <a:pt x="368" y="65"/>
                    <a:pt x="368" y="65"/>
                    <a:pt x="368" y="65"/>
                  </a:cubicBezTo>
                  <a:cubicBezTo>
                    <a:pt x="369" y="54"/>
                    <a:pt x="361" y="46"/>
                    <a:pt x="351" y="46"/>
                  </a:cubicBezTo>
                  <a:close/>
                </a:path>
              </a:pathLst>
            </a:custGeom>
            <a:solidFill>
              <a:schemeClr val="bg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6" name="Oval 54"/>
            <p:cNvSpPr>
              <a:spLocks noChangeArrowheads="1"/>
            </p:cNvSpPr>
            <p:nvPr/>
          </p:nvSpPr>
          <p:spPr bwMode="auto">
            <a:xfrm>
              <a:off x="5310188" y="3536157"/>
              <a:ext cx="1617663" cy="1619250"/>
            </a:xfrm>
            <a:prstGeom prst="ellipse">
              <a:avLst/>
            </a:prstGeom>
            <a:solidFill>
              <a:schemeClr val="accent2"/>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7" name="Freeform 55"/>
            <p:cNvSpPr>
              <a:spLocks noEditPoints="1"/>
            </p:cNvSpPr>
            <p:nvPr/>
          </p:nvSpPr>
          <p:spPr bwMode="auto">
            <a:xfrm>
              <a:off x="5778500" y="4082257"/>
              <a:ext cx="681038" cy="550863"/>
            </a:xfrm>
            <a:custGeom>
              <a:avLst/>
              <a:gdLst>
                <a:gd name="T0" fmla="*/ 393 w 429"/>
                <a:gd name="T1" fmla="*/ 0 h 347"/>
                <a:gd name="T2" fmla="*/ 36 w 429"/>
                <a:gd name="T3" fmla="*/ 0 h 347"/>
                <a:gd name="T4" fmla="*/ 0 w 429"/>
                <a:gd name="T5" fmla="*/ 36 h 347"/>
                <a:gd name="T6" fmla="*/ 0 w 429"/>
                <a:gd name="T7" fmla="*/ 311 h 347"/>
                <a:gd name="T8" fmla="*/ 36 w 429"/>
                <a:gd name="T9" fmla="*/ 347 h 347"/>
                <a:gd name="T10" fmla="*/ 393 w 429"/>
                <a:gd name="T11" fmla="*/ 347 h 347"/>
                <a:gd name="T12" fmla="*/ 429 w 429"/>
                <a:gd name="T13" fmla="*/ 311 h 347"/>
                <a:gd name="T14" fmla="*/ 429 w 429"/>
                <a:gd name="T15" fmla="*/ 36 h 347"/>
                <a:gd name="T16" fmla="*/ 393 w 429"/>
                <a:gd name="T17" fmla="*/ 0 h 347"/>
                <a:gd name="T18" fmla="*/ 151 w 429"/>
                <a:gd name="T19" fmla="*/ 247 h 347"/>
                <a:gd name="T20" fmla="*/ 51 w 429"/>
                <a:gd name="T21" fmla="*/ 247 h 347"/>
                <a:gd name="T22" fmla="*/ 51 w 429"/>
                <a:gd name="T23" fmla="*/ 215 h 347"/>
                <a:gd name="T24" fmla="*/ 151 w 429"/>
                <a:gd name="T25" fmla="*/ 215 h 347"/>
                <a:gd name="T26" fmla="*/ 151 w 429"/>
                <a:gd name="T27" fmla="*/ 247 h 347"/>
                <a:gd name="T28" fmla="*/ 251 w 429"/>
                <a:gd name="T29" fmla="*/ 183 h 347"/>
                <a:gd name="T30" fmla="*/ 51 w 429"/>
                <a:gd name="T31" fmla="*/ 183 h 347"/>
                <a:gd name="T32" fmla="*/ 51 w 429"/>
                <a:gd name="T33" fmla="*/ 151 h 347"/>
                <a:gd name="T34" fmla="*/ 251 w 429"/>
                <a:gd name="T35" fmla="*/ 151 h 347"/>
                <a:gd name="T36" fmla="*/ 251 w 429"/>
                <a:gd name="T37" fmla="*/ 183 h 347"/>
                <a:gd name="T38" fmla="*/ 429 w 429"/>
                <a:gd name="T39" fmla="*/ 94 h 347"/>
                <a:gd name="T40" fmla="*/ 0 w 429"/>
                <a:gd name="T41" fmla="*/ 94 h 347"/>
                <a:gd name="T42" fmla="*/ 0 w 429"/>
                <a:gd name="T43" fmla="*/ 78 h 347"/>
                <a:gd name="T44" fmla="*/ 429 w 429"/>
                <a:gd name="T45" fmla="*/ 78 h 347"/>
                <a:gd name="T46" fmla="*/ 429 w 429"/>
                <a:gd name="T47" fmla="*/ 9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9" h="347">
                  <a:moveTo>
                    <a:pt x="393" y="0"/>
                  </a:moveTo>
                  <a:cubicBezTo>
                    <a:pt x="36" y="0"/>
                    <a:pt x="36" y="0"/>
                    <a:pt x="36" y="0"/>
                  </a:cubicBezTo>
                  <a:cubicBezTo>
                    <a:pt x="16" y="0"/>
                    <a:pt x="0" y="16"/>
                    <a:pt x="0" y="36"/>
                  </a:cubicBezTo>
                  <a:cubicBezTo>
                    <a:pt x="0" y="311"/>
                    <a:pt x="0" y="311"/>
                    <a:pt x="0" y="311"/>
                  </a:cubicBezTo>
                  <a:cubicBezTo>
                    <a:pt x="0" y="331"/>
                    <a:pt x="16" y="347"/>
                    <a:pt x="36" y="347"/>
                  </a:cubicBezTo>
                  <a:cubicBezTo>
                    <a:pt x="393" y="347"/>
                    <a:pt x="393" y="347"/>
                    <a:pt x="393" y="347"/>
                  </a:cubicBezTo>
                  <a:cubicBezTo>
                    <a:pt x="413" y="347"/>
                    <a:pt x="429" y="331"/>
                    <a:pt x="429" y="311"/>
                  </a:cubicBezTo>
                  <a:cubicBezTo>
                    <a:pt x="429" y="36"/>
                    <a:pt x="429" y="36"/>
                    <a:pt x="429" y="36"/>
                  </a:cubicBezTo>
                  <a:cubicBezTo>
                    <a:pt x="429" y="16"/>
                    <a:pt x="413" y="0"/>
                    <a:pt x="393" y="0"/>
                  </a:cubicBezTo>
                  <a:close/>
                  <a:moveTo>
                    <a:pt x="151" y="247"/>
                  </a:moveTo>
                  <a:cubicBezTo>
                    <a:pt x="51" y="247"/>
                    <a:pt x="51" y="247"/>
                    <a:pt x="51" y="247"/>
                  </a:cubicBezTo>
                  <a:cubicBezTo>
                    <a:pt x="51" y="215"/>
                    <a:pt x="51" y="215"/>
                    <a:pt x="51" y="215"/>
                  </a:cubicBezTo>
                  <a:cubicBezTo>
                    <a:pt x="151" y="215"/>
                    <a:pt x="151" y="215"/>
                    <a:pt x="151" y="215"/>
                  </a:cubicBezTo>
                  <a:lnTo>
                    <a:pt x="151" y="247"/>
                  </a:lnTo>
                  <a:close/>
                  <a:moveTo>
                    <a:pt x="251" y="183"/>
                  </a:moveTo>
                  <a:cubicBezTo>
                    <a:pt x="51" y="183"/>
                    <a:pt x="51" y="183"/>
                    <a:pt x="51" y="183"/>
                  </a:cubicBezTo>
                  <a:cubicBezTo>
                    <a:pt x="51" y="151"/>
                    <a:pt x="51" y="151"/>
                    <a:pt x="51" y="151"/>
                  </a:cubicBezTo>
                  <a:cubicBezTo>
                    <a:pt x="251" y="151"/>
                    <a:pt x="251" y="151"/>
                    <a:pt x="251" y="151"/>
                  </a:cubicBezTo>
                  <a:lnTo>
                    <a:pt x="251" y="183"/>
                  </a:lnTo>
                  <a:close/>
                  <a:moveTo>
                    <a:pt x="429" y="94"/>
                  </a:moveTo>
                  <a:cubicBezTo>
                    <a:pt x="0" y="94"/>
                    <a:pt x="0" y="94"/>
                    <a:pt x="0" y="94"/>
                  </a:cubicBezTo>
                  <a:cubicBezTo>
                    <a:pt x="0" y="78"/>
                    <a:pt x="0" y="78"/>
                    <a:pt x="0" y="78"/>
                  </a:cubicBezTo>
                  <a:cubicBezTo>
                    <a:pt x="429" y="78"/>
                    <a:pt x="429" y="78"/>
                    <a:pt x="429" y="78"/>
                  </a:cubicBezTo>
                  <a:lnTo>
                    <a:pt x="429" y="94"/>
                  </a:lnTo>
                  <a:close/>
                </a:path>
              </a:pathLst>
            </a:custGeom>
            <a:solidFill>
              <a:schemeClr val="bg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8" name="Freeform 56"/>
            <p:cNvSpPr/>
            <p:nvPr/>
          </p:nvSpPr>
          <p:spPr bwMode="auto">
            <a:xfrm>
              <a:off x="2882107" y="2139157"/>
              <a:ext cx="185738" cy="369888"/>
            </a:xfrm>
            <a:custGeom>
              <a:avLst/>
              <a:gdLst>
                <a:gd name="T0" fmla="*/ 0 w 234"/>
                <a:gd name="T1" fmla="*/ 0 h 466"/>
                <a:gd name="T2" fmla="*/ 234 w 234"/>
                <a:gd name="T3" fmla="*/ 234 h 466"/>
                <a:gd name="T4" fmla="*/ 0 w 234"/>
                <a:gd name="T5" fmla="*/ 466 h 466"/>
              </a:gdLst>
              <a:ahLst/>
              <a:cxnLst>
                <a:cxn ang="0">
                  <a:pos x="T0" y="T1"/>
                </a:cxn>
                <a:cxn ang="0">
                  <a:pos x="T2" y="T3"/>
                </a:cxn>
                <a:cxn ang="0">
                  <a:pos x="T4" y="T5"/>
                </a:cxn>
              </a:cxnLst>
              <a:rect l="0" t="0" r="r" b="b"/>
              <a:pathLst>
                <a:path w="234" h="466">
                  <a:moveTo>
                    <a:pt x="0" y="0"/>
                  </a:moveTo>
                  <a:lnTo>
                    <a:pt x="234" y="234"/>
                  </a:lnTo>
                  <a:lnTo>
                    <a:pt x="0" y="466"/>
                  </a:lnTo>
                </a:path>
              </a:pathLst>
            </a:custGeom>
            <a:noFill/>
            <a:ln w="76200" cap="rnd">
              <a:solidFill>
                <a:schemeClr val="bg1">
                  <a:lumMod val="75000"/>
                </a:schemeClr>
              </a:solidFill>
              <a:prstDash val="solid"/>
              <a:miter lim="800000"/>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9" name="Freeform 57"/>
            <p:cNvSpPr/>
            <p:nvPr/>
          </p:nvSpPr>
          <p:spPr bwMode="auto">
            <a:xfrm>
              <a:off x="9070182" y="661194"/>
              <a:ext cx="185738" cy="371475"/>
            </a:xfrm>
            <a:custGeom>
              <a:avLst/>
              <a:gdLst>
                <a:gd name="T0" fmla="*/ 0 w 234"/>
                <a:gd name="T1" fmla="*/ 0 h 468"/>
                <a:gd name="T2" fmla="*/ 234 w 234"/>
                <a:gd name="T3" fmla="*/ 234 h 468"/>
                <a:gd name="T4" fmla="*/ 0 w 234"/>
                <a:gd name="T5" fmla="*/ 468 h 468"/>
              </a:gdLst>
              <a:ahLst/>
              <a:cxnLst>
                <a:cxn ang="0">
                  <a:pos x="T0" y="T1"/>
                </a:cxn>
                <a:cxn ang="0">
                  <a:pos x="T2" y="T3"/>
                </a:cxn>
                <a:cxn ang="0">
                  <a:pos x="T4" y="T5"/>
                </a:cxn>
              </a:cxnLst>
              <a:rect l="0" t="0" r="r" b="b"/>
              <a:pathLst>
                <a:path w="234" h="468">
                  <a:moveTo>
                    <a:pt x="0" y="0"/>
                  </a:moveTo>
                  <a:lnTo>
                    <a:pt x="234" y="234"/>
                  </a:lnTo>
                  <a:lnTo>
                    <a:pt x="0" y="468"/>
                  </a:lnTo>
                </a:path>
              </a:pathLst>
            </a:custGeom>
            <a:noFill/>
            <a:ln w="76200" cap="rnd">
              <a:solidFill>
                <a:schemeClr val="bg1">
                  <a:lumMod val="75000"/>
                </a:schemeClr>
              </a:solidFill>
              <a:prstDash val="solid"/>
              <a:miter lim="800000"/>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30" name="Freeform 58"/>
            <p:cNvSpPr/>
            <p:nvPr/>
          </p:nvSpPr>
          <p:spPr bwMode="auto">
            <a:xfrm>
              <a:off x="6057900" y="5890419"/>
              <a:ext cx="185738" cy="369888"/>
            </a:xfrm>
            <a:custGeom>
              <a:avLst/>
              <a:gdLst>
                <a:gd name="T0" fmla="*/ 0 w 234"/>
                <a:gd name="T1" fmla="*/ 0 h 466"/>
                <a:gd name="T2" fmla="*/ 234 w 234"/>
                <a:gd name="T3" fmla="*/ 234 h 466"/>
                <a:gd name="T4" fmla="*/ 0 w 234"/>
                <a:gd name="T5" fmla="*/ 466 h 466"/>
              </a:gdLst>
              <a:ahLst/>
              <a:cxnLst>
                <a:cxn ang="0">
                  <a:pos x="T0" y="T1"/>
                </a:cxn>
                <a:cxn ang="0">
                  <a:pos x="T2" y="T3"/>
                </a:cxn>
                <a:cxn ang="0">
                  <a:pos x="T4" y="T5"/>
                </a:cxn>
              </a:cxnLst>
              <a:rect l="0" t="0" r="r" b="b"/>
              <a:pathLst>
                <a:path w="234" h="466">
                  <a:moveTo>
                    <a:pt x="0" y="0"/>
                  </a:moveTo>
                  <a:lnTo>
                    <a:pt x="234" y="234"/>
                  </a:lnTo>
                  <a:lnTo>
                    <a:pt x="0" y="466"/>
                  </a:lnTo>
                </a:path>
              </a:pathLst>
            </a:custGeom>
            <a:noFill/>
            <a:ln w="76200" cap="rnd">
              <a:solidFill>
                <a:schemeClr val="bg1">
                  <a:lumMod val="75000"/>
                </a:schemeClr>
              </a:solidFill>
              <a:prstDash val="solid"/>
              <a:miter lim="800000"/>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31" name="Freeform 59"/>
            <p:cNvSpPr/>
            <p:nvPr/>
          </p:nvSpPr>
          <p:spPr bwMode="auto">
            <a:xfrm>
              <a:off x="7950994" y="3120232"/>
              <a:ext cx="369888" cy="184150"/>
            </a:xfrm>
            <a:custGeom>
              <a:avLst/>
              <a:gdLst>
                <a:gd name="T0" fmla="*/ 0 w 466"/>
                <a:gd name="T1" fmla="*/ 232 h 232"/>
                <a:gd name="T2" fmla="*/ 232 w 466"/>
                <a:gd name="T3" fmla="*/ 0 h 232"/>
                <a:gd name="T4" fmla="*/ 466 w 466"/>
                <a:gd name="T5" fmla="*/ 232 h 232"/>
              </a:gdLst>
              <a:ahLst/>
              <a:cxnLst>
                <a:cxn ang="0">
                  <a:pos x="T0" y="T1"/>
                </a:cxn>
                <a:cxn ang="0">
                  <a:pos x="T2" y="T3"/>
                </a:cxn>
                <a:cxn ang="0">
                  <a:pos x="T4" y="T5"/>
                </a:cxn>
              </a:cxnLst>
              <a:rect l="0" t="0" r="r" b="b"/>
              <a:pathLst>
                <a:path w="466" h="232">
                  <a:moveTo>
                    <a:pt x="0" y="232"/>
                  </a:moveTo>
                  <a:lnTo>
                    <a:pt x="232" y="0"/>
                  </a:lnTo>
                  <a:lnTo>
                    <a:pt x="466" y="232"/>
                  </a:lnTo>
                </a:path>
              </a:pathLst>
            </a:custGeom>
            <a:noFill/>
            <a:ln w="76200" cap="rnd">
              <a:solidFill>
                <a:schemeClr val="bg1">
                  <a:lumMod val="75000"/>
                </a:schemeClr>
              </a:solidFill>
              <a:prstDash val="solid"/>
              <a:miter lim="800000"/>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32" name="Freeform 60"/>
            <p:cNvSpPr/>
            <p:nvPr/>
          </p:nvSpPr>
          <p:spPr bwMode="auto">
            <a:xfrm>
              <a:off x="3980657" y="3844132"/>
              <a:ext cx="369888" cy="184150"/>
            </a:xfrm>
            <a:custGeom>
              <a:avLst/>
              <a:gdLst>
                <a:gd name="T0" fmla="*/ 466 w 466"/>
                <a:gd name="T1" fmla="*/ 0 h 232"/>
                <a:gd name="T2" fmla="*/ 234 w 466"/>
                <a:gd name="T3" fmla="*/ 232 h 232"/>
                <a:gd name="T4" fmla="*/ 0 w 466"/>
                <a:gd name="T5" fmla="*/ 0 h 232"/>
              </a:gdLst>
              <a:ahLst/>
              <a:cxnLst>
                <a:cxn ang="0">
                  <a:pos x="T0" y="T1"/>
                </a:cxn>
                <a:cxn ang="0">
                  <a:pos x="T2" y="T3"/>
                </a:cxn>
                <a:cxn ang="0">
                  <a:pos x="T4" y="T5"/>
                </a:cxn>
              </a:cxnLst>
              <a:rect l="0" t="0" r="r" b="b"/>
              <a:pathLst>
                <a:path w="466" h="232">
                  <a:moveTo>
                    <a:pt x="466" y="0"/>
                  </a:moveTo>
                  <a:lnTo>
                    <a:pt x="234" y="232"/>
                  </a:lnTo>
                  <a:lnTo>
                    <a:pt x="0" y="0"/>
                  </a:lnTo>
                </a:path>
              </a:pathLst>
            </a:custGeom>
            <a:noFill/>
            <a:ln w="76200" cap="rnd">
              <a:solidFill>
                <a:schemeClr val="bg1">
                  <a:lumMod val="75000"/>
                </a:schemeClr>
              </a:solidFill>
              <a:prstDash val="solid"/>
              <a:miter lim="800000"/>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grpSp>
      <p:grpSp>
        <p:nvGrpSpPr>
          <p:cNvPr id="35" name="组合 34"/>
          <p:cNvGrpSpPr/>
          <p:nvPr/>
        </p:nvGrpSpPr>
        <p:grpSpPr>
          <a:xfrm>
            <a:off x="1038729" y="3939479"/>
            <a:ext cx="1817060" cy="809615"/>
            <a:chOff x="7523108" y="3331677"/>
            <a:chExt cx="2422746" cy="1079487"/>
          </a:xfrm>
        </p:grpSpPr>
        <p:sp>
          <p:nvSpPr>
            <p:cNvPr id="36" name="矩形 35"/>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8" name="文本框 37"/>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39" name="组合 38"/>
          <p:cNvGrpSpPr/>
          <p:nvPr/>
        </p:nvGrpSpPr>
        <p:grpSpPr>
          <a:xfrm>
            <a:off x="6356778" y="3524552"/>
            <a:ext cx="1817060" cy="809615"/>
            <a:chOff x="7523108" y="3331677"/>
            <a:chExt cx="2422746" cy="1079487"/>
          </a:xfrm>
        </p:grpSpPr>
        <p:sp>
          <p:nvSpPr>
            <p:cNvPr id="40" name="矩形 39"/>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1" name="文本框 40"/>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42" name="组合 41"/>
          <p:cNvGrpSpPr/>
          <p:nvPr/>
        </p:nvGrpSpPr>
        <p:grpSpPr>
          <a:xfrm>
            <a:off x="3661154" y="1956549"/>
            <a:ext cx="1817060" cy="809615"/>
            <a:chOff x="7523108" y="3331677"/>
            <a:chExt cx="2422746" cy="1079487"/>
          </a:xfrm>
        </p:grpSpPr>
        <p:sp>
          <p:nvSpPr>
            <p:cNvPr id="43" name="矩形 42"/>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4" name="文本框 43"/>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sp>
        <p:nvSpPr>
          <p:cNvPr id="45" name="任意多边形 44"/>
          <p:cNvSpPr/>
          <p:nvPr/>
        </p:nvSpPr>
        <p:spPr>
          <a:xfrm>
            <a:off x="491490" y="320834"/>
            <a:ext cx="857250" cy="834390"/>
          </a:xfrm>
          <a:custGeom>
            <a:avLst/>
            <a:gdLst>
              <a:gd name="connsiteX0" fmla="*/ 1143000 w 1143000"/>
              <a:gd name="connsiteY0" fmla="*/ 548640 h 1112520"/>
              <a:gd name="connsiteX1" fmla="*/ 472440 w 1143000"/>
              <a:gd name="connsiteY1" fmla="*/ 1112520 h 1112520"/>
              <a:gd name="connsiteX2" fmla="*/ 0 w 1143000"/>
              <a:gd name="connsiteY2" fmla="*/ 640080 h 1112520"/>
              <a:gd name="connsiteX3" fmla="*/ 586740 w 1143000"/>
              <a:gd name="connsiteY3" fmla="*/ 0 h 1112520"/>
              <a:gd name="connsiteX4" fmla="*/ 1143000 w 1143000"/>
              <a:gd name="connsiteY4" fmla="*/ 548640 h 111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12520">
                <a:moveTo>
                  <a:pt x="1143000" y="548640"/>
                </a:moveTo>
                <a:lnTo>
                  <a:pt x="472440" y="1112520"/>
                </a:lnTo>
                <a:lnTo>
                  <a:pt x="0" y="640080"/>
                </a:lnTo>
                <a:lnTo>
                  <a:pt x="586740" y="0"/>
                </a:lnTo>
                <a:lnTo>
                  <a:pt x="1143000" y="548640"/>
                </a:lnTo>
                <a:close/>
              </a:path>
            </a:pathLst>
          </a:custGeom>
          <a:gradFill flip="none" rotWithShape="0">
            <a:gsLst>
              <a:gs pos="0">
                <a:schemeClr val="tx1">
                  <a:lumMod val="75000"/>
                  <a:lumOff val="25000"/>
                  <a:alpha val="57000"/>
                </a:schemeClr>
              </a:gs>
              <a:gs pos="61000">
                <a:schemeClr val="bg1">
                  <a:lumMod val="95000"/>
                  <a:alpha val="34000"/>
                </a:schemeClr>
              </a:gs>
              <a:gs pos="100000">
                <a:schemeClr val="bg1">
                  <a:lumMod val="95000"/>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6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3"/>
          <p:cNvSpPr/>
          <p:nvPr/>
        </p:nvSpPr>
        <p:spPr>
          <a:xfrm rot="18900000">
            <a:off x="4635692" y="1161349"/>
            <a:ext cx="2275704" cy="3083598"/>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7" name="泪滴形 66"/>
          <p:cNvSpPr/>
          <p:nvPr/>
        </p:nvSpPr>
        <p:spPr>
          <a:xfrm rot="572159">
            <a:off x="3583957" y="798050"/>
            <a:ext cx="1910084" cy="1910084"/>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68" name="3         _12"/>
          <p:cNvGrpSpPr/>
          <p:nvPr/>
        </p:nvGrpSpPr>
        <p:grpSpPr bwMode="auto">
          <a:xfrm>
            <a:off x="3719609" y="945031"/>
            <a:ext cx="1644238" cy="1648030"/>
            <a:chOff x="183" y="1395"/>
            <a:chExt cx="867" cy="869"/>
          </a:xfrm>
          <a:solidFill>
            <a:schemeClr val="tx1">
              <a:lumMod val="50000"/>
              <a:lumOff val="50000"/>
            </a:schemeClr>
          </a:solidFill>
        </p:grpSpPr>
        <p:sp>
          <p:nvSpPr>
            <p:cNvPr id="69"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0"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1"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4"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7"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0"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83" name="2         _13"/>
          <p:cNvGrpSpPr/>
          <p:nvPr/>
        </p:nvGrpSpPr>
        <p:grpSpPr>
          <a:xfrm>
            <a:off x="4509680" y="1222342"/>
            <a:ext cx="63664" cy="1093020"/>
            <a:chOff x="5275684" y="1747635"/>
            <a:chExt cx="46296" cy="794824"/>
          </a:xfrm>
        </p:grpSpPr>
        <p:sp>
          <p:nvSpPr>
            <p:cNvPr id="84" name="矩形 8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5" name="矩形 8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86" name="1          _14"/>
          <p:cNvGrpSpPr/>
          <p:nvPr/>
        </p:nvGrpSpPr>
        <p:grpSpPr>
          <a:xfrm>
            <a:off x="4219851" y="1715071"/>
            <a:ext cx="651594" cy="107320"/>
            <a:chOff x="5031626" y="2106315"/>
            <a:chExt cx="545439" cy="89837"/>
          </a:xfrm>
        </p:grpSpPr>
        <p:sp>
          <p:nvSpPr>
            <p:cNvPr id="87" name="矩形 8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8" name="矩形 8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123" name="Rectangle 4"/>
          <p:cNvSpPr txBox="1">
            <a:spLocks noChangeArrowheads="1"/>
          </p:cNvSpPr>
          <p:nvPr/>
        </p:nvSpPr>
        <p:spPr bwMode="auto">
          <a:xfrm>
            <a:off x="1907704" y="3289712"/>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8000" b="0" spc="300" dirty="0">
                <a:solidFill>
                  <a:srgbClr val="123E61"/>
                </a:solidFill>
                <a:latin typeface="方正黑体简体" panose="02010601030101010101" pitchFamily="2" charset="-122"/>
                <a:ea typeface="方正黑体简体" panose="02010601030101010101" pitchFamily="2" charset="-122"/>
                <a:cs typeface="+mn-ea"/>
                <a:sym typeface="+mn-lt"/>
              </a:rPr>
              <a:t>04</a:t>
            </a:r>
            <a:endParaRPr lang="zh-CN" altLang="en-US" sz="7200" b="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24" name="Rectangle 4"/>
          <p:cNvSpPr txBox="1">
            <a:spLocks noChangeArrowheads="1"/>
          </p:cNvSpPr>
          <p:nvPr/>
        </p:nvSpPr>
        <p:spPr bwMode="auto">
          <a:xfrm>
            <a:off x="3553272" y="3698507"/>
            <a:ext cx="3719028" cy="74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lnSpc>
                <a:spcPct val="150000"/>
              </a:lnSpc>
              <a:spcAft>
                <a:spcPct val="0"/>
              </a:spcAft>
            </a:pPr>
            <a:r>
              <a:rPr lang="zh-CN" altLang="en-US" sz="900" b="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other text description statement here and the text you want to explain the text should not be too much to reflect the report can be added here your other text description statement and you want to text description text should not be too much to reflect the report can add your</a:t>
            </a:r>
          </a:p>
        </p:txBody>
      </p:sp>
      <p:sp>
        <p:nvSpPr>
          <p:cNvPr id="22" name="矩形 21"/>
          <p:cNvSpPr/>
          <p:nvPr/>
        </p:nvSpPr>
        <p:spPr>
          <a:xfrm>
            <a:off x="3487227" y="3148608"/>
            <a:ext cx="2821863" cy="461665"/>
          </a:xfrm>
          <a:prstGeom prst="rect">
            <a:avLst/>
          </a:prstGeom>
        </p:spPr>
        <p:txBody>
          <a:bodyPr wrap="none">
            <a:spAutoFit/>
          </a:bodyPr>
          <a:lstStyle/>
          <a:p>
            <a:r>
              <a:rPr lang="zh-CN" altLang="en-US" sz="2400" b="1" dirty="0">
                <a:solidFill>
                  <a:schemeClr val="accent2"/>
                </a:solidFill>
                <a:latin typeface="方正黑体简体" panose="02010601030101010101" pitchFamily="2" charset="-122"/>
                <a:ea typeface="方正黑体简体" panose="02010601030101010101" pitchFamily="2" charset="-122"/>
                <a:cs typeface="+mn-ea"/>
                <a:sym typeface="+mn-lt"/>
              </a:rPr>
              <a:t>Future work plan</a:t>
            </a:r>
          </a:p>
        </p:txBody>
      </p:sp>
      <p:cxnSp>
        <p:nvCxnSpPr>
          <p:cNvPr id="26" name="直接连接符 25"/>
          <p:cNvCxnSpPr/>
          <p:nvPr/>
        </p:nvCxnSpPr>
        <p:spPr>
          <a:xfrm>
            <a:off x="3309534" y="3307608"/>
            <a:ext cx="0" cy="1116124"/>
          </a:xfrm>
          <a:prstGeom prst="line">
            <a:avLst/>
          </a:prstGeom>
          <a:ln w="19050">
            <a:solidFill>
              <a:srgbClr val="18507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par>
                                <p:cTn id="13" presetID="10" presetClass="entr" presetSubtype="0" fill="hold" nodeType="withEffect">
                                  <p:stCondLst>
                                    <p:cond delay="120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nodeType="withEffect">
                                  <p:stCondLst>
                                    <p:cond delay="120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nodeType="withEffect">
                                  <p:stCondLst>
                                    <p:cond delay="12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8" presetClass="emph" presetSubtype="0" fill="hold" nodeType="withEffect">
                                  <p:stCondLst>
                                    <p:cond delay="1700"/>
                                  </p:stCondLst>
                                  <p:childTnLst>
                                    <p:animRot by="1200000">
                                      <p:cBhvr>
                                        <p:cTn id="23" dur="5000" fill="hold"/>
                                        <p:tgtEl>
                                          <p:spTgt spid="86"/>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83"/>
                                        </p:tgtEl>
                                        <p:attrNameLst>
                                          <p:attrName>r</p:attrName>
                                        </p:attrNameLst>
                                      </p:cBhvr>
                                    </p:animRot>
                                  </p:childTnLst>
                                </p:cTn>
                              </p:par>
                              <p:par>
                                <p:cTn id="26" presetID="22" presetClass="entr" presetSubtype="8" fill="hold" grpId="0" nodeType="withEffect">
                                  <p:stCondLst>
                                    <p:cond delay="200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700"/>
                                        <p:tgtEl>
                                          <p:spTgt spid="123"/>
                                        </p:tgtEl>
                                      </p:cBhvr>
                                    </p:animEffect>
                                  </p:childTnLst>
                                </p:cTn>
                              </p:par>
                              <p:par>
                                <p:cTn id="29" presetID="16" presetClass="entr" presetSubtype="42" fill="hold" nodeType="withEffect">
                                  <p:stCondLst>
                                    <p:cond delay="2500"/>
                                  </p:stCondLst>
                                  <p:childTnLst>
                                    <p:set>
                                      <p:cBhvr>
                                        <p:cTn id="30" dur="1" fill="hold">
                                          <p:stCondLst>
                                            <p:cond delay="0"/>
                                          </p:stCondLst>
                                        </p:cTn>
                                        <p:tgtEl>
                                          <p:spTgt spid="26"/>
                                        </p:tgtEl>
                                        <p:attrNameLst>
                                          <p:attrName>style.visibility</p:attrName>
                                        </p:attrNameLst>
                                      </p:cBhvr>
                                      <p:to>
                                        <p:strVal val="visible"/>
                                      </p:to>
                                    </p:set>
                                    <p:animEffect transition="in" filter="barn(outHorizontal)">
                                      <p:cBhvr>
                                        <p:cTn id="31" dur="500"/>
                                        <p:tgtEl>
                                          <p:spTgt spid="26"/>
                                        </p:tgtEl>
                                      </p:cBhvr>
                                    </p:animEffect>
                                  </p:childTnLst>
                                </p:cTn>
                              </p:par>
                              <p:par>
                                <p:cTn id="32" presetID="41" presetClass="entr" presetSubtype="0" fill="hold" grpId="0" nodeType="withEffect">
                                  <p:stCondLst>
                                    <p:cond delay="300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par>
                                <p:cTn id="39" presetID="22" presetClass="entr" presetSubtype="8" fill="hold" grpId="0" nodeType="withEffect">
                                  <p:stCondLst>
                                    <p:cond delay="3500"/>
                                  </p:stCondLst>
                                  <p:childTnLst>
                                    <p:set>
                                      <p:cBhvr>
                                        <p:cTn id="40" dur="1" fill="hold">
                                          <p:stCondLst>
                                            <p:cond delay="0"/>
                                          </p:stCondLst>
                                        </p:cTn>
                                        <p:tgtEl>
                                          <p:spTgt spid="124"/>
                                        </p:tgtEl>
                                        <p:attrNameLst>
                                          <p:attrName>style.visibility</p:attrName>
                                        </p:attrNameLst>
                                      </p:cBhvr>
                                      <p:to>
                                        <p:strVal val="visible"/>
                                      </p:to>
                                    </p:set>
                                    <p:animEffect transition="in" filter="wipe(left)">
                                      <p:cBhvr>
                                        <p:cTn id="4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123" grpId="0"/>
      <p:bldP spid="12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p:nvPr/>
        </p:nvSpPr>
        <p:spPr>
          <a:xfrm rot="1751457">
            <a:off x="1214369" y="669993"/>
            <a:ext cx="7338819" cy="4193828"/>
          </a:xfrm>
          <a:custGeom>
            <a:avLst/>
            <a:gdLst>
              <a:gd name="connsiteX0" fmla="*/ 0 w 10533216"/>
              <a:gd name="connsiteY0" fmla="*/ 0 h 5564138"/>
              <a:gd name="connsiteX1" fmla="*/ 10533216 w 10533216"/>
              <a:gd name="connsiteY1" fmla="*/ 0 h 5564138"/>
              <a:gd name="connsiteX2" fmla="*/ 10533216 w 10533216"/>
              <a:gd name="connsiteY2" fmla="*/ 5564138 h 5564138"/>
              <a:gd name="connsiteX3" fmla="*/ 0 w 10533216"/>
              <a:gd name="connsiteY3" fmla="*/ 5564138 h 5564138"/>
              <a:gd name="connsiteX4" fmla="*/ 0 w 10533216"/>
              <a:gd name="connsiteY4" fmla="*/ 0 h 5564138"/>
              <a:gd name="connsiteX0-1" fmla="*/ 0 w 10533216"/>
              <a:gd name="connsiteY0-2" fmla="*/ 27632 h 5591770"/>
              <a:gd name="connsiteX1-3" fmla="*/ 9566998 w 10533216"/>
              <a:gd name="connsiteY1-4" fmla="*/ 0 h 5591770"/>
              <a:gd name="connsiteX2-5" fmla="*/ 10533216 w 10533216"/>
              <a:gd name="connsiteY2-6" fmla="*/ 27632 h 5591770"/>
              <a:gd name="connsiteX3-7" fmla="*/ 10533216 w 10533216"/>
              <a:gd name="connsiteY3-8" fmla="*/ 5591770 h 5591770"/>
              <a:gd name="connsiteX4-9" fmla="*/ 0 w 10533216"/>
              <a:gd name="connsiteY4-10" fmla="*/ 5591770 h 5591770"/>
              <a:gd name="connsiteX5" fmla="*/ 0 w 10533216"/>
              <a:gd name="connsiteY5" fmla="*/ 27632 h 5591770"/>
              <a:gd name="connsiteX0-11" fmla="*/ 0 w 10533216"/>
              <a:gd name="connsiteY0-12" fmla="*/ 27632 h 5591770"/>
              <a:gd name="connsiteX1-13" fmla="*/ 9566998 w 10533216"/>
              <a:gd name="connsiteY1-14" fmla="*/ 0 h 5591770"/>
              <a:gd name="connsiteX2-15" fmla="*/ 10533216 w 10533216"/>
              <a:gd name="connsiteY2-16" fmla="*/ 27632 h 5591770"/>
              <a:gd name="connsiteX3-17" fmla="*/ 10533216 w 10533216"/>
              <a:gd name="connsiteY3-18" fmla="*/ 5591770 h 5591770"/>
              <a:gd name="connsiteX4-19" fmla="*/ 748124 w 10533216"/>
              <a:gd name="connsiteY4-20" fmla="*/ 5566966 h 5591770"/>
              <a:gd name="connsiteX5-21" fmla="*/ 0 w 10533216"/>
              <a:gd name="connsiteY5-22" fmla="*/ 5591770 h 5591770"/>
              <a:gd name="connsiteX6" fmla="*/ 0 w 10533216"/>
              <a:gd name="connsiteY6" fmla="*/ 27632 h 5591770"/>
              <a:gd name="connsiteX0-23" fmla="*/ 0 w 10533216"/>
              <a:gd name="connsiteY0-24" fmla="*/ 27632 h 5591770"/>
              <a:gd name="connsiteX1-25" fmla="*/ 9566998 w 10533216"/>
              <a:gd name="connsiteY1-26" fmla="*/ 0 h 5591770"/>
              <a:gd name="connsiteX2-27" fmla="*/ 10533216 w 10533216"/>
              <a:gd name="connsiteY2-28" fmla="*/ 27632 h 5591770"/>
              <a:gd name="connsiteX3-29" fmla="*/ 10533216 w 10533216"/>
              <a:gd name="connsiteY3-30" fmla="*/ 5591770 h 5591770"/>
              <a:gd name="connsiteX4-31" fmla="*/ 748124 w 10533216"/>
              <a:gd name="connsiteY4-32" fmla="*/ 5566966 h 5591770"/>
              <a:gd name="connsiteX5-33" fmla="*/ 0 w 10533216"/>
              <a:gd name="connsiteY5-34" fmla="*/ 27632 h 5591770"/>
              <a:gd name="connsiteX0-35" fmla="*/ 0 w 9785092"/>
              <a:gd name="connsiteY0-36" fmla="*/ 5566966 h 5591770"/>
              <a:gd name="connsiteX1-37" fmla="*/ 8818874 w 9785092"/>
              <a:gd name="connsiteY1-38" fmla="*/ 0 h 5591770"/>
              <a:gd name="connsiteX2-39" fmla="*/ 9785092 w 9785092"/>
              <a:gd name="connsiteY2-40" fmla="*/ 27632 h 5591770"/>
              <a:gd name="connsiteX3-41" fmla="*/ 9785092 w 9785092"/>
              <a:gd name="connsiteY3-42" fmla="*/ 5591770 h 5591770"/>
              <a:gd name="connsiteX4-43" fmla="*/ 0 w 9785092"/>
              <a:gd name="connsiteY4-44" fmla="*/ 5566966 h 5591770"/>
              <a:gd name="connsiteX0-45" fmla="*/ 0 w 9785092"/>
              <a:gd name="connsiteY0-46" fmla="*/ 5566966 h 5591770"/>
              <a:gd name="connsiteX1-47" fmla="*/ 2139299 w 9785092"/>
              <a:gd name="connsiteY1-48" fmla="*/ 3120706 h 5591770"/>
              <a:gd name="connsiteX2-49" fmla="*/ 8818874 w 9785092"/>
              <a:gd name="connsiteY2-50" fmla="*/ 0 h 5591770"/>
              <a:gd name="connsiteX3-51" fmla="*/ 9785092 w 9785092"/>
              <a:gd name="connsiteY3-52" fmla="*/ 27632 h 5591770"/>
              <a:gd name="connsiteX4-53" fmla="*/ 9785092 w 9785092"/>
              <a:gd name="connsiteY4-54" fmla="*/ 5591770 h 5591770"/>
              <a:gd name="connsiteX5-55" fmla="*/ 0 w 9785092"/>
              <a:gd name="connsiteY5-56" fmla="*/ 5566966 h 5591770"/>
              <a:gd name="connsiteX0-57" fmla="*/ 0 w 9785092"/>
              <a:gd name="connsiteY0-58" fmla="*/ 5566966 h 5591770"/>
              <a:gd name="connsiteX1-59" fmla="*/ 2139299 w 9785092"/>
              <a:gd name="connsiteY1-60" fmla="*/ 3120706 h 5591770"/>
              <a:gd name="connsiteX2-61" fmla="*/ 8818874 w 9785092"/>
              <a:gd name="connsiteY2-62" fmla="*/ 0 h 5591770"/>
              <a:gd name="connsiteX3-63" fmla="*/ 9785092 w 9785092"/>
              <a:gd name="connsiteY3-64" fmla="*/ 27632 h 5591770"/>
              <a:gd name="connsiteX4-65" fmla="*/ 9785092 w 9785092"/>
              <a:gd name="connsiteY4-66" fmla="*/ 5591770 h 5591770"/>
              <a:gd name="connsiteX5-67" fmla="*/ 0 w 9785092"/>
              <a:gd name="connsiteY5-68" fmla="*/ 5566966 h 5591770"/>
              <a:gd name="connsiteX0-69" fmla="*/ 0 w 9785092"/>
              <a:gd name="connsiteY0-70" fmla="*/ 5566966 h 5591770"/>
              <a:gd name="connsiteX1-71" fmla="*/ 2139299 w 9785092"/>
              <a:gd name="connsiteY1-72" fmla="*/ 3120706 h 5591770"/>
              <a:gd name="connsiteX2-73" fmla="*/ 7041093 w 9785092"/>
              <a:gd name="connsiteY2-74" fmla="*/ 411297 h 5591770"/>
              <a:gd name="connsiteX3-75" fmla="*/ 8818874 w 9785092"/>
              <a:gd name="connsiteY3-76" fmla="*/ 0 h 5591770"/>
              <a:gd name="connsiteX4-77" fmla="*/ 9785092 w 9785092"/>
              <a:gd name="connsiteY4-78" fmla="*/ 27632 h 5591770"/>
              <a:gd name="connsiteX5-79" fmla="*/ 9785092 w 9785092"/>
              <a:gd name="connsiteY5-80" fmla="*/ 5591770 h 5591770"/>
              <a:gd name="connsiteX6-81" fmla="*/ 0 w 9785092"/>
              <a:gd name="connsiteY6-82" fmla="*/ 5566966 h 5591770"/>
              <a:gd name="connsiteX0-83" fmla="*/ 0 w 9785092"/>
              <a:gd name="connsiteY0-84" fmla="*/ 5566966 h 5591770"/>
              <a:gd name="connsiteX1-85" fmla="*/ 2139299 w 9785092"/>
              <a:gd name="connsiteY1-86" fmla="*/ 3120706 h 5591770"/>
              <a:gd name="connsiteX2-87" fmla="*/ 7041093 w 9785092"/>
              <a:gd name="connsiteY2-88" fmla="*/ 411297 h 5591770"/>
              <a:gd name="connsiteX3-89" fmla="*/ 8818874 w 9785092"/>
              <a:gd name="connsiteY3-90" fmla="*/ 0 h 5591770"/>
              <a:gd name="connsiteX4-91" fmla="*/ 9785092 w 9785092"/>
              <a:gd name="connsiteY4-92" fmla="*/ 27632 h 5591770"/>
              <a:gd name="connsiteX5-93" fmla="*/ 9785092 w 9785092"/>
              <a:gd name="connsiteY5-94" fmla="*/ 5591770 h 5591770"/>
              <a:gd name="connsiteX6-95" fmla="*/ 0 w 9785092"/>
              <a:gd name="connsiteY6-96" fmla="*/ 5566966 h 5591770"/>
              <a:gd name="connsiteX0-97" fmla="*/ 0 w 9785092"/>
              <a:gd name="connsiteY0-98" fmla="*/ 5566966 h 5591770"/>
              <a:gd name="connsiteX1-99" fmla="*/ 2139299 w 9785092"/>
              <a:gd name="connsiteY1-100" fmla="*/ 3120706 h 5591770"/>
              <a:gd name="connsiteX2-101" fmla="*/ 7041093 w 9785092"/>
              <a:gd name="connsiteY2-102" fmla="*/ 411297 h 5591770"/>
              <a:gd name="connsiteX3-103" fmla="*/ 8818874 w 9785092"/>
              <a:gd name="connsiteY3-104" fmla="*/ 0 h 5591770"/>
              <a:gd name="connsiteX4-105" fmla="*/ 9785092 w 9785092"/>
              <a:gd name="connsiteY4-106" fmla="*/ 27632 h 5591770"/>
              <a:gd name="connsiteX5-107" fmla="*/ 9785092 w 9785092"/>
              <a:gd name="connsiteY5-108" fmla="*/ 5591770 h 5591770"/>
              <a:gd name="connsiteX6-109" fmla="*/ 0 w 9785092"/>
              <a:gd name="connsiteY6-110" fmla="*/ 5566966 h 55917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1" y="connsiteY6-82"/>
              </a:cxn>
            </a:cxnLst>
            <a:rect l="l" t="t" r="r" b="b"/>
            <a:pathLst>
              <a:path w="9785092" h="5591770">
                <a:moveTo>
                  <a:pt x="0" y="5566966"/>
                </a:moveTo>
                <a:cubicBezTo>
                  <a:pt x="614579" y="5165426"/>
                  <a:pt x="1524720" y="3522246"/>
                  <a:pt x="2139299" y="3120706"/>
                </a:cubicBezTo>
                <a:lnTo>
                  <a:pt x="7041093" y="411297"/>
                </a:lnTo>
                <a:cubicBezTo>
                  <a:pt x="8154355" y="-108821"/>
                  <a:pt x="8330448" y="129807"/>
                  <a:pt x="8818874" y="0"/>
                </a:cubicBezTo>
                <a:lnTo>
                  <a:pt x="9785092" y="27632"/>
                </a:lnTo>
                <a:lnTo>
                  <a:pt x="9785092" y="5591770"/>
                </a:lnTo>
                <a:lnTo>
                  <a:pt x="0" y="5566966"/>
                </a:lnTo>
                <a:close/>
              </a:path>
            </a:pathLst>
          </a:custGeom>
          <a:gradFill flip="none" rotWithShape="1">
            <a:gsLst>
              <a:gs pos="0">
                <a:schemeClr val="tx1">
                  <a:alpha val="3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3" name="130818db-b79a-4412-95a4-1d82f9e5f492"/>
          <p:cNvGrpSpPr>
            <a:grpSpLocks noChangeAspect="1"/>
          </p:cNvGrpSpPr>
          <p:nvPr/>
        </p:nvGrpSpPr>
        <p:grpSpPr>
          <a:xfrm>
            <a:off x="659631" y="1549005"/>
            <a:ext cx="7830337" cy="1661714"/>
            <a:chOff x="879508" y="2064281"/>
            <a:chExt cx="10440449" cy="2785531"/>
          </a:xfrm>
        </p:grpSpPr>
        <p:sp>
          <p:nvSpPr>
            <p:cNvPr id="4" name="任意多边形: 形状 2"/>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4"/>
            </a:solidFill>
            <a:ln>
              <a:noFill/>
            </a:ln>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5" name="任意多边形: 形状 3"/>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1"/>
            </a:solidFill>
            <a:ln>
              <a:noFill/>
            </a:ln>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6" name="任意多边形: 形状 4"/>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1"/>
            </a:solidFill>
            <a:ln>
              <a:noFill/>
            </a:ln>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7" name="任意多边形: 形状 5"/>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4"/>
            </a:solidFill>
            <a:ln>
              <a:noFill/>
            </a:ln>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grpSp>
      <p:grpSp>
        <p:nvGrpSpPr>
          <p:cNvPr id="8" name="组合 7"/>
          <p:cNvGrpSpPr/>
          <p:nvPr/>
        </p:nvGrpSpPr>
        <p:grpSpPr>
          <a:xfrm>
            <a:off x="608410" y="3210722"/>
            <a:ext cx="7879556" cy="878740"/>
            <a:chOff x="937749" y="5016378"/>
            <a:chExt cx="10506075" cy="1171652"/>
          </a:xfrm>
        </p:grpSpPr>
        <p:sp>
          <p:nvSpPr>
            <p:cNvPr id="9" name="矩形 8"/>
            <p:cNvSpPr/>
            <p:nvPr/>
          </p:nvSpPr>
          <p:spPr>
            <a:xfrm>
              <a:off x="937749" y="5369002"/>
              <a:ext cx="10506075" cy="819028"/>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demonstrate on a projector or computer or print out a presentation and make it into film for use in a wider range of areas where users can perform presentations on projectors or computers or print out presentations to be made into film for use in a wider range of areas</a:t>
              </a:r>
            </a:p>
          </p:txBody>
        </p:sp>
        <p:sp>
          <p:nvSpPr>
            <p:cNvPr id="10" name="矩形 9"/>
            <p:cNvSpPr/>
            <p:nvPr/>
          </p:nvSpPr>
          <p:spPr>
            <a:xfrm>
              <a:off x="937750" y="5016378"/>
              <a:ext cx="2241973" cy="4394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grpSp>
      <p:sp>
        <p:nvSpPr>
          <p:cNvPr id="11" name="矩形 10"/>
          <p:cNvSpPr/>
          <p:nvPr/>
        </p:nvSpPr>
        <p:spPr>
          <a:xfrm>
            <a:off x="958652" y="2464532"/>
            <a:ext cx="1453142" cy="2957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12" name="矩形 11"/>
          <p:cNvSpPr/>
          <p:nvPr/>
        </p:nvSpPr>
        <p:spPr>
          <a:xfrm>
            <a:off x="2551207" y="2477228"/>
            <a:ext cx="1453142" cy="270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solidFill>
                <a:latin typeface="方正黑体简体" panose="02010601030101010101" pitchFamily="2" charset="-122"/>
                <a:ea typeface="方正黑体简体" panose="02010601030101010101" pitchFamily="2" charset="-122"/>
                <a:cs typeface="+mn-ea"/>
                <a:sym typeface="+mn-lt"/>
              </a:rPr>
              <a:t>Title Text add</a:t>
            </a:r>
          </a:p>
        </p:txBody>
      </p:sp>
      <p:sp>
        <p:nvSpPr>
          <p:cNvPr id="13" name="矩形 12"/>
          <p:cNvSpPr/>
          <p:nvPr/>
        </p:nvSpPr>
        <p:spPr>
          <a:xfrm>
            <a:off x="4198978" y="2464532"/>
            <a:ext cx="1453142" cy="2957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14" name="矩形 13"/>
          <p:cNvSpPr/>
          <p:nvPr/>
        </p:nvSpPr>
        <p:spPr>
          <a:xfrm>
            <a:off x="6030592" y="2477228"/>
            <a:ext cx="1453142" cy="270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bg1"/>
                </a:solidFill>
                <a:latin typeface="方正黑体简体" panose="02010601030101010101" pitchFamily="2" charset="-122"/>
                <a:ea typeface="方正黑体简体" panose="02010601030101010101" pitchFamily="2" charset="-122"/>
                <a:cs typeface="+mn-ea"/>
                <a:sym typeface="+mn-lt"/>
              </a:rPr>
              <a:t>Title Text add</a:t>
            </a:r>
          </a:p>
        </p:txBody>
      </p:sp>
      <p:sp>
        <p:nvSpPr>
          <p:cNvPr id="15" name="椭圆 38"/>
          <p:cNvSpPr/>
          <p:nvPr/>
        </p:nvSpPr>
        <p:spPr>
          <a:xfrm>
            <a:off x="1701736" y="2124527"/>
            <a:ext cx="313980" cy="296291"/>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6" name="椭圆 39"/>
          <p:cNvSpPr/>
          <p:nvPr/>
        </p:nvSpPr>
        <p:spPr>
          <a:xfrm>
            <a:off x="3299028" y="2126001"/>
            <a:ext cx="313980" cy="293342"/>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7" name="椭圆 40"/>
          <p:cNvSpPr/>
          <p:nvPr/>
        </p:nvSpPr>
        <p:spPr>
          <a:xfrm>
            <a:off x="4934123" y="2117936"/>
            <a:ext cx="313980" cy="309473"/>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8" name="椭圆 41"/>
          <p:cNvSpPr/>
          <p:nvPr/>
        </p:nvSpPr>
        <p:spPr>
          <a:xfrm>
            <a:off x="6648100" y="2145729"/>
            <a:ext cx="313980" cy="25388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3"/>
          <p:cNvSpPr/>
          <p:nvPr/>
        </p:nvSpPr>
        <p:spPr>
          <a:xfrm rot="18900000">
            <a:off x="3625536" y="3155676"/>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5" name="矩形 3"/>
          <p:cNvSpPr/>
          <p:nvPr/>
        </p:nvSpPr>
        <p:spPr>
          <a:xfrm rot="18900000">
            <a:off x="5455117" y="3155675"/>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6" name="矩形 3"/>
          <p:cNvSpPr/>
          <p:nvPr/>
        </p:nvSpPr>
        <p:spPr>
          <a:xfrm rot="18900000">
            <a:off x="7284697" y="3155674"/>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3" name="矩形 3"/>
          <p:cNvSpPr/>
          <p:nvPr/>
        </p:nvSpPr>
        <p:spPr>
          <a:xfrm rot="18900000">
            <a:off x="1795955" y="3155676"/>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1" name="矩形 3"/>
          <p:cNvSpPr/>
          <p:nvPr/>
        </p:nvSpPr>
        <p:spPr>
          <a:xfrm rot="18900000">
            <a:off x="4605895" y="1040678"/>
            <a:ext cx="1930309" cy="2615584"/>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42" name="泪滴形 41"/>
          <p:cNvSpPr/>
          <p:nvPr/>
        </p:nvSpPr>
        <p:spPr>
          <a:xfrm rot="572159">
            <a:off x="3728909" y="731892"/>
            <a:ext cx="1620180" cy="1620180"/>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43" name="3         _12"/>
          <p:cNvGrpSpPr/>
          <p:nvPr/>
        </p:nvGrpSpPr>
        <p:grpSpPr bwMode="auto">
          <a:xfrm>
            <a:off x="3844386" y="858986"/>
            <a:ext cx="1394684" cy="1397900"/>
            <a:chOff x="183" y="1395"/>
            <a:chExt cx="867" cy="869"/>
          </a:xfrm>
          <a:solidFill>
            <a:schemeClr val="tx1">
              <a:lumMod val="50000"/>
              <a:lumOff val="50000"/>
            </a:schemeClr>
          </a:solidFill>
        </p:grpSpPr>
        <p:sp>
          <p:nvSpPr>
            <p:cNvPr id="44"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5"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6"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7"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8"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9"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0"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1"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2"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3"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4"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5"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6"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57" name="2         _13"/>
          <p:cNvGrpSpPr/>
          <p:nvPr/>
        </p:nvGrpSpPr>
        <p:grpSpPr>
          <a:xfrm>
            <a:off x="4514511" y="1094179"/>
            <a:ext cx="54002" cy="927126"/>
            <a:chOff x="5275684" y="1747635"/>
            <a:chExt cx="46296" cy="794824"/>
          </a:xfrm>
        </p:grpSpPr>
        <p:sp>
          <p:nvSpPr>
            <p:cNvPr id="58" name="矩形 57"/>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59" name="矩形 58"/>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60" name="1          _14"/>
          <p:cNvGrpSpPr/>
          <p:nvPr/>
        </p:nvGrpSpPr>
        <p:grpSpPr>
          <a:xfrm>
            <a:off x="4269297" y="1512105"/>
            <a:ext cx="552702" cy="91032"/>
            <a:chOff x="5031626" y="2106315"/>
            <a:chExt cx="545439" cy="89837"/>
          </a:xfrm>
        </p:grpSpPr>
        <p:sp>
          <p:nvSpPr>
            <p:cNvPr id="61" name="矩形 60"/>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2" name="矩形 61"/>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11" name="组合 10"/>
          <p:cNvGrpSpPr/>
          <p:nvPr/>
        </p:nvGrpSpPr>
        <p:grpSpPr>
          <a:xfrm>
            <a:off x="1596585" y="3039268"/>
            <a:ext cx="585863" cy="585863"/>
            <a:chOff x="6501056" y="1873013"/>
            <a:chExt cx="696763" cy="696763"/>
          </a:xfrm>
          <a:effectLst>
            <a:outerShdw blurRad="50800" dist="38100" dir="2700000" algn="tl" rotWithShape="0">
              <a:prstClr val="black">
                <a:alpha val="40000"/>
              </a:prstClr>
            </a:outerShdw>
          </a:effectLst>
        </p:grpSpPr>
        <p:sp>
          <p:nvSpPr>
            <p:cNvPr id="12" name="矩形 1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13" name="组合 12"/>
            <p:cNvGrpSpPr>
              <a:grpSpLocks noChangeAspect="1"/>
            </p:cNvGrpSpPr>
            <p:nvPr/>
          </p:nvGrpSpPr>
          <p:grpSpPr>
            <a:xfrm>
              <a:off x="6616022" y="1996273"/>
              <a:ext cx="466830" cy="450243"/>
              <a:chOff x="7019925" y="5499100"/>
              <a:chExt cx="312738" cy="301626"/>
            </a:xfrm>
            <a:solidFill>
              <a:srgbClr val="BBBE2C"/>
            </a:solidFill>
          </p:grpSpPr>
          <p:sp>
            <p:nvSpPr>
              <p:cNvPr id="1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1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grpSp>
      <p:sp>
        <p:nvSpPr>
          <p:cNvPr id="16" name="TextBox 64"/>
          <p:cNvSpPr txBox="1"/>
          <p:nvPr/>
        </p:nvSpPr>
        <p:spPr>
          <a:xfrm>
            <a:off x="1030539" y="3854750"/>
            <a:ext cx="1702710" cy="369332"/>
          </a:xfrm>
          <a:prstGeom prst="rect">
            <a:avLst/>
          </a:prstGeom>
          <a:noFill/>
        </p:spPr>
        <p:txBody>
          <a:bodyPr wrap="none" rtlCol="0">
            <a:spAutoFit/>
          </a:bodyPr>
          <a:lstStyle/>
          <a:p>
            <a:pPr algn="ctr"/>
            <a:r>
              <a:rPr lang="en-US" altLang="zh-CN" sz="900" dirty="0">
                <a:solidFill>
                  <a:srgbClr val="123E61"/>
                </a:solidFill>
                <a:latin typeface="方正黑体简体" panose="02010601030101010101" pitchFamily="2" charset="-122"/>
                <a:ea typeface="方正黑体简体" panose="02010601030101010101" pitchFamily="2" charset="-122"/>
                <a:cs typeface="+mn-ea"/>
                <a:sym typeface="+mn-lt"/>
              </a:rPr>
              <a:t>Part 01</a:t>
            </a:r>
            <a:r>
              <a:rPr lang="zh-CN" altLang="en-US" sz="900" dirty="0">
                <a:solidFill>
                  <a:srgbClr val="123E61"/>
                </a:solidFill>
                <a:latin typeface="方正黑体简体" panose="02010601030101010101" pitchFamily="2" charset="-122"/>
                <a:ea typeface="方正黑体简体" panose="02010601030101010101" pitchFamily="2" charset="-122"/>
                <a:cs typeface="+mn-ea"/>
                <a:sym typeface="+mn-lt"/>
              </a:rPr>
              <a:t> </a:t>
            </a:r>
            <a:endParaRPr lang="en-US" altLang="zh-CN" sz="900" dirty="0">
              <a:solidFill>
                <a:srgbClr val="123E61"/>
              </a:solidFill>
              <a:latin typeface="方正黑体简体" panose="02010601030101010101" pitchFamily="2" charset="-122"/>
              <a:ea typeface="方正黑体简体" panose="02010601030101010101" pitchFamily="2" charset="-122"/>
              <a:cs typeface="+mn-ea"/>
              <a:sym typeface="+mn-lt"/>
            </a:endParaRPr>
          </a:p>
          <a:p>
            <a:pPr algn="ctr"/>
            <a:r>
              <a:rPr lang="zh-CN" altLang="en-US" sz="900" b="1" spc="75" dirty="0">
                <a:solidFill>
                  <a:srgbClr val="123E61"/>
                </a:solidFill>
                <a:latin typeface="方正黑体简体" panose="02010601030101010101" pitchFamily="2" charset="-122"/>
                <a:ea typeface="方正黑体简体" panose="02010601030101010101" pitchFamily="2" charset="-122"/>
                <a:cs typeface="+mn-ea"/>
                <a:sym typeface="+mn-lt"/>
              </a:rPr>
              <a:t>Half year job overview</a:t>
            </a:r>
          </a:p>
        </p:txBody>
      </p:sp>
      <p:sp>
        <p:nvSpPr>
          <p:cNvPr id="17" name="TextBox 65"/>
          <p:cNvSpPr txBox="1"/>
          <p:nvPr/>
        </p:nvSpPr>
        <p:spPr>
          <a:xfrm>
            <a:off x="2952169" y="3854750"/>
            <a:ext cx="1515159" cy="369332"/>
          </a:xfrm>
          <a:prstGeom prst="rect">
            <a:avLst/>
          </a:prstGeom>
          <a:noFill/>
        </p:spPr>
        <p:txBody>
          <a:bodyPr wrap="none" rtlCol="0">
            <a:spAutoFit/>
          </a:bodyPr>
          <a:lstStyle/>
          <a:p>
            <a:pPr algn="ctr"/>
            <a:r>
              <a:rPr lang="en-US" altLang="zh-CN" sz="900" dirty="0">
                <a:solidFill>
                  <a:srgbClr val="123E61"/>
                </a:solidFill>
                <a:latin typeface="方正黑体简体" panose="02010601030101010101" pitchFamily="2" charset="-122"/>
                <a:ea typeface="方正黑体简体" panose="02010601030101010101" pitchFamily="2" charset="-122"/>
                <a:cs typeface="+mn-ea"/>
                <a:sym typeface="+mn-lt"/>
              </a:rPr>
              <a:t>Part 02 </a:t>
            </a:r>
          </a:p>
          <a:p>
            <a:pPr algn="ctr"/>
            <a:r>
              <a:rPr lang="zh-CN" altLang="en-US" sz="900" b="1" spc="75" dirty="0">
                <a:solidFill>
                  <a:srgbClr val="123E61"/>
                </a:solidFill>
                <a:latin typeface="方正黑体简体" panose="02010601030101010101" pitchFamily="2" charset="-122"/>
                <a:ea typeface="方正黑体简体" panose="02010601030101010101" pitchFamily="2" charset="-122"/>
                <a:cs typeface="+mn-ea"/>
                <a:sym typeface="+mn-lt"/>
              </a:rPr>
              <a:t>Completion of work</a:t>
            </a:r>
          </a:p>
        </p:txBody>
      </p:sp>
      <p:grpSp>
        <p:nvGrpSpPr>
          <p:cNvPr id="18" name="组合 17"/>
          <p:cNvGrpSpPr/>
          <p:nvPr/>
        </p:nvGrpSpPr>
        <p:grpSpPr>
          <a:xfrm>
            <a:off x="3419021" y="3039268"/>
            <a:ext cx="585863" cy="585863"/>
            <a:chOff x="6501056" y="2921024"/>
            <a:chExt cx="696763" cy="696763"/>
          </a:xfrm>
          <a:effectLst>
            <a:outerShdw blurRad="50800" dist="38100" dir="2700000" algn="tl" rotWithShape="0">
              <a:prstClr val="black">
                <a:alpha val="40000"/>
              </a:prstClr>
            </a:outerShdw>
          </a:effectLst>
        </p:grpSpPr>
        <p:sp>
          <p:nvSpPr>
            <p:cNvPr id="19" name="矩形 1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20" name="组合 19"/>
            <p:cNvGrpSpPr>
              <a:grpSpLocks noChangeAspect="1"/>
            </p:cNvGrpSpPr>
            <p:nvPr/>
          </p:nvGrpSpPr>
          <p:grpSpPr>
            <a:xfrm>
              <a:off x="6636672" y="3066937"/>
              <a:ext cx="455384" cy="390650"/>
              <a:chOff x="5084763" y="971550"/>
              <a:chExt cx="323850" cy="277813"/>
            </a:xfrm>
            <a:solidFill>
              <a:srgbClr val="4ABAB5"/>
            </a:solidFill>
          </p:grpSpPr>
          <p:sp>
            <p:nvSpPr>
              <p:cNvPr id="2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2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2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grpSp>
      <p:sp>
        <p:nvSpPr>
          <p:cNvPr id="28" name="TextBox 67"/>
          <p:cNvSpPr txBox="1"/>
          <p:nvPr/>
        </p:nvSpPr>
        <p:spPr>
          <a:xfrm>
            <a:off x="4586861" y="3854750"/>
            <a:ext cx="1901483" cy="369332"/>
          </a:xfrm>
          <a:prstGeom prst="rect">
            <a:avLst/>
          </a:prstGeom>
          <a:noFill/>
        </p:spPr>
        <p:txBody>
          <a:bodyPr wrap="none" rtlCol="0">
            <a:spAutoFit/>
          </a:bodyPr>
          <a:lstStyle/>
          <a:p>
            <a:pPr algn="ctr"/>
            <a:r>
              <a:rPr lang="en-US" altLang="zh-CN" sz="900" dirty="0">
                <a:solidFill>
                  <a:srgbClr val="123E61"/>
                </a:solidFill>
                <a:latin typeface="方正黑体简体" panose="02010601030101010101" pitchFamily="2" charset="-122"/>
                <a:ea typeface="方正黑体简体" panose="02010601030101010101" pitchFamily="2" charset="-122"/>
                <a:cs typeface="+mn-ea"/>
                <a:sym typeface="+mn-lt"/>
              </a:rPr>
              <a:t>Part 03 </a:t>
            </a:r>
          </a:p>
          <a:p>
            <a:pPr algn="ctr"/>
            <a:r>
              <a:rPr lang="zh-CN" altLang="en-US" sz="900" b="1" spc="75" dirty="0">
                <a:solidFill>
                  <a:srgbClr val="123E61"/>
                </a:solidFill>
                <a:latin typeface="方正黑体简体" panose="02010601030101010101" pitchFamily="2" charset="-122"/>
                <a:ea typeface="方正黑体简体" panose="02010601030101010101" pitchFamily="2" charset="-122"/>
                <a:cs typeface="+mn-ea"/>
                <a:sym typeface="+mn-lt"/>
              </a:rPr>
              <a:t>There is insufficient work</a:t>
            </a:r>
          </a:p>
        </p:txBody>
      </p:sp>
      <p:grpSp>
        <p:nvGrpSpPr>
          <p:cNvPr id="29" name="组合 28"/>
          <p:cNvGrpSpPr/>
          <p:nvPr/>
        </p:nvGrpSpPr>
        <p:grpSpPr>
          <a:xfrm>
            <a:off x="5241457" y="3039268"/>
            <a:ext cx="585863" cy="585863"/>
            <a:chOff x="4840168" y="3172533"/>
            <a:chExt cx="522572" cy="522572"/>
          </a:xfrm>
          <a:effectLst>
            <a:outerShdw blurRad="50800" dist="38100" dir="2700000" algn="tl" rotWithShape="0">
              <a:prstClr val="black">
                <a:alpha val="40000"/>
              </a:prstClr>
            </a:outerShdw>
          </a:effectLst>
        </p:grpSpPr>
        <p:sp>
          <p:nvSpPr>
            <p:cNvPr id="30" name="矩形 2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sp>
          <p:nvSpPr>
            <p:cNvPr id="3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123E61"/>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dirty="0">
                <a:solidFill>
                  <a:srgbClr val="294A5A"/>
                </a:solidFill>
                <a:latin typeface="方正黑体简体" panose="02010601030101010101" pitchFamily="2" charset="-122"/>
                <a:ea typeface="方正黑体简体" panose="02010601030101010101" pitchFamily="2" charset="-122"/>
                <a:cs typeface="+mn-ea"/>
                <a:sym typeface="+mn-lt"/>
              </a:endParaRPr>
            </a:p>
          </p:txBody>
        </p:sp>
      </p:grpSp>
      <p:sp>
        <p:nvSpPr>
          <p:cNvPr id="32" name="TextBox 67"/>
          <p:cNvSpPr txBox="1"/>
          <p:nvPr/>
        </p:nvSpPr>
        <p:spPr>
          <a:xfrm>
            <a:off x="6700050" y="3854750"/>
            <a:ext cx="1330814" cy="369332"/>
          </a:xfrm>
          <a:prstGeom prst="rect">
            <a:avLst/>
          </a:prstGeom>
          <a:noFill/>
        </p:spPr>
        <p:txBody>
          <a:bodyPr wrap="none" rtlCol="0">
            <a:spAutoFit/>
          </a:bodyPr>
          <a:lstStyle/>
          <a:p>
            <a:pPr algn="ctr"/>
            <a:r>
              <a:rPr lang="en-US" altLang="zh-CN" sz="900" dirty="0">
                <a:solidFill>
                  <a:srgbClr val="123E61"/>
                </a:solidFill>
                <a:latin typeface="方正黑体简体" panose="02010601030101010101" pitchFamily="2" charset="-122"/>
                <a:ea typeface="方正黑体简体" panose="02010601030101010101" pitchFamily="2" charset="-122"/>
                <a:cs typeface="+mn-ea"/>
                <a:sym typeface="+mn-lt"/>
              </a:rPr>
              <a:t>Part 04 </a:t>
            </a:r>
          </a:p>
          <a:p>
            <a:pPr algn="ctr"/>
            <a:r>
              <a:rPr lang="zh-CN" altLang="en-US" sz="900" b="1" spc="75" dirty="0">
                <a:solidFill>
                  <a:srgbClr val="123E61"/>
                </a:solidFill>
                <a:latin typeface="方正黑体简体" panose="02010601030101010101" pitchFamily="2" charset="-122"/>
                <a:ea typeface="方正黑体简体" panose="02010601030101010101" pitchFamily="2" charset="-122"/>
                <a:cs typeface="+mn-ea"/>
                <a:sym typeface="+mn-lt"/>
              </a:rPr>
              <a:t>Future work plan</a:t>
            </a:r>
          </a:p>
        </p:txBody>
      </p:sp>
      <p:grpSp>
        <p:nvGrpSpPr>
          <p:cNvPr id="33" name="组合 32"/>
          <p:cNvGrpSpPr/>
          <p:nvPr/>
        </p:nvGrpSpPr>
        <p:grpSpPr>
          <a:xfrm>
            <a:off x="7063894" y="3039268"/>
            <a:ext cx="585863" cy="585863"/>
            <a:chOff x="4840168" y="3971584"/>
            <a:chExt cx="522572" cy="522572"/>
          </a:xfrm>
          <a:effectLst>
            <a:outerShdw blurRad="50800" dist="38100" dir="2700000" algn="tl" rotWithShape="0">
              <a:prstClr val="black">
                <a:alpha val="40000"/>
              </a:prstClr>
            </a:outerShdw>
          </a:effectLst>
        </p:grpSpPr>
        <p:sp>
          <p:nvSpPr>
            <p:cNvPr id="34" name="矩形 3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方正黑体简体" panose="02010601030101010101" pitchFamily="2" charset="-122"/>
                <a:ea typeface="方正黑体简体" panose="02010601030101010101" pitchFamily="2" charset="-122"/>
                <a:cs typeface="+mn-ea"/>
                <a:sym typeface="+mn-lt"/>
              </a:endParaRPr>
            </a:p>
          </p:txBody>
        </p:sp>
        <p:grpSp>
          <p:nvGrpSpPr>
            <p:cNvPr id="35" name="组合 34"/>
            <p:cNvGrpSpPr/>
            <p:nvPr/>
          </p:nvGrpSpPr>
          <p:grpSpPr>
            <a:xfrm>
              <a:off x="4981489" y="4078661"/>
              <a:ext cx="239931" cy="308418"/>
              <a:chOff x="731016" y="1671338"/>
              <a:chExt cx="366231" cy="470769"/>
            </a:xfrm>
            <a:solidFill>
              <a:srgbClr val="B91F38"/>
            </a:solidFill>
          </p:grpSpPr>
          <p:sp>
            <p:nvSpPr>
              <p:cNvPr id="36"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7"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8" name="Rectangle 110"/>
              <p:cNvSpPr>
                <a:spLocks noChangeArrowheads="1"/>
              </p:cNvSpPr>
              <p:nvPr/>
            </p:nvSpPr>
            <p:spPr bwMode="auto">
              <a:xfrm flipH="1">
                <a:off x="731016" y="1933030"/>
                <a:ext cx="51923" cy="51923"/>
              </a:xfrm>
              <a:prstGeom prst="rect">
                <a:avLst/>
              </a:prstGeom>
              <a:solidFill>
                <a:srgbClr val="123E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sp>
            <p:nvSpPr>
              <p:cNvPr id="39" name="Rectangle 111"/>
              <p:cNvSpPr>
                <a:spLocks noChangeArrowheads="1"/>
              </p:cNvSpPr>
              <p:nvPr/>
            </p:nvSpPr>
            <p:spPr bwMode="auto">
              <a:xfrm flipH="1">
                <a:off x="731016" y="2011261"/>
                <a:ext cx="51923" cy="526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方正黑体简体" panose="02010601030101010101" pitchFamily="2" charset="-122"/>
                  <a:ea typeface="方正黑体简体" panose="02010601030101010101" pitchFamily="2"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10" presetClass="entr" presetSubtype="0" fill="hold" nodeType="withEffect">
                                  <p:stCondLst>
                                    <p:cond delay="12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120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12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8" presetClass="emph" presetSubtype="0" fill="hold" nodeType="withEffect">
                                  <p:stCondLst>
                                    <p:cond delay="1700"/>
                                  </p:stCondLst>
                                  <p:childTnLst>
                                    <p:animRot by="1200000">
                                      <p:cBhvr>
                                        <p:cTn id="23" dur="5000" fill="hold"/>
                                        <p:tgtEl>
                                          <p:spTgt spid="60"/>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57"/>
                                        </p:tgtEl>
                                        <p:attrNameLst>
                                          <p:attrName>r</p:attrName>
                                        </p:attrNameLst>
                                      </p:cBhvr>
                                    </p:animRo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26" presetClass="emph" presetSubtype="0" fill="hold" nodeType="withEffect">
                                  <p:stCondLst>
                                    <p:cond delay="75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par>
                                <p:cTn id="33" presetID="22" presetClass="entr" presetSubtype="8" fill="hold" grpId="0" nodeType="withEffect">
                                  <p:stCondLst>
                                    <p:cond delay="75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26" presetClass="emph" presetSubtype="0" fill="hold" nodeType="withEffect">
                                  <p:stCondLst>
                                    <p:cond delay="250"/>
                                  </p:stCondLst>
                                  <p:childTnLst>
                                    <p:animEffect transition="out" filter="fade">
                                      <p:cBhvr>
                                        <p:cTn id="45" dur="500" tmFilter="0, 0; .2, .5; .8, .5; 1, 0"/>
                                        <p:tgtEl>
                                          <p:spTgt spid="18"/>
                                        </p:tgtEl>
                                      </p:cBhvr>
                                    </p:animEffect>
                                    <p:animScale>
                                      <p:cBhvr>
                                        <p:cTn id="46" dur="250" autoRev="1" fill="hold"/>
                                        <p:tgtEl>
                                          <p:spTgt spid="18"/>
                                        </p:tgtEl>
                                      </p:cBhvr>
                                      <p:by x="105000" y="105000"/>
                                    </p:animScale>
                                  </p:childTnLst>
                                </p:cTn>
                              </p:par>
                              <p:par>
                                <p:cTn id="47" presetID="22" presetClass="entr" presetSubtype="8" fill="hold" grpId="0" nodeType="withEffect">
                                  <p:stCondLst>
                                    <p:cond delay="25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26" presetClass="emph" presetSubtype="0" fill="hold" nodeType="withEffect">
                                  <p:stCondLst>
                                    <p:cond delay="250"/>
                                  </p:stCondLst>
                                  <p:childTnLst>
                                    <p:animEffect transition="out" filter="fade">
                                      <p:cBhvr>
                                        <p:cTn id="59" dur="500" tmFilter="0, 0; .2, .5; .8, .5; 1, 0"/>
                                        <p:tgtEl>
                                          <p:spTgt spid="29"/>
                                        </p:tgtEl>
                                      </p:cBhvr>
                                    </p:animEffect>
                                    <p:animScale>
                                      <p:cBhvr>
                                        <p:cTn id="60" dur="250" autoRev="1" fill="hold"/>
                                        <p:tgtEl>
                                          <p:spTgt spid="29"/>
                                        </p:tgtEl>
                                      </p:cBhvr>
                                      <p:by x="105000" y="105000"/>
                                    </p:animScale>
                                  </p:childTnLst>
                                </p:cTn>
                              </p:par>
                              <p:par>
                                <p:cTn id="61" presetID="22" presetClass="entr" presetSubtype="8" fill="hold" grpId="0" nodeType="withEffect">
                                  <p:stCondLst>
                                    <p:cond delay="25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500"/>
                                        <p:tgtEl>
                                          <p:spTgt spid="65"/>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26" presetClass="emph" presetSubtype="0" fill="hold" nodeType="withEffect">
                                  <p:stCondLst>
                                    <p:cond delay="250"/>
                                  </p:stCondLst>
                                  <p:childTnLst>
                                    <p:animEffect transition="out" filter="fade">
                                      <p:cBhvr>
                                        <p:cTn id="73" dur="500" tmFilter="0, 0; .2, .5; .8, .5; 1, 0"/>
                                        <p:tgtEl>
                                          <p:spTgt spid="33"/>
                                        </p:tgtEl>
                                      </p:cBhvr>
                                    </p:animEffect>
                                    <p:animScale>
                                      <p:cBhvr>
                                        <p:cTn id="74" dur="250" autoRev="1" fill="hold"/>
                                        <p:tgtEl>
                                          <p:spTgt spid="33"/>
                                        </p:tgtEl>
                                      </p:cBhvr>
                                      <p:by x="105000" y="105000"/>
                                    </p:animScale>
                                  </p:childTnLst>
                                </p:cTn>
                              </p:par>
                              <p:par>
                                <p:cTn id="75" presetID="22" presetClass="entr" presetSubtype="8" fill="hold" grpId="0" nodeType="withEffect">
                                  <p:stCondLst>
                                    <p:cond delay="25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500"/>
                                        <p:tgtEl>
                                          <p:spTgt spid="66"/>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3" grpId="0" animBg="1"/>
      <p:bldP spid="41" grpId="0" animBg="1"/>
      <p:bldP spid="42" grpId="0" animBg="1"/>
      <p:bldP spid="16" grpId="0"/>
      <p:bldP spid="17" grpId="0"/>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63"/>
          <p:cNvSpPr/>
          <p:nvPr/>
        </p:nvSpPr>
        <p:spPr>
          <a:xfrm>
            <a:off x="952500" y="1801019"/>
            <a:ext cx="8601075" cy="3581400"/>
          </a:xfrm>
          <a:custGeom>
            <a:avLst/>
            <a:gdLst>
              <a:gd name="connsiteX0" fmla="*/ 11468100 w 11468100"/>
              <a:gd name="connsiteY0" fmla="*/ 2933700 h 4775200"/>
              <a:gd name="connsiteX1" fmla="*/ 11468100 w 11468100"/>
              <a:gd name="connsiteY1" fmla="*/ 2870200 h 4775200"/>
              <a:gd name="connsiteX2" fmla="*/ 4127500 w 11468100"/>
              <a:gd name="connsiteY2" fmla="*/ 4775200 h 4775200"/>
              <a:gd name="connsiteX3" fmla="*/ 0 w 11468100"/>
              <a:gd name="connsiteY3" fmla="*/ 2336800 h 4775200"/>
              <a:gd name="connsiteX4" fmla="*/ 1727200 w 11468100"/>
              <a:gd name="connsiteY4" fmla="*/ 1181100 h 4775200"/>
              <a:gd name="connsiteX5" fmla="*/ 2628900 w 11468100"/>
              <a:gd name="connsiteY5" fmla="*/ 1676400 h 4775200"/>
              <a:gd name="connsiteX6" fmla="*/ 2959100 w 11468100"/>
              <a:gd name="connsiteY6" fmla="*/ 431800 h 4775200"/>
              <a:gd name="connsiteX7" fmla="*/ 4076700 w 11468100"/>
              <a:gd name="connsiteY7" fmla="*/ 1092200 h 4775200"/>
              <a:gd name="connsiteX8" fmla="*/ 4318000 w 11468100"/>
              <a:gd name="connsiteY8" fmla="*/ 787400 h 4775200"/>
              <a:gd name="connsiteX9" fmla="*/ 5029200 w 11468100"/>
              <a:gd name="connsiteY9" fmla="*/ 1206500 h 4775200"/>
              <a:gd name="connsiteX10" fmla="*/ 5562600 w 11468100"/>
              <a:gd name="connsiteY10" fmla="*/ 0 h 4775200"/>
              <a:gd name="connsiteX11" fmla="*/ 7810500 w 11468100"/>
              <a:gd name="connsiteY11" fmla="*/ 1282700 h 4775200"/>
              <a:gd name="connsiteX12" fmla="*/ 8204200 w 11468100"/>
              <a:gd name="connsiteY12" fmla="*/ 1028700 h 4775200"/>
              <a:gd name="connsiteX13" fmla="*/ 11468100 w 11468100"/>
              <a:gd name="connsiteY13" fmla="*/ 29337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100" h="4775200">
                <a:moveTo>
                  <a:pt x="11468100" y="2933700"/>
                </a:moveTo>
                <a:lnTo>
                  <a:pt x="11468100" y="2870200"/>
                </a:lnTo>
                <a:lnTo>
                  <a:pt x="4127500" y="4775200"/>
                </a:lnTo>
                <a:lnTo>
                  <a:pt x="0" y="2336800"/>
                </a:lnTo>
                <a:lnTo>
                  <a:pt x="1727200" y="1181100"/>
                </a:lnTo>
                <a:lnTo>
                  <a:pt x="2628900" y="1676400"/>
                </a:lnTo>
                <a:lnTo>
                  <a:pt x="2959100" y="431800"/>
                </a:lnTo>
                <a:lnTo>
                  <a:pt x="4076700" y="1092200"/>
                </a:lnTo>
                <a:lnTo>
                  <a:pt x="4318000" y="787400"/>
                </a:lnTo>
                <a:lnTo>
                  <a:pt x="5029200" y="1206500"/>
                </a:lnTo>
                <a:lnTo>
                  <a:pt x="5562600" y="0"/>
                </a:lnTo>
                <a:lnTo>
                  <a:pt x="7810500" y="1282700"/>
                </a:lnTo>
                <a:lnTo>
                  <a:pt x="8204200" y="1028700"/>
                </a:lnTo>
                <a:lnTo>
                  <a:pt x="11468100" y="2933700"/>
                </a:lnTo>
                <a:close/>
              </a:path>
            </a:pathLst>
          </a:custGeom>
          <a:gradFill flip="none" rotWithShape="0">
            <a:gsLst>
              <a:gs pos="0">
                <a:schemeClr val="tx1">
                  <a:alpha val="20000"/>
                </a:schemeClr>
              </a:gs>
              <a:gs pos="61000">
                <a:schemeClr val="bg1">
                  <a:lumMod val="95000"/>
                  <a:alpha val="34000"/>
                </a:schemeClr>
              </a:gs>
              <a:gs pos="100000">
                <a:schemeClr val="bg1">
                  <a:lumMod val="95000"/>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62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nvGrpSpPr>
          <p:cNvPr id="41" name="组合 40"/>
          <p:cNvGrpSpPr/>
          <p:nvPr/>
        </p:nvGrpSpPr>
        <p:grpSpPr>
          <a:xfrm>
            <a:off x="933451" y="1786546"/>
            <a:ext cx="7277099" cy="1767074"/>
            <a:chOff x="1588" y="4501902"/>
            <a:chExt cx="12188825" cy="2356099"/>
          </a:xfrm>
        </p:grpSpPr>
        <p:sp>
          <p:nvSpPr>
            <p:cNvPr id="4" name="任意多边形: 形状 19"/>
            <p:cNvSpPr/>
            <p:nvPr/>
          </p:nvSpPr>
          <p:spPr>
            <a:xfrm>
              <a:off x="1588" y="5647248"/>
              <a:ext cx="4020794" cy="1210753"/>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bg1"/>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5" name="任意多边形: 形状 20"/>
            <p:cNvSpPr/>
            <p:nvPr/>
          </p:nvSpPr>
          <p:spPr>
            <a:xfrm>
              <a:off x="1635194" y="4928479"/>
              <a:ext cx="4020794" cy="1929522"/>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2"/>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6" name="任意多边形: 形状 21"/>
            <p:cNvSpPr/>
            <p:nvPr/>
          </p:nvSpPr>
          <p:spPr>
            <a:xfrm>
              <a:off x="3268800" y="5253754"/>
              <a:ext cx="4020794" cy="1604247"/>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bg1"/>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7" name="任意多边形: 形状 22"/>
            <p:cNvSpPr/>
            <p:nvPr/>
          </p:nvSpPr>
          <p:spPr>
            <a:xfrm>
              <a:off x="4902406" y="4501902"/>
              <a:ext cx="4020794" cy="235609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8" name="任意多边形: 形状 23"/>
            <p:cNvSpPr/>
            <p:nvPr/>
          </p:nvSpPr>
          <p:spPr>
            <a:xfrm>
              <a:off x="6536012" y="5418282"/>
              <a:ext cx="4020794" cy="143971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bg1"/>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sp>
          <p:nvSpPr>
            <p:cNvPr id="9" name="任意多边形: 形状 24"/>
            <p:cNvSpPr/>
            <p:nvPr/>
          </p:nvSpPr>
          <p:spPr>
            <a:xfrm>
              <a:off x="8169619" y="5537913"/>
              <a:ext cx="4020794" cy="1320088"/>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2"/>
            </a:solidFill>
            <a:ln>
              <a:solidFill>
                <a:schemeClr val="bg1">
                  <a:lumMod val="95000"/>
                </a:schemeClr>
              </a:solidFill>
            </a:ln>
            <a:effectLst/>
          </p:spPr>
          <p:txBody>
            <a:bodyPr anchor="ctr"/>
            <a:lstStyle/>
            <a:p>
              <a:pPr algn="ctr"/>
              <a:endParaRPr sz="1350" dirty="0">
                <a:latin typeface="方正黑体简体" panose="02010601030101010101" pitchFamily="2" charset="-122"/>
                <a:ea typeface="方正黑体简体" panose="02010601030101010101" pitchFamily="2" charset="-122"/>
                <a:cs typeface="+mn-ea"/>
                <a:sym typeface="+mn-lt"/>
              </a:endParaRPr>
            </a:p>
          </p:txBody>
        </p:sp>
      </p:grpSp>
      <p:cxnSp>
        <p:nvCxnSpPr>
          <p:cNvPr id="43" name="直接连接符 42"/>
          <p:cNvCxnSpPr/>
          <p:nvPr/>
        </p:nvCxnSpPr>
        <p:spPr>
          <a:xfrm>
            <a:off x="838200" y="3553620"/>
            <a:ext cx="746760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772787" y="2249341"/>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30%</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3" name="矩形 52"/>
          <p:cNvSpPr/>
          <p:nvPr/>
        </p:nvSpPr>
        <p:spPr>
          <a:xfrm>
            <a:off x="2765972" y="1725414"/>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50%</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4" name="矩形 53"/>
          <p:cNvSpPr/>
          <p:nvPr/>
        </p:nvSpPr>
        <p:spPr>
          <a:xfrm>
            <a:off x="3757140" y="1943665"/>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40%</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5" name="矩形 54"/>
          <p:cNvSpPr/>
          <p:nvPr/>
        </p:nvSpPr>
        <p:spPr>
          <a:xfrm>
            <a:off x="4717325" y="1375259"/>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70%</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6" name="矩形 55"/>
          <p:cNvSpPr/>
          <p:nvPr/>
        </p:nvSpPr>
        <p:spPr>
          <a:xfrm>
            <a:off x="5720179" y="2108913"/>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35%</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7" name="矩形 56"/>
          <p:cNvSpPr/>
          <p:nvPr/>
        </p:nvSpPr>
        <p:spPr>
          <a:xfrm>
            <a:off x="6686374" y="2181635"/>
            <a:ext cx="684663" cy="3416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350" b="1" dirty="0">
                <a:solidFill>
                  <a:srgbClr val="123E61"/>
                </a:solidFill>
                <a:latin typeface="方正黑体简体" panose="02010601030101010101" pitchFamily="2" charset="-122"/>
                <a:ea typeface="方正黑体简体" panose="02010601030101010101" pitchFamily="2" charset="-122"/>
                <a:cs typeface="+mn-ea"/>
                <a:sym typeface="+mn-lt"/>
              </a:rPr>
              <a:t>30%</a:t>
            </a:r>
            <a:endParaRPr lang="zh-CN" altLang="en-US" sz="135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nvGrpSpPr>
          <p:cNvPr id="17" name="组合 16"/>
          <p:cNvGrpSpPr/>
          <p:nvPr/>
        </p:nvGrpSpPr>
        <p:grpSpPr>
          <a:xfrm>
            <a:off x="962025" y="3871941"/>
            <a:ext cx="7248525" cy="935826"/>
            <a:chOff x="7523108" y="3331677"/>
            <a:chExt cx="9664700" cy="1247770"/>
          </a:xfrm>
        </p:grpSpPr>
        <p:sp>
          <p:nvSpPr>
            <p:cNvPr id="18" name="矩形 17"/>
            <p:cNvSpPr/>
            <p:nvPr/>
          </p:nvSpPr>
          <p:spPr>
            <a:xfrm>
              <a:off x="7523108" y="3331677"/>
              <a:ext cx="2241975" cy="46782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19" name="文本框 18"/>
            <p:cNvSpPr txBox="1"/>
            <p:nvPr/>
          </p:nvSpPr>
          <p:spPr>
            <a:xfrm>
              <a:off x="7523108" y="3717671"/>
              <a:ext cx="9664700" cy="861776"/>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zh-CN" altLang="en-US" sz="12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demonstrate on a projector or computer or print out a presentation and make it into film for use in a wider range of areas where users can demonstrate on a projector or computer or print a presentation</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451767">
            <a:off x="4555889" y="3051114"/>
            <a:ext cx="4757094" cy="1386272"/>
          </a:xfrm>
          <a:custGeom>
            <a:avLst/>
            <a:gdLst>
              <a:gd name="connsiteX0" fmla="*/ 0 w 6342792"/>
              <a:gd name="connsiteY0" fmla="*/ 0 h 1343117"/>
              <a:gd name="connsiteX1" fmla="*/ 6342792 w 6342792"/>
              <a:gd name="connsiteY1" fmla="*/ 0 h 1343117"/>
              <a:gd name="connsiteX2" fmla="*/ 6342792 w 6342792"/>
              <a:gd name="connsiteY2" fmla="*/ 1343117 h 1343117"/>
              <a:gd name="connsiteX3" fmla="*/ 0 w 6342792"/>
              <a:gd name="connsiteY3" fmla="*/ 1343117 h 1343117"/>
              <a:gd name="connsiteX4" fmla="*/ 0 w 6342792"/>
              <a:gd name="connsiteY4" fmla="*/ 0 h 1343117"/>
              <a:gd name="connsiteX0-1" fmla="*/ 664059 w 6342792"/>
              <a:gd name="connsiteY0-2" fmla="*/ 0 h 1848362"/>
              <a:gd name="connsiteX1-3" fmla="*/ 6342792 w 6342792"/>
              <a:gd name="connsiteY1-4" fmla="*/ 505245 h 1848362"/>
              <a:gd name="connsiteX2-5" fmla="*/ 6342792 w 6342792"/>
              <a:gd name="connsiteY2-6" fmla="*/ 1848362 h 1848362"/>
              <a:gd name="connsiteX3-7" fmla="*/ 0 w 6342792"/>
              <a:gd name="connsiteY3-8" fmla="*/ 1848362 h 1848362"/>
              <a:gd name="connsiteX4-9" fmla="*/ 664059 w 6342792"/>
              <a:gd name="connsiteY4-10" fmla="*/ 0 h 18483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2792" h="1848362">
                <a:moveTo>
                  <a:pt x="664059" y="0"/>
                </a:moveTo>
                <a:lnTo>
                  <a:pt x="6342792" y="505245"/>
                </a:lnTo>
                <a:lnTo>
                  <a:pt x="6342792" y="1848362"/>
                </a:lnTo>
                <a:lnTo>
                  <a:pt x="0" y="1848362"/>
                </a:lnTo>
                <a:lnTo>
                  <a:pt x="664059" y="0"/>
                </a:lnTo>
                <a:close/>
              </a:path>
            </a:pathLst>
          </a:cu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rot="1451767">
            <a:off x="3401060" y="3574903"/>
            <a:ext cx="3217278" cy="93153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4" name="矩形 3"/>
          <p:cNvSpPr/>
          <p:nvPr/>
        </p:nvSpPr>
        <p:spPr>
          <a:xfrm rot="1451767">
            <a:off x="3185416" y="2396100"/>
            <a:ext cx="4668818" cy="1036873"/>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 name="矩形 4"/>
          <p:cNvSpPr/>
          <p:nvPr/>
        </p:nvSpPr>
        <p:spPr>
          <a:xfrm rot="1451767">
            <a:off x="4476285" y="1419708"/>
            <a:ext cx="4757094" cy="1952330"/>
          </a:xfrm>
          <a:custGeom>
            <a:avLst/>
            <a:gdLst>
              <a:gd name="connsiteX0" fmla="*/ 0 w 6342792"/>
              <a:gd name="connsiteY0" fmla="*/ 0 h 1908082"/>
              <a:gd name="connsiteX1" fmla="*/ 6342792 w 6342792"/>
              <a:gd name="connsiteY1" fmla="*/ 0 h 1908082"/>
              <a:gd name="connsiteX2" fmla="*/ 6342792 w 6342792"/>
              <a:gd name="connsiteY2" fmla="*/ 1908082 h 1908082"/>
              <a:gd name="connsiteX3" fmla="*/ 0 w 6342792"/>
              <a:gd name="connsiteY3" fmla="*/ 1908082 h 1908082"/>
              <a:gd name="connsiteX4" fmla="*/ 0 w 6342792"/>
              <a:gd name="connsiteY4" fmla="*/ 0 h 1908082"/>
              <a:gd name="connsiteX0-1" fmla="*/ 944764 w 6342792"/>
              <a:gd name="connsiteY0-2" fmla="*/ 0 h 2603106"/>
              <a:gd name="connsiteX1-3" fmla="*/ 6342792 w 6342792"/>
              <a:gd name="connsiteY1-4" fmla="*/ 695024 h 2603106"/>
              <a:gd name="connsiteX2-5" fmla="*/ 6342792 w 6342792"/>
              <a:gd name="connsiteY2-6" fmla="*/ 2603106 h 2603106"/>
              <a:gd name="connsiteX3-7" fmla="*/ 0 w 6342792"/>
              <a:gd name="connsiteY3-8" fmla="*/ 2603106 h 2603106"/>
              <a:gd name="connsiteX4-9" fmla="*/ 944764 w 6342792"/>
              <a:gd name="connsiteY4-10" fmla="*/ 0 h 26031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2792" h="2603106">
                <a:moveTo>
                  <a:pt x="944764" y="0"/>
                </a:moveTo>
                <a:lnTo>
                  <a:pt x="6342792" y="695024"/>
                </a:lnTo>
                <a:lnTo>
                  <a:pt x="6342792" y="2603106"/>
                </a:lnTo>
                <a:lnTo>
                  <a:pt x="0" y="2603106"/>
                </a:lnTo>
                <a:lnTo>
                  <a:pt x="944764" y="0"/>
                </a:lnTo>
                <a:close/>
              </a:path>
            </a:pathLst>
          </a:cu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6" name="Freeform 5"/>
          <p:cNvSpPr/>
          <p:nvPr/>
        </p:nvSpPr>
        <p:spPr bwMode="auto">
          <a:xfrm>
            <a:off x="4285153" y="774579"/>
            <a:ext cx="1469924" cy="1557276"/>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4"/>
          </a:solidFill>
          <a:ln w="9" cap="flat">
            <a:noFill/>
            <a:prstDash val="solid"/>
            <a:miter lim="800000"/>
          </a:ln>
        </p:spPr>
        <p:txBody>
          <a:bodyPr vert="horz" wrap="square" lIns="68532" tIns="34267" rIns="68532" bIns="34267" numCol="1" anchor="t" anchorCtr="0" compatLnSpc="1"/>
          <a:lstStyle/>
          <a:p>
            <a:endParaRPr lang="zh-CN" altLang="en-US" sz="13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7" name="Freeform 6"/>
          <p:cNvSpPr/>
          <p:nvPr/>
        </p:nvSpPr>
        <p:spPr bwMode="auto">
          <a:xfrm>
            <a:off x="4455339" y="2336373"/>
            <a:ext cx="1060274" cy="1123529"/>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bg1"/>
          </a:solidFill>
          <a:ln w="9" cap="flat">
            <a:noFill/>
            <a:prstDash val="solid"/>
            <a:miter lim="800000"/>
          </a:ln>
        </p:spPr>
        <p:txBody>
          <a:bodyPr vert="horz" wrap="square" lIns="68532" tIns="34267" rIns="68532" bIns="34267" numCol="1" anchor="t" anchorCtr="0" compatLnSpc="1"/>
          <a:lstStyle/>
          <a:p>
            <a:endParaRPr lang="zh-CN" altLang="en-US" sz="135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8" name="Freeform 7"/>
          <p:cNvSpPr/>
          <p:nvPr/>
        </p:nvSpPr>
        <p:spPr bwMode="auto">
          <a:xfrm>
            <a:off x="3113430" y="2839400"/>
            <a:ext cx="1061780" cy="1122023"/>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4"/>
          </a:solidFill>
          <a:ln w="9" cap="flat">
            <a:noFill/>
            <a:prstDash val="solid"/>
            <a:miter lim="800000"/>
          </a:ln>
        </p:spPr>
        <p:txBody>
          <a:bodyPr vert="horz" wrap="square" lIns="68532" tIns="34267" rIns="68532" bIns="34267" numCol="1" anchor="t" anchorCtr="0" compatLnSpc="1"/>
          <a:lstStyle/>
          <a:p>
            <a:endParaRPr lang="zh-CN" altLang="en-US" sz="13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9" name="Freeform 8"/>
          <p:cNvSpPr/>
          <p:nvPr/>
        </p:nvSpPr>
        <p:spPr bwMode="auto">
          <a:xfrm>
            <a:off x="2872459" y="1354416"/>
            <a:ext cx="1201844" cy="1272630"/>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bg1"/>
          </a:solidFill>
          <a:ln w="9" cap="flat">
            <a:noFill/>
            <a:prstDash val="solid"/>
            <a:miter lim="800000"/>
          </a:ln>
        </p:spPr>
        <p:txBody>
          <a:bodyPr vert="horz" wrap="square" lIns="68532" tIns="34267" rIns="68532" bIns="34267" numCol="1" anchor="t" anchorCtr="0" compatLnSpc="1"/>
          <a:lstStyle/>
          <a:p>
            <a:endParaRPr lang="zh-CN" altLang="en-US" sz="13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0" name="Freeform 9"/>
          <p:cNvSpPr/>
          <p:nvPr/>
        </p:nvSpPr>
        <p:spPr bwMode="auto">
          <a:xfrm>
            <a:off x="4233947" y="3792742"/>
            <a:ext cx="938282" cy="992501"/>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4"/>
          </a:solidFill>
          <a:ln w="9" cap="flat">
            <a:noFill/>
            <a:prstDash val="solid"/>
            <a:miter lim="800000"/>
          </a:ln>
        </p:spPr>
        <p:txBody>
          <a:bodyPr vert="horz" wrap="square" lIns="68532" tIns="34267" rIns="68532" bIns="34267" numCol="1" anchor="t" anchorCtr="0" compatLnSpc="1"/>
          <a:lstStyle/>
          <a:p>
            <a:endParaRPr lang="zh-CN" altLang="en-US" sz="1350" dirty="0">
              <a:solidFill>
                <a:schemeClr val="accent1"/>
              </a:solidFill>
              <a:latin typeface="方正黑体简体" panose="02010601030101010101" pitchFamily="2" charset="-122"/>
              <a:ea typeface="方正黑体简体" panose="02010601030101010101" pitchFamily="2" charset="-122"/>
              <a:cs typeface="+mn-ea"/>
              <a:sym typeface="+mn-lt"/>
            </a:endParaRPr>
          </a:p>
        </p:txBody>
      </p:sp>
      <p:sp>
        <p:nvSpPr>
          <p:cNvPr id="11" name="TextBox 8"/>
          <p:cNvSpPr txBox="1"/>
          <p:nvPr/>
        </p:nvSpPr>
        <p:spPr>
          <a:xfrm>
            <a:off x="4668784" y="1264876"/>
            <a:ext cx="588623" cy="523092"/>
          </a:xfrm>
          <a:prstGeom prst="rect">
            <a:avLst/>
          </a:prstGeom>
          <a:noFill/>
        </p:spPr>
        <p:txBody>
          <a:bodyPr wrap="none" rtlCol="0">
            <a:spAutoFit/>
          </a:bodyPr>
          <a:lstStyle/>
          <a:p>
            <a:r>
              <a:rPr lang="en-US" altLang="zh-CN" sz="2800" dirty="0">
                <a:solidFill>
                  <a:schemeClr val="bg1"/>
                </a:solidFill>
                <a:latin typeface="方正黑体简体" panose="02010601030101010101" pitchFamily="2" charset="-122"/>
                <a:ea typeface="方正黑体简体" panose="02010601030101010101" pitchFamily="2" charset="-122"/>
                <a:cs typeface="+mn-ea"/>
                <a:sym typeface="+mn-lt"/>
              </a:rPr>
              <a:t>01</a:t>
            </a:r>
            <a:endParaRPr lang="zh-CN" altLang="en-US" sz="28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2" name="TextBox 9"/>
          <p:cNvSpPr txBox="1"/>
          <p:nvPr/>
        </p:nvSpPr>
        <p:spPr>
          <a:xfrm>
            <a:off x="3187165" y="1702390"/>
            <a:ext cx="582211" cy="523092"/>
          </a:xfrm>
          <a:prstGeom prst="rect">
            <a:avLst/>
          </a:prstGeom>
          <a:noFill/>
        </p:spPr>
        <p:txBody>
          <a:bodyPr wrap="none" rtlCol="0">
            <a:spAutoFit/>
          </a:bodyPr>
          <a:lstStyle/>
          <a:p>
            <a:r>
              <a:rPr lang="en-US" altLang="zh-CN" sz="2800" dirty="0">
                <a:solidFill>
                  <a:srgbClr val="123E61"/>
                </a:solidFill>
                <a:latin typeface="方正黑体简体" panose="02010601030101010101" pitchFamily="2" charset="-122"/>
                <a:ea typeface="方正黑体简体" panose="02010601030101010101" pitchFamily="2" charset="-122"/>
                <a:cs typeface="+mn-ea"/>
                <a:sym typeface="+mn-lt"/>
              </a:rPr>
              <a:t>02</a:t>
            </a:r>
            <a:endParaRPr lang="zh-CN" altLang="en-US" sz="28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3" name="TextBox 10"/>
          <p:cNvSpPr txBox="1"/>
          <p:nvPr/>
        </p:nvSpPr>
        <p:spPr>
          <a:xfrm>
            <a:off x="4701246" y="2578963"/>
            <a:ext cx="652743" cy="599844"/>
          </a:xfrm>
          <a:prstGeom prst="rect">
            <a:avLst/>
          </a:prstGeom>
          <a:noFill/>
        </p:spPr>
        <p:txBody>
          <a:bodyPr wrap="none" rtlCol="0">
            <a:spAutoFit/>
          </a:bodyPr>
          <a:lstStyle/>
          <a:p>
            <a:r>
              <a:rPr lang="en-US" altLang="zh-CN" sz="3300" dirty="0">
                <a:solidFill>
                  <a:srgbClr val="123E61"/>
                </a:solidFill>
                <a:latin typeface="方正黑体简体" panose="02010601030101010101" pitchFamily="2" charset="-122"/>
                <a:ea typeface="方正黑体简体" panose="02010601030101010101" pitchFamily="2" charset="-122"/>
                <a:cs typeface="+mn-ea"/>
                <a:sym typeface="+mn-lt"/>
              </a:rPr>
              <a:t>03</a:t>
            </a:r>
            <a:endParaRPr lang="zh-CN" altLang="en-US" sz="33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4" name="TextBox 11"/>
          <p:cNvSpPr txBox="1"/>
          <p:nvPr/>
        </p:nvSpPr>
        <p:spPr>
          <a:xfrm>
            <a:off x="3354511" y="3128814"/>
            <a:ext cx="582211" cy="523092"/>
          </a:xfrm>
          <a:prstGeom prst="rect">
            <a:avLst/>
          </a:prstGeom>
          <a:noFill/>
        </p:spPr>
        <p:txBody>
          <a:bodyPr wrap="none" rtlCol="0">
            <a:spAutoFit/>
          </a:bodyPr>
          <a:lstStyle/>
          <a:p>
            <a:r>
              <a:rPr lang="en-US" altLang="zh-CN" sz="2800" dirty="0">
                <a:solidFill>
                  <a:schemeClr val="bg1"/>
                </a:solidFill>
                <a:latin typeface="方正黑体简体" panose="02010601030101010101" pitchFamily="2" charset="-122"/>
                <a:ea typeface="方正黑体简体" panose="02010601030101010101" pitchFamily="2" charset="-122"/>
                <a:cs typeface="+mn-ea"/>
                <a:sym typeface="+mn-lt"/>
              </a:rPr>
              <a:t>04</a:t>
            </a:r>
            <a:endParaRPr lang="zh-CN" altLang="en-US" sz="28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5" name="TextBox 12"/>
          <p:cNvSpPr txBox="1"/>
          <p:nvPr/>
        </p:nvSpPr>
        <p:spPr>
          <a:xfrm>
            <a:off x="4390460" y="4005386"/>
            <a:ext cx="582211" cy="523092"/>
          </a:xfrm>
          <a:prstGeom prst="rect">
            <a:avLst/>
          </a:prstGeom>
          <a:noFill/>
        </p:spPr>
        <p:txBody>
          <a:bodyPr wrap="none" rtlCol="0">
            <a:spAutoFit/>
          </a:bodyPr>
          <a:lstStyle/>
          <a:p>
            <a:r>
              <a:rPr lang="en-US" altLang="zh-CN" sz="2800" dirty="0">
                <a:solidFill>
                  <a:schemeClr val="bg1"/>
                </a:solidFill>
                <a:latin typeface="方正黑体简体" panose="02010601030101010101" pitchFamily="2" charset="-122"/>
                <a:ea typeface="方正黑体简体" panose="02010601030101010101" pitchFamily="2" charset="-122"/>
                <a:cs typeface="+mn-ea"/>
                <a:sym typeface="+mn-lt"/>
              </a:rPr>
              <a:t>05</a:t>
            </a:r>
            <a:endParaRPr lang="zh-CN" altLang="en-US" sz="28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6" name="TextBox 13"/>
          <p:cNvSpPr txBox="1"/>
          <p:nvPr/>
        </p:nvSpPr>
        <p:spPr>
          <a:xfrm>
            <a:off x="5971196" y="838002"/>
            <a:ext cx="1496963" cy="276871"/>
          </a:xfrm>
          <a:prstGeom prst="rect">
            <a:avLst/>
          </a:prstGeom>
          <a:noFill/>
        </p:spPr>
        <p:txBody>
          <a:bodyPr wrap="square" rtlCol="0">
            <a:sp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Add title</a:t>
            </a:r>
            <a:endParaRPr lang="en-US" altLang="zh-CN" sz="12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7" name="TextBox 14"/>
          <p:cNvSpPr txBox="1"/>
          <p:nvPr/>
        </p:nvSpPr>
        <p:spPr>
          <a:xfrm>
            <a:off x="5971197" y="1103405"/>
            <a:ext cx="2741263" cy="411075"/>
          </a:xfrm>
          <a:prstGeom prst="rect">
            <a:avLst/>
          </a:prstGeom>
          <a:noFill/>
        </p:spPr>
        <p:txBody>
          <a:bodyPr wrap="square" rtlCol="0">
            <a:spAutoFit/>
          </a:bodyPr>
          <a:lstStyle>
            <a:defPPr>
              <a:defRPr lang="zh-CN"/>
            </a:defPPr>
            <a:lvl1pPr>
              <a:defRPr>
                <a:latin typeface="+mn-ea"/>
                <a:ea typeface="+mn-ea"/>
              </a:defRPr>
            </a:lvl1p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18" name="TextBox 15"/>
          <p:cNvSpPr txBox="1"/>
          <p:nvPr/>
        </p:nvSpPr>
        <p:spPr>
          <a:xfrm>
            <a:off x="5748069" y="2339960"/>
            <a:ext cx="1496963" cy="276871"/>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Add title</a:t>
            </a:r>
            <a:endParaRPr lang="en-US" altLang="zh-CN" sz="12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9" name="TextBox 16"/>
          <p:cNvSpPr txBox="1"/>
          <p:nvPr/>
        </p:nvSpPr>
        <p:spPr>
          <a:xfrm>
            <a:off x="5748070" y="2583443"/>
            <a:ext cx="2741263" cy="411075"/>
          </a:xfrm>
          <a:prstGeom prst="rect">
            <a:avLst/>
          </a:prstGeom>
          <a:noFill/>
        </p:spPr>
        <p:txBody>
          <a:bodyPr wrap="square" rtlCol="0">
            <a:spAutoFit/>
          </a:bodyPr>
          <a:lstStyle>
            <a:defPPr>
              <a:defRPr lang="zh-CN"/>
            </a:defPPr>
            <a:lvl1pPr>
              <a:defRPr>
                <a:latin typeface="+mn-ea"/>
                <a:ea typeface="+mn-ea"/>
              </a:defRPr>
            </a:lvl1p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20" name="TextBox 17"/>
          <p:cNvSpPr txBox="1"/>
          <p:nvPr/>
        </p:nvSpPr>
        <p:spPr>
          <a:xfrm>
            <a:off x="5453221" y="3711781"/>
            <a:ext cx="1496963" cy="276871"/>
          </a:xfrm>
          <a:prstGeom prst="rect">
            <a:avLst/>
          </a:prstGeom>
          <a:noFill/>
        </p:spPr>
        <p:txBody>
          <a:bodyPr wrap="square" rtlCol="0">
            <a:spAutoFit/>
          </a:bodyPr>
          <a:lstStyle>
            <a:defPPr>
              <a:defRPr lang="zh-CN"/>
            </a:defPPr>
            <a:lvl1pPr>
              <a:defRPr sz="2000" b="1">
                <a:latin typeface="+mj-ea"/>
                <a:ea typeface="+mj-ea"/>
              </a:defRPr>
            </a:lvl1pPr>
          </a:lstStyle>
          <a:p>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Add title</a:t>
            </a:r>
            <a:endParaRPr lang="en-US" altLang="zh-CN" sz="12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1" name="TextBox 18"/>
          <p:cNvSpPr txBox="1"/>
          <p:nvPr/>
        </p:nvSpPr>
        <p:spPr>
          <a:xfrm>
            <a:off x="5453222" y="3977992"/>
            <a:ext cx="2741263" cy="411075"/>
          </a:xfrm>
          <a:prstGeom prst="rect">
            <a:avLst/>
          </a:prstGeom>
          <a:noFill/>
        </p:spPr>
        <p:txBody>
          <a:bodyPr wrap="square" rtlCol="0">
            <a:spAutoFit/>
          </a:bodyPr>
          <a:lstStyle>
            <a:defPPr>
              <a:defRPr lang="zh-CN"/>
            </a:defPPr>
            <a:lvl1pPr>
              <a:defRPr>
                <a:latin typeface="+mn-ea"/>
                <a:ea typeface="+mn-ea"/>
              </a:defRPr>
            </a:lvl1p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22" name="TextBox 19"/>
          <p:cNvSpPr txBox="1"/>
          <p:nvPr/>
        </p:nvSpPr>
        <p:spPr>
          <a:xfrm>
            <a:off x="1222720" y="1376044"/>
            <a:ext cx="1496963" cy="276871"/>
          </a:xfrm>
          <a:prstGeom prst="rect">
            <a:avLst/>
          </a:prstGeom>
          <a:noFill/>
        </p:spPr>
        <p:txBody>
          <a:bodyPr wrap="square" rtlCol="0">
            <a:spAutoFit/>
          </a:bodyPr>
          <a:lstStyle>
            <a:defPPr>
              <a:defRPr lang="zh-CN"/>
            </a:defPPr>
            <a:lvl1pPr algn="r">
              <a:defRPr sz="2000" b="1">
                <a:latin typeface="+mj-ea"/>
                <a:ea typeface="+mj-ea"/>
              </a:defRPr>
            </a:lvl1pPr>
          </a:lstStyle>
          <a:p>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Add title</a:t>
            </a:r>
            <a:endParaRPr lang="en-US" altLang="zh-CN" sz="12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3" name="TextBox 20"/>
          <p:cNvSpPr txBox="1"/>
          <p:nvPr/>
        </p:nvSpPr>
        <p:spPr>
          <a:xfrm>
            <a:off x="395536" y="1682011"/>
            <a:ext cx="2325810" cy="411075"/>
          </a:xfrm>
          <a:prstGeom prst="rect">
            <a:avLst/>
          </a:prstGeom>
          <a:noFill/>
        </p:spPr>
        <p:txBody>
          <a:bodyPr wrap="square" rtlCol="0">
            <a:spAutoFit/>
          </a:bodyPr>
          <a:lstStyle>
            <a:defPPr>
              <a:defRPr lang="zh-CN"/>
            </a:defPPr>
            <a:lvl1pPr>
              <a:defRPr>
                <a:latin typeface="+mn-ea"/>
                <a:ea typeface="+mn-ea"/>
              </a:defRPr>
            </a:lvl1p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24" name="TextBox 21"/>
          <p:cNvSpPr txBox="1"/>
          <p:nvPr/>
        </p:nvSpPr>
        <p:spPr>
          <a:xfrm>
            <a:off x="1418853" y="2898137"/>
            <a:ext cx="1496963" cy="276871"/>
          </a:xfrm>
          <a:prstGeom prst="rect">
            <a:avLst/>
          </a:prstGeom>
          <a:noFill/>
        </p:spPr>
        <p:txBody>
          <a:bodyPr wrap="square" rtlCol="0">
            <a:spAutoFit/>
          </a:bodyPr>
          <a:lstStyle>
            <a:defPPr>
              <a:defRPr lang="zh-CN"/>
            </a:defPPr>
            <a:lvl1pPr>
              <a:defRPr sz="2000" b="1">
                <a:latin typeface="+mj-ea"/>
                <a:ea typeface="+mj-ea"/>
              </a:defRPr>
            </a:lvl1pPr>
          </a:lstStyle>
          <a:p>
            <a:pPr algn="r"/>
            <a:r>
              <a:rPr lang="zh-CN" altLang="en-US" sz="1200" dirty="0">
                <a:solidFill>
                  <a:srgbClr val="123E61"/>
                </a:solidFill>
                <a:latin typeface="方正黑体简体" panose="02010601030101010101" pitchFamily="2" charset="-122"/>
                <a:ea typeface="方正黑体简体" panose="02010601030101010101" pitchFamily="2" charset="-122"/>
                <a:cs typeface="+mn-ea"/>
                <a:sym typeface="+mn-lt"/>
              </a:rPr>
              <a:t>Add title</a:t>
            </a:r>
            <a:endParaRPr lang="en-US" altLang="zh-CN" sz="12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25" name="TextBox 22"/>
          <p:cNvSpPr txBox="1"/>
          <p:nvPr/>
        </p:nvSpPr>
        <p:spPr>
          <a:xfrm>
            <a:off x="583245" y="3204060"/>
            <a:ext cx="2325810" cy="411075"/>
          </a:xfrm>
          <a:prstGeom prst="rect">
            <a:avLst/>
          </a:prstGeom>
          <a:noFill/>
        </p:spPr>
        <p:txBody>
          <a:bodyPr wrap="square" rtlCol="0">
            <a:spAutoFit/>
          </a:bodyPr>
          <a:lstStyle>
            <a:defPPr>
              <a:defRPr lang="zh-CN"/>
            </a:defPPr>
            <a:lvl1pPr>
              <a:defRPr>
                <a:latin typeface="+mn-ea"/>
                <a:ea typeface="+mn-ea"/>
              </a:defRPr>
            </a:lvl1p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9" presetClass="path" presetSubtype="0" accel="50000" decel="50000" fill="hold" grpId="1" nodeType="withEffect">
                                  <p:stCondLst>
                                    <p:cond delay="0"/>
                                  </p:stCondLst>
                                  <p:childTnLst>
                                    <p:animMotion origin="layout" path="M 3.48086E-6 -4.45883E-6 L -0.088 0.79418 " pathEditMode="relative" rAng="0" ptsTypes="AA">
                                      <p:cBhvr>
                                        <p:cTn id="8" dur="500" spd="-100000" fill="hold"/>
                                        <p:tgtEl>
                                          <p:spTgt spid="6"/>
                                        </p:tgtEl>
                                        <p:attrNameLst>
                                          <p:attrName>ppt_x</p:attrName>
                                          <p:attrName>ppt_y</p:attrName>
                                        </p:attrNameLst>
                                      </p:cBhvr>
                                      <p:rCtr x="-4400" y="39709"/>
                                    </p:animMotion>
                                  </p:childTnLst>
                                </p:cTn>
                              </p:par>
                              <p:par>
                                <p:cTn id="9" presetID="1" presetClass="entr" presetSubtype="0"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childTnLst>
                                </p:cTn>
                              </p:par>
                              <p:par>
                                <p:cTn id="11" presetID="49" presetClass="path" presetSubtype="0" accel="50000" decel="50000" fill="hold" grpId="1" nodeType="withEffect">
                                  <p:stCondLst>
                                    <p:cond delay="100"/>
                                  </p:stCondLst>
                                  <p:childTnLst>
                                    <p:animMotion origin="layout" path="M 2.44728E-7 -8.41813E-7 L 0.08123 0.70907 " pathEditMode="relative" rAng="0" ptsTypes="AA">
                                      <p:cBhvr>
                                        <p:cTn id="12" dur="500" spd="-100000" fill="hold"/>
                                        <p:tgtEl>
                                          <p:spTgt spid="9"/>
                                        </p:tgtEl>
                                        <p:attrNameLst>
                                          <p:attrName>ppt_x</p:attrName>
                                          <p:attrName>ppt_y</p:attrName>
                                        </p:attrNameLst>
                                      </p:cBhvr>
                                      <p:rCtr x="4061" y="35453"/>
                                    </p:animMotion>
                                  </p:childTnLst>
                                </p:cTn>
                              </p:par>
                              <p:par>
                                <p:cTn id="13" presetID="1" presetClass="entr" presetSubtype="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childTnLst>
                                </p:cTn>
                              </p:par>
                              <p:par>
                                <p:cTn id="15" presetID="49" presetClass="path" presetSubtype="0" accel="50000" decel="50000" fill="hold" grpId="1" nodeType="withEffect">
                                  <p:stCondLst>
                                    <p:cond delay="200"/>
                                  </p:stCondLst>
                                  <p:childTnLst>
                                    <p:animMotion origin="layout" path="M -1.46056E-6 2.17391E-6 L -0.08422 0.53261 " pathEditMode="relative" rAng="0" ptsTypes="AA">
                                      <p:cBhvr>
                                        <p:cTn id="16" dur="500" spd="-100000" fill="hold"/>
                                        <p:tgtEl>
                                          <p:spTgt spid="7"/>
                                        </p:tgtEl>
                                        <p:attrNameLst>
                                          <p:attrName>ppt_x</p:attrName>
                                          <p:attrName>ppt_y</p:attrName>
                                        </p:attrNameLst>
                                      </p:cBhvr>
                                      <p:rCtr x="-4218" y="26619"/>
                                    </p:animMotion>
                                  </p:childTnLst>
                                </p:cTn>
                              </p:par>
                              <p:par>
                                <p:cTn id="17" presetID="1" presetClass="entr" presetSubtype="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childTnLst>
                                </p:cTn>
                              </p:par>
                              <p:par>
                                <p:cTn id="19" presetID="49" presetClass="path" presetSubtype="0" accel="50000" decel="50000" fill="hold" grpId="1" nodeType="withEffect">
                                  <p:stCondLst>
                                    <p:cond delay="300"/>
                                  </p:stCondLst>
                                  <p:childTnLst>
                                    <p:animMotion origin="layout" path="M -4.87373E-6 -2.6457E-6 L 0.06249 0.43502 " pathEditMode="relative" rAng="0" ptsTypes="AA">
                                      <p:cBhvr>
                                        <p:cTn id="20" dur="500" spd="-100000" fill="hold"/>
                                        <p:tgtEl>
                                          <p:spTgt spid="8"/>
                                        </p:tgtEl>
                                        <p:attrNameLst>
                                          <p:attrName>ppt_x</p:attrName>
                                          <p:attrName>ppt_y</p:attrName>
                                        </p:attrNameLst>
                                      </p:cBhvr>
                                      <p:rCtr x="3124" y="21739"/>
                                    </p:animMotion>
                                  </p:childTnLst>
                                </p:cTn>
                              </p:par>
                              <p:par>
                                <p:cTn id="21" presetID="1" presetClass="entr" presetSubtype="0" fill="hold" grpId="0" nodeType="withEffect">
                                  <p:stCondLst>
                                    <p:cond delay="400"/>
                                  </p:stCondLst>
                                  <p:childTnLst>
                                    <p:set>
                                      <p:cBhvr>
                                        <p:cTn id="22" dur="1" fill="hold">
                                          <p:stCondLst>
                                            <p:cond delay="0"/>
                                          </p:stCondLst>
                                        </p:cTn>
                                        <p:tgtEl>
                                          <p:spTgt spid="10"/>
                                        </p:tgtEl>
                                        <p:attrNameLst>
                                          <p:attrName>style.visibility</p:attrName>
                                        </p:attrNameLst>
                                      </p:cBhvr>
                                      <p:to>
                                        <p:strVal val="visible"/>
                                      </p:to>
                                    </p:set>
                                  </p:childTnLst>
                                </p:cTn>
                              </p:par>
                              <p:par>
                                <p:cTn id="23" presetID="49" presetClass="path" presetSubtype="0" accel="50000" decel="50000" fill="hold" grpId="1" nodeType="withEffect">
                                  <p:stCondLst>
                                    <p:cond delay="400"/>
                                  </p:stCondLst>
                                  <p:childTnLst>
                                    <p:animMotion origin="layout" path="M -1.1976E-7 6.47549E-7 L -0.05337 0.26226 " pathEditMode="relative" rAng="0" ptsTypes="AA">
                                      <p:cBhvr>
                                        <p:cTn id="24" dur="500" spd="-100000" fill="hold"/>
                                        <p:tgtEl>
                                          <p:spTgt spid="10"/>
                                        </p:tgtEl>
                                        <p:attrNameLst>
                                          <p:attrName>ppt_x</p:attrName>
                                          <p:attrName>ppt_y</p:attrName>
                                        </p:attrNameLst>
                                      </p:cBhvr>
                                      <p:rCtr x="-2669" y="13113"/>
                                    </p:animMotion>
                                  </p:childTnLst>
                                </p:cTn>
                              </p:par>
                            </p:childTnLst>
                          </p:cTn>
                        </p:par>
                        <p:par>
                          <p:cTn id="25" fill="hold">
                            <p:stCondLst>
                              <p:cond delay="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400" fill="hold"/>
                                        <p:tgtEl>
                                          <p:spTgt spid="11"/>
                                        </p:tgtEl>
                                        <p:attrNameLst>
                                          <p:attrName>ppt_w</p:attrName>
                                        </p:attrNameLst>
                                      </p:cBhvr>
                                      <p:tavLst>
                                        <p:tav tm="0">
                                          <p:val>
                                            <p:fltVal val="0"/>
                                          </p:val>
                                        </p:tav>
                                        <p:tav tm="100000">
                                          <p:val>
                                            <p:strVal val="#ppt_w"/>
                                          </p:val>
                                        </p:tav>
                                      </p:tavLst>
                                    </p:anim>
                                    <p:anim calcmode="lin" valueType="num">
                                      <p:cBhvr>
                                        <p:cTn id="29" dur="400" fill="hold"/>
                                        <p:tgtEl>
                                          <p:spTgt spid="11"/>
                                        </p:tgtEl>
                                        <p:attrNameLst>
                                          <p:attrName>ppt_h</p:attrName>
                                        </p:attrNameLst>
                                      </p:cBhvr>
                                      <p:tavLst>
                                        <p:tav tm="0">
                                          <p:val>
                                            <p:fltVal val="0"/>
                                          </p:val>
                                        </p:tav>
                                        <p:tav tm="100000">
                                          <p:val>
                                            <p:strVal val="#ppt_h"/>
                                          </p:val>
                                        </p:tav>
                                      </p:tavLst>
                                    </p:anim>
                                    <p:anim calcmode="lin" valueType="num">
                                      <p:cBhvr>
                                        <p:cTn id="30" dur="400" fill="hold"/>
                                        <p:tgtEl>
                                          <p:spTgt spid="11"/>
                                        </p:tgtEl>
                                        <p:attrNameLst>
                                          <p:attrName>style.rotation</p:attrName>
                                        </p:attrNameLst>
                                      </p:cBhvr>
                                      <p:tavLst>
                                        <p:tav tm="0">
                                          <p:val>
                                            <p:fltVal val="90"/>
                                          </p:val>
                                        </p:tav>
                                        <p:tav tm="100000">
                                          <p:val>
                                            <p:fltVal val="0"/>
                                          </p:val>
                                        </p:tav>
                                      </p:tavLst>
                                    </p:anim>
                                    <p:animEffect transition="in" filter="fade">
                                      <p:cBhvr>
                                        <p:cTn id="31" dur="400"/>
                                        <p:tgtEl>
                                          <p:spTgt spid="11"/>
                                        </p:tgtEl>
                                      </p:cBhvr>
                                    </p:animEffect>
                                  </p:childTnLst>
                                </p:cTn>
                              </p:par>
                              <p:par>
                                <p:cTn id="32" presetID="8" presetClass="emph" presetSubtype="0" fill="hold" grpId="1" nodeType="withEffect">
                                  <p:stCondLst>
                                    <p:cond delay="0"/>
                                  </p:stCondLst>
                                  <p:childTnLst>
                                    <p:animRot by="21600000">
                                      <p:cBhvr>
                                        <p:cTn id="33" dur="400" fill="hold"/>
                                        <p:tgtEl>
                                          <p:spTgt spid="11"/>
                                        </p:tgtEl>
                                        <p:attrNameLst>
                                          <p:attrName>r</p:attrName>
                                        </p:attrNameLst>
                                      </p:cBhvr>
                                    </p:animRo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31" presetClass="entr" presetSubtype="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400" fill="hold"/>
                                        <p:tgtEl>
                                          <p:spTgt spid="12"/>
                                        </p:tgtEl>
                                        <p:attrNameLst>
                                          <p:attrName>ppt_w</p:attrName>
                                        </p:attrNameLst>
                                      </p:cBhvr>
                                      <p:tavLst>
                                        <p:tav tm="0">
                                          <p:val>
                                            <p:fltVal val="0"/>
                                          </p:val>
                                        </p:tav>
                                        <p:tav tm="100000">
                                          <p:val>
                                            <p:strVal val="#ppt_w"/>
                                          </p:val>
                                        </p:tav>
                                      </p:tavLst>
                                    </p:anim>
                                    <p:anim calcmode="lin" valueType="num">
                                      <p:cBhvr>
                                        <p:cTn id="44" dur="400" fill="hold"/>
                                        <p:tgtEl>
                                          <p:spTgt spid="12"/>
                                        </p:tgtEl>
                                        <p:attrNameLst>
                                          <p:attrName>ppt_h</p:attrName>
                                        </p:attrNameLst>
                                      </p:cBhvr>
                                      <p:tavLst>
                                        <p:tav tm="0">
                                          <p:val>
                                            <p:fltVal val="0"/>
                                          </p:val>
                                        </p:tav>
                                        <p:tav tm="100000">
                                          <p:val>
                                            <p:strVal val="#ppt_h"/>
                                          </p:val>
                                        </p:tav>
                                      </p:tavLst>
                                    </p:anim>
                                    <p:anim calcmode="lin" valueType="num">
                                      <p:cBhvr>
                                        <p:cTn id="45" dur="400" fill="hold"/>
                                        <p:tgtEl>
                                          <p:spTgt spid="12"/>
                                        </p:tgtEl>
                                        <p:attrNameLst>
                                          <p:attrName>style.rotation</p:attrName>
                                        </p:attrNameLst>
                                      </p:cBhvr>
                                      <p:tavLst>
                                        <p:tav tm="0">
                                          <p:val>
                                            <p:fltVal val="90"/>
                                          </p:val>
                                        </p:tav>
                                        <p:tav tm="100000">
                                          <p:val>
                                            <p:fltVal val="0"/>
                                          </p:val>
                                        </p:tav>
                                      </p:tavLst>
                                    </p:anim>
                                    <p:animEffect transition="in" filter="fade">
                                      <p:cBhvr>
                                        <p:cTn id="46" dur="400"/>
                                        <p:tgtEl>
                                          <p:spTgt spid="12"/>
                                        </p:tgtEl>
                                      </p:cBhvr>
                                    </p:animEffect>
                                  </p:childTnLst>
                                </p:cTn>
                              </p:par>
                              <p:par>
                                <p:cTn id="47" presetID="8" presetClass="emph" presetSubtype="0" fill="hold" grpId="1" nodeType="withEffect">
                                  <p:stCondLst>
                                    <p:cond delay="400"/>
                                  </p:stCondLst>
                                  <p:childTnLst>
                                    <p:animRot by="21600000">
                                      <p:cBhvr>
                                        <p:cTn id="48" dur="400" fill="hold"/>
                                        <p:tgtEl>
                                          <p:spTgt spid="12"/>
                                        </p:tgtEl>
                                        <p:attrNameLst>
                                          <p:attrName>r</p:attrName>
                                        </p:attrNameLst>
                                      </p:cBhvr>
                                    </p:animRo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31"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 calcmode="lin" valueType="num">
                                      <p:cBhvr>
                                        <p:cTn id="58" dur="400" fill="hold"/>
                                        <p:tgtEl>
                                          <p:spTgt spid="13"/>
                                        </p:tgtEl>
                                        <p:attrNameLst>
                                          <p:attrName>ppt_w</p:attrName>
                                        </p:attrNameLst>
                                      </p:cBhvr>
                                      <p:tavLst>
                                        <p:tav tm="0">
                                          <p:val>
                                            <p:fltVal val="0"/>
                                          </p:val>
                                        </p:tav>
                                        <p:tav tm="100000">
                                          <p:val>
                                            <p:strVal val="#ppt_w"/>
                                          </p:val>
                                        </p:tav>
                                      </p:tavLst>
                                    </p:anim>
                                    <p:anim calcmode="lin" valueType="num">
                                      <p:cBhvr>
                                        <p:cTn id="59" dur="400" fill="hold"/>
                                        <p:tgtEl>
                                          <p:spTgt spid="13"/>
                                        </p:tgtEl>
                                        <p:attrNameLst>
                                          <p:attrName>ppt_h</p:attrName>
                                        </p:attrNameLst>
                                      </p:cBhvr>
                                      <p:tavLst>
                                        <p:tav tm="0">
                                          <p:val>
                                            <p:fltVal val="0"/>
                                          </p:val>
                                        </p:tav>
                                        <p:tav tm="100000">
                                          <p:val>
                                            <p:strVal val="#ppt_h"/>
                                          </p:val>
                                        </p:tav>
                                      </p:tavLst>
                                    </p:anim>
                                    <p:anim calcmode="lin" valueType="num">
                                      <p:cBhvr>
                                        <p:cTn id="60" dur="400" fill="hold"/>
                                        <p:tgtEl>
                                          <p:spTgt spid="13"/>
                                        </p:tgtEl>
                                        <p:attrNameLst>
                                          <p:attrName>style.rotation</p:attrName>
                                        </p:attrNameLst>
                                      </p:cBhvr>
                                      <p:tavLst>
                                        <p:tav tm="0">
                                          <p:val>
                                            <p:fltVal val="90"/>
                                          </p:val>
                                        </p:tav>
                                        <p:tav tm="100000">
                                          <p:val>
                                            <p:fltVal val="0"/>
                                          </p:val>
                                        </p:tav>
                                      </p:tavLst>
                                    </p:anim>
                                    <p:animEffect transition="in" filter="fade">
                                      <p:cBhvr>
                                        <p:cTn id="61" dur="400"/>
                                        <p:tgtEl>
                                          <p:spTgt spid="13"/>
                                        </p:tgtEl>
                                      </p:cBhvr>
                                    </p:animEffect>
                                  </p:childTnLst>
                                </p:cTn>
                              </p:par>
                              <p:par>
                                <p:cTn id="62" presetID="8" presetClass="emph" presetSubtype="0" fill="hold" grpId="1" nodeType="withEffect">
                                  <p:stCondLst>
                                    <p:cond delay="400"/>
                                  </p:stCondLst>
                                  <p:childTnLst>
                                    <p:animRot by="21600000">
                                      <p:cBhvr>
                                        <p:cTn id="63" dur="400" fill="hold"/>
                                        <p:tgtEl>
                                          <p:spTgt spid="13"/>
                                        </p:tgtEl>
                                        <p:attrNameLst>
                                          <p:attrName>r</p:attrName>
                                        </p:attrNameLst>
                                      </p:cBhvr>
                                    </p:animRo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par>
                                <p:cTn id="71" presetID="31" presetClass="entr" presetSubtype="0" fill="hold" grpId="0" nodeType="withEffect">
                                  <p:stCondLst>
                                    <p:cond delay="400"/>
                                  </p:stCondLst>
                                  <p:childTnLst>
                                    <p:set>
                                      <p:cBhvr>
                                        <p:cTn id="72" dur="1" fill="hold">
                                          <p:stCondLst>
                                            <p:cond delay="0"/>
                                          </p:stCondLst>
                                        </p:cTn>
                                        <p:tgtEl>
                                          <p:spTgt spid="14"/>
                                        </p:tgtEl>
                                        <p:attrNameLst>
                                          <p:attrName>style.visibility</p:attrName>
                                        </p:attrNameLst>
                                      </p:cBhvr>
                                      <p:to>
                                        <p:strVal val="visible"/>
                                      </p:to>
                                    </p:set>
                                    <p:anim calcmode="lin" valueType="num">
                                      <p:cBhvr>
                                        <p:cTn id="73" dur="400" fill="hold"/>
                                        <p:tgtEl>
                                          <p:spTgt spid="14"/>
                                        </p:tgtEl>
                                        <p:attrNameLst>
                                          <p:attrName>ppt_w</p:attrName>
                                        </p:attrNameLst>
                                      </p:cBhvr>
                                      <p:tavLst>
                                        <p:tav tm="0">
                                          <p:val>
                                            <p:fltVal val="0"/>
                                          </p:val>
                                        </p:tav>
                                        <p:tav tm="100000">
                                          <p:val>
                                            <p:strVal val="#ppt_w"/>
                                          </p:val>
                                        </p:tav>
                                      </p:tavLst>
                                    </p:anim>
                                    <p:anim calcmode="lin" valueType="num">
                                      <p:cBhvr>
                                        <p:cTn id="74" dur="400" fill="hold"/>
                                        <p:tgtEl>
                                          <p:spTgt spid="14"/>
                                        </p:tgtEl>
                                        <p:attrNameLst>
                                          <p:attrName>ppt_h</p:attrName>
                                        </p:attrNameLst>
                                      </p:cBhvr>
                                      <p:tavLst>
                                        <p:tav tm="0">
                                          <p:val>
                                            <p:fltVal val="0"/>
                                          </p:val>
                                        </p:tav>
                                        <p:tav tm="100000">
                                          <p:val>
                                            <p:strVal val="#ppt_h"/>
                                          </p:val>
                                        </p:tav>
                                      </p:tavLst>
                                    </p:anim>
                                    <p:anim calcmode="lin" valueType="num">
                                      <p:cBhvr>
                                        <p:cTn id="75" dur="400" fill="hold"/>
                                        <p:tgtEl>
                                          <p:spTgt spid="14"/>
                                        </p:tgtEl>
                                        <p:attrNameLst>
                                          <p:attrName>style.rotation</p:attrName>
                                        </p:attrNameLst>
                                      </p:cBhvr>
                                      <p:tavLst>
                                        <p:tav tm="0">
                                          <p:val>
                                            <p:fltVal val="90"/>
                                          </p:val>
                                        </p:tav>
                                        <p:tav tm="100000">
                                          <p:val>
                                            <p:fltVal val="0"/>
                                          </p:val>
                                        </p:tav>
                                      </p:tavLst>
                                    </p:anim>
                                    <p:animEffect transition="in" filter="fade">
                                      <p:cBhvr>
                                        <p:cTn id="76" dur="400"/>
                                        <p:tgtEl>
                                          <p:spTgt spid="14"/>
                                        </p:tgtEl>
                                      </p:cBhvr>
                                    </p:animEffect>
                                  </p:childTnLst>
                                </p:cTn>
                              </p:par>
                              <p:par>
                                <p:cTn id="77" presetID="8" presetClass="emph" presetSubtype="0" fill="hold" grpId="1" nodeType="withEffect">
                                  <p:stCondLst>
                                    <p:cond delay="400"/>
                                  </p:stCondLst>
                                  <p:childTnLst>
                                    <p:animRot by="21600000">
                                      <p:cBhvr>
                                        <p:cTn id="78" dur="400" fill="hold"/>
                                        <p:tgtEl>
                                          <p:spTgt spid="14"/>
                                        </p:tgtEl>
                                        <p:attrNameLst>
                                          <p:attrName>r</p:attrName>
                                        </p:attrNameLst>
                                      </p:cBhvr>
                                    </p:animRot>
                                  </p:childTnLst>
                                </p:cTn>
                              </p:par>
                            </p:childTnLst>
                          </p:cTn>
                        </p:par>
                        <p:par>
                          <p:cTn id="79" fill="hold">
                            <p:stCondLst>
                              <p:cond delay="2000"/>
                            </p:stCondLst>
                            <p:childTnLst>
                              <p:par>
                                <p:cTn id="80" presetID="2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right)">
                                      <p:cBhvr>
                                        <p:cTn id="82" dur="500"/>
                                        <p:tgtEl>
                                          <p:spTgt spid="2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right)">
                                      <p:cBhvr>
                                        <p:cTn id="85" dur="500"/>
                                        <p:tgtEl>
                                          <p:spTgt spid="25"/>
                                        </p:tgtEl>
                                      </p:cBhvr>
                                    </p:animEffect>
                                  </p:childTnLst>
                                </p:cTn>
                              </p:par>
                              <p:par>
                                <p:cTn id="86" presetID="31" presetClass="entr" presetSubtype="0" fill="hold" grpId="0" nodeType="withEffect">
                                  <p:stCondLst>
                                    <p:cond delay="400"/>
                                  </p:stCondLst>
                                  <p:childTnLst>
                                    <p:set>
                                      <p:cBhvr>
                                        <p:cTn id="87" dur="1" fill="hold">
                                          <p:stCondLst>
                                            <p:cond delay="0"/>
                                          </p:stCondLst>
                                        </p:cTn>
                                        <p:tgtEl>
                                          <p:spTgt spid="15"/>
                                        </p:tgtEl>
                                        <p:attrNameLst>
                                          <p:attrName>style.visibility</p:attrName>
                                        </p:attrNameLst>
                                      </p:cBhvr>
                                      <p:to>
                                        <p:strVal val="visible"/>
                                      </p:to>
                                    </p:set>
                                    <p:anim calcmode="lin" valueType="num">
                                      <p:cBhvr>
                                        <p:cTn id="88" dur="400" fill="hold"/>
                                        <p:tgtEl>
                                          <p:spTgt spid="15"/>
                                        </p:tgtEl>
                                        <p:attrNameLst>
                                          <p:attrName>ppt_w</p:attrName>
                                        </p:attrNameLst>
                                      </p:cBhvr>
                                      <p:tavLst>
                                        <p:tav tm="0">
                                          <p:val>
                                            <p:fltVal val="0"/>
                                          </p:val>
                                        </p:tav>
                                        <p:tav tm="100000">
                                          <p:val>
                                            <p:strVal val="#ppt_w"/>
                                          </p:val>
                                        </p:tav>
                                      </p:tavLst>
                                    </p:anim>
                                    <p:anim calcmode="lin" valueType="num">
                                      <p:cBhvr>
                                        <p:cTn id="89" dur="400" fill="hold"/>
                                        <p:tgtEl>
                                          <p:spTgt spid="15"/>
                                        </p:tgtEl>
                                        <p:attrNameLst>
                                          <p:attrName>ppt_h</p:attrName>
                                        </p:attrNameLst>
                                      </p:cBhvr>
                                      <p:tavLst>
                                        <p:tav tm="0">
                                          <p:val>
                                            <p:fltVal val="0"/>
                                          </p:val>
                                        </p:tav>
                                        <p:tav tm="100000">
                                          <p:val>
                                            <p:strVal val="#ppt_h"/>
                                          </p:val>
                                        </p:tav>
                                      </p:tavLst>
                                    </p:anim>
                                    <p:anim calcmode="lin" valueType="num">
                                      <p:cBhvr>
                                        <p:cTn id="90" dur="400" fill="hold"/>
                                        <p:tgtEl>
                                          <p:spTgt spid="15"/>
                                        </p:tgtEl>
                                        <p:attrNameLst>
                                          <p:attrName>style.rotation</p:attrName>
                                        </p:attrNameLst>
                                      </p:cBhvr>
                                      <p:tavLst>
                                        <p:tav tm="0">
                                          <p:val>
                                            <p:fltVal val="90"/>
                                          </p:val>
                                        </p:tav>
                                        <p:tav tm="100000">
                                          <p:val>
                                            <p:fltVal val="0"/>
                                          </p:val>
                                        </p:tav>
                                      </p:tavLst>
                                    </p:anim>
                                    <p:animEffect transition="in" filter="fade">
                                      <p:cBhvr>
                                        <p:cTn id="91" dur="400"/>
                                        <p:tgtEl>
                                          <p:spTgt spid="15"/>
                                        </p:tgtEl>
                                      </p:cBhvr>
                                    </p:animEffect>
                                  </p:childTnLst>
                                </p:cTn>
                              </p:par>
                              <p:par>
                                <p:cTn id="92" presetID="8" presetClass="emph" presetSubtype="0" fill="hold" grpId="1" nodeType="withEffect">
                                  <p:stCondLst>
                                    <p:cond delay="400"/>
                                  </p:stCondLst>
                                  <p:childTnLst>
                                    <p:animRot by="21600000">
                                      <p:cBhvr>
                                        <p:cTn id="93" dur="400" fill="hold"/>
                                        <p:tgtEl>
                                          <p:spTgt spid="15"/>
                                        </p:tgtEl>
                                        <p:attrNameLst>
                                          <p:attrName>r</p:attrName>
                                        </p:attrNameLst>
                                      </p:cBhvr>
                                    </p:animRo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left)">
                                      <p:cBhvr>
                                        <p:cTn id="100" dur="500"/>
                                        <p:tgtEl>
                                          <p:spTgt spid="21"/>
                                        </p:tgtEl>
                                      </p:cBhvr>
                                    </p:animEffect>
                                  </p:childTnLst>
                                </p:cTn>
                              </p:par>
                            </p:childTnLst>
                          </p:cTn>
                        </p:par>
                        <p:par>
                          <p:cTn id="101" fill="hold">
                            <p:stCondLst>
                              <p:cond delay="3000"/>
                            </p:stCondLst>
                            <p:childTnLst>
                              <p:par>
                                <p:cTn id="102" presetID="22" presetClass="entr" presetSubtype="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left)">
                                      <p:cBhvr>
                                        <p:cTn id="104" dur="500"/>
                                        <p:tgtEl>
                                          <p:spTgt spid="5"/>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wipe(left)">
                                      <p:cBhvr>
                                        <p:cTn id="108" dur="500"/>
                                        <p:tgtEl>
                                          <p:spTgt spid="4"/>
                                        </p:tgtEl>
                                      </p:cBhvr>
                                    </p:animEffect>
                                  </p:childTnLst>
                                </p:cTn>
                              </p:par>
                            </p:childTnLst>
                          </p:cTn>
                        </p:par>
                        <p:par>
                          <p:cTn id="109" fill="hold">
                            <p:stCondLst>
                              <p:cond delay="4000"/>
                            </p:stCondLst>
                            <p:childTnLst>
                              <p:par>
                                <p:cTn id="110" presetID="22" presetClass="entr" presetSubtype="8" fill="hold" grpId="0" nodeType="after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wipe(left)">
                                      <p:cBhvr>
                                        <p:cTn id="112" dur="500"/>
                                        <p:tgtEl>
                                          <p:spTgt spid="3"/>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wipe(left)">
                                      <p:cBhvr>
                                        <p:cTn id="1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p:bldP spid="11" grpId="1"/>
      <p:bldP spid="12" grpId="0"/>
      <p:bldP spid="12" grpId="1"/>
      <p:bldP spid="13" grpId="0"/>
      <p:bldP spid="13" grpId="1"/>
      <p:bldP spid="14" grpId="0"/>
      <p:bldP spid="14" grpId="1"/>
      <p:bldP spid="15" grpId="0"/>
      <p:bldP spid="15" grpId="1"/>
      <p:bldP spid="16" grpId="0"/>
      <p:bldP spid="17" grpId="0"/>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rot="2700000">
            <a:off x="2973589" y="3536827"/>
            <a:ext cx="738233" cy="516677"/>
          </a:xfrm>
          <a:prstGeom prst="rect">
            <a:avLst/>
          </a:pr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67" name="矩形 66"/>
          <p:cNvSpPr/>
          <p:nvPr/>
        </p:nvSpPr>
        <p:spPr>
          <a:xfrm rot="2700000">
            <a:off x="3684293" y="4392285"/>
            <a:ext cx="738233" cy="516677"/>
          </a:xfrm>
          <a:prstGeom prst="rect">
            <a:avLst/>
          </a:pr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68" name="矩形 67"/>
          <p:cNvSpPr/>
          <p:nvPr/>
        </p:nvSpPr>
        <p:spPr>
          <a:xfrm rot="2700000">
            <a:off x="5244118" y="4392285"/>
            <a:ext cx="738233" cy="516677"/>
          </a:xfrm>
          <a:prstGeom prst="rect">
            <a:avLst/>
          </a:pr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69" name="矩形 68"/>
          <p:cNvSpPr/>
          <p:nvPr/>
        </p:nvSpPr>
        <p:spPr>
          <a:xfrm rot="2700000">
            <a:off x="5946529" y="3536827"/>
            <a:ext cx="738233" cy="516677"/>
          </a:xfrm>
          <a:prstGeom prst="rect">
            <a:avLst/>
          </a:pr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65" name="矩形 64"/>
          <p:cNvSpPr/>
          <p:nvPr/>
        </p:nvSpPr>
        <p:spPr>
          <a:xfrm rot="2700000">
            <a:off x="3799901" y="1700858"/>
            <a:ext cx="2322786" cy="1223170"/>
          </a:xfrm>
          <a:custGeom>
            <a:avLst/>
            <a:gdLst>
              <a:gd name="connsiteX0" fmla="*/ 0 w 5036457"/>
              <a:gd name="connsiteY0" fmla="*/ 0 h 1617697"/>
              <a:gd name="connsiteX1" fmla="*/ 5036457 w 5036457"/>
              <a:gd name="connsiteY1" fmla="*/ 0 h 1617697"/>
              <a:gd name="connsiteX2" fmla="*/ 5036457 w 5036457"/>
              <a:gd name="connsiteY2" fmla="*/ 1617697 h 1617697"/>
              <a:gd name="connsiteX3" fmla="*/ 0 w 5036457"/>
              <a:gd name="connsiteY3" fmla="*/ 1617697 h 1617697"/>
              <a:gd name="connsiteX4" fmla="*/ 0 w 5036457"/>
              <a:gd name="connsiteY4" fmla="*/ 0 h 1617697"/>
              <a:gd name="connsiteX0-1" fmla="*/ 0 w 5036457"/>
              <a:gd name="connsiteY0-2" fmla="*/ 0 h 1617697"/>
              <a:gd name="connsiteX1-3" fmla="*/ 5036457 w 5036457"/>
              <a:gd name="connsiteY1-4" fmla="*/ 0 h 1617697"/>
              <a:gd name="connsiteX2-5" fmla="*/ 5036457 w 5036457"/>
              <a:gd name="connsiteY2-6" fmla="*/ 1617697 h 1617697"/>
              <a:gd name="connsiteX3-7" fmla="*/ 923610 w 5036457"/>
              <a:gd name="connsiteY3-8" fmla="*/ 1615312 h 1617697"/>
              <a:gd name="connsiteX4-9" fmla="*/ 0 w 5036457"/>
              <a:gd name="connsiteY4-10" fmla="*/ 1617697 h 1617697"/>
              <a:gd name="connsiteX5" fmla="*/ 0 w 5036457"/>
              <a:gd name="connsiteY5" fmla="*/ 0 h 1617697"/>
              <a:gd name="connsiteX0-11" fmla="*/ 0 w 5036457"/>
              <a:gd name="connsiteY0-12" fmla="*/ 0 h 1617697"/>
              <a:gd name="connsiteX1-13" fmla="*/ 5036457 w 5036457"/>
              <a:gd name="connsiteY1-14" fmla="*/ 0 h 1617697"/>
              <a:gd name="connsiteX2-15" fmla="*/ 5036457 w 5036457"/>
              <a:gd name="connsiteY2-16" fmla="*/ 1617697 h 1617697"/>
              <a:gd name="connsiteX3-17" fmla="*/ 923610 w 5036457"/>
              <a:gd name="connsiteY3-18" fmla="*/ 1615312 h 1617697"/>
              <a:gd name="connsiteX4-19" fmla="*/ 0 w 5036457"/>
              <a:gd name="connsiteY4-20" fmla="*/ 0 h 1617697"/>
              <a:gd name="connsiteX0-21" fmla="*/ 0 w 5036457"/>
              <a:gd name="connsiteY0-22" fmla="*/ 0 h 1617697"/>
              <a:gd name="connsiteX1-23" fmla="*/ 3097048 w 5036457"/>
              <a:gd name="connsiteY1-24" fmla="*/ 2762 h 1617697"/>
              <a:gd name="connsiteX2-25" fmla="*/ 5036457 w 5036457"/>
              <a:gd name="connsiteY2-26" fmla="*/ 0 h 1617697"/>
              <a:gd name="connsiteX3-27" fmla="*/ 5036457 w 5036457"/>
              <a:gd name="connsiteY3-28" fmla="*/ 1617697 h 1617697"/>
              <a:gd name="connsiteX4-29" fmla="*/ 923610 w 5036457"/>
              <a:gd name="connsiteY4-30" fmla="*/ 1615312 h 1617697"/>
              <a:gd name="connsiteX5-31" fmla="*/ 0 w 5036457"/>
              <a:gd name="connsiteY5-32" fmla="*/ 0 h 1617697"/>
              <a:gd name="connsiteX0-33" fmla="*/ 0 w 5036457"/>
              <a:gd name="connsiteY0-34" fmla="*/ 0 h 1630893"/>
              <a:gd name="connsiteX1-35" fmla="*/ 3097048 w 5036457"/>
              <a:gd name="connsiteY1-36" fmla="*/ 2762 h 1630893"/>
              <a:gd name="connsiteX2-37" fmla="*/ 5036457 w 5036457"/>
              <a:gd name="connsiteY2-38" fmla="*/ 0 h 1630893"/>
              <a:gd name="connsiteX3-39" fmla="*/ 5036457 w 5036457"/>
              <a:gd name="connsiteY3-40" fmla="*/ 1617697 h 1630893"/>
              <a:gd name="connsiteX4-41" fmla="*/ 2902296 w 5036457"/>
              <a:gd name="connsiteY4-42" fmla="*/ 1630893 h 1630893"/>
              <a:gd name="connsiteX5-43" fmla="*/ 923610 w 5036457"/>
              <a:gd name="connsiteY5-44" fmla="*/ 1615312 h 1630893"/>
              <a:gd name="connsiteX6" fmla="*/ 0 w 5036457"/>
              <a:gd name="connsiteY6" fmla="*/ 0 h 1630893"/>
              <a:gd name="connsiteX0-45" fmla="*/ 0 w 5036457"/>
              <a:gd name="connsiteY0-46" fmla="*/ 0 h 1630893"/>
              <a:gd name="connsiteX1-47" fmla="*/ 3097048 w 5036457"/>
              <a:gd name="connsiteY1-48" fmla="*/ 2762 h 1630893"/>
              <a:gd name="connsiteX2-49" fmla="*/ 5036457 w 5036457"/>
              <a:gd name="connsiteY2-50" fmla="*/ 1617697 h 1630893"/>
              <a:gd name="connsiteX3-51" fmla="*/ 2902296 w 5036457"/>
              <a:gd name="connsiteY3-52" fmla="*/ 1630893 h 1630893"/>
              <a:gd name="connsiteX4-53" fmla="*/ 923610 w 5036457"/>
              <a:gd name="connsiteY4-54" fmla="*/ 1615312 h 1630893"/>
              <a:gd name="connsiteX5-55" fmla="*/ 0 w 5036457"/>
              <a:gd name="connsiteY5-56" fmla="*/ 0 h 1630893"/>
              <a:gd name="connsiteX0-57" fmla="*/ 0 w 3097048"/>
              <a:gd name="connsiteY0-58" fmla="*/ 0 h 1630893"/>
              <a:gd name="connsiteX1-59" fmla="*/ 3097048 w 3097048"/>
              <a:gd name="connsiteY1-60" fmla="*/ 2762 h 1630893"/>
              <a:gd name="connsiteX2-61" fmla="*/ 2902296 w 3097048"/>
              <a:gd name="connsiteY2-62" fmla="*/ 1630893 h 1630893"/>
              <a:gd name="connsiteX3-63" fmla="*/ 923610 w 3097048"/>
              <a:gd name="connsiteY3-64" fmla="*/ 1615312 h 1630893"/>
              <a:gd name="connsiteX4-65" fmla="*/ 0 w 3097048"/>
              <a:gd name="connsiteY4-66" fmla="*/ 0 h 16308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97048" h="1630893">
                <a:moveTo>
                  <a:pt x="0" y="0"/>
                </a:moveTo>
                <a:lnTo>
                  <a:pt x="3097048" y="2762"/>
                </a:lnTo>
                <a:lnTo>
                  <a:pt x="2902296" y="1630893"/>
                </a:lnTo>
                <a:lnTo>
                  <a:pt x="923610" y="1615312"/>
                </a:lnTo>
                <a:lnTo>
                  <a:pt x="0" y="0"/>
                </a:lnTo>
                <a:close/>
              </a:path>
            </a:pathLst>
          </a:custGeom>
          <a:gradFill flip="none" rotWithShape="1">
            <a:gsLst>
              <a:gs pos="100000">
                <a:schemeClr val="bg1">
                  <a:alpha val="0"/>
                </a:schemeClr>
              </a:gs>
              <a:gs pos="0">
                <a:schemeClr val="tx1">
                  <a:alpha val="3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6" name="组合 5"/>
          <p:cNvGrpSpPr/>
          <p:nvPr/>
        </p:nvGrpSpPr>
        <p:grpSpPr>
          <a:xfrm>
            <a:off x="2898261" y="1058758"/>
            <a:ext cx="3347480" cy="3520563"/>
            <a:chOff x="3864347" y="1410618"/>
            <a:chExt cx="4463307" cy="4694084"/>
          </a:xfrm>
        </p:grpSpPr>
        <p:grpSp>
          <p:nvGrpSpPr>
            <p:cNvPr id="7" name="组合 6"/>
            <p:cNvGrpSpPr/>
            <p:nvPr/>
          </p:nvGrpSpPr>
          <p:grpSpPr>
            <a:xfrm>
              <a:off x="4304382" y="3556918"/>
              <a:ext cx="3644900" cy="2319639"/>
              <a:chOff x="4304382" y="3556918"/>
              <a:chExt cx="3644900" cy="2319639"/>
            </a:xfrm>
          </p:grpSpPr>
          <p:sp>
            <p:nvSpPr>
              <p:cNvPr id="44" name="任意多边形 43"/>
              <p:cNvSpPr/>
              <p:nvPr/>
            </p:nvSpPr>
            <p:spPr>
              <a:xfrm>
                <a:off x="5307682" y="3645818"/>
                <a:ext cx="762000" cy="2209800"/>
              </a:xfrm>
              <a:custGeom>
                <a:avLst/>
                <a:gdLst>
                  <a:gd name="connsiteX0" fmla="*/ 762000 w 762000"/>
                  <a:gd name="connsiteY0" fmla="*/ 0 h 2209800"/>
                  <a:gd name="connsiteX1" fmla="*/ 711200 w 762000"/>
                  <a:gd name="connsiteY1" fmla="*/ 1066800 h 2209800"/>
                  <a:gd name="connsiteX2" fmla="*/ 533400 w 762000"/>
                  <a:gd name="connsiteY2" fmla="*/ 1841500 h 2209800"/>
                  <a:gd name="connsiteX3" fmla="*/ 0 w 762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762000" h="2209800">
                    <a:moveTo>
                      <a:pt x="762000" y="0"/>
                    </a:moveTo>
                    <a:cubicBezTo>
                      <a:pt x="755650" y="379942"/>
                      <a:pt x="749300" y="759884"/>
                      <a:pt x="711200" y="1066800"/>
                    </a:cubicBezTo>
                    <a:cubicBezTo>
                      <a:pt x="673100" y="1373716"/>
                      <a:pt x="651933" y="1651000"/>
                      <a:pt x="533400" y="1841500"/>
                    </a:cubicBezTo>
                    <a:cubicBezTo>
                      <a:pt x="414867" y="2032000"/>
                      <a:pt x="169333" y="2178050"/>
                      <a:pt x="0" y="2209800"/>
                    </a:cubicBez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45" name="任意多边形 44"/>
              <p:cNvSpPr/>
              <p:nvPr/>
            </p:nvSpPr>
            <p:spPr>
              <a:xfrm>
                <a:off x="6183982" y="3658518"/>
                <a:ext cx="876300" cy="2218039"/>
              </a:xfrm>
              <a:custGeom>
                <a:avLst/>
                <a:gdLst>
                  <a:gd name="connsiteX0" fmla="*/ 0 w 876300"/>
                  <a:gd name="connsiteY0" fmla="*/ 0 h 2218039"/>
                  <a:gd name="connsiteX1" fmla="*/ 50800 w 876300"/>
                  <a:gd name="connsiteY1" fmla="*/ 1320800 h 2218039"/>
                  <a:gd name="connsiteX2" fmla="*/ 228600 w 876300"/>
                  <a:gd name="connsiteY2" fmla="*/ 1854200 h 2218039"/>
                  <a:gd name="connsiteX3" fmla="*/ 558800 w 876300"/>
                  <a:gd name="connsiteY3" fmla="*/ 2171700 h 2218039"/>
                  <a:gd name="connsiteX4" fmla="*/ 876300 w 876300"/>
                  <a:gd name="connsiteY4" fmla="*/ 2209800 h 221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 h="2218039">
                    <a:moveTo>
                      <a:pt x="0" y="0"/>
                    </a:moveTo>
                    <a:cubicBezTo>
                      <a:pt x="6350" y="505883"/>
                      <a:pt x="12700" y="1011767"/>
                      <a:pt x="50800" y="1320800"/>
                    </a:cubicBezTo>
                    <a:cubicBezTo>
                      <a:pt x="88900" y="1629833"/>
                      <a:pt x="143933" y="1712383"/>
                      <a:pt x="228600" y="1854200"/>
                    </a:cubicBezTo>
                    <a:cubicBezTo>
                      <a:pt x="313267" y="1996017"/>
                      <a:pt x="450850" y="2112433"/>
                      <a:pt x="558800" y="2171700"/>
                    </a:cubicBezTo>
                    <a:cubicBezTo>
                      <a:pt x="666750" y="2230967"/>
                      <a:pt x="771525" y="2220383"/>
                      <a:pt x="876300" y="2209800"/>
                    </a:cubicBez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3" name="任意多边形 52"/>
              <p:cNvSpPr/>
              <p:nvPr/>
            </p:nvSpPr>
            <p:spPr>
              <a:xfrm>
                <a:off x="4304382" y="3556918"/>
                <a:ext cx="1587500" cy="1156493"/>
              </a:xfrm>
              <a:custGeom>
                <a:avLst/>
                <a:gdLst>
                  <a:gd name="connsiteX0" fmla="*/ 1587500 w 1587500"/>
                  <a:gd name="connsiteY0" fmla="*/ 0 h 1156493"/>
                  <a:gd name="connsiteX1" fmla="*/ 1346200 w 1587500"/>
                  <a:gd name="connsiteY1" fmla="*/ 698500 h 1156493"/>
                  <a:gd name="connsiteX2" fmla="*/ 901700 w 1587500"/>
                  <a:gd name="connsiteY2" fmla="*/ 1092200 h 1156493"/>
                  <a:gd name="connsiteX3" fmla="*/ 0 w 1587500"/>
                  <a:gd name="connsiteY3" fmla="*/ 1155700 h 1156493"/>
                </a:gdLst>
                <a:ahLst/>
                <a:cxnLst>
                  <a:cxn ang="0">
                    <a:pos x="connsiteX0" y="connsiteY0"/>
                  </a:cxn>
                  <a:cxn ang="0">
                    <a:pos x="connsiteX1" y="connsiteY1"/>
                  </a:cxn>
                  <a:cxn ang="0">
                    <a:pos x="connsiteX2" y="connsiteY2"/>
                  </a:cxn>
                  <a:cxn ang="0">
                    <a:pos x="connsiteX3" y="connsiteY3"/>
                  </a:cxn>
                </a:cxnLst>
                <a:rect l="l" t="t" r="r" b="b"/>
                <a:pathLst>
                  <a:path w="1587500" h="1156493">
                    <a:moveTo>
                      <a:pt x="1587500" y="0"/>
                    </a:moveTo>
                    <a:cubicBezTo>
                      <a:pt x="1524000" y="258233"/>
                      <a:pt x="1460500" y="516467"/>
                      <a:pt x="1346200" y="698500"/>
                    </a:cubicBezTo>
                    <a:cubicBezTo>
                      <a:pt x="1231900" y="880533"/>
                      <a:pt x="1126067" y="1016000"/>
                      <a:pt x="901700" y="1092200"/>
                    </a:cubicBezTo>
                    <a:cubicBezTo>
                      <a:pt x="677333" y="1168400"/>
                      <a:pt x="0" y="1155700"/>
                      <a:pt x="0" y="1155700"/>
                    </a:cubicBez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4" name="任意多边形 53"/>
              <p:cNvSpPr/>
              <p:nvPr/>
            </p:nvSpPr>
            <p:spPr>
              <a:xfrm>
                <a:off x="6374482" y="3582318"/>
                <a:ext cx="1574800" cy="1092200"/>
              </a:xfrm>
              <a:custGeom>
                <a:avLst/>
                <a:gdLst>
                  <a:gd name="connsiteX0" fmla="*/ 0 w 1574800"/>
                  <a:gd name="connsiteY0" fmla="*/ 0 h 1092200"/>
                  <a:gd name="connsiteX1" fmla="*/ 114300 w 1574800"/>
                  <a:gd name="connsiteY1" fmla="*/ 495300 h 1092200"/>
                  <a:gd name="connsiteX2" fmla="*/ 342900 w 1574800"/>
                  <a:gd name="connsiteY2" fmla="*/ 850900 h 1092200"/>
                  <a:gd name="connsiteX3" fmla="*/ 889000 w 1574800"/>
                  <a:gd name="connsiteY3" fmla="*/ 1028700 h 1092200"/>
                  <a:gd name="connsiteX4" fmla="*/ 1574800 w 1574800"/>
                  <a:gd name="connsiteY4" fmla="*/ 10922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800" h="1092200">
                    <a:moveTo>
                      <a:pt x="0" y="0"/>
                    </a:moveTo>
                    <a:cubicBezTo>
                      <a:pt x="28575" y="176741"/>
                      <a:pt x="57150" y="353483"/>
                      <a:pt x="114300" y="495300"/>
                    </a:cubicBezTo>
                    <a:cubicBezTo>
                      <a:pt x="171450" y="637117"/>
                      <a:pt x="213783" y="762000"/>
                      <a:pt x="342900" y="850900"/>
                    </a:cubicBezTo>
                    <a:cubicBezTo>
                      <a:pt x="472017" y="939800"/>
                      <a:pt x="683683" y="988483"/>
                      <a:pt x="889000" y="1028700"/>
                    </a:cubicBezTo>
                    <a:cubicBezTo>
                      <a:pt x="1094317" y="1068917"/>
                      <a:pt x="1420283" y="1079500"/>
                      <a:pt x="1574800" y="1092200"/>
                    </a:cubicBezTo>
                  </a:path>
                </a:pathLst>
              </a:cu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3" name="组合 2"/>
            <p:cNvGrpSpPr/>
            <p:nvPr/>
          </p:nvGrpSpPr>
          <p:grpSpPr>
            <a:xfrm>
              <a:off x="5571829" y="1410618"/>
              <a:ext cx="1056954" cy="2140059"/>
              <a:chOff x="5571829" y="1410618"/>
              <a:chExt cx="1056954" cy="2140059"/>
            </a:xfrm>
          </p:grpSpPr>
          <p:grpSp>
            <p:nvGrpSpPr>
              <p:cNvPr id="41" name="组合 40"/>
              <p:cNvGrpSpPr/>
              <p:nvPr/>
            </p:nvGrpSpPr>
            <p:grpSpPr>
              <a:xfrm>
                <a:off x="5571829" y="1410618"/>
                <a:ext cx="1056954" cy="2140059"/>
                <a:chOff x="5553987" y="1268360"/>
                <a:chExt cx="1659914" cy="3360899"/>
              </a:xfrm>
              <a:solidFill>
                <a:srgbClr val="01D662"/>
              </a:solidFill>
            </p:grpSpPr>
            <p:grpSp>
              <p:nvGrpSpPr>
                <p:cNvPr id="39" name="组合 38"/>
                <p:cNvGrpSpPr/>
                <p:nvPr/>
              </p:nvGrpSpPr>
              <p:grpSpPr>
                <a:xfrm>
                  <a:off x="5553987" y="1268360"/>
                  <a:ext cx="1659914" cy="3360899"/>
                  <a:chOff x="4580392" y="-190953"/>
                  <a:chExt cx="3400425" cy="6884988"/>
                </a:xfrm>
                <a:grpFill/>
              </p:grpSpPr>
              <p:sp>
                <p:nvSpPr>
                  <p:cNvPr id="5" name="Freeform 5"/>
                  <p:cNvSpPr/>
                  <p:nvPr/>
                </p:nvSpPr>
                <p:spPr bwMode="auto">
                  <a:xfrm>
                    <a:off x="5780542" y="5008110"/>
                    <a:ext cx="244475" cy="941388"/>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accent1"/>
                  </a:solid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3" name="Freeform 6"/>
                  <p:cNvSpPr/>
                  <p:nvPr/>
                </p:nvSpPr>
                <p:spPr bwMode="auto">
                  <a:xfrm>
                    <a:off x="6152017" y="5751060"/>
                    <a:ext cx="244475" cy="942975"/>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accent1"/>
                  </a:solid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4" name="Freeform 7"/>
                  <p:cNvSpPr/>
                  <p:nvPr/>
                </p:nvSpPr>
                <p:spPr bwMode="auto">
                  <a:xfrm>
                    <a:off x="6544130" y="5131935"/>
                    <a:ext cx="244475" cy="938213"/>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accent1"/>
                  </a:solid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7" name="Freeform 10"/>
                  <p:cNvSpPr/>
                  <p:nvPr/>
                </p:nvSpPr>
                <p:spPr bwMode="auto">
                  <a:xfrm>
                    <a:off x="4580392" y="3268210"/>
                    <a:ext cx="3400425" cy="2314575"/>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9" name="Freeform 12"/>
                  <p:cNvSpPr/>
                  <p:nvPr/>
                </p:nvSpPr>
                <p:spPr bwMode="auto">
                  <a:xfrm>
                    <a:off x="5231267" y="-190953"/>
                    <a:ext cx="2098675" cy="5006975"/>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grp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sp>
              <p:nvSpPr>
                <p:cNvPr id="40" name="Freeform 12"/>
                <p:cNvSpPr/>
                <p:nvPr/>
              </p:nvSpPr>
              <p:spPr bwMode="auto">
                <a:xfrm>
                  <a:off x="5871711" y="1268360"/>
                  <a:ext cx="1024466" cy="2444149"/>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sp>
            <p:nvSpPr>
              <p:cNvPr id="2" name="椭圆 1"/>
              <p:cNvSpPr/>
              <p:nvPr/>
            </p:nvSpPr>
            <p:spPr>
              <a:xfrm>
                <a:off x="5998706" y="1676979"/>
                <a:ext cx="203200" cy="203200"/>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sp>
          <p:nvSpPr>
            <p:cNvPr id="21" name="Oval 47"/>
            <p:cNvSpPr>
              <a:spLocks noChangeArrowheads="1"/>
            </p:cNvSpPr>
            <p:nvPr/>
          </p:nvSpPr>
          <p:spPr bwMode="auto">
            <a:xfrm>
              <a:off x="3864347" y="4464327"/>
              <a:ext cx="498650" cy="498168"/>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2" name="Freeform 122"/>
            <p:cNvSpPr/>
            <p:nvPr/>
          </p:nvSpPr>
          <p:spPr bwMode="auto">
            <a:xfrm>
              <a:off x="3976122" y="4575861"/>
              <a:ext cx="275100" cy="275100"/>
            </a:xfrm>
            <a:custGeom>
              <a:avLst/>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25" name="组合 24"/>
            <p:cNvGrpSpPr/>
            <p:nvPr/>
          </p:nvGrpSpPr>
          <p:grpSpPr>
            <a:xfrm>
              <a:off x="7829004" y="4464327"/>
              <a:ext cx="498650" cy="498168"/>
              <a:chOff x="5281342" y="2932112"/>
              <a:chExt cx="1643063" cy="1641475"/>
            </a:xfrm>
          </p:grpSpPr>
          <p:sp>
            <p:nvSpPr>
              <p:cNvPr id="26" name="Oval 47"/>
              <p:cNvSpPr>
                <a:spLocks noChangeArrowheads="1"/>
              </p:cNvSpPr>
              <p:nvPr/>
            </p:nvSpPr>
            <p:spPr bwMode="auto">
              <a:xfrm>
                <a:off x="5281342" y="2932112"/>
                <a:ext cx="1643063" cy="1641475"/>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8" name="Freeform 122"/>
              <p:cNvSpPr/>
              <p:nvPr/>
            </p:nvSpPr>
            <p:spPr bwMode="auto">
              <a:xfrm>
                <a:off x="5649642" y="3299618"/>
                <a:ext cx="906462" cy="906462"/>
              </a:xfrm>
              <a:custGeom>
                <a:avLst/>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30" name="组合 29"/>
            <p:cNvGrpSpPr/>
            <p:nvPr/>
          </p:nvGrpSpPr>
          <p:grpSpPr>
            <a:xfrm>
              <a:off x="6891436" y="5606534"/>
              <a:ext cx="498650" cy="498168"/>
              <a:chOff x="5281342" y="2932112"/>
              <a:chExt cx="1643063" cy="1641475"/>
            </a:xfrm>
          </p:grpSpPr>
          <p:sp>
            <p:nvSpPr>
              <p:cNvPr id="31" name="Oval 47"/>
              <p:cNvSpPr>
                <a:spLocks noChangeArrowheads="1"/>
              </p:cNvSpPr>
              <p:nvPr/>
            </p:nvSpPr>
            <p:spPr bwMode="auto">
              <a:xfrm>
                <a:off x="5281342" y="2932112"/>
                <a:ext cx="1643063" cy="1641475"/>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2" name="Freeform 122"/>
              <p:cNvSpPr/>
              <p:nvPr/>
            </p:nvSpPr>
            <p:spPr bwMode="auto">
              <a:xfrm>
                <a:off x="5649642" y="3299618"/>
                <a:ext cx="906462" cy="906462"/>
              </a:xfrm>
              <a:custGeom>
                <a:avLst/>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33" name="组合 32"/>
            <p:cNvGrpSpPr/>
            <p:nvPr/>
          </p:nvGrpSpPr>
          <p:grpSpPr>
            <a:xfrm>
              <a:off x="4801914" y="5606534"/>
              <a:ext cx="498650" cy="498168"/>
              <a:chOff x="5281342" y="2932112"/>
              <a:chExt cx="1643063" cy="1641475"/>
            </a:xfrm>
          </p:grpSpPr>
          <p:sp>
            <p:nvSpPr>
              <p:cNvPr id="34" name="Oval 47"/>
              <p:cNvSpPr>
                <a:spLocks noChangeArrowheads="1"/>
              </p:cNvSpPr>
              <p:nvPr/>
            </p:nvSpPr>
            <p:spPr bwMode="auto">
              <a:xfrm>
                <a:off x="5281342" y="2932112"/>
                <a:ext cx="1643063" cy="1641475"/>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5" name="Freeform 122"/>
              <p:cNvSpPr/>
              <p:nvPr/>
            </p:nvSpPr>
            <p:spPr bwMode="auto">
              <a:xfrm>
                <a:off x="5649642" y="3299618"/>
                <a:ext cx="906462" cy="906462"/>
              </a:xfrm>
              <a:custGeom>
                <a:avLst/>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sp>
        <p:nvSpPr>
          <p:cNvPr id="46" name="文本框 45"/>
          <p:cNvSpPr txBox="1"/>
          <p:nvPr/>
        </p:nvSpPr>
        <p:spPr>
          <a:xfrm>
            <a:off x="1043608" y="3256620"/>
            <a:ext cx="1724629" cy="577274"/>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nvGrpSpPr>
          <p:cNvPr id="36" name="组合 35"/>
          <p:cNvGrpSpPr/>
          <p:nvPr/>
        </p:nvGrpSpPr>
        <p:grpSpPr>
          <a:xfrm>
            <a:off x="5812709" y="1518740"/>
            <a:ext cx="2395695" cy="714225"/>
            <a:chOff x="7523108" y="3331677"/>
            <a:chExt cx="3194259" cy="952300"/>
          </a:xfrm>
        </p:grpSpPr>
        <p:sp>
          <p:nvSpPr>
            <p:cNvPr id="37" name="矩形 36"/>
            <p:cNvSpPr/>
            <p:nvPr/>
          </p:nvSpPr>
          <p:spPr>
            <a:xfrm>
              <a:off x="7523108" y="3331677"/>
              <a:ext cx="2241974" cy="41857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8" name="文本框 37"/>
            <p:cNvSpPr txBox="1"/>
            <p:nvPr/>
          </p:nvSpPr>
          <p:spPr>
            <a:xfrm>
              <a:off x="7523108" y="3717667"/>
              <a:ext cx="3194259" cy="566310"/>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grpSp>
        <p:nvGrpSpPr>
          <p:cNvPr id="47" name="组合 46"/>
          <p:cNvGrpSpPr/>
          <p:nvPr/>
        </p:nvGrpSpPr>
        <p:grpSpPr>
          <a:xfrm>
            <a:off x="1079614" y="1518737"/>
            <a:ext cx="2267442" cy="714224"/>
            <a:chOff x="7453500" y="3331677"/>
            <a:chExt cx="3023255" cy="952300"/>
          </a:xfrm>
        </p:grpSpPr>
        <p:sp>
          <p:nvSpPr>
            <p:cNvPr id="48" name="矩形 47"/>
            <p:cNvSpPr/>
            <p:nvPr/>
          </p:nvSpPr>
          <p:spPr>
            <a:xfrm>
              <a:off x="8234780" y="3331677"/>
              <a:ext cx="2241974" cy="4185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9" name="文本框 48"/>
            <p:cNvSpPr txBox="1"/>
            <p:nvPr/>
          </p:nvSpPr>
          <p:spPr>
            <a:xfrm>
              <a:off x="7453500" y="3717667"/>
              <a:ext cx="3023255" cy="566310"/>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grpSp>
      <p:sp>
        <p:nvSpPr>
          <p:cNvPr id="50" name="文本框 49"/>
          <p:cNvSpPr txBox="1"/>
          <p:nvPr/>
        </p:nvSpPr>
        <p:spPr>
          <a:xfrm>
            <a:off x="6391344" y="3292624"/>
            <a:ext cx="1817060" cy="577274"/>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51" name="文本框 50"/>
          <p:cNvSpPr txBox="1"/>
          <p:nvPr/>
        </p:nvSpPr>
        <p:spPr>
          <a:xfrm>
            <a:off x="5706947" y="4149279"/>
            <a:ext cx="1817060" cy="577274"/>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52" name="文本框 51"/>
          <p:cNvSpPr txBox="1"/>
          <p:nvPr/>
        </p:nvSpPr>
        <p:spPr>
          <a:xfrm>
            <a:off x="1655948" y="4113275"/>
            <a:ext cx="1817060" cy="590931"/>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to introduce this part of the content as</a:t>
            </a:r>
          </a:p>
        </p:txBody>
      </p:sp>
      <p:sp>
        <p:nvSpPr>
          <p:cNvPr id="55" name="任意多边形 54"/>
          <p:cNvSpPr/>
          <p:nvPr/>
        </p:nvSpPr>
        <p:spPr>
          <a:xfrm>
            <a:off x="491490" y="320834"/>
            <a:ext cx="857250" cy="834390"/>
          </a:xfrm>
          <a:custGeom>
            <a:avLst/>
            <a:gdLst>
              <a:gd name="connsiteX0" fmla="*/ 1143000 w 1143000"/>
              <a:gd name="connsiteY0" fmla="*/ 548640 h 1112520"/>
              <a:gd name="connsiteX1" fmla="*/ 472440 w 1143000"/>
              <a:gd name="connsiteY1" fmla="*/ 1112520 h 1112520"/>
              <a:gd name="connsiteX2" fmla="*/ 0 w 1143000"/>
              <a:gd name="connsiteY2" fmla="*/ 640080 h 1112520"/>
              <a:gd name="connsiteX3" fmla="*/ 586740 w 1143000"/>
              <a:gd name="connsiteY3" fmla="*/ 0 h 1112520"/>
              <a:gd name="connsiteX4" fmla="*/ 1143000 w 1143000"/>
              <a:gd name="connsiteY4" fmla="*/ 548640 h 111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12520">
                <a:moveTo>
                  <a:pt x="1143000" y="548640"/>
                </a:moveTo>
                <a:lnTo>
                  <a:pt x="472440" y="1112520"/>
                </a:lnTo>
                <a:lnTo>
                  <a:pt x="0" y="640080"/>
                </a:lnTo>
                <a:lnTo>
                  <a:pt x="586740" y="0"/>
                </a:lnTo>
                <a:lnTo>
                  <a:pt x="1143000" y="548640"/>
                </a:lnTo>
                <a:close/>
              </a:path>
            </a:pathLst>
          </a:custGeom>
          <a:gradFill flip="none" rotWithShape="0">
            <a:gsLst>
              <a:gs pos="0">
                <a:schemeClr val="tx1">
                  <a:lumMod val="75000"/>
                  <a:lumOff val="25000"/>
                  <a:alpha val="57000"/>
                </a:schemeClr>
              </a:gs>
              <a:gs pos="61000">
                <a:schemeClr val="bg1">
                  <a:lumMod val="95000"/>
                  <a:alpha val="34000"/>
                </a:schemeClr>
              </a:gs>
              <a:gs pos="100000">
                <a:schemeClr val="bg1">
                  <a:lumMod val="95000"/>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60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0-#ppt_w/2"/>
                                          </p:val>
                                        </p:tav>
                                        <p:tav tm="100000">
                                          <p:val>
                                            <p:strVal val="#ppt_x"/>
                                          </p:val>
                                        </p:tav>
                                      </p:tavLst>
                                    </p:anim>
                                    <p:anim calcmode="lin" valueType="num">
                                      <p:cBhvr additive="base">
                                        <p:cTn id="29" dur="5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65" grpId="0" animBg="1"/>
      <p:bldP spid="46" grpId="0"/>
      <p:bldP spid="50"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900000">
            <a:off x="4605894" y="1019097"/>
            <a:ext cx="1930309" cy="2615584"/>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 name="泪滴形 2"/>
          <p:cNvSpPr/>
          <p:nvPr/>
        </p:nvSpPr>
        <p:spPr>
          <a:xfrm rot="572159">
            <a:off x="3728908" y="710311"/>
            <a:ext cx="1620180" cy="1620180"/>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30" name="45          _3"/>
          <p:cNvSpPr txBox="1"/>
          <p:nvPr/>
        </p:nvSpPr>
        <p:spPr>
          <a:xfrm>
            <a:off x="2267744" y="3585602"/>
            <a:ext cx="4644516" cy="325458"/>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0" dirty="0">
                <a:solidFill>
                  <a:srgbClr val="123E61"/>
                </a:solidFill>
                <a:effectLst/>
                <a:latin typeface="方正黑体简体" panose="02010601030101010101" pitchFamily="2" charset="-122"/>
                <a:ea typeface="方正黑体简体" panose="02010601030101010101" pitchFamily="2" charset="-122"/>
                <a:sym typeface="+mn-lt"/>
              </a:rPr>
              <a:t>THANK for LISTENING</a:t>
            </a:r>
          </a:p>
        </p:txBody>
      </p:sp>
      <p:sp>
        <p:nvSpPr>
          <p:cNvPr id="31" name="99         _4"/>
          <p:cNvSpPr/>
          <p:nvPr/>
        </p:nvSpPr>
        <p:spPr>
          <a:xfrm>
            <a:off x="1411393" y="2752564"/>
            <a:ext cx="6394370" cy="584775"/>
          </a:xfrm>
          <a:prstGeom prst="rect">
            <a:avLst/>
          </a:prstGeom>
          <a:noFill/>
        </p:spPr>
        <p:txBody>
          <a:bodyPr wrap="square" rtlCol="0">
            <a:spAutoFit/>
          </a:bodyPr>
          <a:lstStyle/>
          <a:p>
            <a:pPr algn="ctr" fontAlgn="base">
              <a:spcBef>
                <a:spcPct val="0"/>
              </a:spcBef>
              <a:spcAft>
                <a:spcPct val="0"/>
              </a:spcAft>
            </a:pPr>
            <a:r>
              <a:rPr lang="zh-CN" altLang="en-US" sz="3200" b="1" spc="300" dirty="0">
                <a:ln w="6350">
                  <a:noFill/>
                </a:ln>
                <a:solidFill>
                  <a:srgbClr val="123E61"/>
                </a:solidFill>
                <a:latin typeface="方正黑体简体" panose="02010601030101010101" pitchFamily="2" charset="-122"/>
                <a:ea typeface="方正黑体简体" panose="02010601030101010101" pitchFamily="2" charset="-122"/>
                <a:cs typeface="+mn-ea"/>
                <a:sym typeface="+mn-lt"/>
              </a:rPr>
              <a:t>Thank you for listening</a:t>
            </a:r>
          </a:p>
        </p:txBody>
      </p:sp>
      <p:grpSp>
        <p:nvGrpSpPr>
          <p:cNvPr id="47" name="3         _12"/>
          <p:cNvGrpSpPr/>
          <p:nvPr/>
        </p:nvGrpSpPr>
        <p:grpSpPr bwMode="auto">
          <a:xfrm>
            <a:off x="3844385" y="837405"/>
            <a:ext cx="1394684" cy="1397900"/>
            <a:chOff x="183" y="1395"/>
            <a:chExt cx="867" cy="869"/>
          </a:xfrm>
          <a:solidFill>
            <a:schemeClr val="tx1">
              <a:lumMod val="50000"/>
              <a:lumOff val="50000"/>
            </a:schemeClr>
          </a:solidFill>
        </p:grpSpPr>
        <p:sp>
          <p:nvSpPr>
            <p:cNvPr id="48"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0"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1"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3"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4"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6"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7"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59"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60"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61" name="2         _13"/>
          <p:cNvGrpSpPr/>
          <p:nvPr/>
        </p:nvGrpSpPr>
        <p:grpSpPr>
          <a:xfrm>
            <a:off x="4514510" y="1072598"/>
            <a:ext cx="54002" cy="92712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64" name="1          _14"/>
          <p:cNvGrpSpPr/>
          <p:nvPr/>
        </p:nvGrpSpPr>
        <p:grpSpPr>
          <a:xfrm>
            <a:off x="4269296" y="1490524"/>
            <a:ext cx="552702" cy="91032"/>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nodeType="withEffect">
                                  <p:stCondLst>
                                    <p:cond delay="12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120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nodeType="withEffect">
                                  <p:stCondLst>
                                    <p:cond delay="120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8" presetClass="emph" presetSubtype="0" fill="hold" nodeType="withEffect">
                                  <p:stCondLst>
                                    <p:cond delay="1700"/>
                                  </p:stCondLst>
                                  <p:childTnLst>
                                    <p:animRot by="1200000">
                                      <p:cBhvr>
                                        <p:cTn id="23" dur="5000" fill="hold"/>
                                        <p:tgtEl>
                                          <p:spTgt spid="64"/>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61"/>
                                        </p:tgtEl>
                                        <p:attrNameLst>
                                          <p:attrName>r</p:attrName>
                                        </p:attrNameLst>
                                      </p:cBhvr>
                                    </p:animRot>
                                  </p:childTnLst>
                                </p:cTn>
                              </p:par>
                              <p:par>
                                <p:cTn id="26" presetID="53" presetClass="entr" presetSubtype="16" fill="hold" grpId="0" nodeType="withEffect">
                                  <p:stCondLst>
                                    <p:cond delay="21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42" presetClass="entr" presetSubtype="0" fill="hold" grpId="0" nodeType="withEffect">
                                  <p:stCondLst>
                                    <p:cond delay="21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6708"/>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8294"/>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3619"/>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80444"/>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845"/>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820988" y="934243"/>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3"/>
          <p:cNvSpPr/>
          <p:nvPr/>
        </p:nvSpPr>
        <p:spPr>
          <a:xfrm rot="18900000">
            <a:off x="4635692" y="1161349"/>
            <a:ext cx="2275704" cy="3083598"/>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7" name="泪滴形 66"/>
          <p:cNvSpPr/>
          <p:nvPr/>
        </p:nvSpPr>
        <p:spPr>
          <a:xfrm rot="572159">
            <a:off x="3583957" y="798050"/>
            <a:ext cx="1910084" cy="1910084"/>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68" name="3         _12"/>
          <p:cNvGrpSpPr/>
          <p:nvPr/>
        </p:nvGrpSpPr>
        <p:grpSpPr bwMode="auto">
          <a:xfrm>
            <a:off x="3719609" y="945031"/>
            <a:ext cx="1644238" cy="1648030"/>
            <a:chOff x="183" y="1395"/>
            <a:chExt cx="867" cy="869"/>
          </a:xfrm>
          <a:solidFill>
            <a:schemeClr val="tx1">
              <a:lumMod val="50000"/>
              <a:lumOff val="50000"/>
            </a:schemeClr>
          </a:solidFill>
        </p:grpSpPr>
        <p:sp>
          <p:nvSpPr>
            <p:cNvPr id="69"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0"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1"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4"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7"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0"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83" name="2         _13"/>
          <p:cNvGrpSpPr/>
          <p:nvPr/>
        </p:nvGrpSpPr>
        <p:grpSpPr>
          <a:xfrm>
            <a:off x="4509680" y="1222342"/>
            <a:ext cx="63664" cy="1093020"/>
            <a:chOff x="5275684" y="1747635"/>
            <a:chExt cx="46296" cy="794824"/>
          </a:xfrm>
        </p:grpSpPr>
        <p:sp>
          <p:nvSpPr>
            <p:cNvPr id="84" name="矩形 8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5" name="矩形 8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86" name="1          _14"/>
          <p:cNvGrpSpPr/>
          <p:nvPr/>
        </p:nvGrpSpPr>
        <p:grpSpPr>
          <a:xfrm>
            <a:off x="4219851" y="1715071"/>
            <a:ext cx="651594" cy="107320"/>
            <a:chOff x="5031626" y="2106315"/>
            <a:chExt cx="545439" cy="89837"/>
          </a:xfrm>
        </p:grpSpPr>
        <p:sp>
          <p:nvSpPr>
            <p:cNvPr id="87" name="矩形 8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8" name="矩形 8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123" name="Rectangle 4"/>
          <p:cNvSpPr txBox="1">
            <a:spLocks noChangeArrowheads="1"/>
          </p:cNvSpPr>
          <p:nvPr/>
        </p:nvSpPr>
        <p:spPr bwMode="auto">
          <a:xfrm>
            <a:off x="1907704" y="3289712"/>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8000" b="0" spc="300" dirty="0">
                <a:solidFill>
                  <a:srgbClr val="123E61"/>
                </a:solidFill>
                <a:latin typeface="方正黑体简体" panose="02010601030101010101" pitchFamily="2" charset="-122"/>
                <a:ea typeface="方正黑体简体" panose="02010601030101010101" pitchFamily="2" charset="-122"/>
                <a:cs typeface="+mn-ea"/>
                <a:sym typeface="+mn-lt"/>
              </a:rPr>
              <a:t>01</a:t>
            </a:r>
            <a:endParaRPr lang="zh-CN" altLang="en-US" sz="7200" b="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24" name="Rectangle 4"/>
          <p:cNvSpPr txBox="1">
            <a:spLocks noChangeArrowheads="1"/>
          </p:cNvSpPr>
          <p:nvPr/>
        </p:nvSpPr>
        <p:spPr bwMode="auto">
          <a:xfrm>
            <a:off x="3553272" y="3698507"/>
            <a:ext cx="3719028" cy="74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lnSpc>
                <a:spcPct val="150000"/>
              </a:lnSpc>
              <a:spcAft>
                <a:spcPct val="0"/>
              </a:spcAft>
            </a:pPr>
            <a:r>
              <a:rPr lang="zh-CN" altLang="en-US" sz="900" b="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other text description statement here and the text you want to explain the text should not be too much to reflect the report can be added here your other text description statement and you want to text description text should not be too much to reflect the report can add your</a:t>
            </a:r>
          </a:p>
        </p:txBody>
      </p:sp>
      <p:sp>
        <p:nvSpPr>
          <p:cNvPr id="22" name="矩形 21"/>
          <p:cNvSpPr/>
          <p:nvPr/>
        </p:nvSpPr>
        <p:spPr>
          <a:xfrm>
            <a:off x="3487227" y="3148608"/>
            <a:ext cx="3677738" cy="461665"/>
          </a:xfrm>
          <a:prstGeom prst="rect">
            <a:avLst/>
          </a:prstGeom>
        </p:spPr>
        <p:txBody>
          <a:bodyPr wrap="none">
            <a:spAutoFit/>
          </a:bodyPr>
          <a:lstStyle/>
          <a:p>
            <a:r>
              <a:rPr lang="zh-CN" altLang="en-US" sz="2400" b="1" dirty="0">
                <a:solidFill>
                  <a:schemeClr val="accent2"/>
                </a:solidFill>
                <a:latin typeface="方正黑体简体" panose="02010601030101010101" pitchFamily="2" charset="-122"/>
                <a:ea typeface="方正黑体简体" panose="02010601030101010101" pitchFamily="2" charset="-122"/>
                <a:cs typeface="+mn-ea"/>
                <a:sym typeface="+mn-lt"/>
              </a:rPr>
              <a:t>Half year job overview</a:t>
            </a:r>
          </a:p>
        </p:txBody>
      </p:sp>
      <p:cxnSp>
        <p:nvCxnSpPr>
          <p:cNvPr id="26" name="直接连接符 25"/>
          <p:cNvCxnSpPr/>
          <p:nvPr/>
        </p:nvCxnSpPr>
        <p:spPr>
          <a:xfrm>
            <a:off x="3309534" y="3307608"/>
            <a:ext cx="0" cy="1116124"/>
          </a:xfrm>
          <a:prstGeom prst="line">
            <a:avLst/>
          </a:prstGeom>
          <a:ln w="19050">
            <a:solidFill>
              <a:srgbClr val="18507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par>
                                <p:cTn id="13" presetID="10" presetClass="entr" presetSubtype="0" fill="hold" nodeType="withEffect">
                                  <p:stCondLst>
                                    <p:cond delay="120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nodeType="withEffect">
                                  <p:stCondLst>
                                    <p:cond delay="120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nodeType="withEffect">
                                  <p:stCondLst>
                                    <p:cond delay="12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8" presetClass="emph" presetSubtype="0" fill="hold" nodeType="withEffect">
                                  <p:stCondLst>
                                    <p:cond delay="1700"/>
                                  </p:stCondLst>
                                  <p:childTnLst>
                                    <p:animRot by="1200000">
                                      <p:cBhvr>
                                        <p:cTn id="23" dur="5000" fill="hold"/>
                                        <p:tgtEl>
                                          <p:spTgt spid="86"/>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83"/>
                                        </p:tgtEl>
                                        <p:attrNameLst>
                                          <p:attrName>r</p:attrName>
                                        </p:attrNameLst>
                                      </p:cBhvr>
                                    </p:animRot>
                                  </p:childTnLst>
                                </p:cTn>
                              </p:par>
                              <p:par>
                                <p:cTn id="26" presetID="22" presetClass="entr" presetSubtype="8" fill="hold" grpId="0" nodeType="withEffect">
                                  <p:stCondLst>
                                    <p:cond delay="200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700"/>
                                        <p:tgtEl>
                                          <p:spTgt spid="123"/>
                                        </p:tgtEl>
                                      </p:cBhvr>
                                    </p:animEffect>
                                  </p:childTnLst>
                                </p:cTn>
                              </p:par>
                              <p:par>
                                <p:cTn id="29" presetID="16" presetClass="entr" presetSubtype="42" fill="hold" nodeType="withEffect">
                                  <p:stCondLst>
                                    <p:cond delay="2500"/>
                                  </p:stCondLst>
                                  <p:childTnLst>
                                    <p:set>
                                      <p:cBhvr>
                                        <p:cTn id="30" dur="1" fill="hold">
                                          <p:stCondLst>
                                            <p:cond delay="0"/>
                                          </p:stCondLst>
                                        </p:cTn>
                                        <p:tgtEl>
                                          <p:spTgt spid="26"/>
                                        </p:tgtEl>
                                        <p:attrNameLst>
                                          <p:attrName>style.visibility</p:attrName>
                                        </p:attrNameLst>
                                      </p:cBhvr>
                                      <p:to>
                                        <p:strVal val="visible"/>
                                      </p:to>
                                    </p:set>
                                    <p:animEffect transition="in" filter="barn(outHorizontal)">
                                      <p:cBhvr>
                                        <p:cTn id="31" dur="500"/>
                                        <p:tgtEl>
                                          <p:spTgt spid="26"/>
                                        </p:tgtEl>
                                      </p:cBhvr>
                                    </p:animEffect>
                                  </p:childTnLst>
                                </p:cTn>
                              </p:par>
                              <p:par>
                                <p:cTn id="32" presetID="41" presetClass="entr" presetSubtype="0" fill="hold" grpId="0" nodeType="withEffect">
                                  <p:stCondLst>
                                    <p:cond delay="300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par>
                                <p:cTn id="39" presetID="22" presetClass="entr" presetSubtype="8" fill="hold" grpId="0" nodeType="withEffect">
                                  <p:stCondLst>
                                    <p:cond delay="3500"/>
                                  </p:stCondLst>
                                  <p:childTnLst>
                                    <p:set>
                                      <p:cBhvr>
                                        <p:cTn id="40" dur="1" fill="hold">
                                          <p:stCondLst>
                                            <p:cond delay="0"/>
                                          </p:stCondLst>
                                        </p:cTn>
                                        <p:tgtEl>
                                          <p:spTgt spid="124"/>
                                        </p:tgtEl>
                                        <p:attrNameLst>
                                          <p:attrName>style.visibility</p:attrName>
                                        </p:attrNameLst>
                                      </p:cBhvr>
                                      <p:to>
                                        <p:strVal val="visible"/>
                                      </p:to>
                                    </p:set>
                                    <p:animEffect transition="in" filter="wipe(left)">
                                      <p:cBhvr>
                                        <p:cTn id="4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123" grpId="0"/>
      <p:bldP spid="124"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rot="1400643">
            <a:off x="7530233" y="1899755"/>
            <a:ext cx="1884828" cy="53288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23" name="矩形 22"/>
          <p:cNvSpPr/>
          <p:nvPr/>
        </p:nvSpPr>
        <p:spPr>
          <a:xfrm rot="1400643">
            <a:off x="6751610" y="3574669"/>
            <a:ext cx="1884828" cy="53288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24" name="矩形 23"/>
          <p:cNvSpPr/>
          <p:nvPr/>
        </p:nvSpPr>
        <p:spPr>
          <a:xfrm rot="1400643">
            <a:off x="4443144" y="4388341"/>
            <a:ext cx="1884828" cy="53288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25" name="矩形 24"/>
          <p:cNvSpPr/>
          <p:nvPr/>
        </p:nvSpPr>
        <p:spPr>
          <a:xfrm rot="1400643">
            <a:off x="2342664" y="3617740"/>
            <a:ext cx="1884828" cy="53288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26" name="矩形 25"/>
          <p:cNvSpPr/>
          <p:nvPr/>
        </p:nvSpPr>
        <p:spPr>
          <a:xfrm rot="1400643">
            <a:off x="1464705" y="1899754"/>
            <a:ext cx="1884828" cy="53288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grpSp>
        <p:nvGrpSpPr>
          <p:cNvPr id="27" name="组合 26"/>
          <p:cNvGrpSpPr/>
          <p:nvPr/>
        </p:nvGrpSpPr>
        <p:grpSpPr>
          <a:xfrm>
            <a:off x="1275068" y="-769010"/>
            <a:ext cx="6632646" cy="5387790"/>
            <a:chOff x="1274622" y="-1142579"/>
            <a:chExt cx="6633541" cy="5388517"/>
          </a:xfrm>
        </p:grpSpPr>
        <p:sp>
          <p:nvSpPr>
            <p:cNvPr id="28" name="Arc 54"/>
            <p:cNvSpPr/>
            <p:nvPr/>
          </p:nvSpPr>
          <p:spPr>
            <a:xfrm rot="10800000">
              <a:off x="1571009" y="-1142578"/>
              <a:ext cx="6047299" cy="5092130"/>
            </a:xfrm>
            <a:prstGeom prst="arc">
              <a:avLst>
                <a:gd name="adj1" fmla="val 19445014"/>
                <a:gd name="adj2" fmla="val 0"/>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1800" dirty="0">
                <a:latin typeface="方正黑体简体" panose="02010601030101010101" pitchFamily="2" charset="-122"/>
                <a:ea typeface="方正黑体简体" panose="02010601030101010101" pitchFamily="2" charset="-122"/>
                <a:cs typeface="+mn-ea"/>
                <a:sym typeface="+mn-lt"/>
              </a:endParaRPr>
            </a:p>
          </p:txBody>
        </p:sp>
        <p:sp>
          <p:nvSpPr>
            <p:cNvPr id="29" name="Arc 55"/>
            <p:cNvSpPr/>
            <p:nvPr/>
          </p:nvSpPr>
          <p:spPr>
            <a:xfrm rot="10800000">
              <a:off x="1577541" y="-1142578"/>
              <a:ext cx="6047299" cy="5092130"/>
            </a:xfrm>
            <a:prstGeom prst="arc">
              <a:avLst>
                <a:gd name="adj1" fmla="val 16227456"/>
                <a:gd name="adj2" fmla="val 19322291"/>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1800" dirty="0">
                <a:latin typeface="方正黑体简体" panose="02010601030101010101" pitchFamily="2" charset="-122"/>
                <a:ea typeface="方正黑体简体" panose="02010601030101010101" pitchFamily="2" charset="-122"/>
                <a:cs typeface="+mn-ea"/>
                <a:sym typeface="+mn-lt"/>
              </a:endParaRPr>
            </a:p>
          </p:txBody>
        </p:sp>
        <p:grpSp>
          <p:nvGrpSpPr>
            <p:cNvPr id="30" name="组合 29"/>
            <p:cNvGrpSpPr/>
            <p:nvPr/>
          </p:nvGrpSpPr>
          <p:grpSpPr>
            <a:xfrm>
              <a:off x="1274622" y="-1142579"/>
              <a:ext cx="6633541" cy="5388517"/>
              <a:chOff x="1274622" y="-1142579"/>
              <a:chExt cx="6633541" cy="5388517"/>
            </a:xfrm>
          </p:grpSpPr>
          <p:sp>
            <p:nvSpPr>
              <p:cNvPr id="31" name="Arc 56"/>
              <p:cNvSpPr/>
              <p:nvPr/>
            </p:nvSpPr>
            <p:spPr>
              <a:xfrm rot="10800000">
                <a:off x="1571009" y="-1142579"/>
                <a:ext cx="6047299" cy="5092130"/>
              </a:xfrm>
              <a:prstGeom prst="arc">
                <a:avLst>
                  <a:gd name="adj1" fmla="val 13108932"/>
                  <a:gd name="adj2" fmla="val 1616279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1800" dirty="0">
                  <a:latin typeface="方正黑体简体" panose="02010601030101010101" pitchFamily="2" charset="-122"/>
                  <a:ea typeface="方正黑体简体" panose="02010601030101010101" pitchFamily="2" charset="-122"/>
                  <a:cs typeface="+mn-ea"/>
                  <a:sym typeface="+mn-lt"/>
                </a:endParaRPr>
              </a:p>
            </p:txBody>
          </p:sp>
          <p:grpSp>
            <p:nvGrpSpPr>
              <p:cNvPr id="32" name="组合 31"/>
              <p:cNvGrpSpPr/>
              <p:nvPr/>
            </p:nvGrpSpPr>
            <p:grpSpPr>
              <a:xfrm>
                <a:off x="1274622" y="-1139314"/>
                <a:ext cx="6633541" cy="5385252"/>
                <a:chOff x="1274622" y="-1139314"/>
                <a:chExt cx="6633541" cy="5385252"/>
              </a:xfrm>
            </p:grpSpPr>
            <p:sp>
              <p:nvSpPr>
                <p:cNvPr id="33" name="Arc 53"/>
                <p:cNvSpPr/>
                <p:nvPr/>
              </p:nvSpPr>
              <p:spPr>
                <a:xfrm rot="10800000">
                  <a:off x="1567743" y="-1139314"/>
                  <a:ext cx="6047299" cy="5092130"/>
                </a:xfrm>
                <a:prstGeom prst="arc">
                  <a:avLst>
                    <a:gd name="adj1" fmla="val 10784482"/>
                    <a:gd name="adj2" fmla="val 13050527"/>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1800" dirty="0">
                    <a:latin typeface="方正黑体简体" panose="02010601030101010101" pitchFamily="2" charset="-122"/>
                    <a:ea typeface="方正黑体简体" panose="02010601030101010101" pitchFamily="2" charset="-122"/>
                    <a:cs typeface="+mn-ea"/>
                    <a:sym typeface="+mn-lt"/>
                  </a:endParaRPr>
                </a:p>
              </p:txBody>
            </p:sp>
            <p:sp>
              <p:nvSpPr>
                <p:cNvPr id="34" name="Oval 58"/>
                <p:cNvSpPr/>
                <p:nvPr/>
              </p:nvSpPr>
              <p:spPr>
                <a:xfrm>
                  <a:off x="1274622" y="1113631"/>
                  <a:ext cx="586241" cy="586241"/>
                </a:xfrm>
                <a:prstGeom prst="ellipse">
                  <a:avLst/>
                </a:prstGeom>
                <a:solidFill>
                  <a:srgbClr val="123E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dirty="0">
                      <a:latin typeface="方正黑体简体" panose="02010601030101010101" pitchFamily="2" charset="-122"/>
                      <a:ea typeface="方正黑体简体" panose="02010601030101010101" pitchFamily="2" charset="-122"/>
                      <a:cs typeface="+mn-ea"/>
                      <a:sym typeface="+mn-lt"/>
                    </a:rPr>
                    <a:t>1</a:t>
                  </a:r>
                  <a:endParaRPr sz="1800" dirty="0">
                    <a:latin typeface="方正黑体简体" panose="02010601030101010101" pitchFamily="2" charset="-122"/>
                    <a:ea typeface="方正黑体简体" panose="02010601030101010101" pitchFamily="2" charset="-122"/>
                    <a:cs typeface="+mn-ea"/>
                    <a:sym typeface="+mn-lt"/>
                  </a:endParaRPr>
                </a:p>
              </p:txBody>
            </p:sp>
            <p:sp>
              <p:nvSpPr>
                <p:cNvPr id="35" name="Oval 63"/>
                <p:cNvSpPr/>
                <p:nvPr/>
              </p:nvSpPr>
              <p:spPr>
                <a:xfrm>
                  <a:off x="4280819" y="3659697"/>
                  <a:ext cx="586241" cy="586241"/>
                </a:xfrm>
                <a:prstGeom prst="ellipse">
                  <a:avLst/>
                </a:prstGeom>
                <a:solidFill>
                  <a:srgbClr val="123E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dirty="0">
                      <a:latin typeface="方正黑体简体" panose="02010601030101010101" pitchFamily="2" charset="-122"/>
                      <a:ea typeface="方正黑体简体" panose="02010601030101010101" pitchFamily="2" charset="-122"/>
                      <a:cs typeface="+mn-ea"/>
                      <a:sym typeface="+mn-lt"/>
                    </a:rPr>
                    <a:t>3</a:t>
                  </a:r>
                  <a:endParaRPr sz="1800" dirty="0">
                    <a:latin typeface="方正黑体简体" panose="02010601030101010101" pitchFamily="2" charset="-122"/>
                    <a:ea typeface="方正黑体简体" panose="02010601030101010101" pitchFamily="2" charset="-122"/>
                    <a:cs typeface="+mn-ea"/>
                    <a:sym typeface="+mn-lt"/>
                  </a:endParaRPr>
                </a:p>
              </p:txBody>
            </p:sp>
            <p:sp>
              <p:nvSpPr>
                <p:cNvPr id="36" name="Oval 68"/>
                <p:cNvSpPr/>
                <p:nvPr/>
              </p:nvSpPr>
              <p:spPr>
                <a:xfrm>
                  <a:off x="7321922" y="1105854"/>
                  <a:ext cx="586241" cy="586241"/>
                </a:xfrm>
                <a:prstGeom prst="ellipse">
                  <a:avLst/>
                </a:prstGeom>
                <a:solidFill>
                  <a:srgbClr val="123E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dirty="0">
                      <a:latin typeface="方正黑体简体" panose="02010601030101010101" pitchFamily="2" charset="-122"/>
                      <a:ea typeface="方正黑体简体" panose="02010601030101010101" pitchFamily="2" charset="-122"/>
                      <a:cs typeface="+mn-ea"/>
                      <a:sym typeface="+mn-lt"/>
                    </a:rPr>
                    <a:t>5</a:t>
                  </a:r>
                  <a:endParaRPr sz="1800" dirty="0">
                    <a:latin typeface="方正黑体简体" panose="02010601030101010101" pitchFamily="2" charset="-122"/>
                    <a:ea typeface="方正黑体简体" panose="02010601030101010101" pitchFamily="2" charset="-122"/>
                    <a:cs typeface="+mn-ea"/>
                    <a:sym typeface="+mn-lt"/>
                  </a:endParaRPr>
                </a:p>
              </p:txBody>
            </p:sp>
            <p:sp>
              <p:nvSpPr>
                <p:cNvPr id="37" name="Oval 73"/>
                <p:cNvSpPr/>
                <p:nvPr/>
              </p:nvSpPr>
              <p:spPr>
                <a:xfrm>
                  <a:off x="6552561" y="2820375"/>
                  <a:ext cx="586241" cy="58624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dirty="0">
                      <a:solidFill>
                        <a:srgbClr val="123E61"/>
                      </a:solidFill>
                      <a:latin typeface="方正黑体简体" panose="02010601030101010101" pitchFamily="2" charset="-122"/>
                      <a:ea typeface="方正黑体简体" panose="02010601030101010101" pitchFamily="2" charset="-122"/>
                      <a:cs typeface="+mn-ea"/>
                      <a:sym typeface="+mn-lt"/>
                    </a:rPr>
                    <a:t>4</a:t>
                  </a:r>
                  <a:endParaRPr sz="18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8" name="Oval 78"/>
                <p:cNvSpPr/>
                <p:nvPr/>
              </p:nvSpPr>
              <p:spPr>
                <a:xfrm>
                  <a:off x="2080448" y="2828154"/>
                  <a:ext cx="586241" cy="586241"/>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dirty="0">
                      <a:solidFill>
                        <a:srgbClr val="123E61"/>
                      </a:solidFill>
                      <a:latin typeface="方正黑体简体" panose="02010601030101010101" pitchFamily="2" charset="-122"/>
                      <a:ea typeface="方正黑体简体" panose="02010601030101010101" pitchFamily="2" charset="-122"/>
                      <a:cs typeface="+mn-ea"/>
                      <a:sym typeface="+mn-lt"/>
                    </a:rPr>
                    <a:t>2</a:t>
                  </a:r>
                  <a:endParaRPr sz="18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grpSp>
        </p:grpSp>
      </p:grpSp>
      <p:grpSp>
        <p:nvGrpSpPr>
          <p:cNvPr id="39" name="Group 22"/>
          <p:cNvGrpSpPr/>
          <p:nvPr/>
        </p:nvGrpSpPr>
        <p:grpSpPr>
          <a:xfrm>
            <a:off x="3662729" y="3238599"/>
            <a:ext cx="1911628" cy="811780"/>
            <a:chOff x="1762632" y="1197195"/>
            <a:chExt cx="2549181" cy="1082518"/>
          </a:xfrm>
        </p:grpSpPr>
        <p:sp>
          <p:nvSpPr>
            <p:cNvPr id="40" name="TextBox 23"/>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presets</a:t>
              </a:r>
            </a:p>
          </p:txBody>
        </p:sp>
        <p:sp>
          <p:nvSpPr>
            <p:cNvPr id="41" name="TextBox 24"/>
            <p:cNvSpPr txBox="1"/>
            <p:nvPr/>
          </p:nvSpPr>
          <p:spPr>
            <a:xfrm>
              <a:off x="1762632" y="1585420"/>
              <a:ext cx="2549181" cy="694293"/>
            </a:xfrm>
            <a:prstGeom prst="rect">
              <a:avLst/>
            </a:prstGeom>
          </p:spPr>
          <p:txBody>
            <a:bodyPr vert="horz" wrap="square" lIns="0" tIns="71991" rIns="0" bIns="0" anchor="t" anchorCtr="1">
              <a:normAutofit fontScale="77500" lnSpcReduction="200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42" name="Group 25"/>
          <p:cNvGrpSpPr/>
          <p:nvPr/>
        </p:nvGrpSpPr>
        <p:grpSpPr>
          <a:xfrm>
            <a:off x="7138455" y="3223745"/>
            <a:ext cx="1696988" cy="635691"/>
            <a:chOff x="9305653" y="3302983"/>
            <a:chExt cx="2262955" cy="847702"/>
          </a:xfrm>
        </p:grpSpPr>
        <p:sp>
          <p:nvSpPr>
            <p:cNvPr id="43" name="TextBox 26"/>
            <p:cNvSpPr txBox="1"/>
            <p:nvPr/>
          </p:nvSpPr>
          <p:spPr>
            <a:xfrm>
              <a:off x="9305653" y="3302983"/>
              <a:ext cx="2262955" cy="291403"/>
            </a:xfrm>
            <a:prstGeom prst="rect">
              <a:avLst/>
            </a:prstGeom>
            <a:noFill/>
          </p:spPr>
          <p:txBody>
            <a:bodyPr wrap="none" lIns="287961" tIns="0" rIns="0" bIns="0" anchor="b" anchorCtr="0">
              <a:norm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presets</a:t>
              </a:r>
            </a:p>
          </p:txBody>
        </p:sp>
        <p:sp>
          <p:nvSpPr>
            <p:cNvPr id="44" name="TextBox 27"/>
            <p:cNvSpPr txBox="1"/>
            <p:nvPr/>
          </p:nvSpPr>
          <p:spPr>
            <a:xfrm>
              <a:off x="9305653" y="3594388"/>
              <a:ext cx="2166956" cy="556297"/>
            </a:xfrm>
            <a:prstGeom prst="rect">
              <a:avLst/>
            </a:prstGeom>
          </p:spPr>
          <p:txBody>
            <a:bodyPr vert="horz" wrap="square" lIns="287961" tIns="71991" rIns="0" bIns="0" anchor="t" anchorCtr="0">
              <a:no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introduction</a:t>
              </a:r>
            </a:p>
          </p:txBody>
        </p:sp>
      </p:grpSp>
      <p:grpSp>
        <p:nvGrpSpPr>
          <p:cNvPr id="45" name="Group 28"/>
          <p:cNvGrpSpPr/>
          <p:nvPr/>
        </p:nvGrpSpPr>
        <p:grpSpPr>
          <a:xfrm>
            <a:off x="383798" y="3223747"/>
            <a:ext cx="1696988" cy="680945"/>
            <a:chOff x="9305653" y="3302983"/>
            <a:chExt cx="2262955" cy="908048"/>
          </a:xfrm>
        </p:grpSpPr>
        <p:sp>
          <p:nvSpPr>
            <p:cNvPr id="46" name="TextBox 29"/>
            <p:cNvSpPr txBox="1"/>
            <p:nvPr/>
          </p:nvSpPr>
          <p:spPr>
            <a:xfrm>
              <a:off x="9305653" y="3302983"/>
              <a:ext cx="2262955" cy="291403"/>
            </a:xfrm>
            <a:prstGeom prst="rect">
              <a:avLst/>
            </a:prstGeom>
            <a:noFill/>
          </p:spPr>
          <p:txBody>
            <a:bodyPr wrap="none" lIns="0" tIns="0" rIns="287961" bIns="0" anchor="ctr" anchorCtr="0">
              <a:norm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presets</a:t>
              </a:r>
            </a:p>
          </p:txBody>
        </p:sp>
        <p:sp>
          <p:nvSpPr>
            <p:cNvPr id="47" name="TextBox 30"/>
            <p:cNvSpPr txBox="1"/>
            <p:nvPr/>
          </p:nvSpPr>
          <p:spPr>
            <a:xfrm>
              <a:off x="9454160" y="3654734"/>
              <a:ext cx="2114448" cy="556297"/>
            </a:xfrm>
            <a:prstGeom prst="rect">
              <a:avLst/>
            </a:prstGeom>
          </p:spPr>
          <p:txBody>
            <a:bodyPr vert="horz" wrap="square" lIns="0" tIns="0" rIns="287961" bIns="0" anchor="ctr" anchorCtr="0">
              <a:normAutofit fontScale="55000" lnSpcReduction="20000"/>
            </a:bodyPr>
            <a:lstStyle/>
            <a:p>
              <a:pPr algn="r">
                <a:lnSpc>
                  <a:spcPct val="120000"/>
                </a:lnSpc>
              </a:pPr>
              <a:r>
                <a:rPr lang="zh-CN" altLang="en-US" sz="105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used as a text layout placeholder display to add your text description and content introduction</a:t>
              </a:r>
            </a:p>
          </p:txBody>
        </p:sp>
      </p:grpSp>
      <p:grpSp>
        <p:nvGrpSpPr>
          <p:cNvPr id="48" name="Group 35"/>
          <p:cNvGrpSpPr/>
          <p:nvPr/>
        </p:nvGrpSpPr>
        <p:grpSpPr>
          <a:xfrm>
            <a:off x="1861229" y="1504658"/>
            <a:ext cx="2219839" cy="635691"/>
            <a:chOff x="9305652" y="3302983"/>
            <a:chExt cx="2960183" cy="847702"/>
          </a:xfrm>
        </p:grpSpPr>
        <p:sp>
          <p:nvSpPr>
            <p:cNvPr id="49" name="TextBox 36"/>
            <p:cNvSpPr txBox="1"/>
            <p:nvPr/>
          </p:nvSpPr>
          <p:spPr>
            <a:xfrm>
              <a:off x="9305653" y="3302983"/>
              <a:ext cx="2262955" cy="291403"/>
            </a:xfrm>
            <a:prstGeom prst="rect">
              <a:avLst/>
            </a:prstGeom>
            <a:noFill/>
          </p:spPr>
          <p:txBody>
            <a:bodyPr wrap="none" lIns="287961" tIns="0" rIns="0" bIns="0" anchor="b" anchorCtr="0">
              <a:norm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presets</a:t>
              </a:r>
            </a:p>
          </p:txBody>
        </p:sp>
        <p:sp>
          <p:nvSpPr>
            <p:cNvPr id="50" name="TextBox 37"/>
            <p:cNvSpPr txBox="1"/>
            <p:nvPr/>
          </p:nvSpPr>
          <p:spPr>
            <a:xfrm>
              <a:off x="9305652" y="3594388"/>
              <a:ext cx="2960183" cy="556297"/>
            </a:xfrm>
            <a:prstGeom prst="rect">
              <a:avLst/>
            </a:prstGeom>
          </p:spPr>
          <p:txBody>
            <a:bodyPr vert="horz" wrap="square" lIns="287961" tIns="71991" rIns="0" bIns="0" anchor="t" anchorCtr="0">
              <a:no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51" name="Group 38"/>
          <p:cNvGrpSpPr/>
          <p:nvPr/>
        </p:nvGrpSpPr>
        <p:grpSpPr>
          <a:xfrm>
            <a:off x="5292081" y="1504658"/>
            <a:ext cx="2029471" cy="635691"/>
            <a:chOff x="8862283" y="3302983"/>
            <a:chExt cx="2706325" cy="847702"/>
          </a:xfrm>
        </p:grpSpPr>
        <p:sp>
          <p:nvSpPr>
            <p:cNvPr id="52" name="TextBox 39"/>
            <p:cNvSpPr txBox="1"/>
            <p:nvPr/>
          </p:nvSpPr>
          <p:spPr>
            <a:xfrm>
              <a:off x="9305653" y="3302983"/>
              <a:ext cx="2262955" cy="291403"/>
            </a:xfrm>
            <a:prstGeom prst="rect">
              <a:avLst/>
            </a:prstGeom>
            <a:noFill/>
          </p:spPr>
          <p:txBody>
            <a:bodyPr wrap="none" lIns="0" tIns="0" rIns="287961" bIns="0" anchor="ctr" anchorCtr="0">
              <a:norm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presets</a:t>
              </a:r>
            </a:p>
          </p:txBody>
        </p:sp>
        <p:sp>
          <p:nvSpPr>
            <p:cNvPr id="53" name="TextBox 40"/>
            <p:cNvSpPr txBox="1"/>
            <p:nvPr/>
          </p:nvSpPr>
          <p:spPr>
            <a:xfrm>
              <a:off x="8862283" y="3594388"/>
              <a:ext cx="2706325" cy="556297"/>
            </a:xfrm>
            <a:prstGeom prst="rect">
              <a:avLst/>
            </a:prstGeom>
          </p:spPr>
          <p:txBody>
            <a:bodyPr vert="horz" wrap="square" lIns="0" tIns="0" rIns="287961" bIns="0" anchor="ctr" anchorCtr="0">
              <a:noAutofit/>
            </a:bodyPr>
            <a:lstStyle/>
            <a:p>
              <a:pPr algn="r">
                <a:lnSpc>
                  <a:spcPct val="120000"/>
                </a:lnSpc>
              </a:pPr>
              <a:r>
                <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8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anim calcmode="lin" valueType="num">
                                      <p:cBhvr>
                                        <p:cTn id="27" dur="1000" fill="hold"/>
                                        <p:tgtEl>
                                          <p:spTgt spid="51"/>
                                        </p:tgtEl>
                                        <p:attrNameLst>
                                          <p:attrName>ppt_x</p:attrName>
                                        </p:attrNameLst>
                                      </p:cBhvr>
                                      <p:tavLst>
                                        <p:tav tm="0">
                                          <p:val>
                                            <p:strVal val="#ppt_x"/>
                                          </p:val>
                                        </p:tav>
                                        <p:tav tm="100000">
                                          <p:val>
                                            <p:strVal val="#ppt_x"/>
                                          </p:val>
                                        </p:tav>
                                      </p:tavLst>
                                    </p:anim>
                                    <p:anim calcmode="lin" valueType="num">
                                      <p:cBhvr>
                                        <p:cTn id="28" dur="1000" fill="hold"/>
                                        <p:tgtEl>
                                          <p:spTgt spid="5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8"/>
          <a:stretch>
            <a:fillRect/>
          </a:stretch>
        </p:blipFill>
        <p:spPr>
          <a:xfrm>
            <a:off x="3190366" y="1447414"/>
            <a:ext cx="5285690" cy="3502456"/>
          </a:xfrm>
          <a:prstGeom prst="rect">
            <a:avLst/>
          </a:prstGeom>
        </p:spPr>
      </p:pic>
      <p:grpSp>
        <p:nvGrpSpPr>
          <p:cNvPr id="2" name="组合 1"/>
          <p:cNvGrpSpPr/>
          <p:nvPr/>
        </p:nvGrpSpPr>
        <p:grpSpPr>
          <a:xfrm>
            <a:off x="3190366" y="1461180"/>
            <a:ext cx="2763270" cy="2763272"/>
            <a:chOff x="4733926" y="2379663"/>
            <a:chExt cx="2724149" cy="2724151"/>
          </a:xfrm>
        </p:grpSpPr>
        <p:sp>
          <p:nvSpPr>
            <p:cNvPr id="3" name="MH_Other_1"/>
            <p:cNvSpPr>
              <a:spLocks noChangeAspect="1"/>
            </p:cNvSpPr>
            <p:nvPr>
              <p:custDataLst>
                <p:tags r:id="rId2"/>
              </p:custDataLst>
            </p:nvPr>
          </p:nvSpPr>
          <p:spPr bwMode="auto">
            <a:xfrm>
              <a:off x="6118225" y="2379663"/>
              <a:ext cx="1339850" cy="154305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bg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340"/>
                </a:spcBef>
                <a:spcAft>
                  <a:spcPts val="340"/>
                </a:spcAft>
                <a:defRPr/>
              </a:pPr>
              <a:endParaRPr lang="en-US" sz="1575"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4" name="MH_Other_2"/>
            <p:cNvSpPr>
              <a:spLocks noChangeAspect="1"/>
            </p:cNvSpPr>
            <p:nvPr>
              <p:custDataLst>
                <p:tags r:id="rId3"/>
              </p:custDataLst>
            </p:nvPr>
          </p:nvSpPr>
          <p:spPr bwMode="auto">
            <a:xfrm>
              <a:off x="4733926" y="2381251"/>
              <a:ext cx="1520825" cy="1408113"/>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675" dirty="0">
                <a:solidFill>
                  <a:srgbClr val="4D4D4D"/>
                </a:solidFill>
                <a:latin typeface="方正黑体简体" panose="02010601030101010101" pitchFamily="2" charset="-122"/>
                <a:ea typeface="方正黑体简体" panose="02010601030101010101" pitchFamily="2" charset="-122"/>
                <a:cs typeface="+mn-ea"/>
                <a:sym typeface="+mn-lt"/>
              </a:endParaRPr>
            </a:p>
          </p:txBody>
        </p:sp>
        <p:sp>
          <p:nvSpPr>
            <p:cNvPr id="5" name="MH_Other_3"/>
            <p:cNvSpPr>
              <a:spLocks noChangeAspect="1"/>
            </p:cNvSpPr>
            <p:nvPr>
              <p:custDataLst>
                <p:tags r:id="rId4"/>
              </p:custDataLst>
            </p:nvPr>
          </p:nvSpPr>
          <p:spPr bwMode="auto">
            <a:xfrm>
              <a:off x="4738688" y="3652839"/>
              <a:ext cx="1377950" cy="1450975"/>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bg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675" dirty="0">
                <a:solidFill>
                  <a:srgbClr val="4D4D4D"/>
                </a:solidFill>
                <a:latin typeface="方正黑体简体" panose="02010601030101010101" pitchFamily="2" charset="-122"/>
                <a:ea typeface="方正黑体简体" panose="02010601030101010101" pitchFamily="2" charset="-122"/>
                <a:cs typeface="+mn-ea"/>
                <a:sym typeface="+mn-lt"/>
              </a:endParaRPr>
            </a:p>
          </p:txBody>
        </p:sp>
        <p:sp>
          <p:nvSpPr>
            <p:cNvPr id="6" name="MH_Other_4"/>
            <p:cNvSpPr>
              <a:spLocks noChangeAspect="1"/>
            </p:cNvSpPr>
            <p:nvPr>
              <p:custDataLst>
                <p:tags r:id="rId5"/>
              </p:custDataLst>
            </p:nvPr>
          </p:nvSpPr>
          <p:spPr bwMode="auto">
            <a:xfrm>
              <a:off x="5983288" y="3789364"/>
              <a:ext cx="1473200" cy="1311275"/>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25204" rIns="0" bIns="25204" anchor="ctr"/>
            <a:lstStyle/>
            <a:p>
              <a:pPr marL="102870" indent="-102870">
                <a:lnSpc>
                  <a:spcPct val="120000"/>
                </a:lnSpc>
                <a:spcBef>
                  <a:spcPts val="340"/>
                </a:spcBef>
                <a:spcAft>
                  <a:spcPts val="340"/>
                </a:spcAft>
                <a:buFont typeface="Arial" panose="020B0604020202020204" pitchFamily="34" charset="0"/>
                <a:buChar char="•"/>
                <a:defRPr/>
              </a:pPr>
              <a:endParaRPr lang="en-US" sz="79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20" name="矩形 19"/>
          <p:cNvSpPr/>
          <p:nvPr/>
        </p:nvSpPr>
        <p:spPr>
          <a:xfrm rot="19000814">
            <a:off x="3397991" y="2049916"/>
            <a:ext cx="1178742" cy="252475"/>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sz="1500" b="1" dirty="0">
                <a:solidFill>
                  <a:schemeClr val="bg1"/>
                </a:solidFill>
                <a:latin typeface="方正黑体简体" panose="02010601030101010101" pitchFamily="2" charset="-122"/>
                <a:ea typeface="方正黑体简体" panose="02010601030101010101" pitchFamily="2" charset="-122"/>
                <a:cs typeface="+mn-ea"/>
                <a:sym typeface="+mn-lt"/>
              </a:rPr>
              <a:t>Title Text add</a:t>
            </a:r>
          </a:p>
        </p:txBody>
      </p:sp>
      <p:sp>
        <p:nvSpPr>
          <p:cNvPr id="21" name="矩形 20"/>
          <p:cNvSpPr/>
          <p:nvPr/>
        </p:nvSpPr>
        <p:spPr>
          <a:xfrm rot="3366836">
            <a:off x="4656956" y="2199260"/>
            <a:ext cx="1178742" cy="252475"/>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sz="1500" b="1" dirty="0">
                <a:solidFill>
                  <a:schemeClr val="accent1"/>
                </a:solidFill>
                <a:latin typeface="方正黑体简体" panose="02010601030101010101" pitchFamily="2" charset="-122"/>
                <a:ea typeface="方正黑体简体" panose="02010601030101010101" pitchFamily="2" charset="-122"/>
                <a:cs typeface="+mn-ea"/>
                <a:sym typeface="+mn-lt"/>
              </a:rPr>
              <a:t>Title Text add</a:t>
            </a:r>
          </a:p>
        </p:txBody>
      </p:sp>
      <p:sp>
        <p:nvSpPr>
          <p:cNvPr id="22" name="矩形 21"/>
          <p:cNvSpPr/>
          <p:nvPr/>
        </p:nvSpPr>
        <p:spPr>
          <a:xfrm rot="8309602">
            <a:off x="4528590" y="3448592"/>
            <a:ext cx="1178742" cy="252475"/>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sz="1500" b="1" dirty="0">
                <a:solidFill>
                  <a:schemeClr val="bg1"/>
                </a:solidFill>
                <a:latin typeface="方正黑体简体" panose="02010601030101010101" pitchFamily="2" charset="-122"/>
                <a:ea typeface="方正黑体简体" panose="02010601030101010101" pitchFamily="2" charset="-122"/>
                <a:cs typeface="+mn-ea"/>
                <a:sym typeface="+mn-lt"/>
              </a:rPr>
              <a:t>Title Text add</a:t>
            </a:r>
          </a:p>
        </p:txBody>
      </p:sp>
      <p:sp>
        <p:nvSpPr>
          <p:cNvPr id="23" name="矩形 22"/>
          <p:cNvSpPr/>
          <p:nvPr/>
        </p:nvSpPr>
        <p:spPr>
          <a:xfrm rot="13862020">
            <a:off x="3301475" y="3262199"/>
            <a:ext cx="1178742" cy="252475"/>
          </a:xfrm>
          <a:prstGeom prst="rect">
            <a:avLst/>
          </a:prstGeom>
        </p:spPr>
        <p:txBody>
          <a:bodyPr wrap="square">
            <a:prstTxWarp prst="textArchUp">
              <a:avLst/>
            </a:prstTxWarp>
            <a:spAutoFit/>
            <a:scene3d>
              <a:camera prst="orthographicFront"/>
              <a:lightRig rig="threePt" dir="t"/>
            </a:scene3d>
            <a:sp3d contourW="12700"/>
          </a:bodyPr>
          <a:lstStyle/>
          <a:p>
            <a:pPr algn="ctr">
              <a:lnSpc>
                <a:spcPct val="120000"/>
              </a:lnSpc>
            </a:pPr>
            <a:r>
              <a:rPr lang="zh-CN" altLang="en-US" sz="1500" b="1" dirty="0">
                <a:solidFill>
                  <a:schemeClr val="accent1"/>
                </a:solidFill>
                <a:latin typeface="方正黑体简体" panose="02010601030101010101" pitchFamily="2" charset="-122"/>
                <a:ea typeface="方正黑体简体" panose="02010601030101010101" pitchFamily="2" charset="-122"/>
                <a:cs typeface="+mn-ea"/>
                <a:sym typeface="+mn-lt"/>
              </a:rPr>
              <a:t>Title Text add</a:t>
            </a:r>
          </a:p>
        </p:txBody>
      </p:sp>
      <p:grpSp>
        <p:nvGrpSpPr>
          <p:cNvPr id="16" name="组合 15"/>
          <p:cNvGrpSpPr/>
          <p:nvPr/>
        </p:nvGrpSpPr>
        <p:grpSpPr>
          <a:xfrm>
            <a:off x="6288476" y="1520896"/>
            <a:ext cx="2016322" cy="657073"/>
            <a:chOff x="7523108" y="3331677"/>
            <a:chExt cx="2688429" cy="876097"/>
          </a:xfrm>
        </p:grpSpPr>
        <p:sp>
          <p:nvSpPr>
            <p:cNvPr id="17" name="矩形 16"/>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18" name="文本框 17"/>
            <p:cNvSpPr txBox="1"/>
            <p:nvPr/>
          </p:nvSpPr>
          <p:spPr>
            <a:xfrm>
              <a:off x="7523108" y="3641465"/>
              <a:ext cx="2688429" cy="56630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19" name="组合 18"/>
          <p:cNvGrpSpPr/>
          <p:nvPr/>
        </p:nvGrpSpPr>
        <p:grpSpPr>
          <a:xfrm>
            <a:off x="6288476" y="3290741"/>
            <a:ext cx="1992713" cy="657073"/>
            <a:chOff x="7523107" y="3331677"/>
            <a:chExt cx="2656950" cy="876097"/>
          </a:xfrm>
        </p:grpSpPr>
        <p:sp>
          <p:nvSpPr>
            <p:cNvPr id="24" name="矩形 23"/>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5" name="文本框 24"/>
            <p:cNvSpPr txBox="1"/>
            <p:nvPr/>
          </p:nvSpPr>
          <p:spPr>
            <a:xfrm>
              <a:off x="7523107" y="3641465"/>
              <a:ext cx="2656950" cy="566309"/>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26" name="组合 25"/>
          <p:cNvGrpSpPr/>
          <p:nvPr/>
        </p:nvGrpSpPr>
        <p:grpSpPr>
          <a:xfrm>
            <a:off x="949546" y="1520893"/>
            <a:ext cx="1929588" cy="657073"/>
            <a:chOff x="7373071" y="3331677"/>
            <a:chExt cx="2572783" cy="876098"/>
          </a:xfrm>
        </p:grpSpPr>
        <p:sp>
          <p:nvSpPr>
            <p:cNvPr id="27" name="矩形 26"/>
            <p:cNvSpPr/>
            <p:nvPr/>
          </p:nvSpPr>
          <p:spPr>
            <a:xfrm>
              <a:off x="7703880" y="3331677"/>
              <a:ext cx="2241974" cy="41857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28" name="文本框 27"/>
            <p:cNvSpPr txBox="1"/>
            <p:nvPr/>
          </p:nvSpPr>
          <p:spPr>
            <a:xfrm>
              <a:off x="7373071" y="3641465"/>
              <a:ext cx="2572783" cy="566310"/>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29" name="组合 28"/>
          <p:cNvGrpSpPr/>
          <p:nvPr/>
        </p:nvGrpSpPr>
        <p:grpSpPr>
          <a:xfrm>
            <a:off x="898030" y="3290738"/>
            <a:ext cx="1981103" cy="657073"/>
            <a:chOff x="7304384" y="3331677"/>
            <a:chExt cx="2641470" cy="876098"/>
          </a:xfrm>
        </p:grpSpPr>
        <p:sp>
          <p:nvSpPr>
            <p:cNvPr id="30" name="矩形 29"/>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1" name="文本框 30"/>
            <p:cNvSpPr txBox="1"/>
            <p:nvPr/>
          </p:nvSpPr>
          <p:spPr>
            <a:xfrm>
              <a:off x="7304384" y="3641465"/>
              <a:ext cx="2641470" cy="566310"/>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0-#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400643">
            <a:off x="4797999" y="4432100"/>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0" name="矩形 29"/>
          <p:cNvSpPr/>
          <p:nvPr/>
        </p:nvSpPr>
        <p:spPr>
          <a:xfrm rot="1400643">
            <a:off x="4026074" y="3528252"/>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1" name="矩形 30"/>
          <p:cNvSpPr/>
          <p:nvPr/>
        </p:nvSpPr>
        <p:spPr>
          <a:xfrm rot="1400643">
            <a:off x="4983484" y="2744201"/>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2" name="矩形 31"/>
          <p:cNvSpPr/>
          <p:nvPr/>
        </p:nvSpPr>
        <p:spPr>
          <a:xfrm rot="1400643">
            <a:off x="4038199" y="1784538"/>
            <a:ext cx="3326096" cy="86085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方正黑体简体" panose="02010601030101010101" pitchFamily="2" charset="-122"/>
              <a:ea typeface="方正黑体简体" panose="02010601030101010101" pitchFamily="2" charset="-122"/>
              <a:cs typeface="+mn-ea"/>
              <a:sym typeface="+mn-lt"/>
            </a:endParaRPr>
          </a:p>
        </p:txBody>
      </p:sp>
      <p:sp>
        <p:nvSpPr>
          <p:cNvPr id="34" name="淘宝店chenying0907 5"/>
          <p:cNvSpPr/>
          <p:nvPr/>
        </p:nvSpPr>
        <p:spPr bwMode="auto">
          <a:xfrm>
            <a:off x="3673754" y="1132384"/>
            <a:ext cx="966490"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rgbClr val="123E61"/>
          </a:solidFill>
          <a:ln>
            <a:noFill/>
          </a:ln>
        </p:spPr>
        <p:txBody>
          <a:bodyPr vert="horz" wrap="square" lIns="91412" tIns="45706" rIns="91412" bIns="45706" numCol="1" anchor="t" anchorCtr="0" compatLnSpc="1"/>
          <a:lstStyle/>
          <a:p>
            <a:endParaRPr lang="zh-CN" altLang="en-US" sz="18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37" name="淘宝店chenying0907 7"/>
          <p:cNvSpPr/>
          <p:nvPr/>
        </p:nvSpPr>
        <p:spPr bwMode="auto">
          <a:xfrm>
            <a:off x="4597394" y="2029323"/>
            <a:ext cx="966490"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bg1"/>
          </a:solidFill>
          <a:ln>
            <a:noFill/>
          </a:ln>
        </p:spPr>
        <p:txBody>
          <a:bodyPr vert="horz" wrap="square" lIns="91412" tIns="45706" rIns="91412" bIns="45706" numCol="1" anchor="t" anchorCtr="0" compatLnSpc="1"/>
          <a:lstStyle/>
          <a:p>
            <a:endParaRPr lang="zh-CN" altLang="en-US" sz="18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40" name="淘宝店chenying0907 9"/>
          <p:cNvSpPr/>
          <p:nvPr/>
        </p:nvSpPr>
        <p:spPr bwMode="auto">
          <a:xfrm>
            <a:off x="3627730" y="2807198"/>
            <a:ext cx="966490"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rgbClr val="123E61"/>
          </a:solidFill>
          <a:ln>
            <a:noFill/>
          </a:ln>
        </p:spPr>
        <p:txBody>
          <a:bodyPr vert="horz" wrap="square" lIns="91412" tIns="45706" rIns="91412" bIns="45706" numCol="1" anchor="t" anchorCtr="0" compatLnSpc="1"/>
          <a:lstStyle/>
          <a:p>
            <a:endParaRPr lang="zh-CN" altLang="en-US" sz="18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43" name="淘宝店chenying0907 11"/>
          <p:cNvSpPr/>
          <p:nvPr/>
        </p:nvSpPr>
        <p:spPr bwMode="auto">
          <a:xfrm>
            <a:off x="4524391" y="3745409"/>
            <a:ext cx="966490"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bg1"/>
          </a:solidFill>
          <a:ln>
            <a:noFill/>
          </a:ln>
        </p:spPr>
        <p:txBody>
          <a:bodyPr vert="horz" wrap="square" lIns="91412" tIns="45706" rIns="91412" bIns="45706" numCol="1" anchor="t" anchorCtr="0" compatLnSpc="1"/>
          <a:lstStyle/>
          <a:p>
            <a:endParaRPr lang="zh-CN" altLang="en-US" sz="18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sp>
        <p:nvSpPr>
          <p:cNvPr id="45" name="文本框 21"/>
          <p:cNvSpPr txBox="1"/>
          <p:nvPr/>
        </p:nvSpPr>
        <p:spPr>
          <a:xfrm>
            <a:off x="1921855" y="1229285"/>
            <a:ext cx="1488395" cy="276871"/>
          </a:xfrm>
          <a:prstGeom prst="rect">
            <a:avLst/>
          </a:prstGeom>
          <a:noFill/>
        </p:spPr>
        <p:txBody>
          <a:bodyPr wrap="square" rtlCol="0">
            <a:sp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Add Text</a:t>
            </a:r>
          </a:p>
        </p:txBody>
      </p:sp>
      <p:sp>
        <p:nvSpPr>
          <p:cNvPr id="46" name="文本框 21"/>
          <p:cNvSpPr txBox="1"/>
          <p:nvPr/>
        </p:nvSpPr>
        <p:spPr>
          <a:xfrm>
            <a:off x="5773681" y="2158191"/>
            <a:ext cx="1646460" cy="276871"/>
          </a:xfrm>
          <a:prstGeom prst="rect">
            <a:avLst/>
          </a:prstGeom>
          <a:noFill/>
        </p:spPr>
        <p:txBody>
          <a:bodyPr wrap="square" rtlCol="0">
            <a:sp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Add Text</a:t>
            </a:r>
          </a:p>
        </p:txBody>
      </p:sp>
      <p:sp>
        <p:nvSpPr>
          <p:cNvPr id="47" name="文本框 21"/>
          <p:cNvSpPr txBox="1"/>
          <p:nvPr/>
        </p:nvSpPr>
        <p:spPr>
          <a:xfrm>
            <a:off x="1696675" y="2987146"/>
            <a:ext cx="1699102" cy="276871"/>
          </a:xfrm>
          <a:prstGeom prst="rect">
            <a:avLst/>
          </a:prstGeom>
          <a:noFill/>
        </p:spPr>
        <p:txBody>
          <a:bodyPr wrap="square" rtlCol="0">
            <a:spAutoFit/>
          </a:bodyPr>
          <a:lstStyle/>
          <a:p>
            <a:pPr algn="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Add Text</a:t>
            </a:r>
          </a:p>
        </p:txBody>
      </p:sp>
      <p:sp>
        <p:nvSpPr>
          <p:cNvPr id="48" name="文本框 21"/>
          <p:cNvSpPr txBox="1"/>
          <p:nvPr/>
        </p:nvSpPr>
        <p:spPr>
          <a:xfrm>
            <a:off x="5757015" y="3879849"/>
            <a:ext cx="1607289" cy="276871"/>
          </a:xfrm>
          <a:prstGeom prst="rect">
            <a:avLst/>
          </a:prstGeom>
          <a:noFill/>
        </p:spPr>
        <p:txBody>
          <a:bodyPr wrap="square" rtlCol="0">
            <a:spAutoFit/>
          </a:bodyPr>
          <a:lstStyle/>
          <a:p>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Click Add Text</a:t>
            </a:r>
          </a:p>
        </p:txBody>
      </p:sp>
      <p:sp>
        <p:nvSpPr>
          <p:cNvPr id="49" name="TextBox 73"/>
          <p:cNvSpPr txBox="1"/>
          <p:nvPr/>
        </p:nvSpPr>
        <p:spPr>
          <a:xfrm>
            <a:off x="1043608" y="1491117"/>
            <a:ext cx="2366642" cy="411075"/>
          </a:xfrm>
          <a:prstGeom prst="roundRect">
            <a:avLst>
              <a:gd name="adj" fmla="val 0"/>
            </a:avLst>
          </a:prstGeom>
          <a:noFill/>
        </p:spPr>
        <p:txBody>
          <a:bodyPr wrap="square" rtlCol="0">
            <a:spAutoFit/>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sp>
        <p:nvSpPr>
          <p:cNvPr id="50" name="TextBox 74"/>
          <p:cNvSpPr txBox="1"/>
          <p:nvPr/>
        </p:nvSpPr>
        <p:spPr>
          <a:xfrm>
            <a:off x="5823140" y="2412683"/>
            <a:ext cx="2457272" cy="411075"/>
          </a:xfrm>
          <a:prstGeom prst="roundRect">
            <a:avLst>
              <a:gd name="adj" fmla="val 0"/>
            </a:avLst>
          </a:prstGeom>
          <a:noFill/>
        </p:spPr>
        <p:txBody>
          <a:bodyPr wrap="square" rtlCol="0">
            <a:sp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sp>
        <p:nvSpPr>
          <p:cNvPr id="51" name="TextBox 75"/>
          <p:cNvSpPr txBox="1"/>
          <p:nvPr/>
        </p:nvSpPr>
        <p:spPr>
          <a:xfrm>
            <a:off x="1292088" y="3232590"/>
            <a:ext cx="2103688" cy="411075"/>
          </a:xfrm>
          <a:prstGeom prst="roundRect">
            <a:avLst>
              <a:gd name="adj" fmla="val 0"/>
            </a:avLst>
          </a:prstGeom>
          <a:noFill/>
        </p:spPr>
        <p:txBody>
          <a:bodyPr wrap="square" rtlCol="0">
            <a:spAutoFit/>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sp>
        <p:nvSpPr>
          <p:cNvPr id="52" name="TextBox 76"/>
          <p:cNvSpPr txBox="1"/>
          <p:nvPr/>
        </p:nvSpPr>
        <p:spPr>
          <a:xfrm>
            <a:off x="5782522" y="4138957"/>
            <a:ext cx="2029080" cy="411075"/>
          </a:xfrm>
          <a:prstGeom prst="roundRect">
            <a:avLst>
              <a:gd name="adj" fmla="val 0"/>
            </a:avLst>
          </a:prstGeom>
          <a:noFill/>
        </p:spPr>
        <p:txBody>
          <a:bodyPr wrap="square" rtlCol="0">
            <a:spAutoFit/>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sp>
        <p:nvSpPr>
          <p:cNvPr id="53" name="TextBox 77"/>
          <p:cNvSpPr txBox="1"/>
          <p:nvPr/>
        </p:nvSpPr>
        <p:spPr>
          <a:xfrm>
            <a:off x="3975817" y="1338779"/>
            <a:ext cx="263155" cy="553870"/>
          </a:xfrm>
          <a:prstGeom prst="roundRect">
            <a:avLst>
              <a:gd name="adj" fmla="val 0"/>
            </a:avLst>
          </a:prstGeom>
          <a:noFill/>
        </p:spPr>
        <p:txBody>
          <a:bodyPr wrap="square" rtlCol="0">
            <a:spAutoFit/>
          </a:bodyPr>
          <a:lstStyle/>
          <a:p>
            <a:pPr algn="r"/>
            <a:r>
              <a:rPr lang="en-US" altLang="zh-CN" sz="3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3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4" name="TextBox 78"/>
          <p:cNvSpPr txBox="1"/>
          <p:nvPr/>
        </p:nvSpPr>
        <p:spPr>
          <a:xfrm>
            <a:off x="4920504" y="2233608"/>
            <a:ext cx="263155" cy="553870"/>
          </a:xfrm>
          <a:prstGeom prst="roundRect">
            <a:avLst>
              <a:gd name="adj" fmla="val 0"/>
            </a:avLst>
          </a:prstGeom>
          <a:noFill/>
        </p:spPr>
        <p:txBody>
          <a:bodyPr wrap="square" rtlCol="0">
            <a:spAutoFit/>
          </a:bodyPr>
          <a:lstStyle/>
          <a:p>
            <a:pPr algn="r"/>
            <a:r>
              <a:rPr lang="en-US" altLang="zh-CN" sz="3000" dirty="0">
                <a:solidFill>
                  <a:srgbClr val="123E61"/>
                </a:solidFill>
                <a:latin typeface="方正黑体简体" panose="02010601030101010101" pitchFamily="2" charset="-122"/>
                <a:ea typeface="方正黑体简体" panose="02010601030101010101" pitchFamily="2" charset="-122"/>
                <a:cs typeface="+mn-ea"/>
                <a:sym typeface="+mn-lt"/>
              </a:rPr>
              <a:t>2</a:t>
            </a:r>
            <a:endParaRPr lang="zh-CN" altLang="en-US" sz="30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55" name="TextBox 79"/>
          <p:cNvSpPr txBox="1"/>
          <p:nvPr/>
        </p:nvSpPr>
        <p:spPr>
          <a:xfrm>
            <a:off x="3934897" y="3003730"/>
            <a:ext cx="263155" cy="553870"/>
          </a:xfrm>
          <a:prstGeom prst="roundRect">
            <a:avLst>
              <a:gd name="adj" fmla="val 0"/>
            </a:avLst>
          </a:prstGeom>
          <a:noFill/>
        </p:spPr>
        <p:txBody>
          <a:bodyPr wrap="square" rtlCol="0">
            <a:spAutoFit/>
          </a:bodyPr>
          <a:lstStyle/>
          <a:p>
            <a:pPr algn="r"/>
            <a:r>
              <a:rPr lang="en-US" altLang="zh-CN" sz="3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3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56" name="TextBox 80"/>
          <p:cNvSpPr txBox="1"/>
          <p:nvPr/>
        </p:nvSpPr>
        <p:spPr>
          <a:xfrm>
            <a:off x="4817484" y="3951804"/>
            <a:ext cx="263155" cy="553870"/>
          </a:xfrm>
          <a:prstGeom prst="roundRect">
            <a:avLst>
              <a:gd name="adj" fmla="val 0"/>
            </a:avLst>
          </a:prstGeom>
          <a:noFill/>
        </p:spPr>
        <p:txBody>
          <a:bodyPr wrap="square" rtlCol="0">
            <a:spAutoFit/>
          </a:bodyPr>
          <a:lstStyle/>
          <a:p>
            <a:pPr algn="r"/>
            <a:r>
              <a:rPr lang="en-US" altLang="zh-CN" sz="3000" dirty="0">
                <a:solidFill>
                  <a:srgbClr val="123E61"/>
                </a:solidFill>
                <a:latin typeface="方正黑体简体" panose="02010601030101010101" pitchFamily="2" charset="-122"/>
                <a:ea typeface="方正黑体简体" panose="02010601030101010101" pitchFamily="2" charset="-122"/>
                <a:cs typeface="+mn-ea"/>
                <a:sym typeface="+mn-lt"/>
              </a:rPr>
              <a:t>4</a:t>
            </a:r>
            <a:endParaRPr lang="zh-CN" altLang="en-US" sz="300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anim calcmode="lin" valueType="num">
                                      <p:cBhvr>
                                        <p:cTn id="11" dur="500" fill="hold"/>
                                        <p:tgtEl>
                                          <p:spTgt spid="53"/>
                                        </p:tgtEl>
                                        <p:attrNameLst>
                                          <p:attrName>ppt_x</p:attrName>
                                        </p:attrNameLst>
                                      </p:cBhvr>
                                      <p:tavLst>
                                        <p:tav tm="0">
                                          <p:val>
                                            <p:strVal val="#ppt_x"/>
                                          </p:val>
                                        </p:tav>
                                        <p:tav tm="100000">
                                          <p:val>
                                            <p:strVal val="#ppt_x"/>
                                          </p:val>
                                        </p:tav>
                                      </p:tavLst>
                                    </p:anim>
                                    <p:anim calcmode="lin" valueType="num">
                                      <p:cBhvr>
                                        <p:cTn id="12" dur="500" fill="hold"/>
                                        <p:tgtEl>
                                          <p:spTgt spid="5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42" presetClass="entr" presetSubtype="0" fill="hold" grpId="0" nodeType="withEffect">
                                  <p:stCondLst>
                                    <p:cond delay="50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anim calcmode="lin" valueType="num">
                                      <p:cBhvr>
                                        <p:cTn id="31" dur="500" fill="hold"/>
                                        <p:tgtEl>
                                          <p:spTgt spid="54"/>
                                        </p:tgtEl>
                                        <p:attrNameLst>
                                          <p:attrName>ppt_x</p:attrName>
                                        </p:attrNameLst>
                                      </p:cBhvr>
                                      <p:tavLst>
                                        <p:tav tm="0">
                                          <p:val>
                                            <p:strVal val="#ppt_x"/>
                                          </p:val>
                                        </p:tav>
                                        <p:tav tm="100000">
                                          <p:val>
                                            <p:strVal val="#ppt_x"/>
                                          </p:val>
                                        </p:tav>
                                      </p:tavLst>
                                    </p:anim>
                                    <p:anim calcmode="lin" valueType="num">
                                      <p:cBhvr>
                                        <p:cTn id="32" dur="500" fill="hold"/>
                                        <p:tgtEl>
                                          <p:spTgt spid="5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000"/>
                                        <p:tgtEl>
                                          <p:spTgt spid="50"/>
                                        </p:tgtEl>
                                      </p:cBhvr>
                                    </p:animEffect>
                                    <p:anim calcmode="lin" valueType="num">
                                      <p:cBhvr>
                                        <p:cTn id="42" dur="1000" fill="hold"/>
                                        <p:tgtEl>
                                          <p:spTgt spid="50"/>
                                        </p:tgtEl>
                                        <p:attrNameLst>
                                          <p:attrName>ppt_x</p:attrName>
                                        </p:attrNameLst>
                                      </p:cBhvr>
                                      <p:tavLst>
                                        <p:tav tm="0">
                                          <p:val>
                                            <p:strVal val="#ppt_x"/>
                                          </p:val>
                                        </p:tav>
                                        <p:tav tm="100000">
                                          <p:val>
                                            <p:strVal val="#ppt_x"/>
                                          </p:val>
                                        </p:tav>
                                      </p:tavLst>
                                    </p:anim>
                                    <p:anim calcmode="lin" valueType="num">
                                      <p:cBhvr>
                                        <p:cTn id="43" dur="1000" fill="hold"/>
                                        <p:tgtEl>
                                          <p:spTgt spid="50"/>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42" presetClass="entr" presetSubtype="0" fill="hold" grpId="0" nodeType="withEffect">
                                  <p:stCondLst>
                                    <p:cond delay="50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strVal val="#ppt_x"/>
                                          </p:val>
                                        </p:tav>
                                        <p:tav tm="100000">
                                          <p:val>
                                            <p:strVal val="#ppt_x"/>
                                          </p:val>
                                        </p:tav>
                                      </p:tavLst>
                                    </p:anim>
                                    <p:anim calcmode="lin" valueType="num">
                                      <p:cBhvr>
                                        <p:cTn id="52" dur="500" fill="hold"/>
                                        <p:tgtEl>
                                          <p:spTgt spid="55"/>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42" presetClass="entr" presetSubtype="0" fill="hold" grpId="0" nodeType="withEffect">
                                  <p:stCondLst>
                                    <p:cond delay="50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anim calcmode="lin" valueType="num">
                                      <p:cBhvr>
                                        <p:cTn id="71" dur="500" fill="hold"/>
                                        <p:tgtEl>
                                          <p:spTgt spid="56"/>
                                        </p:tgtEl>
                                        <p:attrNameLst>
                                          <p:attrName>ppt_x</p:attrName>
                                        </p:attrNameLst>
                                      </p:cBhvr>
                                      <p:tavLst>
                                        <p:tav tm="0">
                                          <p:val>
                                            <p:strVal val="#ppt_x"/>
                                          </p:val>
                                        </p:tav>
                                        <p:tav tm="100000">
                                          <p:val>
                                            <p:strVal val="#ppt_x"/>
                                          </p:val>
                                        </p:tav>
                                      </p:tavLst>
                                    </p:anim>
                                    <p:anim calcmode="lin" valueType="num">
                                      <p:cBhvr>
                                        <p:cTn id="72" dur="500" fill="hold"/>
                                        <p:tgtEl>
                                          <p:spTgt spid="56"/>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1000"/>
                                        <p:tgtEl>
                                          <p:spTgt spid="48"/>
                                        </p:tgtEl>
                                      </p:cBhvr>
                                    </p:animEffect>
                                    <p:anim calcmode="lin" valueType="num">
                                      <p:cBhvr>
                                        <p:cTn id="77" dur="1000" fill="hold"/>
                                        <p:tgtEl>
                                          <p:spTgt spid="48"/>
                                        </p:tgtEl>
                                        <p:attrNameLst>
                                          <p:attrName>ppt_x</p:attrName>
                                        </p:attrNameLst>
                                      </p:cBhvr>
                                      <p:tavLst>
                                        <p:tav tm="0">
                                          <p:val>
                                            <p:strVal val="#ppt_x"/>
                                          </p:val>
                                        </p:tav>
                                        <p:tav tm="100000">
                                          <p:val>
                                            <p:strVal val="#ppt_x"/>
                                          </p:val>
                                        </p:tav>
                                      </p:tavLst>
                                    </p:anim>
                                    <p:anim calcmode="lin" valueType="num">
                                      <p:cBhvr>
                                        <p:cTn id="78" dur="1000" fill="hold"/>
                                        <p:tgtEl>
                                          <p:spTgt spid="4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strVal val="#ppt_x"/>
                                          </p:val>
                                        </p:tav>
                                        <p:tav tm="100000">
                                          <p:val>
                                            <p:strVal val="#ppt_x"/>
                                          </p:val>
                                        </p:tav>
                                      </p:tavLst>
                                    </p:anim>
                                    <p:anim calcmode="lin" valueType="num">
                                      <p:cBhvr>
                                        <p:cTn id="8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22126" y="1511042"/>
            <a:ext cx="4099613" cy="2928692"/>
            <a:chOff x="3299619" y="1606550"/>
            <a:chExt cx="6392582" cy="4566749"/>
          </a:xfrm>
        </p:grpSpPr>
        <p:sp>
          <p:nvSpPr>
            <p:cNvPr id="24" name="矩形 23"/>
            <p:cNvSpPr/>
            <p:nvPr/>
          </p:nvSpPr>
          <p:spPr>
            <a:xfrm rot="1800000">
              <a:off x="4427058" y="1986678"/>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6" name="矩形 25"/>
            <p:cNvSpPr/>
            <p:nvPr/>
          </p:nvSpPr>
          <p:spPr>
            <a:xfrm rot="1800000">
              <a:off x="4427058" y="5157497"/>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7" name="矩形 26"/>
            <p:cNvSpPr/>
            <p:nvPr/>
          </p:nvSpPr>
          <p:spPr>
            <a:xfrm rot="1800000">
              <a:off x="7600199" y="1986678"/>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8" name="矩形 27"/>
            <p:cNvSpPr/>
            <p:nvPr/>
          </p:nvSpPr>
          <p:spPr>
            <a:xfrm rot="1800000">
              <a:off x="7600199" y="5157497"/>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29" name="矩形 28"/>
            <p:cNvSpPr/>
            <p:nvPr/>
          </p:nvSpPr>
          <p:spPr>
            <a:xfrm rot="1800000">
              <a:off x="8222780" y="3552210"/>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0" name="矩形 29"/>
            <p:cNvSpPr/>
            <p:nvPr/>
          </p:nvSpPr>
          <p:spPr>
            <a:xfrm rot="1800000">
              <a:off x="3728323" y="3552210"/>
              <a:ext cx="1469421" cy="1015802"/>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31" name="矩形 30"/>
            <p:cNvSpPr/>
            <p:nvPr/>
          </p:nvSpPr>
          <p:spPr>
            <a:xfrm rot="1800000">
              <a:off x="6007951" y="3138637"/>
              <a:ext cx="1521346" cy="1883756"/>
            </a:xfrm>
            <a:prstGeom prst="rect">
              <a:avLst/>
            </a:prstGeom>
            <a:gradFill>
              <a:gsLst>
                <a:gs pos="0">
                  <a:schemeClr val="tx1">
                    <a:lumMod val="65000"/>
                    <a:lumOff val="35000"/>
                    <a:alpha val="62000"/>
                  </a:schemeClr>
                </a:gs>
                <a:gs pos="7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FFFFFF"/>
                </a:solidFill>
                <a:latin typeface="方正黑体简体" panose="02010601030101010101" pitchFamily="2" charset="-122"/>
                <a:ea typeface="方正黑体简体" panose="02010601030101010101" pitchFamily="2" charset="-122"/>
                <a:cs typeface="+mn-ea"/>
                <a:sym typeface="+mn-lt"/>
              </a:endParaRPr>
            </a:p>
          </p:txBody>
        </p:sp>
        <p:sp>
          <p:nvSpPr>
            <p:cNvPr id="12" name="Line 10"/>
            <p:cNvSpPr>
              <a:spLocks noChangeShapeType="1"/>
            </p:cNvSpPr>
            <p:nvPr/>
          </p:nvSpPr>
          <p:spPr bwMode="auto">
            <a:xfrm>
              <a:off x="4534694" y="2135188"/>
              <a:ext cx="3161507" cy="3160713"/>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3" name="Oval 11"/>
            <p:cNvSpPr>
              <a:spLocks noChangeArrowheads="1"/>
            </p:cNvSpPr>
            <p:nvPr/>
          </p:nvSpPr>
          <p:spPr bwMode="auto">
            <a:xfrm>
              <a:off x="7180263" y="4779963"/>
              <a:ext cx="1031082" cy="1031875"/>
            </a:xfrm>
            <a:prstGeom prst="ellipse">
              <a:avLst/>
            </a:prstGeom>
            <a:solidFill>
              <a:schemeClr val="accent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4" name="Oval 12"/>
            <p:cNvSpPr>
              <a:spLocks noChangeArrowheads="1"/>
            </p:cNvSpPr>
            <p:nvPr/>
          </p:nvSpPr>
          <p:spPr bwMode="auto">
            <a:xfrm>
              <a:off x="4007644" y="1606550"/>
              <a:ext cx="1032669" cy="1033463"/>
            </a:xfrm>
            <a:prstGeom prst="ellipse">
              <a:avLst/>
            </a:prstGeom>
            <a:solidFill>
              <a:schemeClr val="bg1"/>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5" name="Line 13"/>
            <p:cNvSpPr>
              <a:spLocks noChangeShapeType="1"/>
            </p:cNvSpPr>
            <p:nvPr/>
          </p:nvSpPr>
          <p:spPr bwMode="auto">
            <a:xfrm>
              <a:off x="3882232" y="3709988"/>
              <a:ext cx="4470400" cy="0"/>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6" name="Freeform 14"/>
            <p:cNvSpPr/>
            <p:nvPr/>
          </p:nvSpPr>
          <p:spPr bwMode="auto">
            <a:xfrm>
              <a:off x="7785893" y="3143250"/>
              <a:ext cx="1133474" cy="1133474"/>
            </a:xfrm>
            <a:custGeom>
              <a:avLst/>
              <a:gdLst>
                <a:gd name="T0" fmla="*/ 587 w 714"/>
                <a:gd name="T1" fmla="*/ 127 h 714"/>
                <a:gd name="T2" fmla="*/ 587 w 714"/>
                <a:gd name="T3" fmla="*/ 587 h 714"/>
                <a:gd name="T4" fmla="*/ 127 w 714"/>
                <a:gd name="T5" fmla="*/ 587 h 714"/>
                <a:gd name="T6" fmla="*/ 127 w 714"/>
                <a:gd name="T7" fmla="*/ 127 h 714"/>
                <a:gd name="T8" fmla="*/ 587 w 714"/>
                <a:gd name="T9" fmla="*/ 127 h 714"/>
              </a:gdLst>
              <a:ahLst/>
              <a:cxnLst>
                <a:cxn ang="0">
                  <a:pos x="T0" y="T1"/>
                </a:cxn>
                <a:cxn ang="0">
                  <a:pos x="T2" y="T3"/>
                </a:cxn>
                <a:cxn ang="0">
                  <a:pos x="T4" y="T5"/>
                </a:cxn>
                <a:cxn ang="0">
                  <a:pos x="T6" y="T7"/>
                </a:cxn>
                <a:cxn ang="0">
                  <a:pos x="T8" y="T9"/>
                </a:cxn>
              </a:cxnLst>
              <a:rect l="0" t="0" r="r" b="b"/>
              <a:pathLst>
                <a:path w="714" h="714">
                  <a:moveTo>
                    <a:pt x="587" y="127"/>
                  </a:moveTo>
                  <a:cubicBezTo>
                    <a:pt x="714" y="254"/>
                    <a:pt x="714" y="460"/>
                    <a:pt x="587" y="587"/>
                  </a:cubicBezTo>
                  <a:cubicBezTo>
                    <a:pt x="460" y="714"/>
                    <a:pt x="254" y="714"/>
                    <a:pt x="127" y="587"/>
                  </a:cubicBezTo>
                  <a:cubicBezTo>
                    <a:pt x="0" y="460"/>
                    <a:pt x="0" y="254"/>
                    <a:pt x="127" y="127"/>
                  </a:cubicBezTo>
                  <a:cubicBezTo>
                    <a:pt x="254" y="0"/>
                    <a:pt x="460" y="0"/>
                    <a:pt x="587" y="127"/>
                  </a:cubicBezTo>
                  <a:close/>
                </a:path>
              </a:pathLst>
            </a:custGeom>
            <a:solidFill>
              <a:schemeClr val="bg1"/>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7" name="Freeform 15"/>
            <p:cNvSpPr/>
            <p:nvPr/>
          </p:nvSpPr>
          <p:spPr bwMode="auto">
            <a:xfrm>
              <a:off x="3299619" y="3143250"/>
              <a:ext cx="1135063" cy="1133475"/>
            </a:xfrm>
            <a:custGeom>
              <a:avLst/>
              <a:gdLst>
                <a:gd name="T0" fmla="*/ 587 w 715"/>
                <a:gd name="T1" fmla="*/ 127 h 714"/>
                <a:gd name="T2" fmla="*/ 587 w 715"/>
                <a:gd name="T3" fmla="*/ 587 h 714"/>
                <a:gd name="T4" fmla="*/ 127 w 715"/>
                <a:gd name="T5" fmla="*/ 587 h 714"/>
                <a:gd name="T6" fmla="*/ 127 w 715"/>
                <a:gd name="T7" fmla="*/ 127 h 714"/>
                <a:gd name="T8" fmla="*/ 587 w 715"/>
                <a:gd name="T9" fmla="*/ 127 h 714"/>
              </a:gdLst>
              <a:ahLst/>
              <a:cxnLst>
                <a:cxn ang="0">
                  <a:pos x="T0" y="T1"/>
                </a:cxn>
                <a:cxn ang="0">
                  <a:pos x="T2" y="T3"/>
                </a:cxn>
                <a:cxn ang="0">
                  <a:pos x="T4" y="T5"/>
                </a:cxn>
                <a:cxn ang="0">
                  <a:pos x="T6" y="T7"/>
                </a:cxn>
                <a:cxn ang="0">
                  <a:pos x="T8" y="T9"/>
                </a:cxn>
              </a:cxnLst>
              <a:rect l="0" t="0" r="r" b="b"/>
              <a:pathLst>
                <a:path w="715" h="714">
                  <a:moveTo>
                    <a:pt x="587" y="127"/>
                  </a:moveTo>
                  <a:cubicBezTo>
                    <a:pt x="715" y="254"/>
                    <a:pt x="715" y="460"/>
                    <a:pt x="587" y="587"/>
                  </a:cubicBezTo>
                  <a:cubicBezTo>
                    <a:pt x="460" y="714"/>
                    <a:pt x="254" y="714"/>
                    <a:pt x="127" y="587"/>
                  </a:cubicBezTo>
                  <a:cubicBezTo>
                    <a:pt x="0" y="460"/>
                    <a:pt x="0" y="254"/>
                    <a:pt x="127" y="127"/>
                  </a:cubicBezTo>
                  <a:cubicBezTo>
                    <a:pt x="254" y="0"/>
                    <a:pt x="460" y="0"/>
                    <a:pt x="587" y="127"/>
                  </a:cubicBezTo>
                  <a:close/>
                </a:path>
              </a:pathLst>
            </a:custGeom>
            <a:solidFill>
              <a:schemeClr val="accent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8" name="Line 16"/>
            <p:cNvSpPr>
              <a:spLocks noChangeShapeType="1"/>
            </p:cNvSpPr>
            <p:nvPr/>
          </p:nvSpPr>
          <p:spPr bwMode="auto">
            <a:xfrm flipV="1">
              <a:off x="4534694" y="2122488"/>
              <a:ext cx="3161507" cy="3162300"/>
            </a:xfrm>
            <a:prstGeom prst="line">
              <a:avLst/>
            </a:prstGeom>
            <a:noFill/>
            <a:ln w="12700" cap="flat">
              <a:solidFill>
                <a:schemeClr val="bg1">
                  <a:lumMod val="75000"/>
                </a:schemeClr>
              </a:solidFill>
              <a:prstDash val="sysDash"/>
              <a:miter lim="800000"/>
            </a:ln>
            <a:extLst>
              <a:ext uri="{909E8E84-426E-40DD-AFC4-6F175D3DCCD1}">
                <a14:hiddenFill xmlns:a14="http://schemas.microsoft.com/office/drawing/2010/main">
                  <a:no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19" name="Oval 17"/>
            <p:cNvSpPr>
              <a:spLocks noChangeArrowheads="1"/>
            </p:cNvSpPr>
            <p:nvPr/>
          </p:nvSpPr>
          <p:spPr bwMode="auto">
            <a:xfrm>
              <a:off x="7180263" y="1606550"/>
              <a:ext cx="1031082" cy="1033463"/>
            </a:xfrm>
            <a:prstGeom prst="ellipse">
              <a:avLst/>
            </a:prstGeom>
            <a:solidFill>
              <a:schemeClr val="accent1"/>
            </a:solid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0" name="Oval 18"/>
            <p:cNvSpPr>
              <a:spLocks noChangeArrowheads="1"/>
            </p:cNvSpPr>
            <p:nvPr/>
          </p:nvSpPr>
          <p:spPr bwMode="auto">
            <a:xfrm>
              <a:off x="4007644" y="4779963"/>
              <a:ext cx="1032669" cy="1031876"/>
            </a:xfrm>
            <a:prstGeom prst="ellipse">
              <a:avLst/>
            </a:prstGeom>
            <a:solidFill>
              <a:schemeClr val="bg1"/>
            </a:solidFill>
            <a:ln>
              <a:solidFill>
                <a:schemeClr val="bg1">
                  <a:lumMod val="95000"/>
                </a:schemeClr>
              </a:solid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21" name="Oval 19"/>
            <p:cNvSpPr>
              <a:spLocks noChangeArrowheads="1"/>
            </p:cNvSpPr>
            <p:nvPr/>
          </p:nvSpPr>
          <p:spPr bwMode="auto">
            <a:xfrm>
              <a:off x="5159375" y="2760663"/>
              <a:ext cx="1900238" cy="189865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41" name="Oval 39"/>
            <p:cNvSpPr>
              <a:spLocks noChangeArrowheads="1"/>
            </p:cNvSpPr>
            <p:nvPr/>
          </p:nvSpPr>
          <p:spPr bwMode="auto">
            <a:xfrm>
              <a:off x="5292725" y="2884488"/>
              <a:ext cx="1649413" cy="1649413"/>
            </a:xfrm>
            <a:prstGeom prst="ellipse">
              <a:avLst/>
            </a:prstGeom>
            <a:noFill/>
            <a:ln w="9525" cap="flat">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71" name="Oval 11"/>
            <p:cNvSpPr>
              <a:spLocks noChangeArrowheads="1"/>
            </p:cNvSpPr>
            <p:nvPr/>
          </p:nvSpPr>
          <p:spPr bwMode="auto">
            <a:xfrm>
              <a:off x="7484973" y="5021135"/>
              <a:ext cx="421663" cy="549532"/>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bg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68" name="Oval 12"/>
            <p:cNvSpPr>
              <a:spLocks noChangeArrowheads="1"/>
            </p:cNvSpPr>
            <p:nvPr/>
          </p:nvSpPr>
          <p:spPr bwMode="auto">
            <a:xfrm>
              <a:off x="4248790" y="1860586"/>
              <a:ext cx="550378" cy="525391"/>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accent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70" name="Freeform 14"/>
            <p:cNvSpPr/>
            <p:nvPr/>
          </p:nvSpPr>
          <p:spPr bwMode="auto">
            <a:xfrm>
              <a:off x="8050811" y="3408591"/>
              <a:ext cx="603642" cy="602794"/>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accent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72" name="Freeform 15"/>
            <p:cNvSpPr/>
            <p:nvPr/>
          </p:nvSpPr>
          <p:spPr bwMode="auto">
            <a:xfrm>
              <a:off x="3564908" y="3408201"/>
              <a:ext cx="604486" cy="603573"/>
            </a:xfrm>
            <a:custGeom>
              <a:avLst/>
              <a:gdLst>
                <a:gd name="connsiteX0" fmla="*/ 486022 w 607639"/>
                <a:gd name="connsiteY0" fmla="*/ 444891 h 606722"/>
                <a:gd name="connsiteX1" fmla="*/ 445525 w 607639"/>
                <a:gd name="connsiteY1" fmla="*/ 485331 h 606722"/>
                <a:gd name="connsiteX2" fmla="*/ 486022 w 607639"/>
                <a:gd name="connsiteY2" fmla="*/ 525771 h 606722"/>
                <a:gd name="connsiteX3" fmla="*/ 526519 w 607639"/>
                <a:gd name="connsiteY3" fmla="*/ 485331 h 606722"/>
                <a:gd name="connsiteX4" fmla="*/ 486022 w 607639"/>
                <a:gd name="connsiteY4" fmla="*/ 444891 h 606722"/>
                <a:gd name="connsiteX5" fmla="*/ 303740 w 607639"/>
                <a:gd name="connsiteY5" fmla="*/ 444891 h 606722"/>
                <a:gd name="connsiteX6" fmla="*/ 263243 w 607639"/>
                <a:gd name="connsiteY6" fmla="*/ 485331 h 606722"/>
                <a:gd name="connsiteX7" fmla="*/ 303740 w 607639"/>
                <a:gd name="connsiteY7" fmla="*/ 525771 h 606722"/>
                <a:gd name="connsiteX8" fmla="*/ 344237 w 607639"/>
                <a:gd name="connsiteY8" fmla="*/ 485331 h 606722"/>
                <a:gd name="connsiteX9" fmla="*/ 303740 w 607639"/>
                <a:gd name="connsiteY9" fmla="*/ 444891 h 606722"/>
                <a:gd name="connsiteX10" fmla="*/ 121458 w 607639"/>
                <a:gd name="connsiteY10" fmla="*/ 444891 h 606722"/>
                <a:gd name="connsiteX11" fmla="*/ 80961 w 607639"/>
                <a:gd name="connsiteY11" fmla="*/ 485331 h 606722"/>
                <a:gd name="connsiteX12" fmla="*/ 121458 w 607639"/>
                <a:gd name="connsiteY12" fmla="*/ 525771 h 606722"/>
                <a:gd name="connsiteX13" fmla="*/ 161956 w 607639"/>
                <a:gd name="connsiteY13" fmla="*/ 485331 h 606722"/>
                <a:gd name="connsiteX14" fmla="*/ 121458 w 607639"/>
                <a:gd name="connsiteY14" fmla="*/ 444891 h 606722"/>
                <a:gd name="connsiteX15" fmla="*/ 303740 w 607639"/>
                <a:gd name="connsiteY15" fmla="*/ 202252 h 606722"/>
                <a:gd name="connsiteX16" fmla="*/ 263243 w 607639"/>
                <a:gd name="connsiteY16" fmla="*/ 242692 h 606722"/>
                <a:gd name="connsiteX17" fmla="*/ 303740 w 607639"/>
                <a:gd name="connsiteY17" fmla="*/ 283132 h 606722"/>
                <a:gd name="connsiteX18" fmla="*/ 344237 w 607639"/>
                <a:gd name="connsiteY18" fmla="*/ 242692 h 606722"/>
                <a:gd name="connsiteX19" fmla="*/ 303740 w 607639"/>
                <a:gd name="connsiteY19" fmla="*/ 202252 h 606722"/>
                <a:gd name="connsiteX20" fmla="*/ 303740 w 607639"/>
                <a:gd name="connsiteY20" fmla="*/ 181988 h 606722"/>
                <a:gd name="connsiteX21" fmla="*/ 364530 w 607639"/>
                <a:gd name="connsiteY21" fmla="*/ 242692 h 606722"/>
                <a:gd name="connsiteX22" fmla="*/ 313887 w 607639"/>
                <a:gd name="connsiteY22" fmla="*/ 302507 h 606722"/>
                <a:gd name="connsiteX23" fmla="*/ 313887 w 607639"/>
                <a:gd name="connsiteY23" fmla="*/ 343747 h 606722"/>
                <a:gd name="connsiteX24" fmla="*/ 496169 w 607639"/>
                <a:gd name="connsiteY24" fmla="*/ 343747 h 606722"/>
                <a:gd name="connsiteX25" fmla="*/ 496169 w 607639"/>
                <a:gd name="connsiteY25" fmla="*/ 425516 h 606722"/>
                <a:gd name="connsiteX26" fmla="*/ 546812 w 607639"/>
                <a:gd name="connsiteY26" fmla="*/ 485331 h 606722"/>
                <a:gd name="connsiteX27" fmla="*/ 486022 w 607639"/>
                <a:gd name="connsiteY27" fmla="*/ 546035 h 606722"/>
                <a:gd name="connsiteX28" fmla="*/ 425321 w 607639"/>
                <a:gd name="connsiteY28" fmla="*/ 485331 h 606722"/>
                <a:gd name="connsiteX29" fmla="*/ 475964 w 607639"/>
                <a:gd name="connsiteY29" fmla="*/ 425516 h 606722"/>
                <a:gd name="connsiteX30" fmla="*/ 475964 w 607639"/>
                <a:gd name="connsiteY30" fmla="*/ 364012 h 606722"/>
                <a:gd name="connsiteX31" fmla="*/ 313887 w 607639"/>
                <a:gd name="connsiteY31" fmla="*/ 364012 h 606722"/>
                <a:gd name="connsiteX32" fmla="*/ 313887 w 607639"/>
                <a:gd name="connsiteY32" fmla="*/ 425516 h 606722"/>
                <a:gd name="connsiteX33" fmla="*/ 364530 w 607639"/>
                <a:gd name="connsiteY33" fmla="*/ 485331 h 606722"/>
                <a:gd name="connsiteX34" fmla="*/ 303740 w 607639"/>
                <a:gd name="connsiteY34" fmla="*/ 546035 h 606722"/>
                <a:gd name="connsiteX35" fmla="*/ 243039 w 607639"/>
                <a:gd name="connsiteY35" fmla="*/ 485331 h 606722"/>
                <a:gd name="connsiteX36" fmla="*/ 293683 w 607639"/>
                <a:gd name="connsiteY36" fmla="*/ 425516 h 606722"/>
                <a:gd name="connsiteX37" fmla="*/ 293683 w 607639"/>
                <a:gd name="connsiteY37" fmla="*/ 364012 h 606722"/>
                <a:gd name="connsiteX38" fmla="*/ 131605 w 607639"/>
                <a:gd name="connsiteY38" fmla="*/ 364012 h 606722"/>
                <a:gd name="connsiteX39" fmla="*/ 131605 w 607639"/>
                <a:gd name="connsiteY39" fmla="*/ 425516 h 606722"/>
                <a:gd name="connsiteX40" fmla="*/ 182249 w 607639"/>
                <a:gd name="connsiteY40" fmla="*/ 485331 h 606722"/>
                <a:gd name="connsiteX41" fmla="*/ 121458 w 607639"/>
                <a:gd name="connsiteY41" fmla="*/ 546035 h 606722"/>
                <a:gd name="connsiteX42" fmla="*/ 60757 w 607639"/>
                <a:gd name="connsiteY42" fmla="*/ 485331 h 606722"/>
                <a:gd name="connsiteX43" fmla="*/ 111401 w 607639"/>
                <a:gd name="connsiteY43" fmla="*/ 425516 h 606722"/>
                <a:gd name="connsiteX44" fmla="*/ 111401 w 607639"/>
                <a:gd name="connsiteY44" fmla="*/ 343747 h 606722"/>
                <a:gd name="connsiteX45" fmla="*/ 293683 w 607639"/>
                <a:gd name="connsiteY45" fmla="*/ 343747 h 606722"/>
                <a:gd name="connsiteX46" fmla="*/ 293683 w 607639"/>
                <a:gd name="connsiteY46" fmla="*/ 302507 h 606722"/>
                <a:gd name="connsiteX47" fmla="*/ 243039 w 607639"/>
                <a:gd name="connsiteY47" fmla="*/ 242692 h 606722"/>
                <a:gd name="connsiteX48" fmla="*/ 303740 w 607639"/>
                <a:gd name="connsiteY48" fmla="*/ 181988 h 606722"/>
                <a:gd name="connsiteX49" fmla="*/ 20293 w 607639"/>
                <a:gd name="connsiteY49" fmla="*/ 141571 h 606722"/>
                <a:gd name="connsiteX50" fmla="*/ 20293 w 607639"/>
                <a:gd name="connsiteY50" fmla="*/ 574373 h 606722"/>
                <a:gd name="connsiteX51" fmla="*/ 32398 w 607639"/>
                <a:gd name="connsiteY51" fmla="*/ 586459 h 606722"/>
                <a:gd name="connsiteX52" fmla="*/ 575241 w 607639"/>
                <a:gd name="connsiteY52" fmla="*/ 586459 h 606722"/>
                <a:gd name="connsiteX53" fmla="*/ 587346 w 607639"/>
                <a:gd name="connsiteY53" fmla="*/ 574373 h 606722"/>
                <a:gd name="connsiteX54" fmla="*/ 587346 w 607639"/>
                <a:gd name="connsiteY54" fmla="*/ 141571 h 606722"/>
                <a:gd name="connsiteX55" fmla="*/ 70839 w 607639"/>
                <a:gd name="connsiteY55" fmla="*/ 50600 h 606722"/>
                <a:gd name="connsiteX56" fmla="*/ 50635 w 607639"/>
                <a:gd name="connsiteY56" fmla="*/ 70768 h 606722"/>
                <a:gd name="connsiteX57" fmla="*/ 70839 w 607639"/>
                <a:gd name="connsiteY57" fmla="*/ 91025 h 606722"/>
                <a:gd name="connsiteX58" fmla="*/ 91131 w 607639"/>
                <a:gd name="connsiteY58" fmla="*/ 70768 h 606722"/>
                <a:gd name="connsiteX59" fmla="*/ 70839 w 607639"/>
                <a:gd name="connsiteY59" fmla="*/ 50600 h 606722"/>
                <a:gd name="connsiteX60" fmla="*/ 253110 w 607639"/>
                <a:gd name="connsiteY60" fmla="*/ 50547 h 606722"/>
                <a:gd name="connsiteX61" fmla="*/ 232906 w 607639"/>
                <a:gd name="connsiteY61" fmla="*/ 70733 h 606722"/>
                <a:gd name="connsiteX62" fmla="*/ 253110 w 607639"/>
                <a:gd name="connsiteY62" fmla="*/ 91008 h 606722"/>
                <a:gd name="connsiteX63" fmla="*/ 273402 w 607639"/>
                <a:gd name="connsiteY63" fmla="*/ 70733 h 606722"/>
                <a:gd name="connsiteX64" fmla="*/ 253110 w 607639"/>
                <a:gd name="connsiteY64" fmla="*/ 50547 h 606722"/>
                <a:gd name="connsiteX65" fmla="*/ 162010 w 607639"/>
                <a:gd name="connsiteY65" fmla="*/ 50547 h 606722"/>
                <a:gd name="connsiteX66" fmla="*/ 141806 w 607639"/>
                <a:gd name="connsiteY66" fmla="*/ 70733 h 606722"/>
                <a:gd name="connsiteX67" fmla="*/ 162010 w 607639"/>
                <a:gd name="connsiteY67" fmla="*/ 91008 h 606722"/>
                <a:gd name="connsiteX68" fmla="*/ 182302 w 607639"/>
                <a:gd name="connsiteY68" fmla="*/ 70733 h 606722"/>
                <a:gd name="connsiteX69" fmla="*/ 162010 w 607639"/>
                <a:gd name="connsiteY69" fmla="*/ 50547 h 606722"/>
                <a:gd name="connsiteX70" fmla="*/ 70839 w 607639"/>
                <a:gd name="connsiteY70" fmla="*/ 30343 h 606722"/>
                <a:gd name="connsiteX71" fmla="*/ 111423 w 607639"/>
                <a:gd name="connsiteY71" fmla="*/ 70768 h 606722"/>
                <a:gd name="connsiteX72" fmla="*/ 70839 w 607639"/>
                <a:gd name="connsiteY72" fmla="*/ 111282 h 606722"/>
                <a:gd name="connsiteX73" fmla="*/ 30343 w 607639"/>
                <a:gd name="connsiteY73" fmla="*/ 70768 h 606722"/>
                <a:gd name="connsiteX74" fmla="*/ 70839 w 607639"/>
                <a:gd name="connsiteY74" fmla="*/ 30343 h 606722"/>
                <a:gd name="connsiteX75" fmla="*/ 253110 w 607639"/>
                <a:gd name="connsiteY75" fmla="*/ 30273 h 606722"/>
                <a:gd name="connsiteX76" fmla="*/ 293694 w 607639"/>
                <a:gd name="connsiteY76" fmla="*/ 70733 h 606722"/>
                <a:gd name="connsiteX77" fmla="*/ 253110 w 607639"/>
                <a:gd name="connsiteY77" fmla="*/ 111282 h 606722"/>
                <a:gd name="connsiteX78" fmla="*/ 212614 w 607639"/>
                <a:gd name="connsiteY78" fmla="*/ 70733 h 606722"/>
                <a:gd name="connsiteX79" fmla="*/ 253110 w 607639"/>
                <a:gd name="connsiteY79" fmla="*/ 30273 h 606722"/>
                <a:gd name="connsiteX80" fmla="*/ 162010 w 607639"/>
                <a:gd name="connsiteY80" fmla="*/ 30273 h 606722"/>
                <a:gd name="connsiteX81" fmla="*/ 202594 w 607639"/>
                <a:gd name="connsiteY81" fmla="*/ 70733 h 606722"/>
                <a:gd name="connsiteX82" fmla="*/ 162010 w 607639"/>
                <a:gd name="connsiteY82" fmla="*/ 111282 h 606722"/>
                <a:gd name="connsiteX83" fmla="*/ 121514 w 607639"/>
                <a:gd name="connsiteY83" fmla="*/ 70733 h 606722"/>
                <a:gd name="connsiteX84" fmla="*/ 162010 w 607639"/>
                <a:gd name="connsiteY84" fmla="*/ 30273 h 606722"/>
                <a:gd name="connsiteX85" fmla="*/ 29371 w 607639"/>
                <a:gd name="connsiteY85" fmla="*/ 20263 h 606722"/>
                <a:gd name="connsiteX86" fmla="*/ 20293 w 607639"/>
                <a:gd name="connsiteY86" fmla="*/ 29327 h 606722"/>
                <a:gd name="connsiteX87" fmla="*/ 20293 w 607639"/>
                <a:gd name="connsiteY87" fmla="*/ 121309 h 606722"/>
                <a:gd name="connsiteX88" fmla="*/ 587346 w 607639"/>
                <a:gd name="connsiteY88" fmla="*/ 121309 h 606722"/>
                <a:gd name="connsiteX89" fmla="*/ 587346 w 607639"/>
                <a:gd name="connsiteY89" fmla="*/ 29327 h 606722"/>
                <a:gd name="connsiteX90" fmla="*/ 578267 w 607639"/>
                <a:gd name="connsiteY90" fmla="*/ 20263 h 606722"/>
                <a:gd name="connsiteX91" fmla="*/ 29371 w 607639"/>
                <a:gd name="connsiteY91" fmla="*/ 0 h 606722"/>
                <a:gd name="connsiteX92" fmla="*/ 579247 w 607639"/>
                <a:gd name="connsiteY92" fmla="*/ 0 h 606722"/>
                <a:gd name="connsiteX93" fmla="*/ 607639 w 607639"/>
                <a:gd name="connsiteY93" fmla="*/ 29327 h 606722"/>
                <a:gd name="connsiteX94" fmla="*/ 607639 w 607639"/>
                <a:gd name="connsiteY94" fmla="*/ 121309 h 606722"/>
                <a:gd name="connsiteX95" fmla="*/ 607639 w 607639"/>
                <a:gd name="connsiteY95" fmla="*/ 141571 h 606722"/>
                <a:gd name="connsiteX96" fmla="*/ 607639 w 607639"/>
                <a:gd name="connsiteY96" fmla="*/ 574373 h 606722"/>
                <a:gd name="connsiteX97" fmla="*/ 575241 w 607639"/>
                <a:gd name="connsiteY97" fmla="*/ 606722 h 606722"/>
                <a:gd name="connsiteX98" fmla="*/ 32398 w 607639"/>
                <a:gd name="connsiteY98" fmla="*/ 606722 h 606722"/>
                <a:gd name="connsiteX99" fmla="*/ 0 w 607639"/>
                <a:gd name="connsiteY99" fmla="*/ 574373 h 606722"/>
                <a:gd name="connsiteX100" fmla="*/ 0 w 607639"/>
                <a:gd name="connsiteY100" fmla="*/ 141571 h 606722"/>
                <a:gd name="connsiteX101" fmla="*/ 0 w 607639"/>
                <a:gd name="connsiteY101" fmla="*/ 121309 h 606722"/>
                <a:gd name="connsiteX102" fmla="*/ 0 w 607639"/>
                <a:gd name="connsiteY102" fmla="*/ 29327 h 606722"/>
                <a:gd name="connsiteX103" fmla="*/ 29371 w 607639"/>
                <a:gd name="connsiteY10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606722">
                  <a:moveTo>
                    <a:pt x="486022" y="444891"/>
                  </a:moveTo>
                  <a:cubicBezTo>
                    <a:pt x="463771" y="444891"/>
                    <a:pt x="445525" y="463111"/>
                    <a:pt x="445525" y="485331"/>
                  </a:cubicBezTo>
                  <a:cubicBezTo>
                    <a:pt x="445525" y="507639"/>
                    <a:pt x="463771" y="525771"/>
                    <a:pt x="486022" y="525771"/>
                  </a:cubicBezTo>
                  <a:cubicBezTo>
                    <a:pt x="508362" y="525771"/>
                    <a:pt x="526519" y="507639"/>
                    <a:pt x="526519" y="485331"/>
                  </a:cubicBezTo>
                  <a:cubicBezTo>
                    <a:pt x="526519" y="463111"/>
                    <a:pt x="508362" y="444891"/>
                    <a:pt x="486022" y="444891"/>
                  </a:cubicBezTo>
                  <a:close/>
                  <a:moveTo>
                    <a:pt x="303740" y="444891"/>
                  </a:moveTo>
                  <a:cubicBezTo>
                    <a:pt x="281489" y="444891"/>
                    <a:pt x="263243" y="463111"/>
                    <a:pt x="263243" y="485331"/>
                  </a:cubicBezTo>
                  <a:cubicBezTo>
                    <a:pt x="263243" y="507639"/>
                    <a:pt x="281489" y="525771"/>
                    <a:pt x="303740" y="525771"/>
                  </a:cubicBezTo>
                  <a:cubicBezTo>
                    <a:pt x="326080" y="525771"/>
                    <a:pt x="344237" y="507639"/>
                    <a:pt x="344237" y="485331"/>
                  </a:cubicBezTo>
                  <a:cubicBezTo>
                    <a:pt x="344237" y="463111"/>
                    <a:pt x="326080" y="444891"/>
                    <a:pt x="303740" y="444891"/>
                  </a:cubicBezTo>
                  <a:close/>
                  <a:moveTo>
                    <a:pt x="121458" y="444891"/>
                  </a:moveTo>
                  <a:cubicBezTo>
                    <a:pt x="99207" y="444891"/>
                    <a:pt x="80961" y="463111"/>
                    <a:pt x="80961" y="485331"/>
                  </a:cubicBezTo>
                  <a:cubicBezTo>
                    <a:pt x="80961" y="507639"/>
                    <a:pt x="99207" y="525771"/>
                    <a:pt x="121458" y="525771"/>
                  </a:cubicBezTo>
                  <a:cubicBezTo>
                    <a:pt x="143799" y="525771"/>
                    <a:pt x="161956" y="507639"/>
                    <a:pt x="161956" y="485331"/>
                  </a:cubicBezTo>
                  <a:cubicBezTo>
                    <a:pt x="161956" y="463111"/>
                    <a:pt x="143799" y="444891"/>
                    <a:pt x="121458" y="444891"/>
                  </a:cubicBezTo>
                  <a:close/>
                  <a:moveTo>
                    <a:pt x="303740" y="202252"/>
                  </a:moveTo>
                  <a:cubicBezTo>
                    <a:pt x="281489" y="202252"/>
                    <a:pt x="263243" y="220384"/>
                    <a:pt x="263243" y="242692"/>
                  </a:cubicBezTo>
                  <a:cubicBezTo>
                    <a:pt x="263243" y="264912"/>
                    <a:pt x="281489" y="283132"/>
                    <a:pt x="303740" y="283132"/>
                  </a:cubicBezTo>
                  <a:cubicBezTo>
                    <a:pt x="326080" y="283132"/>
                    <a:pt x="344237" y="264912"/>
                    <a:pt x="344237" y="242692"/>
                  </a:cubicBezTo>
                  <a:cubicBezTo>
                    <a:pt x="344237" y="220384"/>
                    <a:pt x="326080" y="202252"/>
                    <a:pt x="303740" y="202252"/>
                  </a:cubicBezTo>
                  <a:close/>
                  <a:moveTo>
                    <a:pt x="303740" y="181988"/>
                  </a:moveTo>
                  <a:cubicBezTo>
                    <a:pt x="337206" y="181988"/>
                    <a:pt x="364530" y="209274"/>
                    <a:pt x="364530" y="242692"/>
                  </a:cubicBezTo>
                  <a:cubicBezTo>
                    <a:pt x="364530" y="272555"/>
                    <a:pt x="342546" y="297619"/>
                    <a:pt x="313887" y="302507"/>
                  </a:cubicBezTo>
                  <a:lnTo>
                    <a:pt x="313887" y="343747"/>
                  </a:lnTo>
                  <a:lnTo>
                    <a:pt x="496169" y="343747"/>
                  </a:lnTo>
                  <a:lnTo>
                    <a:pt x="496169" y="425516"/>
                  </a:lnTo>
                  <a:cubicBezTo>
                    <a:pt x="524828" y="430404"/>
                    <a:pt x="546812" y="455468"/>
                    <a:pt x="546812" y="485331"/>
                  </a:cubicBezTo>
                  <a:cubicBezTo>
                    <a:pt x="546812" y="518749"/>
                    <a:pt x="519488" y="546035"/>
                    <a:pt x="486022" y="546035"/>
                  </a:cubicBezTo>
                  <a:cubicBezTo>
                    <a:pt x="452645" y="546035"/>
                    <a:pt x="425321" y="518749"/>
                    <a:pt x="425321" y="485331"/>
                  </a:cubicBezTo>
                  <a:cubicBezTo>
                    <a:pt x="425321" y="455468"/>
                    <a:pt x="447305" y="430404"/>
                    <a:pt x="475964" y="425516"/>
                  </a:cubicBezTo>
                  <a:lnTo>
                    <a:pt x="475964" y="364012"/>
                  </a:lnTo>
                  <a:lnTo>
                    <a:pt x="313887" y="364012"/>
                  </a:lnTo>
                  <a:lnTo>
                    <a:pt x="313887" y="425516"/>
                  </a:lnTo>
                  <a:cubicBezTo>
                    <a:pt x="342546" y="430404"/>
                    <a:pt x="364530" y="455468"/>
                    <a:pt x="364530" y="485331"/>
                  </a:cubicBezTo>
                  <a:cubicBezTo>
                    <a:pt x="364530" y="518749"/>
                    <a:pt x="337206" y="546035"/>
                    <a:pt x="303740" y="546035"/>
                  </a:cubicBezTo>
                  <a:cubicBezTo>
                    <a:pt x="270363" y="546035"/>
                    <a:pt x="243039" y="518749"/>
                    <a:pt x="243039" y="485331"/>
                  </a:cubicBezTo>
                  <a:cubicBezTo>
                    <a:pt x="243039" y="455468"/>
                    <a:pt x="265023" y="430404"/>
                    <a:pt x="293683" y="425516"/>
                  </a:cubicBezTo>
                  <a:lnTo>
                    <a:pt x="293683" y="364012"/>
                  </a:lnTo>
                  <a:lnTo>
                    <a:pt x="131605" y="364012"/>
                  </a:lnTo>
                  <a:lnTo>
                    <a:pt x="131605" y="425516"/>
                  </a:lnTo>
                  <a:cubicBezTo>
                    <a:pt x="160265" y="430404"/>
                    <a:pt x="182249" y="455468"/>
                    <a:pt x="182249" y="485331"/>
                  </a:cubicBezTo>
                  <a:cubicBezTo>
                    <a:pt x="182249" y="518749"/>
                    <a:pt x="154924" y="546035"/>
                    <a:pt x="121458" y="546035"/>
                  </a:cubicBezTo>
                  <a:cubicBezTo>
                    <a:pt x="88082" y="546035"/>
                    <a:pt x="60757" y="518749"/>
                    <a:pt x="60757" y="485331"/>
                  </a:cubicBezTo>
                  <a:cubicBezTo>
                    <a:pt x="60757" y="455468"/>
                    <a:pt x="82741" y="430404"/>
                    <a:pt x="111401" y="425516"/>
                  </a:cubicBezTo>
                  <a:lnTo>
                    <a:pt x="111401" y="343747"/>
                  </a:lnTo>
                  <a:lnTo>
                    <a:pt x="293683" y="343747"/>
                  </a:lnTo>
                  <a:lnTo>
                    <a:pt x="293683" y="302507"/>
                  </a:lnTo>
                  <a:cubicBezTo>
                    <a:pt x="265023" y="297619"/>
                    <a:pt x="243039" y="272555"/>
                    <a:pt x="243039" y="242692"/>
                  </a:cubicBezTo>
                  <a:cubicBezTo>
                    <a:pt x="243039" y="209274"/>
                    <a:pt x="270363" y="181988"/>
                    <a:pt x="303740" y="181988"/>
                  </a:cubicBezTo>
                  <a:close/>
                  <a:moveTo>
                    <a:pt x="20293" y="141571"/>
                  </a:moveTo>
                  <a:lnTo>
                    <a:pt x="20293" y="574373"/>
                  </a:lnTo>
                  <a:cubicBezTo>
                    <a:pt x="20293" y="581394"/>
                    <a:pt x="25277" y="586459"/>
                    <a:pt x="32398" y="586459"/>
                  </a:cubicBezTo>
                  <a:lnTo>
                    <a:pt x="575241" y="586459"/>
                  </a:lnTo>
                  <a:cubicBezTo>
                    <a:pt x="582273" y="586459"/>
                    <a:pt x="587346" y="581394"/>
                    <a:pt x="587346" y="574373"/>
                  </a:cubicBezTo>
                  <a:lnTo>
                    <a:pt x="587346" y="141571"/>
                  </a:lnTo>
                  <a:close/>
                  <a:moveTo>
                    <a:pt x="70839" y="50600"/>
                  </a:moveTo>
                  <a:cubicBezTo>
                    <a:pt x="59713" y="50600"/>
                    <a:pt x="50635" y="59662"/>
                    <a:pt x="50635" y="70768"/>
                  </a:cubicBezTo>
                  <a:cubicBezTo>
                    <a:pt x="50635" y="81963"/>
                    <a:pt x="59713" y="91025"/>
                    <a:pt x="70839" y="91025"/>
                  </a:cubicBezTo>
                  <a:cubicBezTo>
                    <a:pt x="82053" y="91025"/>
                    <a:pt x="91131" y="81963"/>
                    <a:pt x="91131" y="70768"/>
                  </a:cubicBezTo>
                  <a:cubicBezTo>
                    <a:pt x="91131" y="59662"/>
                    <a:pt x="82053" y="50600"/>
                    <a:pt x="70839" y="50600"/>
                  </a:cubicBezTo>
                  <a:close/>
                  <a:moveTo>
                    <a:pt x="253110" y="50547"/>
                  </a:moveTo>
                  <a:cubicBezTo>
                    <a:pt x="241985" y="50547"/>
                    <a:pt x="232906" y="59618"/>
                    <a:pt x="232906" y="70733"/>
                  </a:cubicBezTo>
                  <a:cubicBezTo>
                    <a:pt x="232906" y="81937"/>
                    <a:pt x="241985" y="91008"/>
                    <a:pt x="253110" y="91008"/>
                  </a:cubicBezTo>
                  <a:cubicBezTo>
                    <a:pt x="264324" y="91008"/>
                    <a:pt x="273402" y="81937"/>
                    <a:pt x="273402" y="70733"/>
                  </a:cubicBezTo>
                  <a:cubicBezTo>
                    <a:pt x="273402" y="59618"/>
                    <a:pt x="264324" y="50547"/>
                    <a:pt x="253110" y="50547"/>
                  </a:cubicBezTo>
                  <a:close/>
                  <a:moveTo>
                    <a:pt x="162010" y="50547"/>
                  </a:moveTo>
                  <a:cubicBezTo>
                    <a:pt x="150885" y="50547"/>
                    <a:pt x="141806" y="59618"/>
                    <a:pt x="141806" y="70733"/>
                  </a:cubicBezTo>
                  <a:cubicBezTo>
                    <a:pt x="141806" y="81937"/>
                    <a:pt x="150885" y="91008"/>
                    <a:pt x="162010" y="91008"/>
                  </a:cubicBezTo>
                  <a:cubicBezTo>
                    <a:pt x="173224" y="91008"/>
                    <a:pt x="182302" y="81937"/>
                    <a:pt x="182302" y="70733"/>
                  </a:cubicBezTo>
                  <a:cubicBezTo>
                    <a:pt x="182302" y="59618"/>
                    <a:pt x="173224" y="50547"/>
                    <a:pt x="162010" y="50547"/>
                  </a:cubicBezTo>
                  <a:close/>
                  <a:moveTo>
                    <a:pt x="70839" y="30343"/>
                  </a:moveTo>
                  <a:cubicBezTo>
                    <a:pt x="93178" y="30343"/>
                    <a:pt x="111423" y="48556"/>
                    <a:pt x="111423" y="70768"/>
                  </a:cubicBezTo>
                  <a:cubicBezTo>
                    <a:pt x="111423" y="93069"/>
                    <a:pt x="93178" y="111282"/>
                    <a:pt x="70839" y="111282"/>
                  </a:cubicBezTo>
                  <a:cubicBezTo>
                    <a:pt x="48588" y="111282"/>
                    <a:pt x="30343" y="93069"/>
                    <a:pt x="30343" y="70768"/>
                  </a:cubicBezTo>
                  <a:cubicBezTo>
                    <a:pt x="30343" y="48556"/>
                    <a:pt x="48588" y="30343"/>
                    <a:pt x="70839"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1"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1" y="0"/>
                  </a:moveTo>
                  <a:lnTo>
                    <a:pt x="579247"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1" y="0"/>
                  </a:cubicBezTo>
                  <a:close/>
                </a:path>
              </a:pathLst>
            </a:custGeom>
            <a:solidFill>
              <a:schemeClr val="bg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69" name="Oval 17"/>
            <p:cNvSpPr>
              <a:spLocks noChangeArrowheads="1"/>
            </p:cNvSpPr>
            <p:nvPr/>
          </p:nvSpPr>
          <p:spPr bwMode="auto">
            <a:xfrm>
              <a:off x="7420616" y="1907273"/>
              <a:ext cx="550378" cy="432019"/>
            </a:xfrm>
            <a:custGeom>
              <a:avLst/>
              <a:gdLst>
                <a:gd name="connsiteX0" fmla="*/ 315239 w 606721"/>
                <a:gd name="connsiteY0" fmla="*/ 351824 h 476246"/>
                <a:gd name="connsiteX1" fmla="*/ 315239 w 606721"/>
                <a:gd name="connsiteY1" fmla="*/ 369957 h 476246"/>
                <a:gd name="connsiteX2" fmla="*/ 533394 w 606721"/>
                <a:gd name="connsiteY2" fmla="*/ 369957 h 476246"/>
                <a:gd name="connsiteX3" fmla="*/ 533394 w 606721"/>
                <a:gd name="connsiteY3" fmla="*/ 351824 h 476246"/>
                <a:gd name="connsiteX4" fmla="*/ 88066 w 606721"/>
                <a:gd name="connsiteY4" fmla="*/ 264832 h 476246"/>
                <a:gd name="connsiteX5" fmla="*/ 183188 w 606721"/>
                <a:gd name="connsiteY5" fmla="*/ 264832 h 476246"/>
                <a:gd name="connsiteX6" fmla="*/ 183188 w 606721"/>
                <a:gd name="connsiteY6" fmla="*/ 359813 h 476246"/>
                <a:gd name="connsiteX7" fmla="*/ 88066 w 606721"/>
                <a:gd name="connsiteY7" fmla="*/ 359813 h 476246"/>
                <a:gd name="connsiteX8" fmla="*/ 315239 w 606721"/>
                <a:gd name="connsiteY8" fmla="*/ 261160 h 476246"/>
                <a:gd name="connsiteX9" fmla="*/ 315239 w 606721"/>
                <a:gd name="connsiteY9" fmla="*/ 279293 h 476246"/>
                <a:gd name="connsiteX10" fmla="*/ 533394 w 606721"/>
                <a:gd name="connsiteY10" fmla="*/ 279293 h 476246"/>
                <a:gd name="connsiteX11" fmla="*/ 533394 w 606721"/>
                <a:gd name="connsiteY11" fmla="*/ 261160 h 476246"/>
                <a:gd name="connsiteX12" fmla="*/ 69901 w 606721"/>
                <a:gd name="connsiteY12" fmla="*/ 246676 h 476246"/>
                <a:gd name="connsiteX13" fmla="*/ 69901 w 606721"/>
                <a:gd name="connsiteY13" fmla="*/ 377940 h 476246"/>
                <a:gd name="connsiteX14" fmla="*/ 201365 w 606721"/>
                <a:gd name="connsiteY14" fmla="*/ 377940 h 476246"/>
                <a:gd name="connsiteX15" fmla="*/ 201365 w 606721"/>
                <a:gd name="connsiteY15" fmla="*/ 246676 h 476246"/>
                <a:gd name="connsiteX16" fmla="*/ 315239 w 606721"/>
                <a:gd name="connsiteY16" fmla="*/ 170381 h 476246"/>
                <a:gd name="connsiteX17" fmla="*/ 315239 w 606721"/>
                <a:gd name="connsiteY17" fmla="*/ 188514 h 476246"/>
                <a:gd name="connsiteX18" fmla="*/ 533394 w 606721"/>
                <a:gd name="connsiteY18" fmla="*/ 188514 h 476246"/>
                <a:gd name="connsiteX19" fmla="*/ 533394 w 606721"/>
                <a:gd name="connsiteY19" fmla="*/ 170381 h 476246"/>
                <a:gd name="connsiteX20" fmla="*/ 135627 w 606721"/>
                <a:gd name="connsiteY20" fmla="*/ 97874 h 476246"/>
                <a:gd name="connsiteX21" fmla="*/ 183188 w 606721"/>
                <a:gd name="connsiteY21" fmla="*/ 145294 h 476246"/>
                <a:gd name="connsiteX22" fmla="*/ 135627 w 606721"/>
                <a:gd name="connsiteY22" fmla="*/ 192714 h 476246"/>
                <a:gd name="connsiteX23" fmla="*/ 88066 w 606721"/>
                <a:gd name="connsiteY23" fmla="*/ 145294 h 476246"/>
                <a:gd name="connsiteX24" fmla="*/ 135627 w 606721"/>
                <a:gd name="connsiteY24" fmla="*/ 97874 h 476246"/>
                <a:gd name="connsiteX25" fmla="*/ 315239 w 606721"/>
                <a:gd name="connsiteY25" fmla="*/ 79716 h 476246"/>
                <a:gd name="connsiteX26" fmla="*/ 315239 w 606721"/>
                <a:gd name="connsiteY26" fmla="*/ 97849 h 476246"/>
                <a:gd name="connsiteX27" fmla="*/ 533394 w 606721"/>
                <a:gd name="connsiteY27" fmla="*/ 97849 h 476246"/>
                <a:gd name="connsiteX28" fmla="*/ 533394 w 606721"/>
                <a:gd name="connsiteY28" fmla="*/ 79716 h 476246"/>
                <a:gd name="connsiteX29" fmla="*/ 135690 w 606721"/>
                <a:gd name="connsiteY29" fmla="*/ 79602 h 476246"/>
                <a:gd name="connsiteX30" fmla="*/ 69901 w 606721"/>
                <a:gd name="connsiteY30" fmla="*/ 145292 h 476246"/>
                <a:gd name="connsiteX31" fmla="*/ 135690 w 606721"/>
                <a:gd name="connsiteY31" fmla="*/ 210867 h 476246"/>
                <a:gd name="connsiteX32" fmla="*/ 201365 w 606721"/>
                <a:gd name="connsiteY32" fmla="*/ 145292 h 476246"/>
                <a:gd name="connsiteX33" fmla="*/ 135690 w 606721"/>
                <a:gd name="connsiteY33" fmla="*/ 79602 h 476246"/>
                <a:gd name="connsiteX34" fmla="*/ 0 w 606721"/>
                <a:gd name="connsiteY34" fmla="*/ 0 h 476246"/>
                <a:gd name="connsiteX35" fmla="*/ 606721 w 606721"/>
                <a:gd name="connsiteY35" fmla="*/ 0 h 476246"/>
                <a:gd name="connsiteX36" fmla="*/ 606721 w 606721"/>
                <a:gd name="connsiteY36" fmla="*/ 476246 h 476246"/>
                <a:gd name="connsiteX37" fmla="*/ 0 w 606721"/>
                <a:gd name="connsiteY37" fmla="*/ 476246 h 47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721" h="476246">
                  <a:moveTo>
                    <a:pt x="315239" y="351824"/>
                  </a:moveTo>
                  <a:lnTo>
                    <a:pt x="315239" y="369957"/>
                  </a:lnTo>
                  <a:lnTo>
                    <a:pt x="533394" y="369957"/>
                  </a:lnTo>
                  <a:lnTo>
                    <a:pt x="533394" y="351824"/>
                  </a:lnTo>
                  <a:close/>
                  <a:moveTo>
                    <a:pt x="88066" y="264832"/>
                  </a:moveTo>
                  <a:lnTo>
                    <a:pt x="183188" y="264832"/>
                  </a:lnTo>
                  <a:lnTo>
                    <a:pt x="183188" y="359813"/>
                  </a:lnTo>
                  <a:lnTo>
                    <a:pt x="88066" y="359813"/>
                  </a:lnTo>
                  <a:close/>
                  <a:moveTo>
                    <a:pt x="315239" y="261160"/>
                  </a:moveTo>
                  <a:lnTo>
                    <a:pt x="315239" y="279293"/>
                  </a:lnTo>
                  <a:lnTo>
                    <a:pt x="533394" y="279293"/>
                  </a:lnTo>
                  <a:lnTo>
                    <a:pt x="533394" y="261160"/>
                  </a:lnTo>
                  <a:close/>
                  <a:moveTo>
                    <a:pt x="69901" y="246676"/>
                  </a:moveTo>
                  <a:lnTo>
                    <a:pt x="69901" y="377940"/>
                  </a:lnTo>
                  <a:lnTo>
                    <a:pt x="201365" y="377940"/>
                  </a:lnTo>
                  <a:lnTo>
                    <a:pt x="201365" y="246676"/>
                  </a:lnTo>
                  <a:close/>
                  <a:moveTo>
                    <a:pt x="315239" y="170381"/>
                  </a:moveTo>
                  <a:lnTo>
                    <a:pt x="315239" y="188514"/>
                  </a:lnTo>
                  <a:lnTo>
                    <a:pt x="533394" y="188514"/>
                  </a:lnTo>
                  <a:lnTo>
                    <a:pt x="533394" y="170381"/>
                  </a:lnTo>
                  <a:close/>
                  <a:moveTo>
                    <a:pt x="135627" y="97874"/>
                  </a:moveTo>
                  <a:cubicBezTo>
                    <a:pt x="161894" y="97874"/>
                    <a:pt x="183188" y="119105"/>
                    <a:pt x="183188" y="145294"/>
                  </a:cubicBezTo>
                  <a:cubicBezTo>
                    <a:pt x="183188" y="171483"/>
                    <a:pt x="161894" y="192714"/>
                    <a:pt x="135627" y="192714"/>
                  </a:cubicBezTo>
                  <a:cubicBezTo>
                    <a:pt x="109360" y="192714"/>
                    <a:pt x="88066" y="171483"/>
                    <a:pt x="88066" y="145294"/>
                  </a:cubicBezTo>
                  <a:cubicBezTo>
                    <a:pt x="88066" y="119105"/>
                    <a:pt x="109360" y="97874"/>
                    <a:pt x="135627" y="97874"/>
                  </a:cubicBezTo>
                  <a:close/>
                  <a:moveTo>
                    <a:pt x="315239" y="79716"/>
                  </a:moveTo>
                  <a:lnTo>
                    <a:pt x="315239" y="97849"/>
                  </a:lnTo>
                  <a:lnTo>
                    <a:pt x="533394" y="97849"/>
                  </a:lnTo>
                  <a:lnTo>
                    <a:pt x="533394" y="79716"/>
                  </a:lnTo>
                  <a:close/>
                  <a:moveTo>
                    <a:pt x="135690" y="79602"/>
                  </a:moveTo>
                  <a:cubicBezTo>
                    <a:pt x="99369" y="79602"/>
                    <a:pt x="69901" y="109140"/>
                    <a:pt x="69901" y="145292"/>
                  </a:cubicBezTo>
                  <a:cubicBezTo>
                    <a:pt x="69901" y="181443"/>
                    <a:pt x="99369" y="210867"/>
                    <a:pt x="135690" y="210867"/>
                  </a:cubicBezTo>
                  <a:cubicBezTo>
                    <a:pt x="171897" y="210867"/>
                    <a:pt x="201365" y="181443"/>
                    <a:pt x="201365" y="145292"/>
                  </a:cubicBezTo>
                  <a:cubicBezTo>
                    <a:pt x="201365" y="109140"/>
                    <a:pt x="171897" y="79602"/>
                    <a:pt x="135690" y="79602"/>
                  </a:cubicBezTo>
                  <a:close/>
                  <a:moveTo>
                    <a:pt x="0" y="0"/>
                  </a:moveTo>
                  <a:lnTo>
                    <a:pt x="606721" y="0"/>
                  </a:lnTo>
                  <a:lnTo>
                    <a:pt x="606721" y="476246"/>
                  </a:lnTo>
                  <a:lnTo>
                    <a:pt x="0" y="476246"/>
                  </a:lnTo>
                  <a:close/>
                </a:path>
              </a:pathLst>
            </a:custGeom>
            <a:solidFill>
              <a:schemeClr val="bg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sp>
          <p:nvSpPr>
            <p:cNvPr id="73" name="Oval 18"/>
            <p:cNvSpPr>
              <a:spLocks noChangeArrowheads="1"/>
            </p:cNvSpPr>
            <p:nvPr/>
          </p:nvSpPr>
          <p:spPr bwMode="auto">
            <a:xfrm>
              <a:off x="4249001" y="5044235"/>
              <a:ext cx="549956" cy="503333"/>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27" h="6258">
                  <a:moveTo>
                    <a:pt x="6684" y="0"/>
                  </a:moveTo>
                  <a:lnTo>
                    <a:pt x="142" y="0"/>
                  </a:lnTo>
                  <a:cubicBezTo>
                    <a:pt x="64" y="0"/>
                    <a:pt x="0" y="64"/>
                    <a:pt x="0" y="143"/>
                  </a:cubicBezTo>
                  <a:lnTo>
                    <a:pt x="0" y="4694"/>
                  </a:lnTo>
                  <a:cubicBezTo>
                    <a:pt x="0" y="4772"/>
                    <a:pt x="64" y="4836"/>
                    <a:pt x="142" y="4836"/>
                  </a:cubicBezTo>
                  <a:lnTo>
                    <a:pt x="2344" y="4836"/>
                  </a:lnTo>
                  <a:lnTo>
                    <a:pt x="3297" y="6198"/>
                  </a:lnTo>
                  <a:cubicBezTo>
                    <a:pt x="3323" y="6235"/>
                    <a:pt x="3367" y="6258"/>
                    <a:pt x="3413" y="6258"/>
                  </a:cubicBezTo>
                  <a:cubicBezTo>
                    <a:pt x="3460" y="6258"/>
                    <a:pt x="3503" y="6235"/>
                    <a:pt x="3530" y="6198"/>
                  </a:cubicBezTo>
                  <a:lnTo>
                    <a:pt x="4483" y="4836"/>
                  </a:lnTo>
                  <a:lnTo>
                    <a:pt x="6684" y="4836"/>
                  </a:lnTo>
                  <a:cubicBezTo>
                    <a:pt x="6763" y="4836"/>
                    <a:pt x="6827" y="4772"/>
                    <a:pt x="6827" y="4694"/>
                  </a:cubicBezTo>
                  <a:lnTo>
                    <a:pt x="6827" y="143"/>
                  </a:lnTo>
                  <a:cubicBezTo>
                    <a:pt x="6827" y="64"/>
                    <a:pt x="6763" y="0"/>
                    <a:pt x="6684" y="0"/>
                  </a:cubicBezTo>
                  <a:close/>
                  <a:moveTo>
                    <a:pt x="6542" y="4552"/>
                  </a:moveTo>
                  <a:lnTo>
                    <a:pt x="4409" y="4552"/>
                  </a:lnTo>
                  <a:cubicBezTo>
                    <a:pt x="4363" y="4552"/>
                    <a:pt x="4319" y="4574"/>
                    <a:pt x="4292" y="4612"/>
                  </a:cubicBezTo>
                  <a:lnTo>
                    <a:pt x="3413" y="5868"/>
                  </a:lnTo>
                  <a:lnTo>
                    <a:pt x="2534" y="4612"/>
                  </a:lnTo>
                  <a:cubicBezTo>
                    <a:pt x="2508" y="4574"/>
                    <a:pt x="2464" y="4552"/>
                    <a:pt x="2418" y="4552"/>
                  </a:cubicBezTo>
                  <a:lnTo>
                    <a:pt x="284" y="4552"/>
                  </a:lnTo>
                  <a:lnTo>
                    <a:pt x="284" y="285"/>
                  </a:lnTo>
                  <a:lnTo>
                    <a:pt x="6542" y="285"/>
                  </a:lnTo>
                  <a:lnTo>
                    <a:pt x="6542" y="4552"/>
                  </a:lnTo>
                  <a:close/>
                </a:path>
              </a:pathLst>
            </a:custGeom>
            <a:solidFill>
              <a:schemeClr val="accent1"/>
            </a:solidFill>
            <a:ln>
              <a:noFill/>
            </a:ln>
          </p:spPr>
          <p:txBody>
            <a:bodyPr vert="horz" wrap="square" lIns="34290" tIns="17145" rIns="34290" bIns="1714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endParaRPr lang="en-US" sz="1350" dirty="0">
                <a:solidFill>
                  <a:srgbClr val="233348"/>
                </a:solidFill>
                <a:latin typeface="方正黑体简体" panose="02010601030101010101" pitchFamily="2" charset="-122"/>
                <a:ea typeface="方正黑体简体" panose="02010601030101010101" pitchFamily="2" charset="-122"/>
                <a:cs typeface="+mn-ea"/>
                <a:sym typeface="+mn-lt"/>
              </a:endParaRPr>
            </a:p>
          </p:txBody>
        </p:sp>
      </p:grpSp>
      <p:grpSp>
        <p:nvGrpSpPr>
          <p:cNvPr id="32" name="组合 31"/>
          <p:cNvGrpSpPr/>
          <p:nvPr/>
        </p:nvGrpSpPr>
        <p:grpSpPr>
          <a:xfrm>
            <a:off x="6605806" y="1463143"/>
            <a:ext cx="1998642" cy="823272"/>
            <a:chOff x="7523108" y="3331677"/>
            <a:chExt cx="2422746" cy="1097696"/>
          </a:xfrm>
        </p:grpSpPr>
        <p:sp>
          <p:nvSpPr>
            <p:cNvPr id="33" name="矩形 32"/>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34" name="文本框 33"/>
            <p:cNvSpPr txBox="1"/>
            <p:nvPr/>
          </p:nvSpPr>
          <p:spPr>
            <a:xfrm>
              <a:off x="7523108" y="3641465"/>
              <a:ext cx="2422746" cy="787908"/>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38" name="组合 37"/>
          <p:cNvGrpSpPr/>
          <p:nvPr/>
        </p:nvGrpSpPr>
        <p:grpSpPr>
          <a:xfrm>
            <a:off x="6605806" y="2557756"/>
            <a:ext cx="1998642" cy="823272"/>
            <a:chOff x="7523108" y="3331677"/>
            <a:chExt cx="2422746" cy="1097696"/>
          </a:xfrm>
        </p:grpSpPr>
        <p:sp>
          <p:nvSpPr>
            <p:cNvPr id="39" name="矩形 38"/>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0" name="文本框 39"/>
            <p:cNvSpPr txBox="1"/>
            <p:nvPr/>
          </p:nvSpPr>
          <p:spPr>
            <a:xfrm>
              <a:off x="7523108" y="3641465"/>
              <a:ext cx="2422746" cy="787908"/>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42" name="组合 41"/>
          <p:cNvGrpSpPr/>
          <p:nvPr/>
        </p:nvGrpSpPr>
        <p:grpSpPr>
          <a:xfrm>
            <a:off x="6605806" y="3652368"/>
            <a:ext cx="1998642" cy="823272"/>
            <a:chOff x="7523108" y="3331677"/>
            <a:chExt cx="2422746" cy="1097696"/>
          </a:xfrm>
        </p:grpSpPr>
        <p:sp>
          <p:nvSpPr>
            <p:cNvPr id="43" name="矩形 42"/>
            <p:cNvSpPr/>
            <p:nvPr/>
          </p:nvSpPr>
          <p:spPr>
            <a:xfrm>
              <a:off x="7523108" y="3331677"/>
              <a:ext cx="2241974" cy="3942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4" name="文本框 43"/>
            <p:cNvSpPr txBox="1"/>
            <p:nvPr/>
          </p:nvSpPr>
          <p:spPr>
            <a:xfrm>
              <a:off x="7523108" y="3641465"/>
              <a:ext cx="2422746" cy="787908"/>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45" name="组合 44"/>
          <p:cNvGrpSpPr/>
          <p:nvPr/>
        </p:nvGrpSpPr>
        <p:grpSpPr>
          <a:xfrm>
            <a:off x="683568" y="1463142"/>
            <a:ext cx="1967922" cy="809615"/>
            <a:chOff x="7523108" y="3331677"/>
            <a:chExt cx="2422746" cy="1079487"/>
          </a:xfrm>
        </p:grpSpPr>
        <p:sp>
          <p:nvSpPr>
            <p:cNvPr id="46" name="矩形 45"/>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47" name="文本框 46"/>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48" name="组合 47"/>
          <p:cNvGrpSpPr/>
          <p:nvPr/>
        </p:nvGrpSpPr>
        <p:grpSpPr>
          <a:xfrm>
            <a:off x="683568" y="2557755"/>
            <a:ext cx="1967922" cy="809615"/>
            <a:chOff x="7523108" y="3331677"/>
            <a:chExt cx="2422746" cy="1079487"/>
          </a:xfrm>
        </p:grpSpPr>
        <p:sp>
          <p:nvSpPr>
            <p:cNvPr id="49" name="矩形 48"/>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50" name="文本框 49"/>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grpSp>
        <p:nvGrpSpPr>
          <p:cNvPr id="51" name="组合 50"/>
          <p:cNvGrpSpPr/>
          <p:nvPr/>
        </p:nvGrpSpPr>
        <p:grpSpPr>
          <a:xfrm>
            <a:off x="683568" y="3652367"/>
            <a:ext cx="1967922" cy="809615"/>
            <a:chOff x="7523108" y="3331677"/>
            <a:chExt cx="2422746" cy="1079487"/>
          </a:xfrm>
        </p:grpSpPr>
        <p:sp>
          <p:nvSpPr>
            <p:cNvPr id="52" name="矩形 51"/>
            <p:cNvSpPr/>
            <p:nvPr/>
          </p:nvSpPr>
          <p:spPr>
            <a:xfrm>
              <a:off x="7703880" y="3331677"/>
              <a:ext cx="2241974" cy="3942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sp>
          <p:nvSpPr>
            <p:cNvPr id="53" name="文本框 52"/>
            <p:cNvSpPr txBox="1"/>
            <p:nvPr/>
          </p:nvSpPr>
          <p:spPr>
            <a:xfrm>
              <a:off x="7523108" y="3641465"/>
              <a:ext cx="2422746" cy="769699"/>
            </a:xfrm>
            <a:prstGeom prst="rect">
              <a:avLst/>
            </a:prstGeom>
            <a:noFill/>
          </p:spPr>
          <p:txBody>
            <a:bodyPr wrap="square" rtlCol="0">
              <a:spAutoFit/>
              <a:scene3d>
                <a:camera prst="orthographicFront"/>
                <a:lightRig rig="threePt" dir="t"/>
              </a:scene3d>
              <a:sp3d contourW="12700"/>
            </a:bodyPr>
            <a:lstStyle/>
            <a:p>
              <a:pPr algn="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This section is displayed as a text-layout placeholder </a:t>
              </a:r>
              <a:b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b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text description and content introduction</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3"/>
          <p:cNvSpPr/>
          <p:nvPr/>
        </p:nvSpPr>
        <p:spPr>
          <a:xfrm rot="18900000">
            <a:off x="4635692" y="1161349"/>
            <a:ext cx="2275704" cy="3083598"/>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sp>
        <p:nvSpPr>
          <p:cNvPr id="67" name="泪滴形 66"/>
          <p:cNvSpPr/>
          <p:nvPr/>
        </p:nvSpPr>
        <p:spPr>
          <a:xfrm rot="572159">
            <a:off x="3583957" y="798050"/>
            <a:ext cx="1910084" cy="1910084"/>
          </a:xfrm>
          <a:prstGeom prst="teardrop">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黑体简体" panose="02010601030101010101" pitchFamily="2" charset="-122"/>
              <a:ea typeface="方正黑体简体" panose="02010601030101010101" pitchFamily="2" charset="-122"/>
              <a:cs typeface="+mn-ea"/>
              <a:sym typeface="+mn-lt"/>
            </a:endParaRPr>
          </a:p>
        </p:txBody>
      </p:sp>
      <p:grpSp>
        <p:nvGrpSpPr>
          <p:cNvPr id="68" name="3         _12"/>
          <p:cNvGrpSpPr/>
          <p:nvPr/>
        </p:nvGrpSpPr>
        <p:grpSpPr bwMode="auto">
          <a:xfrm>
            <a:off x="3719609" y="945031"/>
            <a:ext cx="1644238" cy="1648030"/>
            <a:chOff x="183" y="1395"/>
            <a:chExt cx="867" cy="869"/>
          </a:xfrm>
          <a:solidFill>
            <a:schemeClr val="tx1">
              <a:lumMod val="50000"/>
              <a:lumOff val="50000"/>
            </a:schemeClr>
          </a:solidFill>
        </p:grpSpPr>
        <p:sp>
          <p:nvSpPr>
            <p:cNvPr id="69"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0"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1"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4"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7"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7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0"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sp>
          <p:nvSpPr>
            <p:cNvPr id="8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方正黑体简体" panose="02010601030101010101" pitchFamily="2" charset="-122"/>
                <a:ea typeface="方正黑体简体" panose="02010601030101010101" pitchFamily="2" charset="-122"/>
                <a:cs typeface="+mn-ea"/>
                <a:sym typeface="+mn-lt"/>
              </a:endParaRPr>
            </a:p>
          </p:txBody>
        </p:sp>
      </p:grpSp>
      <p:grpSp>
        <p:nvGrpSpPr>
          <p:cNvPr id="83" name="2         _13"/>
          <p:cNvGrpSpPr/>
          <p:nvPr/>
        </p:nvGrpSpPr>
        <p:grpSpPr>
          <a:xfrm>
            <a:off x="4509680" y="1222342"/>
            <a:ext cx="63664" cy="1093020"/>
            <a:chOff x="5275684" y="1747635"/>
            <a:chExt cx="46296" cy="794824"/>
          </a:xfrm>
        </p:grpSpPr>
        <p:sp>
          <p:nvSpPr>
            <p:cNvPr id="84" name="矩形 8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5" name="矩形 8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grpSp>
        <p:nvGrpSpPr>
          <p:cNvPr id="86" name="1          _14"/>
          <p:cNvGrpSpPr/>
          <p:nvPr/>
        </p:nvGrpSpPr>
        <p:grpSpPr>
          <a:xfrm>
            <a:off x="4219851" y="1715071"/>
            <a:ext cx="651594" cy="107320"/>
            <a:chOff x="5031626" y="2106315"/>
            <a:chExt cx="545439" cy="89837"/>
          </a:xfrm>
        </p:grpSpPr>
        <p:sp>
          <p:nvSpPr>
            <p:cNvPr id="87" name="矩形 8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sp>
          <p:nvSpPr>
            <p:cNvPr id="88" name="矩形 8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方正黑体简体" panose="02010601030101010101" pitchFamily="2" charset="-122"/>
                <a:ea typeface="方正黑体简体" panose="02010601030101010101" pitchFamily="2" charset="-122"/>
                <a:cs typeface="+mn-ea"/>
                <a:sym typeface="+mn-lt"/>
              </a:endParaRPr>
            </a:p>
          </p:txBody>
        </p:sp>
      </p:grpSp>
      <p:sp>
        <p:nvSpPr>
          <p:cNvPr id="123" name="Rectangle 4"/>
          <p:cNvSpPr txBox="1">
            <a:spLocks noChangeArrowheads="1"/>
          </p:cNvSpPr>
          <p:nvPr/>
        </p:nvSpPr>
        <p:spPr bwMode="auto">
          <a:xfrm>
            <a:off x="1907704" y="3289712"/>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8000" b="0" spc="300" dirty="0">
                <a:solidFill>
                  <a:srgbClr val="123E61"/>
                </a:solidFill>
                <a:latin typeface="方正黑体简体" panose="02010601030101010101" pitchFamily="2" charset="-122"/>
                <a:ea typeface="方正黑体简体" panose="02010601030101010101" pitchFamily="2" charset="-122"/>
                <a:cs typeface="+mn-ea"/>
                <a:sym typeface="+mn-lt"/>
              </a:rPr>
              <a:t>02</a:t>
            </a:r>
            <a:endParaRPr lang="zh-CN" altLang="en-US" sz="7200" b="0"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124" name="Rectangle 4"/>
          <p:cNvSpPr txBox="1">
            <a:spLocks noChangeArrowheads="1"/>
          </p:cNvSpPr>
          <p:nvPr/>
        </p:nvSpPr>
        <p:spPr bwMode="auto">
          <a:xfrm>
            <a:off x="3553272" y="3698507"/>
            <a:ext cx="3719028" cy="74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lnSpc>
                <a:spcPct val="150000"/>
              </a:lnSpc>
              <a:spcAft>
                <a:spcPct val="0"/>
              </a:spcAft>
            </a:pPr>
            <a:r>
              <a:rPr lang="zh-CN" altLang="en-US" sz="900" b="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Add your other text description statement here and the text you want to explain the text should not be too much to reflect the report can be added here your other text description statement and you want to text description text should not be too much to reflect the report can add your</a:t>
            </a:r>
          </a:p>
        </p:txBody>
      </p:sp>
      <p:sp>
        <p:nvSpPr>
          <p:cNvPr id="22" name="矩形 21"/>
          <p:cNvSpPr/>
          <p:nvPr/>
        </p:nvSpPr>
        <p:spPr>
          <a:xfrm>
            <a:off x="3487227" y="3148608"/>
            <a:ext cx="3273460" cy="461665"/>
          </a:xfrm>
          <a:prstGeom prst="rect">
            <a:avLst/>
          </a:prstGeom>
        </p:spPr>
        <p:txBody>
          <a:bodyPr wrap="none">
            <a:spAutoFit/>
          </a:bodyPr>
          <a:lstStyle/>
          <a:p>
            <a:r>
              <a:rPr lang="zh-CN" altLang="en-US" sz="2400" b="1" dirty="0">
                <a:solidFill>
                  <a:schemeClr val="accent2"/>
                </a:solidFill>
                <a:latin typeface="方正黑体简体" panose="02010601030101010101" pitchFamily="2" charset="-122"/>
                <a:ea typeface="方正黑体简体" panose="02010601030101010101" pitchFamily="2" charset="-122"/>
                <a:cs typeface="+mn-ea"/>
                <a:sym typeface="+mn-lt"/>
              </a:rPr>
              <a:t>Completion of work</a:t>
            </a:r>
          </a:p>
        </p:txBody>
      </p:sp>
      <p:cxnSp>
        <p:nvCxnSpPr>
          <p:cNvPr id="26" name="直接连接符 25"/>
          <p:cNvCxnSpPr/>
          <p:nvPr/>
        </p:nvCxnSpPr>
        <p:spPr>
          <a:xfrm>
            <a:off x="3309534" y="3307608"/>
            <a:ext cx="0" cy="1116124"/>
          </a:xfrm>
          <a:prstGeom prst="line">
            <a:avLst/>
          </a:prstGeom>
          <a:ln w="19050">
            <a:solidFill>
              <a:srgbClr val="18507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par>
                                <p:cTn id="13" presetID="10" presetClass="entr" presetSubtype="0" fill="hold" nodeType="withEffect">
                                  <p:stCondLst>
                                    <p:cond delay="120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nodeType="withEffect">
                                  <p:stCondLst>
                                    <p:cond delay="120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par>
                                <p:cTn id="19" presetID="10" presetClass="entr" presetSubtype="0" fill="hold" nodeType="withEffect">
                                  <p:stCondLst>
                                    <p:cond delay="12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8" presetClass="emph" presetSubtype="0" fill="hold" nodeType="withEffect">
                                  <p:stCondLst>
                                    <p:cond delay="1700"/>
                                  </p:stCondLst>
                                  <p:childTnLst>
                                    <p:animRot by="1200000">
                                      <p:cBhvr>
                                        <p:cTn id="23" dur="5000" fill="hold"/>
                                        <p:tgtEl>
                                          <p:spTgt spid="86"/>
                                        </p:tgtEl>
                                        <p:attrNameLst>
                                          <p:attrName>r</p:attrName>
                                        </p:attrNameLst>
                                      </p:cBhvr>
                                    </p:animRot>
                                  </p:childTnLst>
                                </p:cTn>
                              </p:par>
                              <p:par>
                                <p:cTn id="24" presetID="8" presetClass="emph" presetSubtype="0" fill="hold" nodeType="withEffect">
                                  <p:stCondLst>
                                    <p:cond delay="1700"/>
                                  </p:stCondLst>
                                  <p:childTnLst>
                                    <p:animRot by="21600000">
                                      <p:cBhvr>
                                        <p:cTn id="25" dur="5000" fill="hold"/>
                                        <p:tgtEl>
                                          <p:spTgt spid="83"/>
                                        </p:tgtEl>
                                        <p:attrNameLst>
                                          <p:attrName>r</p:attrName>
                                        </p:attrNameLst>
                                      </p:cBhvr>
                                    </p:animRot>
                                  </p:childTnLst>
                                </p:cTn>
                              </p:par>
                              <p:par>
                                <p:cTn id="26" presetID="22" presetClass="entr" presetSubtype="8" fill="hold" grpId="0" nodeType="withEffect">
                                  <p:stCondLst>
                                    <p:cond delay="200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700"/>
                                        <p:tgtEl>
                                          <p:spTgt spid="123"/>
                                        </p:tgtEl>
                                      </p:cBhvr>
                                    </p:animEffect>
                                  </p:childTnLst>
                                </p:cTn>
                              </p:par>
                              <p:par>
                                <p:cTn id="29" presetID="16" presetClass="entr" presetSubtype="42" fill="hold" nodeType="withEffect">
                                  <p:stCondLst>
                                    <p:cond delay="2500"/>
                                  </p:stCondLst>
                                  <p:childTnLst>
                                    <p:set>
                                      <p:cBhvr>
                                        <p:cTn id="30" dur="1" fill="hold">
                                          <p:stCondLst>
                                            <p:cond delay="0"/>
                                          </p:stCondLst>
                                        </p:cTn>
                                        <p:tgtEl>
                                          <p:spTgt spid="26"/>
                                        </p:tgtEl>
                                        <p:attrNameLst>
                                          <p:attrName>style.visibility</p:attrName>
                                        </p:attrNameLst>
                                      </p:cBhvr>
                                      <p:to>
                                        <p:strVal val="visible"/>
                                      </p:to>
                                    </p:set>
                                    <p:animEffect transition="in" filter="barn(outHorizontal)">
                                      <p:cBhvr>
                                        <p:cTn id="31" dur="500"/>
                                        <p:tgtEl>
                                          <p:spTgt spid="26"/>
                                        </p:tgtEl>
                                      </p:cBhvr>
                                    </p:animEffect>
                                  </p:childTnLst>
                                </p:cTn>
                              </p:par>
                              <p:par>
                                <p:cTn id="32" presetID="41" presetClass="entr" presetSubtype="0" fill="hold" grpId="0" nodeType="withEffect">
                                  <p:stCondLst>
                                    <p:cond delay="300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par>
                                <p:cTn id="39" presetID="22" presetClass="entr" presetSubtype="8" fill="hold" grpId="0" nodeType="withEffect">
                                  <p:stCondLst>
                                    <p:cond delay="3500"/>
                                  </p:stCondLst>
                                  <p:childTnLst>
                                    <p:set>
                                      <p:cBhvr>
                                        <p:cTn id="40" dur="1" fill="hold">
                                          <p:stCondLst>
                                            <p:cond delay="0"/>
                                          </p:stCondLst>
                                        </p:cTn>
                                        <p:tgtEl>
                                          <p:spTgt spid="124"/>
                                        </p:tgtEl>
                                        <p:attrNameLst>
                                          <p:attrName>style.visibility</p:attrName>
                                        </p:attrNameLst>
                                      </p:cBhvr>
                                      <p:to>
                                        <p:strVal val="visible"/>
                                      </p:to>
                                    </p:set>
                                    <p:animEffect transition="in" filter="wipe(left)">
                                      <p:cBhvr>
                                        <p:cTn id="4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123" grpId="0"/>
      <p:bldP spid="12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rot="1751457">
            <a:off x="7228391" y="1920348"/>
            <a:ext cx="2040818" cy="1426904"/>
          </a:xfrm>
          <a:custGeom>
            <a:avLst/>
            <a:gdLst>
              <a:gd name="connsiteX0" fmla="*/ 0 w 4093320"/>
              <a:gd name="connsiteY0" fmla="*/ 0 h 1898692"/>
              <a:gd name="connsiteX1" fmla="*/ 4093320 w 4093320"/>
              <a:gd name="connsiteY1" fmla="*/ 0 h 1898692"/>
              <a:gd name="connsiteX2" fmla="*/ 4093320 w 4093320"/>
              <a:gd name="connsiteY2" fmla="*/ 1898692 h 1898692"/>
              <a:gd name="connsiteX3" fmla="*/ 0 w 4093320"/>
              <a:gd name="connsiteY3" fmla="*/ 1898692 h 1898692"/>
              <a:gd name="connsiteX4" fmla="*/ 0 w 4093320"/>
              <a:gd name="connsiteY4" fmla="*/ 0 h 1898692"/>
              <a:gd name="connsiteX0-1" fmla="*/ 0 w 4093320"/>
              <a:gd name="connsiteY0-2" fmla="*/ 31706 h 1930398"/>
              <a:gd name="connsiteX1-3" fmla="*/ 1414512 w 4093320"/>
              <a:gd name="connsiteY1-4" fmla="*/ 0 h 1930398"/>
              <a:gd name="connsiteX2-5" fmla="*/ 4093320 w 4093320"/>
              <a:gd name="connsiteY2-6" fmla="*/ 31706 h 1930398"/>
              <a:gd name="connsiteX3-7" fmla="*/ 4093320 w 4093320"/>
              <a:gd name="connsiteY3-8" fmla="*/ 1930398 h 1930398"/>
              <a:gd name="connsiteX4-9" fmla="*/ 0 w 4093320"/>
              <a:gd name="connsiteY4-10" fmla="*/ 1930398 h 1930398"/>
              <a:gd name="connsiteX5" fmla="*/ 0 w 4093320"/>
              <a:gd name="connsiteY5" fmla="*/ 31706 h 1930398"/>
              <a:gd name="connsiteX0-11" fmla="*/ 0 w 4093320"/>
              <a:gd name="connsiteY0-12" fmla="*/ 31706 h 1930398"/>
              <a:gd name="connsiteX1-13" fmla="*/ 1414512 w 4093320"/>
              <a:gd name="connsiteY1-14" fmla="*/ 0 h 1930398"/>
              <a:gd name="connsiteX2-15" fmla="*/ 4093320 w 4093320"/>
              <a:gd name="connsiteY2-16" fmla="*/ 31706 h 1930398"/>
              <a:gd name="connsiteX3-17" fmla="*/ 4093320 w 4093320"/>
              <a:gd name="connsiteY3-18" fmla="*/ 1930398 h 1930398"/>
              <a:gd name="connsiteX4-19" fmla="*/ 1372229 w 4093320"/>
              <a:gd name="connsiteY4-20" fmla="*/ 1929352 h 1930398"/>
              <a:gd name="connsiteX5-21" fmla="*/ 0 w 4093320"/>
              <a:gd name="connsiteY5-22" fmla="*/ 1930398 h 1930398"/>
              <a:gd name="connsiteX6" fmla="*/ 0 w 4093320"/>
              <a:gd name="connsiteY6" fmla="*/ 31706 h 1930398"/>
              <a:gd name="connsiteX0-23" fmla="*/ 0 w 4093320"/>
              <a:gd name="connsiteY0-24" fmla="*/ 31706 h 1930398"/>
              <a:gd name="connsiteX1-25" fmla="*/ 1414512 w 4093320"/>
              <a:gd name="connsiteY1-26" fmla="*/ 0 h 1930398"/>
              <a:gd name="connsiteX2-27" fmla="*/ 4093320 w 4093320"/>
              <a:gd name="connsiteY2-28" fmla="*/ 31706 h 1930398"/>
              <a:gd name="connsiteX3-29" fmla="*/ 4093320 w 4093320"/>
              <a:gd name="connsiteY3-30" fmla="*/ 1930398 h 1930398"/>
              <a:gd name="connsiteX4-31" fmla="*/ 1372229 w 4093320"/>
              <a:gd name="connsiteY4-32" fmla="*/ 1929352 h 1930398"/>
              <a:gd name="connsiteX5-33" fmla="*/ 0 w 4093320"/>
              <a:gd name="connsiteY5-34" fmla="*/ 31706 h 1930398"/>
              <a:gd name="connsiteX0-35" fmla="*/ 0 w 2721091"/>
              <a:gd name="connsiteY0-36" fmla="*/ 1929352 h 1930398"/>
              <a:gd name="connsiteX1-37" fmla="*/ 42283 w 2721091"/>
              <a:gd name="connsiteY1-38" fmla="*/ 0 h 1930398"/>
              <a:gd name="connsiteX2-39" fmla="*/ 2721091 w 2721091"/>
              <a:gd name="connsiteY2-40" fmla="*/ 31706 h 1930398"/>
              <a:gd name="connsiteX3-41" fmla="*/ 2721091 w 2721091"/>
              <a:gd name="connsiteY3-42" fmla="*/ 1930398 h 1930398"/>
              <a:gd name="connsiteX4-43" fmla="*/ 0 w 2721091"/>
              <a:gd name="connsiteY4-44" fmla="*/ 1929352 h 1930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1091" h="1930398">
                <a:moveTo>
                  <a:pt x="0" y="1929352"/>
                </a:moveTo>
                <a:lnTo>
                  <a:pt x="42283" y="0"/>
                </a:lnTo>
                <a:lnTo>
                  <a:pt x="2721091" y="31706"/>
                </a:lnTo>
                <a:lnTo>
                  <a:pt x="2721091" y="1930398"/>
                </a:lnTo>
                <a:lnTo>
                  <a:pt x="0" y="1929352"/>
                </a:lnTo>
                <a:close/>
              </a:path>
            </a:pathLst>
          </a:custGeom>
          <a:gradFill flip="none" rotWithShape="1">
            <a:gsLst>
              <a:gs pos="0">
                <a:schemeClr val="tx1">
                  <a:alpha val="3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3" name="矩形 17"/>
          <p:cNvSpPr/>
          <p:nvPr/>
        </p:nvSpPr>
        <p:spPr>
          <a:xfrm rot="1751457">
            <a:off x="5296534" y="1920347"/>
            <a:ext cx="2040818" cy="1426904"/>
          </a:xfrm>
          <a:custGeom>
            <a:avLst/>
            <a:gdLst>
              <a:gd name="connsiteX0" fmla="*/ 0 w 4093320"/>
              <a:gd name="connsiteY0" fmla="*/ 0 h 1898692"/>
              <a:gd name="connsiteX1" fmla="*/ 4093320 w 4093320"/>
              <a:gd name="connsiteY1" fmla="*/ 0 h 1898692"/>
              <a:gd name="connsiteX2" fmla="*/ 4093320 w 4093320"/>
              <a:gd name="connsiteY2" fmla="*/ 1898692 h 1898692"/>
              <a:gd name="connsiteX3" fmla="*/ 0 w 4093320"/>
              <a:gd name="connsiteY3" fmla="*/ 1898692 h 1898692"/>
              <a:gd name="connsiteX4" fmla="*/ 0 w 4093320"/>
              <a:gd name="connsiteY4" fmla="*/ 0 h 1898692"/>
              <a:gd name="connsiteX0-1" fmla="*/ 0 w 4093320"/>
              <a:gd name="connsiteY0-2" fmla="*/ 31706 h 1930398"/>
              <a:gd name="connsiteX1-3" fmla="*/ 1414512 w 4093320"/>
              <a:gd name="connsiteY1-4" fmla="*/ 0 h 1930398"/>
              <a:gd name="connsiteX2-5" fmla="*/ 4093320 w 4093320"/>
              <a:gd name="connsiteY2-6" fmla="*/ 31706 h 1930398"/>
              <a:gd name="connsiteX3-7" fmla="*/ 4093320 w 4093320"/>
              <a:gd name="connsiteY3-8" fmla="*/ 1930398 h 1930398"/>
              <a:gd name="connsiteX4-9" fmla="*/ 0 w 4093320"/>
              <a:gd name="connsiteY4-10" fmla="*/ 1930398 h 1930398"/>
              <a:gd name="connsiteX5" fmla="*/ 0 w 4093320"/>
              <a:gd name="connsiteY5" fmla="*/ 31706 h 1930398"/>
              <a:gd name="connsiteX0-11" fmla="*/ 0 w 4093320"/>
              <a:gd name="connsiteY0-12" fmla="*/ 31706 h 1930398"/>
              <a:gd name="connsiteX1-13" fmla="*/ 1414512 w 4093320"/>
              <a:gd name="connsiteY1-14" fmla="*/ 0 h 1930398"/>
              <a:gd name="connsiteX2-15" fmla="*/ 4093320 w 4093320"/>
              <a:gd name="connsiteY2-16" fmla="*/ 31706 h 1930398"/>
              <a:gd name="connsiteX3-17" fmla="*/ 4093320 w 4093320"/>
              <a:gd name="connsiteY3-18" fmla="*/ 1930398 h 1930398"/>
              <a:gd name="connsiteX4-19" fmla="*/ 1372229 w 4093320"/>
              <a:gd name="connsiteY4-20" fmla="*/ 1929352 h 1930398"/>
              <a:gd name="connsiteX5-21" fmla="*/ 0 w 4093320"/>
              <a:gd name="connsiteY5-22" fmla="*/ 1930398 h 1930398"/>
              <a:gd name="connsiteX6" fmla="*/ 0 w 4093320"/>
              <a:gd name="connsiteY6" fmla="*/ 31706 h 1930398"/>
              <a:gd name="connsiteX0-23" fmla="*/ 0 w 4093320"/>
              <a:gd name="connsiteY0-24" fmla="*/ 31706 h 1930398"/>
              <a:gd name="connsiteX1-25" fmla="*/ 1414512 w 4093320"/>
              <a:gd name="connsiteY1-26" fmla="*/ 0 h 1930398"/>
              <a:gd name="connsiteX2-27" fmla="*/ 4093320 w 4093320"/>
              <a:gd name="connsiteY2-28" fmla="*/ 31706 h 1930398"/>
              <a:gd name="connsiteX3-29" fmla="*/ 4093320 w 4093320"/>
              <a:gd name="connsiteY3-30" fmla="*/ 1930398 h 1930398"/>
              <a:gd name="connsiteX4-31" fmla="*/ 1372229 w 4093320"/>
              <a:gd name="connsiteY4-32" fmla="*/ 1929352 h 1930398"/>
              <a:gd name="connsiteX5-33" fmla="*/ 0 w 4093320"/>
              <a:gd name="connsiteY5-34" fmla="*/ 31706 h 1930398"/>
              <a:gd name="connsiteX0-35" fmla="*/ 0 w 2721091"/>
              <a:gd name="connsiteY0-36" fmla="*/ 1929352 h 1930398"/>
              <a:gd name="connsiteX1-37" fmla="*/ 42283 w 2721091"/>
              <a:gd name="connsiteY1-38" fmla="*/ 0 h 1930398"/>
              <a:gd name="connsiteX2-39" fmla="*/ 2721091 w 2721091"/>
              <a:gd name="connsiteY2-40" fmla="*/ 31706 h 1930398"/>
              <a:gd name="connsiteX3-41" fmla="*/ 2721091 w 2721091"/>
              <a:gd name="connsiteY3-42" fmla="*/ 1930398 h 1930398"/>
              <a:gd name="connsiteX4-43" fmla="*/ 0 w 2721091"/>
              <a:gd name="connsiteY4-44" fmla="*/ 1929352 h 1930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1091" h="1930398">
                <a:moveTo>
                  <a:pt x="0" y="1929352"/>
                </a:moveTo>
                <a:lnTo>
                  <a:pt x="42283" y="0"/>
                </a:lnTo>
                <a:lnTo>
                  <a:pt x="2721091" y="31706"/>
                </a:lnTo>
                <a:lnTo>
                  <a:pt x="2721091" y="1930398"/>
                </a:lnTo>
                <a:lnTo>
                  <a:pt x="0" y="1929352"/>
                </a:lnTo>
                <a:close/>
              </a:path>
            </a:pathLst>
          </a:custGeom>
          <a:gradFill flip="none" rotWithShape="1">
            <a:gsLst>
              <a:gs pos="0">
                <a:schemeClr val="tx1">
                  <a:alpha val="3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4" name="矩形 17"/>
          <p:cNvSpPr/>
          <p:nvPr/>
        </p:nvSpPr>
        <p:spPr>
          <a:xfrm rot="1751457">
            <a:off x="3398864" y="1920347"/>
            <a:ext cx="2040818" cy="1426904"/>
          </a:xfrm>
          <a:custGeom>
            <a:avLst/>
            <a:gdLst>
              <a:gd name="connsiteX0" fmla="*/ 0 w 4093320"/>
              <a:gd name="connsiteY0" fmla="*/ 0 h 1898692"/>
              <a:gd name="connsiteX1" fmla="*/ 4093320 w 4093320"/>
              <a:gd name="connsiteY1" fmla="*/ 0 h 1898692"/>
              <a:gd name="connsiteX2" fmla="*/ 4093320 w 4093320"/>
              <a:gd name="connsiteY2" fmla="*/ 1898692 h 1898692"/>
              <a:gd name="connsiteX3" fmla="*/ 0 w 4093320"/>
              <a:gd name="connsiteY3" fmla="*/ 1898692 h 1898692"/>
              <a:gd name="connsiteX4" fmla="*/ 0 w 4093320"/>
              <a:gd name="connsiteY4" fmla="*/ 0 h 1898692"/>
              <a:gd name="connsiteX0-1" fmla="*/ 0 w 4093320"/>
              <a:gd name="connsiteY0-2" fmla="*/ 31706 h 1930398"/>
              <a:gd name="connsiteX1-3" fmla="*/ 1414512 w 4093320"/>
              <a:gd name="connsiteY1-4" fmla="*/ 0 h 1930398"/>
              <a:gd name="connsiteX2-5" fmla="*/ 4093320 w 4093320"/>
              <a:gd name="connsiteY2-6" fmla="*/ 31706 h 1930398"/>
              <a:gd name="connsiteX3-7" fmla="*/ 4093320 w 4093320"/>
              <a:gd name="connsiteY3-8" fmla="*/ 1930398 h 1930398"/>
              <a:gd name="connsiteX4-9" fmla="*/ 0 w 4093320"/>
              <a:gd name="connsiteY4-10" fmla="*/ 1930398 h 1930398"/>
              <a:gd name="connsiteX5" fmla="*/ 0 w 4093320"/>
              <a:gd name="connsiteY5" fmla="*/ 31706 h 1930398"/>
              <a:gd name="connsiteX0-11" fmla="*/ 0 w 4093320"/>
              <a:gd name="connsiteY0-12" fmla="*/ 31706 h 1930398"/>
              <a:gd name="connsiteX1-13" fmla="*/ 1414512 w 4093320"/>
              <a:gd name="connsiteY1-14" fmla="*/ 0 h 1930398"/>
              <a:gd name="connsiteX2-15" fmla="*/ 4093320 w 4093320"/>
              <a:gd name="connsiteY2-16" fmla="*/ 31706 h 1930398"/>
              <a:gd name="connsiteX3-17" fmla="*/ 4093320 w 4093320"/>
              <a:gd name="connsiteY3-18" fmla="*/ 1930398 h 1930398"/>
              <a:gd name="connsiteX4-19" fmla="*/ 1372229 w 4093320"/>
              <a:gd name="connsiteY4-20" fmla="*/ 1929352 h 1930398"/>
              <a:gd name="connsiteX5-21" fmla="*/ 0 w 4093320"/>
              <a:gd name="connsiteY5-22" fmla="*/ 1930398 h 1930398"/>
              <a:gd name="connsiteX6" fmla="*/ 0 w 4093320"/>
              <a:gd name="connsiteY6" fmla="*/ 31706 h 1930398"/>
              <a:gd name="connsiteX0-23" fmla="*/ 0 w 4093320"/>
              <a:gd name="connsiteY0-24" fmla="*/ 31706 h 1930398"/>
              <a:gd name="connsiteX1-25" fmla="*/ 1414512 w 4093320"/>
              <a:gd name="connsiteY1-26" fmla="*/ 0 h 1930398"/>
              <a:gd name="connsiteX2-27" fmla="*/ 4093320 w 4093320"/>
              <a:gd name="connsiteY2-28" fmla="*/ 31706 h 1930398"/>
              <a:gd name="connsiteX3-29" fmla="*/ 4093320 w 4093320"/>
              <a:gd name="connsiteY3-30" fmla="*/ 1930398 h 1930398"/>
              <a:gd name="connsiteX4-31" fmla="*/ 1372229 w 4093320"/>
              <a:gd name="connsiteY4-32" fmla="*/ 1929352 h 1930398"/>
              <a:gd name="connsiteX5-33" fmla="*/ 0 w 4093320"/>
              <a:gd name="connsiteY5-34" fmla="*/ 31706 h 1930398"/>
              <a:gd name="connsiteX0-35" fmla="*/ 0 w 2721091"/>
              <a:gd name="connsiteY0-36" fmla="*/ 1929352 h 1930398"/>
              <a:gd name="connsiteX1-37" fmla="*/ 42283 w 2721091"/>
              <a:gd name="connsiteY1-38" fmla="*/ 0 h 1930398"/>
              <a:gd name="connsiteX2-39" fmla="*/ 2721091 w 2721091"/>
              <a:gd name="connsiteY2-40" fmla="*/ 31706 h 1930398"/>
              <a:gd name="connsiteX3-41" fmla="*/ 2721091 w 2721091"/>
              <a:gd name="connsiteY3-42" fmla="*/ 1930398 h 1930398"/>
              <a:gd name="connsiteX4-43" fmla="*/ 0 w 2721091"/>
              <a:gd name="connsiteY4-44" fmla="*/ 1929352 h 1930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1091" h="1930398">
                <a:moveTo>
                  <a:pt x="0" y="1929352"/>
                </a:moveTo>
                <a:lnTo>
                  <a:pt x="42283" y="0"/>
                </a:lnTo>
                <a:lnTo>
                  <a:pt x="2721091" y="31706"/>
                </a:lnTo>
                <a:lnTo>
                  <a:pt x="2721091" y="1930398"/>
                </a:lnTo>
                <a:lnTo>
                  <a:pt x="0" y="1929352"/>
                </a:lnTo>
                <a:close/>
              </a:path>
            </a:pathLst>
          </a:custGeom>
          <a:gradFill flip="none" rotWithShape="1">
            <a:gsLst>
              <a:gs pos="0">
                <a:schemeClr val="tx1">
                  <a:alpha val="3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5" name="矩形 17"/>
          <p:cNvSpPr/>
          <p:nvPr/>
        </p:nvSpPr>
        <p:spPr>
          <a:xfrm rot="1751457">
            <a:off x="1484101" y="1920347"/>
            <a:ext cx="2040818" cy="1426904"/>
          </a:xfrm>
          <a:custGeom>
            <a:avLst/>
            <a:gdLst>
              <a:gd name="connsiteX0" fmla="*/ 0 w 4093320"/>
              <a:gd name="connsiteY0" fmla="*/ 0 h 1898692"/>
              <a:gd name="connsiteX1" fmla="*/ 4093320 w 4093320"/>
              <a:gd name="connsiteY1" fmla="*/ 0 h 1898692"/>
              <a:gd name="connsiteX2" fmla="*/ 4093320 w 4093320"/>
              <a:gd name="connsiteY2" fmla="*/ 1898692 h 1898692"/>
              <a:gd name="connsiteX3" fmla="*/ 0 w 4093320"/>
              <a:gd name="connsiteY3" fmla="*/ 1898692 h 1898692"/>
              <a:gd name="connsiteX4" fmla="*/ 0 w 4093320"/>
              <a:gd name="connsiteY4" fmla="*/ 0 h 1898692"/>
              <a:gd name="connsiteX0-1" fmla="*/ 0 w 4093320"/>
              <a:gd name="connsiteY0-2" fmla="*/ 31706 h 1930398"/>
              <a:gd name="connsiteX1-3" fmla="*/ 1414512 w 4093320"/>
              <a:gd name="connsiteY1-4" fmla="*/ 0 h 1930398"/>
              <a:gd name="connsiteX2-5" fmla="*/ 4093320 w 4093320"/>
              <a:gd name="connsiteY2-6" fmla="*/ 31706 h 1930398"/>
              <a:gd name="connsiteX3-7" fmla="*/ 4093320 w 4093320"/>
              <a:gd name="connsiteY3-8" fmla="*/ 1930398 h 1930398"/>
              <a:gd name="connsiteX4-9" fmla="*/ 0 w 4093320"/>
              <a:gd name="connsiteY4-10" fmla="*/ 1930398 h 1930398"/>
              <a:gd name="connsiteX5" fmla="*/ 0 w 4093320"/>
              <a:gd name="connsiteY5" fmla="*/ 31706 h 1930398"/>
              <a:gd name="connsiteX0-11" fmla="*/ 0 w 4093320"/>
              <a:gd name="connsiteY0-12" fmla="*/ 31706 h 1930398"/>
              <a:gd name="connsiteX1-13" fmla="*/ 1414512 w 4093320"/>
              <a:gd name="connsiteY1-14" fmla="*/ 0 h 1930398"/>
              <a:gd name="connsiteX2-15" fmla="*/ 4093320 w 4093320"/>
              <a:gd name="connsiteY2-16" fmla="*/ 31706 h 1930398"/>
              <a:gd name="connsiteX3-17" fmla="*/ 4093320 w 4093320"/>
              <a:gd name="connsiteY3-18" fmla="*/ 1930398 h 1930398"/>
              <a:gd name="connsiteX4-19" fmla="*/ 1372229 w 4093320"/>
              <a:gd name="connsiteY4-20" fmla="*/ 1929352 h 1930398"/>
              <a:gd name="connsiteX5-21" fmla="*/ 0 w 4093320"/>
              <a:gd name="connsiteY5-22" fmla="*/ 1930398 h 1930398"/>
              <a:gd name="connsiteX6" fmla="*/ 0 w 4093320"/>
              <a:gd name="connsiteY6" fmla="*/ 31706 h 1930398"/>
              <a:gd name="connsiteX0-23" fmla="*/ 0 w 4093320"/>
              <a:gd name="connsiteY0-24" fmla="*/ 31706 h 1930398"/>
              <a:gd name="connsiteX1-25" fmla="*/ 1414512 w 4093320"/>
              <a:gd name="connsiteY1-26" fmla="*/ 0 h 1930398"/>
              <a:gd name="connsiteX2-27" fmla="*/ 4093320 w 4093320"/>
              <a:gd name="connsiteY2-28" fmla="*/ 31706 h 1930398"/>
              <a:gd name="connsiteX3-29" fmla="*/ 4093320 w 4093320"/>
              <a:gd name="connsiteY3-30" fmla="*/ 1930398 h 1930398"/>
              <a:gd name="connsiteX4-31" fmla="*/ 1372229 w 4093320"/>
              <a:gd name="connsiteY4-32" fmla="*/ 1929352 h 1930398"/>
              <a:gd name="connsiteX5-33" fmla="*/ 0 w 4093320"/>
              <a:gd name="connsiteY5-34" fmla="*/ 31706 h 1930398"/>
              <a:gd name="connsiteX0-35" fmla="*/ 0 w 2721091"/>
              <a:gd name="connsiteY0-36" fmla="*/ 1929352 h 1930398"/>
              <a:gd name="connsiteX1-37" fmla="*/ 42283 w 2721091"/>
              <a:gd name="connsiteY1-38" fmla="*/ 0 h 1930398"/>
              <a:gd name="connsiteX2-39" fmla="*/ 2721091 w 2721091"/>
              <a:gd name="connsiteY2-40" fmla="*/ 31706 h 1930398"/>
              <a:gd name="connsiteX3-41" fmla="*/ 2721091 w 2721091"/>
              <a:gd name="connsiteY3-42" fmla="*/ 1930398 h 1930398"/>
              <a:gd name="connsiteX4-43" fmla="*/ 0 w 2721091"/>
              <a:gd name="connsiteY4-44" fmla="*/ 1929352 h 1930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1091" h="1930398">
                <a:moveTo>
                  <a:pt x="0" y="1929352"/>
                </a:moveTo>
                <a:lnTo>
                  <a:pt x="42283" y="0"/>
                </a:lnTo>
                <a:lnTo>
                  <a:pt x="2721091" y="31706"/>
                </a:lnTo>
                <a:lnTo>
                  <a:pt x="2721091" y="1930398"/>
                </a:lnTo>
                <a:lnTo>
                  <a:pt x="0" y="1929352"/>
                </a:lnTo>
                <a:close/>
              </a:path>
            </a:pathLst>
          </a:custGeom>
          <a:gradFill flip="none" rotWithShape="1">
            <a:gsLst>
              <a:gs pos="0">
                <a:schemeClr val="tx1">
                  <a:alpha val="30000"/>
                </a:schemeClr>
              </a:gs>
              <a:gs pos="100000">
                <a:srgbClr val="F2F2F2">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nvGrpSpPr>
          <p:cNvPr id="6" name="组合 5"/>
          <p:cNvGrpSpPr/>
          <p:nvPr/>
        </p:nvGrpSpPr>
        <p:grpSpPr>
          <a:xfrm>
            <a:off x="921544" y="1422060"/>
            <a:ext cx="1443719" cy="1443719"/>
            <a:chOff x="6666139" y="4441370"/>
            <a:chExt cx="1060677" cy="1060677"/>
          </a:xfrm>
        </p:grpSpPr>
        <p:sp>
          <p:nvSpPr>
            <p:cNvPr id="7" name="椭圆 6"/>
            <p:cNvSpPr/>
            <p:nvPr/>
          </p:nvSpPr>
          <p:spPr>
            <a:xfrm>
              <a:off x="6666139" y="4441370"/>
              <a:ext cx="1060677" cy="1060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8" name="饼形 2"/>
            <p:cNvSpPr/>
            <p:nvPr/>
          </p:nvSpPr>
          <p:spPr>
            <a:xfrm>
              <a:off x="6666139" y="4441370"/>
              <a:ext cx="1060677" cy="1060677"/>
            </a:xfrm>
            <a:prstGeom prst="pie">
              <a:avLst>
                <a:gd name="adj1" fmla="val 8808659"/>
                <a:gd name="adj2" fmla="val 16200000"/>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9" name="椭圆 8"/>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10" name="组合 9"/>
          <p:cNvGrpSpPr/>
          <p:nvPr/>
        </p:nvGrpSpPr>
        <p:grpSpPr>
          <a:xfrm>
            <a:off x="2827250" y="1422060"/>
            <a:ext cx="1443719" cy="1443719"/>
            <a:chOff x="6666139" y="4441370"/>
            <a:chExt cx="1060677" cy="1060677"/>
          </a:xfrm>
        </p:grpSpPr>
        <p:sp>
          <p:nvSpPr>
            <p:cNvPr id="11" name="椭圆 10"/>
            <p:cNvSpPr/>
            <p:nvPr/>
          </p:nvSpPr>
          <p:spPr>
            <a:xfrm>
              <a:off x="6666139" y="4441370"/>
              <a:ext cx="1060677" cy="1060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2" name="饼形 7"/>
            <p:cNvSpPr/>
            <p:nvPr/>
          </p:nvSpPr>
          <p:spPr>
            <a:xfrm>
              <a:off x="6666139" y="4441370"/>
              <a:ext cx="1060677" cy="1060677"/>
            </a:xfrm>
            <a:prstGeom prst="pie">
              <a:avLst>
                <a:gd name="adj1" fmla="val 5462313"/>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3" name="椭圆 12"/>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14" name="组合 13"/>
          <p:cNvGrpSpPr/>
          <p:nvPr/>
        </p:nvGrpSpPr>
        <p:grpSpPr>
          <a:xfrm>
            <a:off x="4732957" y="1422060"/>
            <a:ext cx="1443719" cy="1443719"/>
            <a:chOff x="6666139" y="4441370"/>
            <a:chExt cx="1060677" cy="1060677"/>
          </a:xfrm>
        </p:grpSpPr>
        <p:sp>
          <p:nvSpPr>
            <p:cNvPr id="15" name="椭圆 14"/>
            <p:cNvSpPr/>
            <p:nvPr/>
          </p:nvSpPr>
          <p:spPr>
            <a:xfrm>
              <a:off x="6666139" y="4441370"/>
              <a:ext cx="1060677" cy="1060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6" name="饼形 11"/>
            <p:cNvSpPr/>
            <p:nvPr/>
          </p:nvSpPr>
          <p:spPr>
            <a:xfrm>
              <a:off x="6666139" y="4441370"/>
              <a:ext cx="1060677" cy="1060677"/>
            </a:xfrm>
            <a:prstGeom prst="pie">
              <a:avLst>
                <a:gd name="adj1" fmla="val 4106921"/>
                <a:gd name="adj2" fmla="val 16200000"/>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17" name="椭圆 16"/>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18" name="组合 17"/>
          <p:cNvGrpSpPr/>
          <p:nvPr/>
        </p:nvGrpSpPr>
        <p:grpSpPr>
          <a:xfrm>
            <a:off x="6638664" y="1422060"/>
            <a:ext cx="1443719" cy="1443719"/>
            <a:chOff x="6666139" y="4441370"/>
            <a:chExt cx="1060677" cy="1060677"/>
          </a:xfrm>
        </p:grpSpPr>
        <p:sp>
          <p:nvSpPr>
            <p:cNvPr id="19" name="椭圆 18"/>
            <p:cNvSpPr/>
            <p:nvPr/>
          </p:nvSpPr>
          <p:spPr>
            <a:xfrm>
              <a:off x="6666139" y="4441370"/>
              <a:ext cx="1060677" cy="10606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0" name="饼形 15"/>
            <p:cNvSpPr/>
            <p:nvPr/>
          </p:nvSpPr>
          <p:spPr>
            <a:xfrm>
              <a:off x="6666139" y="4441370"/>
              <a:ext cx="1060677" cy="1060677"/>
            </a:xfrm>
            <a:prstGeom prst="pie">
              <a:avLst>
                <a:gd name="adj1" fmla="val 16962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sp>
          <p:nvSpPr>
            <p:cNvPr id="21" name="椭圆 20"/>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方正黑体简体" panose="02010601030101010101" pitchFamily="2" charset="-122"/>
                <a:ea typeface="方正黑体简体" panose="02010601030101010101" pitchFamily="2" charset="-122"/>
                <a:cs typeface="+mn-ea"/>
                <a:sym typeface="+mn-lt"/>
              </a:endParaRPr>
            </a:p>
          </p:txBody>
        </p:sp>
      </p:grpSp>
      <p:grpSp>
        <p:nvGrpSpPr>
          <p:cNvPr id="22" name="组合 21"/>
          <p:cNvGrpSpPr/>
          <p:nvPr/>
        </p:nvGrpSpPr>
        <p:grpSpPr>
          <a:xfrm>
            <a:off x="921544" y="3296611"/>
            <a:ext cx="1818596" cy="855399"/>
            <a:chOff x="1389171" y="5016378"/>
            <a:chExt cx="2424794" cy="1140532"/>
          </a:xfrm>
        </p:grpSpPr>
        <p:sp>
          <p:nvSpPr>
            <p:cNvPr id="23" name="矩形 22"/>
            <p:cNvSpPr/>
            <p:nvPr/>
          </p:nvSpPr>
          <p:spPr>
            <a:xfrm>
              <a:off x="1389171" y="5369002"/>
              <a:ext cx="242479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perform presentations on a projector or computer and print out a presentation to make it into film</a:t>
              </a:r>
            </a:p>
          </p:txBody>
        </p:sp>
        <p:sp>
          <p:nvSpPr>
            <p:cNvPr id="24" name="矩形 23"/>
            <p:cNvSpPr/>
            <p:nvPr/>
          </p:nvSpPr>
          <p:spPr>
            <a:xfrm>
              <a:off x="1480582" y="5016378"/>
              <a:ext cx="2241974" cy="4282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grpSp>
      <p:grpSp>
        <p:nvGrpSpPr>
          <p:cNvPr id="25" name="组合 24"/>
          <p:cNvGrpSpPr/>
          <p:nvPr/>
        </p:nvGrpSpPr>
        <p:grpSpPr>
          <a:xfrm>
            <a:off x="2827250" y="3296611"/>
            <a:ext cx="1818596" cy="855399"/>
            <a:chOff x="1389171" y="5016378"/>
            <a:chExt cx="2424794" cy="1140532"/>
          </a:xfrm>
        </p:grpSpPr>
        <p:sp>
          <p:nvSpPr>
            <p:cNvPr id="26" name="矩形 25"/>
            <p:cNvSpPr/>
            <p:nvPr/>
          </p:nvSpPr>
          <p:spPr>
            <a:xfrm>
              <a:off x="1389171" y="5369002"/>
              <a:ext cx="242479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perform presentations on a projector or computer and print out a presentation to make it into film</a:t>
              </a:r>
            </a:p>
          </p:txBody>
        </p:sp>
        <p:sp>
          <p:nvSpPr>
            <p:cNvPr id="27" name="矩形 26"/>
            <p:cNvSpPr/>
            <p:nvPr/>
          </p:nvSpPr>
          <p:spPr>
            <a:xfrm>
              <a:off x="1480582" y="5016378"/>
              <a:ext cx="2241974" cy="4282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grpSp>
      <p:grpSp>
        <p:nvGrpSpPr>
          <p:cNvPr id="28" name="组合 27"/>
          <p:cNvGrpSpPr/>
          <p:nvPr/>
        </p:nvGrpSpPr>
        <p:grpSpPr>
          <a:xfrm>
            <a:off x="4732957" y="3296611"/>
            <a:ext cx="1818596" cy="855399"/>
            <a:chOff x="1389171" y="5016378"/>
            <a:chExt cx="2424794" cy="1140532"/>
          </a:xfrm>
        </p:grpSpPr>
        <p:sp>
          <p:nvSpPr>
            <p:cNvPr id="29" name="矩形 28"/>
            <p:cNvSpPr/>
            <p:nvPr/>
          </p:nvSpPr>
          <p:spPr>
            <a:xfrm>
              <a:off x="1389171" y="5369002"/>
              <a:ext cx="242479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perform presentations on a projector or computer and print out a presentation to make it into film</a:t>
              </a:r>
            </a:p>
          </p:txBody>
        </p:sp>
        <p:sp>
          <p:nvSpPr>
            <p:cNvPr id="30" name="矩形 29"/>
            <p:cNvSpPr/>
            <p:nvPr/>
          </p:nvSpPr>
          <p:spPr>
            <a:xfrm>
              <a:off x="1480582" y="5016378"/>
              <a:ext cx="2241974" cy="41857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grpSp>
      <p:grpSp>
        <p:nvGrpSpPr>
          <p:cNvPr id="31" name="组合 30"/>
          <p:cNvGrpSpPr/>
          <p:nvPr/>
        </p:nvGrpSpPr>
        <p:grpSpPr>
          <a:xfrm>
            <a:off x="6638663" y="3296611"/>
            <a:ext cx="1818596" cy="855399"/>
            <a:chOff x="1389171" y="5016378"/>
            <a:chExt cx="2424794" cy="1140532"/>
          </a:xfrm>
        </p:grpSpPr>
        <p:sp>
          <p:nvSpPr>
            <p:cNvPr id="32" name="矩形 31"/>
            <p:cNvSpPr/>
            <p:nvPr/>
          </p:nvSpPr>
          <p:spPr>
            <a:xfrm>
              <a:off x="1389171" y="5369002"/>
              <a:ext cx="2424794" cy="78790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00" dirty="0">
                  <a:solidFill>
                    <a:schemeClr val="bg1">
                      <a:lumMod val="50000"/>
                    </a:schemeClr>
                  </a:solidFill>
                  <a:latin typeface="方正黑体简体" panose="02010601030101010101" pitchFamily="2" charset="-122"/>
                  <a:ea typeface="方正黑体简体" panose="02010601030101010101" pitchFamily="2" charset="-122"/>
                  <a:cs typeface="+mn-ea"/>
                  <a:sym typeface="+mn-lt"/>
                </a:rPr>
                <a:t>Users can perform presentations on a projector or computer and print out a presentation to make it into film</a:t>
              </a:r>
            </a:p>
          </p:txBody>
        </p:sp>
        <p:sp>
          <p:nvSpPr>
            <p:cNvPr id="33" name="矩形 32"/>
            <p:cNvSpPr/>
            <p:nvPr/>
          </p:nvSpPr>
          <p:spPr>
            <a:xfrm>
              <a:off x="1480582" y="5016378"/>
              <a:ext cx="2241974" cy="41857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rgbClr val="123E61"/>
                  </a:solidFill>
                  <a:latin typeface="方正黑体简体" panose="02010601030101010101" pitchFamily="2" charset="-122"/>
                  <a:ea typeface="方正黑体简体" panose="02010601030101010101" pitchFamily="2" charset="-122"/>
                  <a:cs typeface="+mn-ea"/>
                  <a:sym typeface="+mn-lt"/>
                </a:rPr>
                <a:t>Title Text add</a:t>
              </a:r>
            </a:p>
          </p:txBody>
        </p:sp>
      </p:grpSp>
      <p:sp>
        <p:nvSpPr>
          <p:cNvPr id="34" name="矩形 33"/>
          <p:cNvSpPr/>
          <p:nvPr/>
        </p:nvSpPr>
        <p:spPr>
          <a:xfrm>
            <a:off x="1105001" y="1887696"/>
            <a:ext cx="1085826" cy="49911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rgbClr val="123E61"/>
                </a:solidFill>
                <a:latin typeface="方正黑体简体" panose="02010601030101010101" pitchFamily="2" charset="-122"/>
                <a:ea typeface="方正黑体简体" panose="02010601030101010101" pitchFamily="2" charset="-122"/>
                <a:cs typeface="+mn-ea"/>
                <a:sym typeface="+mn-lt"/>
              </a:rPr>
              <a:t>40%</a:t>
            </a:r>
            <a:endParaRPr lang="zh-CN" altLang="en-US" sz="2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5" name="矩形 34"/>
          <p:cNvSpPr/>
          <p:nvPr/>
        </p:nvSpPr>
        <p:spPr>
          <a:xfrm>
            <a:off x="2990569" y="1887696"/>
            <a:ext cx="1085826" cy="49911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rgbClr val="123E61"/>
                </a:solidFill>
                <a:latin typeface="方正黑体简体" panose="02010601030101010101" pitchFamily="2" charset="-122"/>
                <a:ea typeface="方正黑体简体" panose="02010601030101010101" pitchFamily="2" charset="-122"/>
                <a:cs typeface="+mn-ea"/>
                <a:sym typeface="+mn-lt"/>
              </a:rPr>
              <a:t>50%</a:t>
            </a:r>
            <a:endParaRPr lang="zh-CN" altLang="en-US" sz="2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6" name="矩形 35"/>
          <p:cNvSpPr/>
          <p:nvPr/>
        </p:nvSpPr>
        <p:spPr>
          <a:xfrm>
            <a:off x="4905332" y="1887696"/>
            <a:ext cx="1085826" cy="49911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rgbClr val="123E61"/>
                </a:solidFill>
                <a:latin typeface="方正黑体简体" panose="02010601030101010101" pitchFamily="2" charset="-122"/>
                <a:ea typeface="方正黑体简体" panose="02010601030101010101" pitchFamily="2" charset="-122"/>
                <a:cs typeface="+mn-ea"/>
                <a:sym typeface="+mn-lt"/>
              </a:rPr>
              <a:t>55%</a:t>
            </a:r>
            <a:endParaRPr lang="zh-CN" altLang="en-US" sz="2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
        <p:nvSpPr>
          <p:cNvPr id="37" name="矩形 36"/>
          <p:cNvSpPr/>
          <p:nvPr/>
        </p:nvSpPr>
        <p:spPr>
          <a:xfrm>
            <a:off x="6824499" y="1887696"/>
            <a:ext cx="1085826" cy="49911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rgbClr val="123E61"/>
                </a:solidFill>
                <a:latin typeface="方正黑体简体" panose="02010601030101010101" pitchFamily="2" charset="-122"/>
                <a:ea typeface="方正黑体简体" panose="02010601030101010101" pitchFamily="2" charset="-122"/>
                <a:cs typeface="+mn-ea"/>
                <a:sym typeface="+mn-lt"/>
              </a:rPr>
              <a:t>75%</a:t>
            </a:r>
            <a:endParaRPr lang="zh-CN" altLang="en-US" sz="2400" b="1" dirty="0">
              <a:solidFill>
                <a:srgbClr val="123E61"/>
              </a:solidFill>
              <a:latin typeface="方正黑体简体" panose="02010601030101010101" pitchFamily="2" charset="-122"/>
              <a:ea typeface="方正黑体简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3"/>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3"/>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3"/>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3"/>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TitleSubTitle"/>
  <p:tag name="MH" val="2017072715431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727154056"/>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727154310"/>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727154056"/>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707271540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7154056"/>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7154056"/>
  <p:tag name="MH_LIBRARY" val="GRAPHIC"/>
  <p:tag name="MH_TYPE" val="SubTitle"/>
  <p:tag name="MH_ORDER" val="3"/>
</p:tagLst>
</file>

<file path=ppt/theme/theme1.xml><?xml version="1.0" encoding="utf-8"?>
<a:theme xmlns:a="http://schemas.openxmlformats.org/drawingml/2006/main" name="www.freeppt7.com-Best powerpoint templates free download-slideshow">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kv3jvsqy">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1950</Words>
  <Application>Microsoft Office PowerPoint</Application>
  <PresentationFormat>自定义</PresentationFormat>
  <Paragraphs>223</Paragraphs>
  <Slides>24</Slides>
  <Notes>24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FZHei-B01S</vt:lpstr>
      <vt:lpstr>FZZhengHeiS-R-GB</vt:lpstr>
      <vt:lpstr>Lato Hairline</vt:lpstr>
      <vt:lpstr>Lato Light</vt:lpstr>
      <vt:lpstr>Lato Regular</vt:lpstr>
      <vt:lpstr>Meiryo</vt:lpstr>
      <vt:lpstr>等线</vt:lpstr>
      <vt:lpstr>方正黑体简体</vt:lpstr>
      <vt:lpstr>华文细黑</vt:lpstr>
      <vt:lpstr>宋体</vt:lpstr>
      <vt:lpstr>微软雅黑</vt:lpstr>
      <vt:lpstr>Arial</vt:lpstr>
      <vt:lpstr>Calibri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宇 之灵</cp:lastModifiedBy>
  <cp:revision>210</cp:revision>
  <dcterms:created xsi:type="dcterms:W3CDTF">2017-04-06T01:11:00Z</dcterms:created>
  <dcterms:modified xsi:type="dcterms:W3CDTF">2018-10-18T01:50:52Z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