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1" r:id="rId3"/>
    <p:sldId id="277" r:id="rId4"/>
    <p:sldId id="269" r:id="rId5"/>
    <p:sldId id="271" r:id="rId6"/>
    <p:sldId id="272" r:id="rId7"/>
    <p:sldId id="275" r:id="rId8"/>
    <p:sldId id="276" r:id="rId9"/>
    <p:sldId id="279" r:id="rId10"/>
    <p:sldId id="283" r:id="rId11"/>
    <p:sldId id="288" r:id="rId12"/>
    <p:sldId id="290" r:id="rId13"/>
    <p:sldId id="291" r:id="rId14"/>
    <p:sldId id="294" r:id="rId15"/>
    <p:sldId id="295" r:id="rId16"/>
    <p:sldId id="298" r:id="rId17"/>
    <p:sldId id="303" r:id="rId18"/>
    <p:sldId id="304" r:id="rId19"/>
    <p:sldId id="305" r:id="rId20"/>
    <p:sldId id="306" r:id="rId21"/>
    <p:sldId id="308" r:id="rId22"/>
    <p:sldId id="311" r:id="rId23"/>
    <p:sldId id="312" r:id="rId24"/>
    <p:sldId id="314" r:id="rId25"/>
    <p:sldId id="316" r:id="rId26"/>
    <p:sldId id="317" r:id="rId27"/>
    <p:sldId id="319" r:id="rId28"/>
    <p:sldId id="322" r:id="rId29"/>
    <p:sldId id="337" r:id="rId30"/>
    <p:sldId id="328" r:id="rId31"/>
    <p:sldId id="336" r:id="rId32"/>
    <p:sldId id="313" r:id="rId33"/>
  </p:sldIdLst>
  <p:sldSz cx="9721850" cy="6858000"/>
  <p:notesSz cx="6858000" cy="9144000"/>
  <p:embeddedFontLst>
    <p:embeddedFont>
      <p:font typeface="Dotum" panose="020B0600000101010101" pitchFamily="34" charset="-127"/>
      <p:regular r:id="rId36"/>
    </p:embeddedFont>
    <p:embeddedFont>
      <p:font typeface="Malgun Gothic" panose="020B0503020000020004" pitchFamily="34" charset="-127"/>
      <p:regular r:id="rId37"/>
      <p:bold r:id="rId38"/>
    </p:embeddedFont>
    <p:embeddedFont>
      <p:font typeface="Meiryo" panose="020B0604030504040204" pitchFamily="34" charset="-128"/>
      <p:regular r:id="rId39"/>
      <p:bold r:id="rId40"/>
      <p:italic r:id="rId41"/>
      <p:boldItalic r:id="rId42"/>
    </p:embeddedFont>
    <p:embeddedFont>
      <p:font typeface="方正超粗黑简体" panose="02010609030101010101" pitchFamily="65" charset="-122"/>
      <p:regular r:id="rId43"/>
    </p:embeddedFont>
    <p:embeddedFont>
      <p:font typeface="华文细黑" panose="02010600040101010101" pitchFamily="2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Arial Black" panose="020B0A04020102020204" pitchFamily="34" charset="0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FF9933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660"/>
  </p:normalViewPr>
  <p:slideViewPr>
    <p:cSldViewPr>
      <p:cViewPr varScale="1">
        <p:scale>
          <a:sx n="108" d="100"/>
          <a:sy n="108" d="100"/>
        </p:scale>
        <p:origin x="1416" y="102"/>
      </p:cViewPr>
      <p:guideLst>
        <p:guide orient="horz" pos="2160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196885-9C4E-4C19-BFAF-54E636A6B0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685800"/>
            <a:ext cx="4860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1425" y="1143000"/>
            <a:ext cx="437515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32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3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74638"/>
            <a:ext cx="87503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600200"/>
            <a:ext cx="8750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041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华文细黑" pitchFamily="2" charset="-122"/>
          <a:ea typeface="华文细黑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华文细黑" pitchFamily="2" charset="-122"/>
          <a:ea typeface="华文细黑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WordArt 48">
            <a:extLst>
              <a:ext uri="{FF2B5EF4-FFF2-40B4-BE49-F238E27FC236}">
                <a16:creationId xmlns:a16="http://schemas.microsoft.com/office/drawing/2014/main" id="{FFDAECCF-B2C4-470B-917E-03F4BE3764AB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836738" y="4365625"/>
            <a:ext cx="4968875" cy="1200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gradFill rotWithShape="1">
                  <a:gsLst>
                    <a:gs pos="0">
                      <a:srgbClr val="FFFF99">
                        <a:alpha val="89999"/>
                      </a:srgbClr>
                    </a:gs>
                    <a:gs pos="50000">
                      <a:srgbClr val="FFFF00"/>
                    </a:gs>
                    <a:gs pos="100000">
                      <a:srgbClr val="FFFF99">
                        <a:alpha val="89999"/>
                      </a:srgbClr>
                    </a:gs>
                  </a:gsLst>
                  <a:lin ang="2700000" scaled="1"/>
                </a:gradFill>
                <a:latin typeface="方正超粗黑简体"/>
              </a:rPr>
              <a:t>315</a:t>
            </a:r>
            <a:r>
              <a:rPr lang="zh-CN" altLang="en-US" sz="3600" kern="10" dirty="0">
                <a:gradFill rotWithShape="1">
                  <a:gsLst>
                    <a:gs pos="0">
                      <a:srgbClr val="FFFF99">
                        <a:alpha val="89999"/>
                      </a:srgbClr>
                    </a:gs>
                    <a:gs pos="50000">
                      <a:srgbClr val="FFFF00"/>
                    </a:gs>
                    <a:gs pos="100000">
                      <a:srgbClr val="FFFF99">
                        <a:alpha val="89999"/>
                      </a:srgbClr>
                    </a:gs>
                  </a:gsLst>
                  <a:lin ang="2700000" scaled="1"/>
                </a:gradFill>
                <a:latin typeface="方正超粗黑简体"/>
              </a:rPr>
              <a:t>Report on consumption and service work</a:t>
            </a:r>
          </a:p>
          <a:p>
            <a:pPr algn="ctr">
              <a:defRPr/>
            </a:pPr>
            <a:r>
              <a:rPr lang="en-US" altLang="zh-CN" sz="3600" kern="10" dirty="0" err="1">
                <a:gradFill rotWithShape="1">
                  <a:gsLst>
                    <a:gs pos="0">
                      <a:srgbClr val="FFFF99">
                        <a:alpha val="89999"/>
                      </a:srgbClr>
                    </a:gs>
                    <a:gs pos="50000">
                      <a:srgbClr val="FFFF00"/>
                    </a:gs>
                    <a:gs pos="100000">
                      <a:srgbClr val="FFFF99">
                        <a:alpha val="89999"/>
                      </a:srgbClr>
                    </a:gs>
                  </a:gsLst>
                  <a:lin ang="2700000" scaled="1"/>
                </a:gradFill>
                <a:latin typeface="方正超粗黑简体"/>
              </a:rPr>
              <a:t>Powerpoint</a:t>
            </a:r>
            <a:r>
              <a:rPr lang="en-US" altLang="zh-CN" sz="3600" kern="10" dirty="0">
                <a:gradFill rotWithShape="1">
                  <a:gsLst>
                    <a:gs pos="0">
                      <a:srgbClr val="FFFF99">
                        <a:alpha val="89999"/>
                      </a:srgbClr>
                    </a:gs>
                    <a:gs pos="50000">
                      <a:srgbClr val="FFFF00"/>
                    </a:gs>
                    <a:gs pos="100000">
                      <a:srgbClr val="FFFF99">
                        <a:alpha val="89999"/>
                      </a:srgbClr>
                    </a:gs>
                  </a:gsLst>
                  <a:lin ang="2700000" scaled="1"/>
                </a:gradFill>
                <a:latin typeface="方正超粗黑简体"/>
              </a:rPr>
              <a:t> </a:t>
            </a:r>
            <a:r>
              <a:rPr lang="zh-CN" altLang="en-US" sz="3600" kern="10" dirty="0">
                <a:gradFill rotWithShape="1">
                  <a:gsLst>
                    <a:gs pos="0">
                      <a:srgbClr val="FFFF99">
                        <a:alpha val="89999"/>
                      </a:srgbClr>
                    </a:gs>
                    <a:gs pos="50000">
                      <a:srgbClr val="FFFF00"/>
                    </a:gs>
                    <a:gs pos="100000">
                      <a:srgbClr val="FFFF99">
                        <a:alpha val="89999"/>
                      </a:srgbClr>
                    </a:gs>
                  </a:gsLst>
                  <a:lin ang="2700000" scaled="1"/>
                </a:gradFill>
                <a:latin typeface="方正超粗黑简体"/>
              </a:rPr>
              <a:t>Template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E401FEEB-E482-48C3-AAF0-4C31A2A7F6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4488" y="1741488"/>
            <a:ext cx="5846762" cy="449580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263ECD43-2C70-40C1-A981-EE2A5E3382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413" y="2351088"/>
            <a:ext cx="429418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>
                <a:solidFill>
                  <a:schemeClr val="bg1"/>
                </a:solidFill>
                <a:ea typeface="宋体" charset="-122"/>
              </a:rPr>
              <a:t>ADD Your Text</a:t>
            </a: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3D57A770-4A39-4671-BF22-72856917176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413" y="3494088"/>
            <a:ext cx="429418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>
                <a:solidFill>
                  <a:schemeClr val="bg1"/>
                </a:solidFill>
                <a:ea typeface="宋体" charset="-122"/>
              </a:rPr>
              <a:t>ADD Your Text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5DD301C-D42B-49F3-BF07-E5A6DF03E9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6413" y="4637088"/>
            <a:ext cx="429418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>
                <a:solidFill>
                  <a:schemeClr val="bg1"/>
                </a:solidFill>
                <a:ea typeface="宋体" charset="-122"/>
              </a:rPr>
              <a:t>ADD Your Text</a:t>
            </a:r>
          </a:p>
        </p:txBody>
      </p:sp>
      <p:grpSp>
        <p:nvGrpSpPr>
          <p:cNvPr id="10246" name="Group 7">
            <a:extLst>
              <a:ext uri="{FF2B5EF4-FFF2-40B4-BE49-F238E27FC236}">
                <a16:creationId xmlns:a16="http://schemas.microsoft.com/office/drawing/2014/main" id="{34ACA283-FE39-4FA8-B227-4DA642E9CB3F}"/>
              </a:ext>
            </a:extLst>
          </p:cNvPr>
          <p:cNvGrpSpPr>
            <a:grpSpLocks/>
          </p:cNvGrpSpPr>
          <p:nvPr/>
        </p:nvGrpSpPr>
        <p:grpSpPr bwMode="auto">
          <a:xfrm>
            <a:off x="6826250" y="2351088"/>
            <a:ext cx="2430463" cy="3309937"/>
            <a:chOff x="528" y="1392"/>
            <a:chExt cx="1158" cy="2085"/>
          </a:xfrm>
        </p:grpSpPr>
        <p:sp>
          <p:nvSpPr>
            <p:cNvPr id="10279" name="AutoShape 8">
              <a:extLst>
                <a:ext uri="{FF2B5EF4-FFF2-40B4-BE49-F238E27FC236}">
                  <a16:creationId xmlns:a16="http://schemas.microsoft.com/office/drawing/2014/main" id="{1DF7458A-18D1-4CED-A214-99FD4AF15C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80" name="AutoShape 9">
              <a:extLst>
                <a:ext uri="{FF2B5EF4-FFF2-40B4-BE49-F238E27FC236}">
                  <a16:creationId xmlns:a16="http://schemas.microsoft.com/office/drawing/2014/main" id="{E46DE54C-1697-4817-A86F-3816FACA32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0247" name="Text Box 10">
            <a:extLst>
              <a:ext uri="{FF2B5EF4-FFF2-40B4-BE49-F238E27FC236}">
                <a16:creationId xmlns:a16="http://schemas.microsoft.com/office/drawing/2014/main" id="{550E453A-6614-4596-A3BA-4876909755A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150100" y="3232150"/>
            <a:ext cx="186213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solidFill>
                  <a:schemeClr val="bg1"/>
                </a:solidFill>
              </a:rPr>
              <a:t>Theme Gallery is a design Digital Content and Contents Mall developed by Guild Design Inc.</a:t>
            </a:r>
          </a:p>
        </p:txBody>
      </p:sp>
      <p:grpSp>
        <p:nvGrpSpPr>
          <p:cNvPr id="10248" name="Group 11">
            <a:extLst>
              <a:ext uri="{FF2B5EF4-FFF2-40B4-BE49-F238E27FC236}">
                <a16:creationId xmlns:a16="http://schemas.microsoft.com/office/drawing/2014/main" id="{683DD018-EFC1-40D1-B897-8EE4C5A6E3F8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2579688"/>
            <a:ext cx="582612" cy="512762"/>
            <a:chOff x="5088" y="240"/>
            <a:chExt cx="384" cy="384"/>
          </a:xfrm>
        </p:grpSpPr>
        <p:sp>
          <p:nvSpPr>
            <p:cNvPr id="10270" name="Oval 12">
              <a:extLst>
                <a:ext uri="{FF2B5EF4-FFF2-40B4-BE49-F238E27FC236}">
                  <a16:creationId xmlns:a16="http://schemas.microsoft.com/office/drawing/2014/main" id="{7327DADE-DAE1-46CC-A973-A44C43510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1" name="Oval 13">
              <a:extLst>
                <a:ext uri="{FF2B5EF4-FFF2-40B4-BE49-F238E27FC236}">
                  <a16:creationId xmlns:a16="http://schemas.microsoft.com/office/drawing/2014/main" id="{6DAA9DEB-C04D-4631-8212-B8D29538B44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2" name="Oval 14">
              <a:extLst>
                <a:ext uri="{FF2B5EF4-FFF2-40B4-BE49-F238E27FC236}">
                  <a16:creationId xmlns:a16="http://schemas.microsoft.com/office/drawing/2014/main" id="{966CB8FB-F2D3-4497-87A9-D659190BA35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3" name="Oval 15">
              <a:extLst>
                <a:ext uri="{FF2B5EF4-FFF2-40B4-BE49-F238E27FC236}">
                  <a16:creationId xmlns:a16="http://schemas.microsoft.com/office/drawing/2014/main" id="{84B16036-B03D-482B-AE87-555A047F85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4" name="Oval 16">
              <a:extLst>
                <a:ext uri="{FF2B5EF4-FFF2-40B4-BE49-F238E27FC236}">
                  <a16:creationId xmlns:a16="http://schemas.microsoft.com/office/drawing/2014/main" id="{59C6AC25-5FC6-41E4-96F5-8753B651B71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5" name="Oval 17">
              <a:extLst>
                <a:ext uri="{FF2B5EF4-FFF2-40B4-BE49-F238E27FC236}">
                  <a16:creationId xmlns:a16="http://schemas.microsoft.com/office/drawing/2014/main" id="{C09F52D4-9C17-4502-9340-BEB468E9EF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6" name="Oval 18">
              <a:extLst>
                <a:ext uri="{FF2B5EF4-FFF2-40B4-BE49-F238E27FC236}">
                  <a16:creationId xmlns:a16="http://schemas.microsoft.com/office/drawing/2014/main" id="{25A72DC8-03D6-458C-A049-E3E7DDADB3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7" name="Oval 19">
              <a:extLst>
                <a:ext uri="{FF2B5EF4-FFF2-40B4-BE49-F238E27FC236}">
                  <a16:creationId xmlns:a16="http://schemas.microsoft.com/office/drawing/2014/main" id="{F2227A52-4CC8-4FFA-93EF-BA1A25B51A2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78" name="Oval 20">
              <a:extLst>
                <a:ext uri="{FF2B5EF4-FFF2-40B4-BE49-F238E27FC236}">
                  <a16:creationId xmlns:a16="http://schemas.microsoft.com/office/drawing/2014/main" id="{BDF673EE-C108-481A-B9FD-531BE00886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49" name="Group 21">
            <a:extLst>
              <a:ext uri="{FF2B5EF4-FFF2-40B4-BE49-F238E27FC236}">
                <a16:creationId xmlns:a16="http://schemas.microsoft.com/office/drawing/2014/main" id="{A9CB1E7F-3090-4CCB-B676-77C94671F80A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3722688"/>
            <a:ext cx="582612" cy="512762"/>
            <a:chOff x="5088" y="240"/>
            <a:chExt cx="384" cy="384"/>
          </a:xfrm>
        </p:grpSpPr>
        <p:sp>
          <p:nvSpPr>
            <p:cNvPr id="10261" name="Oval 22">
              <a:extLst>
                <a:ext uri="{FF2B5EF4-FFF2-40B4-BE49-F238E27FC236}">
                  <a16:creationId xmlns:a16="http://schemas.microsoft.com/office/drawing/2014/main" id="{889C06C1-B6BE-4533-906F-C34A06A6D8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2" name="Oval 23">
              <a:extLst>
                <a:ext uri="{FF2B5EF4-FFF2-40B4-BE49-F238E27FC236}">
                  <a16:creationId xmlns:a16="http://schemas.microsoft.com/office/drawing/2014/main" id="{E1CB6C3B-7B0A-49E0-8AEB-D52F867D80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3" name="Oval 24">
              <a:extLst>
                <a:ext uri="{FF2B5EF4-FFF2-40B4-BE49-F238E27FC236}">
                  <a16:creationId xmlns:a16="http://schemas.microsoft.com/office/drawing/2014/main" id="{9FD69CC2-3F24-4184-B76F-F9A3C71A632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4" name="Oval 25">
              <a:extLst>
                <a:ext uri="{FF2B5EF4-FFF2-40B4-BE49-F238E27FC236}">
                  <a16:creationId xmlns:a16="http://schemas.microsoft.com/office/drawing/2014/main" id="{B465A279-CE8A-4BBD-8308-E313AF24C5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5" name="Oval 26">
              <a:extLst>
                <a:ext uri="{FF2B5EF4-FFF2-40B4-BE49-F238E27FC236}">
                  <a16:creationId xmlns:a16="http://schemas.microsoft.com/office/drawing/2014/main" id="{6F685F0F-5FA4-4E82-B8B6-2F6B14A16E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6" name="Oval 27">
              <a:extLst>
                <a:ext uri="{FF2B5EF4-FFF2-40B4-BE49-F238E27FC236}">
                  <a16:creationId xmlns:a16="http://schemas.microsoft.com/office/drawing/2014/main" id="{221D18ED-9AAC-4995-825F-BAFCA0053E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7" name="Oval 28">
              <a:extLst>
                <a:ext uri="{FF2B5EF4-FFF2-40B4-BE49-F238E27FC236}">
                  <a16:creationId xmlns:a16="http://schemas.microsoft.com/office/drawing/2014/main" id="{C1869D3D-0117-4818-9B1A-9D37604974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8" name="Oval 29">
              <a:extLst>
                <a:ext uri="{FF2B5EF4-FFF2-40B4-BE49-F238E27FC236}">
                  <a16:creationId xmlns:a16="http://schemas.microsoft.com/office/drawing/2014/main" id="{A5697179-F83C-4E50-88FC-FA533640FF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9" name="Oval 30">
              <a:extLst>
                <a:ext uri="{FF2B5EF4-FFF2-40B4-BE49-F238E27FC236}">
                  <a16:creationId xmlns:a16="http://schemas.microsoft.com/office/drawing/2014/main" id="{28061C40-8DF1-455D-BC52-630B589257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250" name="Group 31">
            <a:extLst>
              <a:ext uri="{FF2B5EF4-FFF2-40B4-BE49-F238E27FC236}">
                <a16:creationId xmlns:a16="http://schemas.microsoft.com/office/drawing/2014/main" id="{0DD5C932-6A3C-4D4D-B198-37ED7F9032C5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4865688"/>
            <a:ext cx="582612" cy="512762"/>
            <a:chOff x="5088" y="240"/>
            <a:chExt cx="384" cy="384"/>
          </a:xfrm>
        </p:grpSpPr>
        <p:sp>
          <p:nvSpPr>
            <p:cNvPr id="10252" name="Oval 32">
              <a:extLst>
                <a:ext uri="{FF2B5EF4-FFF2-40B4-BE49-F238E27FC236}">
                  <a16:creationId xmlns:a16="http://schemas.microsoft.com/office/drawing/2014/main" id="{1CDE2542-BFAB-4409-870F-17CB1CB8CA7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3" name="Oval 33">
              <a:extLst>
                <a:ext uri="{FF2B5EF4-FFF2-40B4-BE49-F238E27FC236}">
                  <a16:creationId xmlns:a16="http://schemas.microsoft.com/office/drawing/2014/main" id="{873CFC04-0066-49AA-BA0A-745FD9898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4" name="Oval 34">
              <a:extLst>
                <a:ext uri="{FF2B5EF4-FFF2-40B4-BE49-F238E27FC236}">
                  <a16:creationId xmlns:a16="http://schemas.microsoft.com/office/drawing/2014/main" id="{5F8A5F74-7584-4F41-BDEC-644F172A11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240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5" name="Oval 35">
              <a:extLst>
                <a:ext uri="{FF2B5EF4-FFF2-40B4-BE49-F238E27FC236}">
                  <a16:creationId xmlns:a16="http://schemas.microsoft.com/office/drawing/2014/main" id="{4A27B69C-58C4-4BB4-916A-DAB90E4AC6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6" name="Oval 36">
              <a:extLst>
                <a:ext uri="{FF2B5EF4-FFF2-40B4-BE49-F238E27FC236}">
                  <a16:creationId xmlns:a16="http://schemas.microsoft.com/office/drawing/2014/main" id="{1CA6392A-21B2-4B3B-A4B2-727AAACD15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7" name="Oval 37">
              <a:extLst>
                <a:ext uri="{FF2B5EF4-FFF2-40B4-BE49-F238E27FC236}">
                  <a16:creationId xmlns:a16="http://schemas.microsoft.com/office/drawing/2014/main" id="{C4AFE401-D14A-4AB6-A6CF-F60DA073BA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384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8" name="Oval 38">
              <a:extLst>
                <a:ext uri="{FF2B5EF4-FFF2-40B4-BE49-F238E27FC236}">
                  <a16:creationId xmlns:a16="http://schemas.microsoft.com/office/drawing/2014/main" id="{87FFD875-4D96-4B62-A421-9D10F4FBCE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88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9" name="Oval 39">
              <a:extLst>
                <a:ext uri="{FF2B5EF4-FFF2-40B4-BE49-F238E27FC236}">
                  <a16:creationId xmlns:a16="http://schemas.microsoft.com/office/drawing/2014/main" id="{7864BF83-72EB-4C4A-894E-BDF86452ED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32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60" name="Oval 40">
              <a:extLst>
                <a:ext uri="{FF2B5EF4-FFF2-40B4-BE49-F238E27FC236}">
                  <a16:creationId xmlns:a16="http://schemas.microsoft.com/office/drawing/2014/main" id="{C772BA9C-3F07-4D3F-94C1-CBC807F253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76" y="528"/>
              <a:ext cx="96" cy="96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2572" name="WordArt 44">
            <a:extLst>
              <a:ext uri="{FF2B5EF4-FFF2-40B4-BE49-F238E27FC236}">
                <a16:creationId xmlns:a16="http://schemas.microsoft.com/office/drawing/2014/main" id="{F68EFC19-C1F5-414E-A1D1-9E83B1F9C9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3">
            <a:extLst>
              <a:ext uri="{FF2B5EF4-FFF2-40B4-BE49-F238E27FC236}">
                <a16:creationId xmlns:a16="http://schemas.microsoft.com/office/drawing/2014/main" id="{804E9C0A-0F50-4734-8353-9DA7B4EE353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93950" y="4048125"/>
            <a:ext cx="5913438" cy="1325563"/>
          </a:xfrm>
          <a:prstGeom prst="ellipse">
            <a:avLst/>
          </a:prstGeom>
          <a:gradFill rotWithShape="1">
            <a:gsLst>
              <a:gs pos="0">
                <a:srgbClr val="292929">
                  <a:alpha val="70000"/>
                </a:srgbClr>
              </a:gs>
              <a:gs pos="100000">
                <a:srgbClr val="FFFFFF">
                  <a:alpha val="5000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vert="eaVert"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7" name="Oval 4">
            <a:extLst>
              <a:ext uri="{FF2B5EF4-FFF2-40B4-BE49-F238E27FC236}">
                <a16:creationId xmlns:a16="http://schemas.microsoft.com/office/drawing/2014/main" id="{BA444902-071A-49B9-95CB-3CE89060ABAC}"/>
              </a:ext>
            </a:extLst>
          </p:cNvPr>
          <p:cNvSpPr>
            <a:spLocks noChangeArrowheads="1"/>
          </p:cNvSpPr>
          <p:nvPr/>
        </p:nvSpPr>
        <p:spPr bwMode="gray">
          <a:xfrm rot="-998297">
            <a:off x="1622425" y="1935163"/>
            <a:ext cx="6126163" cy="3016250"/>
          </a:xfrm>
          <a:prstGeom prst="ellipse">
            <a:avLst/>
          </a:prstGeom>
          <a:gradFill rotWithShape="0">
            <a:gsLst>
              <a:gs pos="0">
                <a:srgbClr val="CC0099"/>
              </a:gs>
              <a:gs pos="50000">
                <a:srgbClr val="F3C1E6"/>
              </a:gs>
              <a:gs pos="100000">
                <a:srgbClr val="CC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8" name="Oval 5">
            <a:extLst>
              <a:ext uri="{FF2B5EF4-FFF2-40B4-BE49-F238E27FC236}">
                <a16:creationId xmlns:a16="http://schemas.microsoft.com/office/drawing/2014/main" id="{4B0821B5-F313-4A3F-BE7D-972F43AF521B}"/>
              </a:ext>
            </a:extLst>
          </p:cNvPr>
          <p:cNvSpPr>
            <a:spLocks noChangeArrowheads="1"/>
          </p:cNvSpPr>
          <p:nvPr/>
        </p:nvSpPr>
        <p:spPr bwMode="gray">
          <a:xfrm rot="-998297">
            <a:off x="1681163" y="1773238"/>
            <a:ext cx="5915025" cy="2922587"/>
          </a:xfrm>
          <a:prstGeom prst="ellipse">
            <a:avLst/>
          </a:prstGeom>
          <a:gradFill rotWithShape="1">
            <a:gsLst>
              <a:gs pos="0">
                <a:srgbClr val="8F3372"/>
              </a:gs>
              <a:gs pos="100000">
                <a:srgbClr val="E151B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69" name="Arc 6">
            <a:extLst>
              <a:ext uri="{FF2B5EF4-FFF2-40B4-BE49-F238E27FC236}">
                <a16:creationId xmlns:a16="http://schemas.microsoft.com/office/drawing/2014/main" id="{6D2AAC32-AD01-453B-A30E-65DEA98BF59F}"/>
              </a:ext>
            </a:extLst>
          </p:cNvPr>
          <p:cNvSpPr>
            <a:spLocks/>
          </p:cNvSpPr>
          <p:nvPr/>
        </p:nvSpPr>
        <p:spPr bwMode="gray">
          <a:xfrm rot="-998297">
            <a:off x="4497388" y="1851025"/>
            <a:ext cx="3030537" cy="1538288"/>
          </a:xfrm>
          <a:custGeom>
            <a:avLst/>
            <a:gdLst>
              <a:gd name="T0" fmla="*/ 299054934 w 21600"/>
              <a:gd name="T1" fmla="*/ 0 h 22718"/>
              <a:gd name="T2" fmla="*/ 368464754 w 21600"/>
              <a:gd name="T3" fmla="*/ 104160949 h 22718"/>
              <a:gd name="T4" fmla="*/ 0 w 21600"/>
              <a:gd name="T5" fmla="*/ 65725281 h 22718"/>
              <a:gd name="T6" fmla="*/ 0 60000 65536"/>
              <a:gd name="T7" fmla="*/ 0 60000 65536"/>
              <a:gd name="T8" fmla="*/ 0 60000 65536"/>
              <a:gd name="T9" fmla="*/ 0 w 21600"/>
              <a:gd name="T10" fmla="*/ 0 h 22718"/>
              <a:gd name="T11" fmla="*/ 21600 w 21600"/>
              <a:gd name="T12" fmla="*/ 22718 h 227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lnTo>
                  <a:pt x="16157" y="-1"/>
                </a:ln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C9507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Arc 7">
            <a:extLst>
              <a:ext uri="{FF2B5EF4-FFF2-40B4-BE49-F238E27FC236}">
                <a16:creationId xmlns:a16="http://schemas.microsoft.com/office/drawing/2014/main" id="{AB2181E8-F33B-4E47-9ABA-7900D455651B}"/>
              </a:ext>
            </a:extLst>
          </p:cNvPr>
          <p:cNvSpPr>
            <a:spLocks/>
          </p:cNvSpPr>
          <p:nvPr/>
        </p:nvSpPr>
        <p:spPr bwMode="gray">
          <a:xfrm rot="20601703" flipH="1">
            <a:off x="1739900" y="3163888"/>
            <a:ext cx="3059113" cy="1630362"/>
          </a:xfrm>
          <a:custGeom>
            <a:avLst/>
            <a:gdLst>
              <a:gd name="T0" fmla="*/ 385740978 w 21600"/>
              <a:gd name="T1" fmla="*/ 0 h 24439"/>
              <a:gd name="T2" fmla="*/ 239022803 w 21600"/>
              <a:gd name="T3" fmla="*/ 108763938 h 24439"/>
              <a:gd name="T4" fmla="*/ 0 w 21600"/>
              <a:gd name="T5" fmla="*/ 30917105 h 24439"/>
              <a:gd name="T6" fmla="*/ 0 60000 65536"/>
              <a:gd name="T7" fmla="*/ 0 60000 65536"/>
              <a:gd name="T8" fmla="*/ 0 60000 65536"/>
              <a:gd name="T9" fmla="*/ 0 w 21600"/>
              <a:gd name="T10" fmla="*/ 0 h 24439"/>
              <a:gd name="T11" fmla="*/ 21600 w 21600"/>
              <a:gd name="T12" fmla="*/ 24439 h 24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lnTo>
                  <a:pt x="20452" y="-1"/>
                </a:lnTo>
                <a:close/>
              </a:path>
            </a:pathLst>
          </a:custGeom>
          <a:gradFill rotWithShape="1">
            <a:gsLst>
              <a:gs pos="0">
                <a:srgbClr val="EFB2E3"/>
              </a:gs>
              <a:gs pos="100000">
                <a:srgbClr val="DC56C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1" name="Arc 8">
            <a:extLst>
              <a:ext uri="{FF2B5EF4-FFF2-40B4-BE49-F238E27FC236}">
                <a16:creationId xmlns:a16="http://schemas.microsoft.com/office/drawing/2014/main" id="{6E4E1884-6DFD-4C2C-8A9B-42987A116102}"/>
              </a:ext>
            </a:extLst>
          </p:cNvPr>
          <p:cNvSpPr>
            <a:spLocks/>
          </p:cNvSpPr>
          <p:nvPr/>
        </p:nvSpPr>
        <p:spPr bwMode="gray">
          <a:xfrm rot="-998297">
            <a:off x="3692525" y="1579563"/>
            <a:ext cx="2992438" cy="1417637"/>
          </a:xfrm>
          <a:custGeom>
            <a:avLst/>
            <a:gdLst>
              <a:gd name="T0" fmla="*/ 0 w 21397"/>
              <a:gd name="T1" fmla="*/ 2364829 h 21600"/>
              <a:gd name="T2" fmla="*/ 393636010 w 21397"/>
              <a:gd name="T3" fmla="*/ 33296815 h 21600"/>
              <a:gd name="T4" fmla="*/ 89021989 w 21397"/>
              <a:gd name="T5" fmla="*/ 93041485 h 21600"/>
              <a:gd name="T6" fmla="*/ 0 60000 65536"/>
              <a:gd name="T7" fmla="*/ 0 60000 65536"/>
              <a:gd name="T8" fmla="*/ 0 60000 65536"/>
              <a:gd name="T9" fmla="*/ 0 w 21397"/>
              <a:gd name="T10" fmla="*/ 0 h 21600"/>
              <a:gd name="T11" fmla="*/ 21397 w 213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lnTo>
                  <a:pt x="0" y="549"/>
                </a:lnTo>
                <a:close/>
              </a:path>
            </a:pathLst>
          </a:custGeom>
          <a:gradFill rotWithShape="1">
            <a:gsLst>
              <a:gs pos="0">
                <a:srgbClr val="DD77BB"/>
              </a:gs>
              <a:gs pos="100000">
                <a:srgbClr val="CC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2" name="Arc 9">
            <a:extLst>
              <a:ext uri="{FF2B5EF4-FFF2-40B4-BE49-F238E27FC236}">
                <a16:creationId xmlns:a16="http://schemas.microsoft.com/office/drawing/2014/main" id="{86439994-96A9-4CAA-91CD-050661EC1E2F}"/>
              </a:ext>
            </a:extLst>
          </p:cNvPr>
          <p:cNvSpPr>
            <a:spLocks/>
          </p:cNvSpPr>
          <p:nvPr/>
        </p:nvSpPr>
        <p:spPr bwMode="gray">
          <a:xfrm rot="20601703" flipH="1">
            <a:off x="1525588" y="2232025"/>
            <a:ext cx="2936875" cy="1381125"/>
          </a:xfrm>
          <a:custGeom>
            <a:avLst/>
            <a:gdLst>
              <a:gd name="T0" fmla="*/ 81876860 w 20934"/>
              <a:gd name="T1" fmla="*/ 0 h 21142"/>
              <a:gd name="T2" fmla="*/ 387521877 w 20934"/>
              <a:gd name="T3" fmla="*/ 67511875 h 21142"/>
              <a:gd name="T4" fmla="*/ 0 w 20934"/>
              <a:gd name="T5" fmla="*/ 90223549 h 21142"/>
              <a:gd name="T6" fmla="*/ 0 60000 65536"/>
              <a:gd name="T7" fmla="*/ 0 60000 65536"/>
              <a:gd name="T8" fmla="*/ 0 60000 65536"/>
              <a:gd name="T9" fmla="*/ 0 w 20934"/>
              <a:gd name="T10" fmla="*/ 0 h 21142"/>
              <a:gd name="T11" fmla="*/ 20934 w 20934"/>
              <a:gd name="T12" fmla="*/ 21142 h 2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lnTo>
                  <a:pt x="4423" y="-1"/>
                </a:lnTo>
                <a:close/>
              </a:path>
            </a:pathLst>
          </a:custGeom>
          <a:gradFill rotWithShape="1">
            <a:gsLst>
              <a:gs pos="0">
                <a:srgbClr val="FF9999"/>
              </a:gs>
              <a:gs pos="100000">
                <a:srgbClr val="DC8484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Oval 10">
            <a:extLst>
              <a:ext uri="{FF2B5EF4-FFF2-40B4-BE49-F238E27FC236}">
                <a16:creationId xmlns:a16="http://schemas.microsoft.com/office/drawing/2014/main" id="{AAA90D12-5BDD-40AB-AC82-364CE5A0D697}"/>
              </a:ext>
            </a:extLst>
          </p:cNvPr>
          <p:cNvSpPr>
            <a:spLocks noChangeArrowheads="1"/>
          </p:cNvSpPr>
          <p:nvPr/>
        </p:nvSpPr>
        <p:spPr bwMode="gray">
          <a:xfrm rot="-998297">
            <a:off x="3235325" y="2487613"/>
            <a:ext cx="2865438" cy="1339850"/>
          </a:xfrm>
          <a:prstGeom prst="ellipse">
            <a:avLst/>
          </a:prstGeom>
          <a:gradFill rotWithShape="0">
            <a:gsLst>
              <a:gs pos="0">
                <a:srgbClr val="580D59"/>
              </a:gs>
              <a:gs pos="50000">
                <a:srgbClr val="98179B"/>
              </a:gs>
              <a:gs pos="100000">
                <a:srgbClr val="580D5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id="{DC32EEC4-E5AA-4B98-920A-ED048BD11A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33638" y="270986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Verdana" panose="020B0604030504040204" pitchFamily="34" charset="0"/>
              </a:rPr>
              <a:t>Text1</a:t>
            </a:r>
          </a:p>
        </p:txBody>
      </p:sp>
      <p:sp>
        <p:nvSpPr>
          <p:cNvPr id="11275" name="Text Box 12">
            <a:extLst>
              <a:ext uri="{FF2B5EF4-FFF2-40B4-BE49-F238E27FC236}">
                <a16:creationId xmlns:a16="http://schemas.microsoft.com/office/drawing/2014/main" id="{81F2E7CC-B865-4A86-9AC1-968C6F07C1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59288" y="179546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Verdana" panose="020B0604030504040204" pitchFamily="34" charset="0"/>
              </a:rPr>
              <a:t>Text2</a:t>
            </a:r>
          </a:p>
        </p:txBody>
      </p:sp>
      <p:sp>
        <p:nvSpPr>
          <p:cNvPr id="11276" name="Text Box 13">
            <a:extLst>
              <a:ext uri="{FF2B5EF4-FFF2-40B4-BE49-F238E27FC236}">
                <a16:creationId xmlns:a16="http://schemas.microsoft.com/office/drawing/2014/main" id="{923D6D27-3E68-4B54-9D7E-8644B53314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42050" y="225266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Verdana" panose="020B0604030504040204" pitchFamily="34" charset="0"/>
              </a:rPr>
              <a:t>Text3</a:t>
            </a:r>
          </a:p>
        </p:txBody>
      </p:sp>
      <p:sp>
        <p:nvSpPr>
          <p:cNvPr id="11277" name="Freeform 14">
            <a:extLst>
              <a:ext uri="{FF2B5EF4-FFF2-40B4-BE49-F238E27FC236}">
                <a16:creationId xmlns:a16="http://schemas.microsoft.com/office/drawing/2014/main" id="{004E9353-183E-4224-BD22-BA3483BBFFBE}"/>
              </a:ext>
            </a:extLst>
          </p:cNvPr>
          <p:cNvSpPr>
            <a:spLocks/>
          </p:cNvSpPr>
          <p:nvPr/>
        </p:nvSpPr>
        <p:spPr bwMode="gray">
          <a:xfrm>
            <a:off x="6767513" y="2786063"/>
            <a:ext cx="1377950" cy="1711325"/>
          </a:xfrm>
          <a:custGeom>
            <a:avLst/>
            <a:gdLst>
              <a:gd name="T0" fmla="*/ 0 w 816"/>
              <a:gd name="T1" fmla="*/ 1335088 h 1078"/>
              <a:gd name="T2" fmla="*/ 1323913 w 816"/>
              <a:gd name="T3" fmla="*/ 0 h 1078"/>
              <a:gd name="T4" fmla="*/ 1377950 w 816"/>
              <a:gd name="T5" fmla="*/ 444500 h 1078"/>
              <a:gd name="T6" fmla="*/ 918633 w 816"/>
              <a:gd name="T7" fmla="*/ 1066800 h 1078"/>
              <a:gd name="T8" fmla="*/ 42217 w 816"/>
              <a:gd name="T9" fmla="*/ 1711325 h 1078"/>
              <a:gd name="T10" fmla="*/ 0 w 816"/>
              <a:gd name="T11" fmla="*/ 1335088 h 10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6"/>
              <a:gd name="T19" fmla="*/ 0 h 1078"/>
              <a:gd name="T20" fmla="*/ 816 w 816"/>
              <a:gd name="T21" fmla="*/ 1078 h 10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FFC3C5"/>
              </a:gs>
              <a:gs pos="100000">
                <a:srgbClr val="FF7C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78" name="Arc 15">
            <a:extLst>
              <a:ext uri="{FF2B5EF4-FFF2-40B4-BE49-F238E27FC236}">
                <a16:creationId xmlns:a16="http://schemas.microsoft.com/office/drawing/2014/main" id="{5E77B017-A92A-4E88-81CA-CEC6E95CE9EE}"/>
              </a:ext>
            </a:extLst>
          </p:cNvPr>
          <p:cNvSpPr>
            <a:spLocks/>
          </p:cNvSpPr>
          <p:nvPr/>
        </p:nvSpPr>
        <p:spPr bwMode="gray">
          <a:xfrm rot="-1060795">
            <a:off x="5064125" y="2792413"/>
            <a:ext cx="3171825" cy="1346200"/>
          </a:xfrm>
          <a:custGeom>
            <a:avLst/>
            <a:gdLst>
              <a:gd name="T0" fmla="*/ 459507389 w 20601"/>
              <a:gd name="T1" fmla="*/ 30867719 h 19523"/>
              <a:gd name="T2" fmla="*/ 206143683 w 20601"/>
              <a:gd name="T3" fmla="*/ 92826637 h 19523"/>
              <a:gd name="T4" fmla="*/ 0 w 20601"/>
              <a:gd name="T5" fmla="*/ 0 h 19523"/>
              <a:gd name="T6" fmla="*/ 0 60000 65536"/>
              <a:gd name="T7" fmla="*/ 0 60000 65536"/>
              <a:gd name="T8" fmla="*/ 0 60000 65536"/>
              <a:gd name="T9" fmla="*/ 0 w 20601"/>
              <a:gd name="T10" fmla="*/ 0 h 19523"/>
              <a:gd name="T11" fmla="*/ 20601 w 20601"/>
              <a:gd name="T12" fmla="*/ 19523 h 195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lnTo>
                  <a:pt x="20601" y="6492"/>
                </a:lnTo>
                <a:close/>
              </a:path>
            </a:pathLst>
          </a:custGeom>
          <a:gradFill rotWithShape="1">
            <a:gsLst>
              <a:gs pos="0">
                <a:srgbClr val="FFAFB2"/>
              </a:gs>
              <a:gs pos="100000">
                <a:srgbClr val="FF7C8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9" name="Freeform 16">
            <a:extLst>
              <a:ext uri="{FF2B5EF4-FFF2-40B4-BE49-F238E27FC236}">
                <a16:creationId xmlns:a16="http://schemas.microsoft.com/office/drawing/2014/main" id="{B7F78934-1B60-4388-B84B-3F0ABA012E39}"/>
              </a:ext>
            </a:extLst>
          </p:cNvPr>
          <p:cNvSpPr>
            <a:spLocks/>
          </p:cNvSpPr>
          <p:nvPr/>
        </p:nvSpPr>
        <p:spPr bwMode="gray">
          <a:xfrm>
            <a:off x="4960938" y="3267075"/>
            <a:ext cx="1870075" cy="1236663"/>
          </a:xfrm>
          <a:custGeom>
            <a:avLst/>
            <a:gdLst>
              <a:gd name="T0" fmla="*/ 1807627 w 1108"/>
              <a:gd name="T1" fmla="*/ 866775 h 779"/>
              <a:gd name="T2" fmla="*/ 1870075 w 1108"/>
              <a:gd name="T3" fmla="*/ 1236663 h 779"/>
              <a:gd name="T4" fmla="*/ 113082 w 1108"/>
              <a:gd name="T5" fmla="*/ 266700 h 779"/>
              <a:gd name="T6" fmla="*/ 0 w 1108"/>
              <a:gd name="T7" fmla="*/ 0 h 779"/>
              <a:gd name="T8" fmla="*/ 1807627 w 1108"/>
              <a:gd name="T9" fmla="*/ 866775 h 7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8"/>
              <a:gd name="T16" fmla="*/ 0 h 779"/>
              <a:gd name="T17" fmla="*/ 1108 w 1108"/>
              <a:gd name="T18" fmla="*/ 779 h 7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BE5C5F"/>
              </a:gs>
              <a:gs pos="100000">
                <a:srgbClr val="FF7C8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280" name="Text Box 17">
            <a:extLst>
              <a:ext uri="{FF2B5EF4-FFF2-40B4-BE49-F238E27FC236}">
                <a16:creationId xmlns:a16="http://schemas.microsoft.com/office/drawing/2014/main" id="{899B3891-8C0C-4E24-8C4C-9354BF99268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42050" y="324326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Verdana" panose="020B0604030504040204" pitchFamily="34" charset="0"/>
              </a:rPr>
              <a:t>Text4</a:t>
            </a:r>
          </a:p>
        </p:txBody>
      </p:sp>
      <p:sp>
        <p:nvSpPr>
          <p:cNvPr id="11281" name="Text Box 18">
            <a:extLst>
              <a:ext uri="{FF2B5EF4-FFF2-40B4-BE49-F238E27FC236}">
                <a16:creationId xmlns:a16="http://schemas.microsoft.com/office/drawing/2014/main" id="{CE68848F-3F11-4C91-932A-93653892D7B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78325" y="400526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Verdana" panose="020B0604030504040204" pitchFamily="34" charset="0"/>
              </a:rPr>
              <a:t>Text5</a:t>
            </a:r>
          </a:p>
        </p:txBody>
      </p:sp>
      <p:sp>
        <p:nvSpPr>
          <p:cNvPr id="11282" name="Text Box 19">
            <a:extLst>
              <a:ext uri="{FF2B5EF4-FFF2-40B4-BE49-F238E27FC236}">
                <a16:creationId xmlns:a16="http://schemas.microsoft.com/office/drawing/2014/main" id="{DD7D806A-89A4-400C-B8F1-D87B640C65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52675" y="385286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FFFF"/>
                </a:solidFill>
                <a:latin typeface="Verdana" panose="020B0604030504040204" pitchFamily="34" charset="0"/>
              </a:rPr>
              <a:t>Text6</a:t>
            </a:r>
          </a:p>
        </p:txBody>
      </p:sp>
      <p:sp>
        <p:nvSpPr>
          <p:cNvPr id="11283" name="Oval 20">
            <a:extLst>
              <a:ext uri="{FF2B5EF4-FFF2-40B4-BE49-F238E27FC236}">
                <a16:creationId xmlns:a16="http://schemas.microsoft.com/office/drawing/2014/main" id="{4E75072C-89F3-4BB8-81FD-BBCE8C9E8181}"/>
              </a:ext>
            </a:extLst>
          </p:cNvPr>
          <p:cNvSpPr>
            <a:spLocks noChangeArrowheads="1"/>
          </p:cNvSpPr>
          <p:nvPr/>
        </p:nvSpPr>
        <p:spPr bwMode="white">
          <a:xfrm rot="-998297">
            <a:off x="3341688" y="2740025"/>
            <a:ext cx="2751137" cy="1090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4" name="Freeform 21">
            <a:extLst>
              <a:ext uri="{FF2B5EF4-FFF2-40B4-BE49-F238E27FC236}">
                <a16:creationId xmlns:a16="http://schemas.microsoft.com/office/drawing/2014/main" id="{0106BC96-C959-4A5F-B003-40047B32A88B}"/>
              </a:ext>
            </a:extLst>
          </p:cNvPr>
          <p:cNvSpPr>
            <a:spLocks/>
          </p:cNvSpPr>
          <p:nvPr/>
        </p:nvSpPr>
        <p:spPr bwMode="gray">
          <a:xfrm>
            <a:off x="5148263" y="3662363"/>
            <a:ext cx="1363662" cy="1028700"/>
          </a:xfrm>
          <a:custGeom>
            <a:avLst/>
            <a:gdLst>
              <a:gd name="T0" fmla="*/ 0 w 808"/>
              <a:gd name="T1" fmla="*/ 38100 h 648"/>
              <a:gd name="T2" fmla="*/ 594071 w 808"/>
              <a:gd name="T3" fmla="*/ 711200 h 648"/>
              <a:gd name="T4" fmla="*/ 607572 w 808"/>
              <a:gd name="T5" fmla="*/ 1028700 h 648"/>
              <a:gd name="T6" fmla="*/ 1363662 w 808"/>
              <a:gd name="T7" fmla="*/ 673100 h 648"/>
              <a:gd name="T8" fmla="*/ 175521 w 808"/>
              <a:gd name="T9" fmla="*/ 0 h 648"/>
              <a:gd name="T10" fmla="*/ 0 w 808"/>
              <a:gd name="T11" fmla="*/ 38100 h 6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8"/>
              <a:gd name="T19" fmla="*/ 0 h 648"/>
              <a:gd name="T20" fmla="*/ 808 w 808"/>
              <a:gd name="T21" fmla="*/ 648 h 6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99CC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73" name="WordArt 25">
            <a:extLst>
              <a:ext uri="{FF2B5EF4-FFF2-40B4-BE49-F238E27FC236}">
                <a16:creationId xmlns:a16="http://schemas.microsoft.com/office/drawing/2014/main" id="{689BEC7B-8DFB-4770-AC6B-FE113BD70C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>
            <a:extLst>
              <a:ext uri="{FF2B5EF4-FFF2-40B4-BE49-F238E27FC236}">
                <a16:creationId xmlns:a16="http://schemas.microsoft.com/office/drawing/2014/main" id="{319586DE-DA13-4125-8758-E3F4DDE299B5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1319213"/>
            <a:ext cx="5353050" cy="5181600"/>
            <a:chOff x="1292" y="816"/>
            <a:chExt cx="3172" cy="3264"/>
          </a:xfrm>
        </p:grpSpPr>
        <p:sp>
          <p:nvSpPr>
            <p:cNvPr id="12292" name="Freeform 5">
              <a:extLst>
                <a:ext uri="{FF2B5EF4-FFF2-40B4-BE49-F238E27FC236}">
                  <a16:creationId xmlns:a16="http://schemas.microsoft.com/office/drawing/2014/main" id="{F02B9EE3-BD2C-48AA-B3BE-AB1C314A47B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2" y="816"/>
              <a:ext cx="1007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C6E7C2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3" name="Freeform 6">
              <a:extLst>
                <a:ext uri="{FF2B5EF4-FFF2-40B4-BE49-F238E27FC236}">
                  <a16:creationId xmlns:a16="http://schemas.microsoft.com/office/drawing/2014/main" id="{5952FF9D-3176-4A53-B309-77601C274D8C}"/>
                </a:ext>
              </a:extLst>
            </p:cNvPr>
            <p:cNvSpPr>
              <a:spLocks/>
            </p:cNvSpPr>
            <p:nvPr/>
          </p:nvSpPr>
          <p:spPr bwMode="gray">
            <a:xfrm rot="575181">
              <a:off x="1296" y="1584"/>
              <a:ext cx="1750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AAE5FA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4" name="Freeform 7">
              <a:extLst>
                <a:ext uri="{FF2B5EF4-FFF2-40B4-BE49-F238E27FC236}">
                  <a16:creationId xmlns:a16="http://schemas.microsoft.com/office/drawing/2014/main" id="{607DF175-423D-497F-86FE-AD5C2B213E92}"/>
                </a:ext>
              </a:extLst>
            </p:cNvPr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E9CAEE"/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5" name="Freeform 8">
              <a:extLst>
                <a:ext uri="{FF2B5EF4-FFF2-40B4-BE49-F238E27FC236}">
                  <a16:creationId xmlns:a16="http://schemas.microsoft.com/office/drawing/2014/main" id="{96791900-C776-4074-B281-29CAE53417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AACC"/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Freeform 9">
              <a:extLst>
                <a:ext uri="{FF2B5EF4-FFF2-40B4-BE49-F238E27FC236}">
                  <a16:creationId xmlns:a16="http://schemas.microsoft.com/office/drawing/2014/main" id="{325499A8-2549-4881-B42C-652A8E564266}"/>
                </a:ext>
              </a:extLst>
            </p:cNvPr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D4BE"/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Freeform 10">
              <a:extLst>
                <a:ext uri="{FF2B5EF4-FFF2-40B4-BE49-F238E27FC236}">
                  <a16:creationId xmlns:a16="http://schemas.microsoft.com/office/drawing/2014/main" id="{1CFFD6F9-2DAC-4E5F-8AA9-8E3BAA24C1BF}"/>
                </a:ext>
              </a:extLst>
            </p:cNvPr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EEAA"/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298" name="Group 11">
              <a:extLst>
                <a:ext uri="{FF2B5EF4-FFF2-40B4-BE49-F238E27FC236}">
                  <a16:creationId xmlns:a16="http://schemas.microsoft.com/office/drawing/2014/main" id="{1B0D0F3A-8F2F-4554-B5B4-06A33954E8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12305" name="Oval 12">
                <a:extLst>
                  <a:ext uri="{FF2B5EF4-FFF2-40B4-BE49-F238E27FC236}">
                    <a16:creationId xmlns:a16="http://schemas.microsoft.com/office/drawing/2014/main" id="{14CBC8E8-F9EE-43EC-B11C-033A2BDEE8D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1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306" name="Freeform 13">
                <a:extLst>
                  <a:ext uri="{FF2B5EF4-FFF2-40B4-BE49-F238E27FC236}">
                    <a16:creationId xmlns:a16="http://schemas.microsoft.com/office/drawing/2014/main" id="{89CA142D-6176-48D9-87E3-8AAEFFA1A0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299" name="Text Box 14">
              <a:extLst>
                <a:ext uri="{FF2B5EF4-FFF2-40B4-BE49-F238E27FC236}">
                  <a16:creationId xmlns:a16="http://schemas.microsoft.com/office/drawing/2014/main" id="{5ACA3D16-BE71-42D3-B493-C08C4F888B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18" y="1710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00" name="Text Box 15">
              <a:extLst>
                <a:ext uri="{FF2B5EF4-FFF2-40B4-BE49-F238E27FC236}">
                  <a16:creationId xmlns:a16="http://schemas.microsoft.com/office/drawing/2014/main" id="{E0B61409-E017-4248-8671-29104D6D36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26" y="1182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01" name="Text Box 16">
              <a:extLst>
                <a:ext uri="{FF2B5EF4-FFF2-40B4-BE49-F238E27FC236}">
                  <a16:creationId xmlns:a16="http://schemas.microsoft.com/office/drawing/2014/main" id="{03FE34A0-393E-4C24-B3C3-A5F405931C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86" y="1710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02" name="Text Box 17">
              <a:extLst>
                <a:ext uri="{FF2B5EF4-FFF2-40B4-BE49-F238E27FC236}">
                  <a16:creationId xmlns:a16="http://schemas.microsoft.com/office/drawing/2014/main" id="{1BA56CE7-BD82-41F0-A11F-FAAE402C7A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18" y="2958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03" name="Text Box 18">
              <a:extLst>
                <a:ext uri="{FF2B5EF4-FFF2-40B4-BE49-F238E27FC236}">
                  <a16:creationId xmlns:a16="http://schemas.microsoft.com/office/drawing/2014/main" id="{DB8C4F03-2131-4748-ADBD-7097BFDC85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86" y="2958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04" name="Text Box 19">
              <a:extLst>
                <a:ext uri="{FF2B5EF4-FFF2-40B4-BE49-F238E27FC236}">
                  <a16:creationId xmlns:a16="http://schemas.microsoft.com/office/drawing/2014/main" id="{33625D63-8406-4620-89DB-6B7F4A80F8A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78" y="3486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000000"/>
                  </a:solidFill>
                </a:rPr>
                <a:t>Text</a:t>
              </a:r>
            </a:p>
          </p:txBody>
        </p:sp>
      </p:grpSp>
      <p:sp>
        <p:nvSpPr>
          <p:cNvPr id="29718" name="WordArt 22">
            <a:extLst>
              <a:ext uri="{FF2B5EF4-FFF2-40B4-BE49-F238E27FC236}">
                <a16:creationId xmlns:a16="http://schemas.microsoft.com/office/drawing/2014/main" id="{10AF6F9B-02A0-4916-9B3C-35EE97CC79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0">
            <a:extLst>
              <a:ext uri="{FF2B5EF4-FFF2-40B4-BE49-F238E27FC236}">
                <a16:creationId xmlns:a16="http://schemas.microsoft.com/office/drawing/2014/main" id="{D29D98B1-DA00-48AD-A68E-1F5C72365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1746250"/>
            <a:ext cx="4887912" cy="4540250"/>
          </a:xfrm>
          <a:prstGeom prst="ellipse">
            <a:avLst/>
          </a:prstGeom>
          <a:gradFill rotWithShape="1">
            <a:gsLst>
              <a:gs pos="0">
                <a:srgbClr val="FFCC00">
                  <a:alpha val="29999"/>
                </a:srgbClr>
              </a:gs>
              <a:gs pos="100000">
                <a:srgbClr val="FFFFFF">
                  <a:alpha val="29999"/>
                </a:srgbClr>
              </a:gs>
            </a:gsLst>
            <a:lin ang="5400000" scaled="1"/>
          </a:gradFill>
          <a:ln w="19050">
            <a:solidFill>
              <a:srgbClr val="C0C0C0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315" name="AutoShape 31">
            <a:extLst>
              <a:ext uri="{FF2B5EF4-FFF2-40B4-BE49-F238E27FC236}">
                <a16:creationId xmlns:a16="http://schemas.microsoft.com/office/drawing/2014/main" id="{E621A16A-3C51-425E-8431-96867F4C7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2152650"/>
            <a:ext cx="1892300" cy="619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Electronic 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Decision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 Making </a:t>
            </a:r>
          </a:p>
        </p:txBody>
      </p:sp>
      <p:sp>
        <p:nvSpPr>
          <p:cNvPr id="13316" name="AutoShape 32">
            <a:extLst>
              <a:ext uri="{FF2B5EF4-FFF2-40B4-BE49-F238E27FC236}">
                <a16:creationId xmlns:a16="http://schemas.microsoft.com/office/drawing/2014/main" id="{8523A6F4-5F7E-49AE-B69D-220141CA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3024188"/>
            <a:ext cx="1892300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E-Mail</a:t>
            </a:r>
          </a:p>
        </p:txBody>
      </p:sp>
      <p:sp>
        <p:nvSpPr>
          <p:cNvPr id="13317" name="AutoShape 33">
            <a:extLst>
              <a:ext uri="{FF2B5EF4-FFF2-40B4-BE49-F238E27FC236}">
                <a16:creationId xmlns:a16="http://schemas.microsoft.com/office/drawing/2014/main" id="{42C5B615-2A87-4331-AD98-354043F3E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3775075"/>
            <a:ext cx="18923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E-board</a:t>
            </a:r>
          </a:p>
        </p:txBody>
      </p:sp>
      <p:sp>
        <p:nvSpPr>
          <p:cNvPr id="13318" name="AutoShape 34">
            <a:extLst>
              <a:ext uri="{FF2B5EF4-FFF2-40B4-BE49-F238E27FC236}">
                <a16:creationId xmlns:a16="http://schemas.microsoft.com/office/drawing/2014/main" id="{CE759DDE-228F-440B-9590-8AD7A456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4529138"/>
            <a:ext cx="1892300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Schedule 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Management</a:t>
            </a:r>
          </a:p>
        </p:txBody>
      </p:sp>
      <p:sp>
        <p:nvSpPr>
          <p:cNvPr id="13319" name="AutoShape 35">
            <a:extLst>
              <a:ext uri="{FF2B5EF4-FFF2-40B4-BE49-F238E27FC236}">
                <a16:creationId xmlns:a16="http://schemas.microsoft.com/office/drawing/2014/main" id="{A8802337-F6CD-40CA-BED0-A5A280E95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5280025"/>
            <a:ext cx="18923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CC33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Mis</a:t>
            </a:r>
          </a:p>
        </p:txBody>
      </p:sp>
      <p:sp>
        <p:nvSpPr>
          <p:cNvPr id="13320" name="AutoShape 36">
            <a:extLst>
              <a:ext uri="{FF2B5EF4-FFF2-40B4-BE49-F238E27FC236}">
                <a16:creationId xmlns:a16="http://schemas.microsoft.com/office/drawing/2014/main" id="{BE76B318-AC60-458F-810A-6379DF4E9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3028950"/>
            <a:ext cx="18923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5E18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Name Card 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Management</a:t>
            </a:r>
          </a:p>
        </p:txBody>
      </p:sp>
      <p:sp>
        <p:nvSpPr>
          <p:cNvPr id="13321" name="AutoShape 37">
            <a:extLst>
              <a:ext uri="{FF2B5EF4-FFF2-40B4-BE49-F238E27FC236}">
                <a16:creationId xmlns:a16="http://schemas.microsoft.com/office/drawing/2014/main" id="{A1C24003-02CC-4308-90E7-F6B384258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3783013"/>
            <a:ext cx="1892300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5E18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Career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Management</a:t>
            </a:r>
          </a:p>
        </p:txBody>
      </p:sp>
      <p:sp>
        <p:nvSpPr>
          <p:cNvPr id="13322" name="AutoShape 38">
            <a:extLst>
              <a:ext uri="{FF2B5EF4-FFF2-40B4-BE49-F238E27FC236}">
                <a16:creationId xmlns:a16="http://schemas.microsoft.com/office/drawing/2014/main" id="{B797243F-7053-4A20-9672-850802E54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2216150"/>
            <a:ext cx="1892300" cy="585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5E18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Human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Relationship </a:t>
            </a:r>
          </a:p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Management</a:t>
            </a:r>
          </a:p>
        </p:txBody>
      </p:sp>
      <p:sp>
        <p:nvSpPr>
          <p:cNvPr id="13323" name="AutoShape 39">
            <a:extLst>
              <a:ext uri="{FF2B5EF4-FFF2-40B4-BE49-F238E27FC236}">
                <a16:creationId xmlns:a16="http://schemas.microsoft.com/office/drawing/2014/main" id="{D2166F42-C66A-4B5E-856F-0ABDC87C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4519613"/>
            <a:ext cx="1892300" cy="500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5E18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Survey</a:t>
            </a:r>
          </a:p>
        </p:txBody>
      </p:sp>
      <p:sp>
        <p:nvSpPr>
          <p:cNvPr id="13324" name="AutoShape 40">
            <a:extLst>
              <a:ext uri="{FF2B5EF4-FFF2-40B4-BE49-F238E27FC236}">
                <a16:creationId xmlns:a16="http://schemas.microsoft.com/office/drawing/2014/main" id="{A789DD0B-840D-41B8-9A42-B388E9BDF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5270500"/>
            <a:ext cx="1892300" cy="503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1800"/>
              </a:gs>
              <a:gs pos="100000">
                <a:srgbClr val="CC3300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ObliqueTopLef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3300"/>
            </a:extrusionClr>
            <a:contourClr>
              <a:srgbClr val="5E18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ko-KR" sz="1400" b="1">
                <a:solidFill>
                  <a:srgbClr val="FFFFFF"/>
                </a:solidFill>
                <a:ea typeface="Dotum" panose="020B0503020000020004" pitchFamily="34" charset="-127"/>
              </a:rPr>
              <a:t>Messenger</a:t>
            </a:r>
          </a:p>
        </p:txBody>
      </p:sp>
      <p:sp>
        <p:nvSpPr>
          <p:cNvPr id="13325" name="Freeform 41">
            <a:extLst>
              <a:ext uri="{FF2B5EF4-FFF2-40B4-BE49-F238E27FC236}">
                <a16:creationId xmlns:a16="http://schemas.microsoft.com/office/drawing/2014/main" id="{F8B55BD3-3B06-4041-A886-118EFD2598E6}"/>
              </a:ext>
            </a:extLst>
          </p:cNvPr>
          <p:cNvSpPr>
            <a:spLocks/>
          </p:cNvSpPr>
          <p:nvPr/>
        </p:nvSpPr>
        <p:spPr bwMode="auto">
          <a:xfrm>
            <a:off x="2659063" y="3236913"/>
            <a:ext cx="1295400" cy="477837"/>
          </a:xfrm>
          <a:custGeom>
            <a:avLst/>
            <a:gdLst>
              <a:gd name="T0" fmla="*/ 0 w 768"/>
              <a:gd name="T1" fmla="*/ 0 h 301"/>
              <a:gd name="T2" fmla="*/ 1060355742 w 768"/>
              <a:gd name="T3" fmla="*/ 17640282 h 301"/>
              <a:gd name="T4" fmla="*/ 2056447500 w 768"/>
              <a:gd name="T5" fmla="*/ 758565444 h 301"/>
              <a:gd name="T6" fmla="*/ 0 60000 65536"/>
              <a:gd name="T7" fmla="*/ 0 60000 65536"/>
              <a:gd name="T8" fmla="*/ 0 60000 65536"/>
              <a:gd name="T9" fmla="*/ 0 w 768"/>
              <a:gd name="T10" fmla="*/ 0 h 301"/>
              <a:gd name="T11" fmla="*/ 768 w 768"/>
              <a:gd name="T12" fmla="*/ 301 h 3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301">
                <a:moveTo>
                  <a:pt x="0" y="0"/>
                </a:moveTo>
                <a:lnTo>
                  <a:pt x="396" y="7"/>
                </a:lnTo>
                <a:lnTo>
                  <a:pt x="768" y="301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6" name="Freeform 42">
            <a:extLst>
              <a:ext uri="{FF2B5EF4-FFF2-40B4-BE49-F238E27FC236}">
                <a16:creationId xmlns:a16="http://schemas.microsoft.com/office/drawing/2014/main" id="{7E204A83-8D1D-467B-BC51-0589249CFCDE}"/>
              </a:ext>
            </a:extLst>
          </p:cNvPr>
          <p:cNvSpPr>
            <a:spLocks/>
          </p:cNvSpPr>
          <p:nvPr/>
        </p:nvSpPr>
        <p:spPr bwMode="auto">
          <a:xfrm>
            <a:off x="2647950" y="4829175"/>
            <a:ext cx="1630363" cy="695325"/>
          </a:xfrm>
          <a:custGeom>
            <a:avLst/>
            <a:gdLst>
              <a:gd name="T0" fmla="*/ 0 w 966"/>
              <a:gd name="T1" fmla="*/ 1083667188 h 438"/>
              <a:gd name="T2" fmla="*/ 1061001760 w 966"/>
              <a:gd name="T3" fmla="*/ 1103828438 h 438"/>
              <a:gd name="T4" fmla="*/ 2147483647 w 966"/>
              <a:gd name="T5" fmla="*/ 0 h 438"/>
              <a:gd name="T6" fmla="*/ 0 60000 65536"/>
              <a:gd name="T7" fmla="*/ 0 60000 65536"/>
              <a:gd name="T8" fmla="*/ 0 60000 65536"/>
              <a:gd name="T9" fmla="*/ 0 w 966"/>
              <a:gd name="T10" fmla="*/ 0 h 438"/>
              <a:gd name="T11" fmla="*/ 966 w 966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6" h="438">
                <a:moveTo>
                  <a:pt x="0" y="430"/>
                </a:moveTo>
                <a:lnTo>
                  <a:pt x="396" y="438"/>
                </a:lnTo>
                <a:lnTo>
                  <a:pt x="966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7" name="Freeform 43">
            <a:extLst>
              <a:ext uri="{FF2B5EF4-FFF2-40B4-BE49-F238E27FC236}">
                <a16:creationId xmlns:a16="http://schemas.microsoft.com/office/drawing/2014/main" id="{C80309A2-6746-4687-B98F-931A1F77BAEC}"/>
              </a:ext>
            </a:extLst>
          </p:cNvPr>
          <p:cNvSpPr>
            <a:spLocks/>
          </p:cNvSpPr>
          <p:nvPr/>
        </p:nvSpPr>
        <p:spPr bwMode="auto">
          <a:xfrm>
            <a:off x="2638425" y="4343400"/>
            <a:ext cx="1306513" cy="419100"/>
          </a:xfrm>
          <a:custGeom>
            <a:avLst/>
            <a:gdLst>
              <a:gd name="T0" fmla="*/ 0 w 774"/>
              <a:gd name="T1" fmla="*/ 622477800 h 264"/>
              <a:gd name="T2" fmla="*/ 1061162012 w 774"/>
              <a:gd name="T3" fmla="*/ 665321250 h 264"/>
              <a:gd name="T4" fmla="*/ 2074089388 w 774"/>
              <a:gd name="T5" fmla="*/ 0 h 264"/>
              <a:gd name="T6" fmla="*/ 0 60000 65536"/>
              <a:gd name="T7" fmla="*/ 0 60000 65536"/>
              <a:gd name="T8" fmla="*/ 0 60000 65536"/>
              <a:gd name="T9" fmla="*/ 0 w 774"/>
              <a:gd name="T10" fmla="*/ 0 h 264"/>
              <a:gd name="T11" fmla="*/ 774 w 77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264">
                <a:moveTo>
                  <a:pt x="0" y="247"/>
                </a:moveTo>
                <a:lnTo>
                  <a:pt x="396" y="264"/>
                </a:lnTo>
                <a:lnTo>
                  <a:pt x="774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8" name="Freeform 44">
            <a:extLst>
              <a:ext uri="{FF2B5EF4-FFF2-40B4-BE49-F238E27FC236}">
                <a16:creationId xmlns:a16="http://schemas.microsoft.com/office/drawing/2014/main" id="{7A974624-92CE-4C28-964B-D7C594AC99AA}"/>
              </a:ext>
            </a:extLst>
          </p:cNvPr>
          <p:cNvSpPr>
            <a:spLocks/>
          </p:cNvSpPr>
          <p:nvPr/>
        </p:nvSpPr>
        <p:spPr bwMode="auto">
          <a:xfrm>
            <a:off x="2647950" y="2438400"/>
            <a:ext cx="1570038" cy="838200"/>
          </a:xfrm>
          <a:custGeom>
            <a:avLst/>
            <a:gdLst>
              <a:gd name="T0" fmla="*/ 0 w 930"/>
              <a:gd name="T1" fmla="*/ 40322500 h 528"/>
              <a:gd name="T2" fmla="*/ 1077375270 w 930"/>
              <a:gd name="T3" fmla="*/ 0 h 528"/>
              <a:gd name="T4" fmla="*/ 2147483647 w 930"/>
              <a:gd name="T5" fmla="*/ 1330642500 h 528"/>
              <a:gd name="T6" fmla="*/ 0 60000 65536"/>
              <a:gd name="T7" fmla="*/ 0 60000 65536"/>
              <a:gd name="T8" fmla="*/ 0 60000 65536"/>
              <a:gd name="T9" fmla="*/ 0 w 930"/>
              <a:gd name="T10" fmla="*/ 0 h 528"/>
              <a:gd name="T11" fmla="*/ 930 w 93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528">
                <a:moveTo>
                  <a:pt x="0" y="16"/>
                </a:moveTo>
                <a:lnTo>
                  <a:pt x="402" y="0"/>
                </a:lnTo>
                <a:lnTo>
                  <a:pt x="930" y="528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9" name="Line 45">
            <a:extLst>
              <a:ext uri="{FF2B5EF4-FFF2-40B4-BE49-F238E27FC236}">
                <a16:creationId xmlns:a16="http://schemas.microsoft.com/office/drawing/2014/main" id="{6257245D-C943-4976-B630-C1231C66D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9063" y="3990975"/>
            <a:ext cx="1235075" cy="158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0" name="Freeform 46">
            <a:extLst>
              <a:ext uri="{FF2B5EF4-FFF2-40B4-BE49-F238E27FC236}">
                <a16:creationId xmlns:a16="http://schemas.microsoft.com/office/drawing/2014/main" id="{3604576D-F6DF-4B71-AC1C-12BCF3B40603}"/>
              </a:ext>
            </a:extLst>
          </p:cNvPr>
          <p:cNvSpPr>
            <a:spLocks/>
          </p:cNvSpPr>
          <p:nvPr/>
        </p:nvSpPr>
        <p:spPr bwMode="auto">
          <a:xfrm>
            <a:off x="5605463" y="2486025"/>
            <a:ext cx="1417637" cy="771525"/>
          </a:xfrm>
          <a:custGeom>
            <a:avLst/>
            <a:gdLst>
              <a:gd name="T0" fmla="*/ 2147483647 w 840"/>
              <a:gd name="T1" fmla="*/ 0 h 486"/>
              <a:gd name="T2" fmla="*/ 1205624324 w 840"/>
              <a:gd name="T3" fmla="*/ 0 h 486"/>
              <a:gd name="T4" fmla="*/ 0 w 840"/>
              <a:gd name="T5" fmla="*/ 1224795938 h 486"/>
              <a:gd name="T6" fmla="*/ 0 60000 65536"/>
              <a:gd name="T7" fmla="*/ 0 60000 65536"/>
              <a:gd name="T8" fmla="*/ 0 60000 65536"/>
              <a:gd name="T9" fmla="*/ 0 w 840"/>
              <a:gd name="T10" fmla="*/ 0 h 486"/>
              <a:gd name="T11" fmla="*/ 840 w 840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486">
                <a:moveTo>
                  <a:pt x="840" y="0"/>
                </a:moveTo>
                <a:lnTo>
                  <a:pt x="450" y="0"/>
                </a:lnTo>
                <a:lnTo>
                  <a:pt x="0" y="486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1" name="Freeform 47">
            <a:extLst>
              <a:ext uri="{FF2B5EF4-FFF2-40B4-BE49-F238E27FC236}">
                <a16:creationId xmlns:a16="http://schemas.microsoft.com/office/drawing/2014/main" id="{1F4C9E8C-70F8-4832-89D8-F3A096EE7950}"/>
              </a:ext>
            </a:extLst>
          </p:cNvPr>
          <p:cNvSpPr>
            <a:spLocks/>
          </p:cNvSpPr>
          <p:nvPr/>
        </p:nvSpPr>
        <p:spPr bwMode="auto">
          <a:xfrm>
            <a:off x="5878513" y="3230563"/>
            <a:ext cx="1123950" cy="446087"/>
          </a:xfrm>
          <a:custGeom>
            <a:avLst/>
            <a:gdLst>
              <a:gd name="T0" fmla="*/ 1784270625 w 666"/>
              <a:gd name="T1" fmla="*/ 0 h 281"/>
              <a:gd name="T2" fmla="*/ 755501976 w 666"/>
              <a:gd name="T3" fmla="*/ 27720894 h 281"/>
              <a:gd name="T4" fmla="*/ 0 w 666"/>
              <a:gd name="T5" fmla="*/ 708162319 h 281"/>
              <a:gd name="T6" fmla="*/ 0 60000 65536"/>
              <a:gd name="T7" fmla="*/ 0 60000 65536"/>
              <a:gd name="T8" fmla="*/ 0 60000 65536"/>
              <a:gd name="T9" fmla="*/ 0 w 666"/>
              <a:gd name="T10" fmla="*/ 0 h 281"/>
              <a:gd name="T11" fmla="*/ 666 w 666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281">
                <a:moveTo>
                  <a:pt x="666" y="0"/>
                </a:moveTo>
                <a:lnTo>
                  <a:pt x="282" y="11"/>
                </a:lnTo>
                <a:lnTo>
                  <a:pt x="0" y="281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2" name="Line 48">
            <a:extLst>
              <a:ext uri="{FF2B5EF4-FFF2-40B4-BE49-F238E27FC236}">
                <a16:creationId xmlns:a16="http://schemas.microsoft.com/office/drawing/2014/main" id="{C2192497-3DCC-4DF7-9E1B-DB2EAD4231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19788" y="4000500"/>
            <a:ext cx="1093787" cy="1588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3" name="Freeform 49">
            <a:extLst>
              <a:ext uri="{FF2B5EF4-FFF2-40B4-BE49-F238E27FC236}">
                <a16:creationId xmlns:a16="http://schemas.microsoft.com/office/drawing/2014/main" id="{4044C95C-AAED-418A-A0E1-E235EB8940F7}"/>
              </a:ext>
            </a:extLst>
          </p:cNvPr>
          <p:cNvSpPr>
            <a:spLocks/>
          </p:cNvSpPr>
          <p:nvPr/>
        </p:nvSpPr>
        <p:spPr bwMode="auto">
          <a:xfrm>
            <a:off x="5868988" y="4410075"/>
            <a:ext cx="1163637" cy="323850"/>
          </a:xfrm>
          <a:custGeom>
            <a:avLst/>
            <a:gdLst>
              <a:gd name="T0" fmla="*/ 1847273738 w 690"/>
              <a:gd name="T1" fmla="*/ 514111875 h 204"/>
              <a:gd name="T2" fmla="*/ 787099245 w 690"/>
              <a:gd name="T3" fmla="*/ 514111875 h 204"/>
              <a:gd name="T4" fmla="*/ 0 w 690"/>
              <a:gd name="T5" fmla="*/ 0 h 204"/>
              <a:gd name="T6" fmla="*/ 0 60000 65536"/>
              <a:gd name="T7" fmla="*/ 0 60000 65536"/>
              <a:gd name="T8" fmla="*/ 0 60000 65536"/>
              <a:gd name="T9" fmla="*/ 0 w 690"/>
              <a:gd name="T10" fmla="*/ 0 h 204"/>
              <a:gd name="T11" fmla="*/ 690 w 690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0" h="204">
                <a:moveTo>
                  <a:pt x="690" y="204"/>
                </a:moveTo>
                <a:lnTo>
                  <a:pt x="294" y="204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4" name="Freeform 50">
            <a:extLst>
              <a:ext uri="{FF2B5EF4-FFF2-40B4-BE49-F238E27FC236}">
                <a16:creationId xmlns:a16="http://schemas.microsoft.com/office/drawing/2014/main" id="{2C7265A5-7B62-40F8-81E2-9EAA481D9D30}"/>
              </a:ext>
            </a:extLst>
          </p:cNvPr>
          <p:cNvSpPr>
            <a:spLocks/>
          </p:cNvSpPr>
          <p:nvPr/>
        </p:nvSpPr>
        <p:spPr bwMode="auto">
          <a:xfrm>
            <a:off x="5524500" y="4829175"/>
            <a:ext cx="1508125" cy="695325"/>
          </a:xfrm>
          <a:custGeom>
            <a:avLst/>
            <a:gdLst>
              <a:gd name="T0" fmla="*/ 2147483647 w 894"/>
              <a:gd name="T1" fmla="*/ 1103828438 h 438"/>
              <a:gd name="T2" fmla="*/ 1301516936 w 894"/>
              <a:gd name="T3" fmla="*/ 1103828438 h 438"/>
              <a:gd name="T4" fmla="*/ 0 w 894"/>
              <a:gd name="T5" fmla="*/ 0 h 438"/>
              <a:gd name="T6" fmla="*/ 0 60000 65536"/>
              <a:gd name="T7" fmla="*/ 0 60000 65536"/>
              <a:gd name="T8" fmla="*/ 0 60000 65536"/>
              <a:gd name="T9" fmla="*/ 0 w 894"/>
              <a:gd name="T10" fmla="*/ 0 h 438"/>
              <a:gd name="T11" fmla="*/ 894 w 894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4" h="438">
                <a:moveTo>
                  <a:pt x="894" y="438"/>
                </a:moveTo>
                <a:lnTo>
                  <a:pt x="486" y="438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5" name="AutoShape 51">
            <a:extLst>
              <a:ext uri="{FF2B5EF4-FFF2-40B4-BE49-F238E27FC236}">
                <a16:creationId xmlns:a16="http://schemas.microsoft.com/office/drawing/2014/main" id="{8D868523-F087-4DA6-822B-8890FBAE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2632075"/>
            <a:ext cx="2916237" cy="2698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C9C9C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6" name="AutoShape 52">
            <a:extLst>
              <a:ext uri="{FF2B5EF4-FFF2-40B4-BE49-F238E27FC236}">
                <a16:creationId xmlns:a16="http://schemas.microsoft.com/office/drawing/2014/main" id="{13063980-CF96-42C3-98C5-2A76CEA74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951163"/>
            <a:ext cx="2217738" cy="20510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421" y="10800"/>
                </a:moveTo>
                <a:cubicBezTo>
                  <a:pt x="4421" y="14323"/>
                  <a:pt x="7277" y="17179"/>
                  <a:pt x="10800" y="17179"/>
                </a:cubicBezTo>
                <a:cubicBezTo>
                  <a:pt x="14323" y="17179"/>
                  <a:pt x="17179" y="14323"/>
                  <a:pt x="17179" y="10800"/>
                </a:cubicBezTo>
                <a:cubicBezTo>
                  <a:pt x="17179" y="7277"/>
                  <a:pt x="14323" y="4421"/>
                  <a:pt x="10800" y="4421"/>
                </a:cubicBezTo>
                <a:cubicBezTo>
                  <a:pt x="7277" y="4421"/>
                  <a:pt x="4421" y="7277"/>
                  <a:pt x="4421" y="1080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7" name="Oval 53">
            <a:extLst>
              <a:ext uri="{FF2B5EF4-FFF2-40B4-BE49-F238E27FC236}">
                <a16:creationId xmlns:a16="http://schemas.microsoft.com/office/drawing/2014/main" id="{A9625AC6-4F6D-4B27-B755-BE089679A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3163888"/>
            <a:ext cx="1717675" cy="1660525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ko-KR" sz="3600">
                <a:solidFill>
                  <a:srgbClr val="FFFFFF"/>
                </a:solidFill>
                <a:latin typeface="Arial Black" panose="020B0A04020102020204" pitchFamily="34" charset="0"/>
              </a:rPr>
              <a:t>Gw</a:t>
            </a:r>
          </a:p>
          <a:p>
            <a:pPr algn="ctr">
              <a:lnSpc>
                <a:spcPct val="80000"/>
              </a:lnSpc>
            </a:pPr>
            <a:r>
              <a:rPr lang="en-US" altLang="ko-KR" sz="1400" i="1">
                <a:solidFill>
                  <a:srgbClr val="FFCC00"/>
                </a:solidFill>
                <a:latin typeface="Arial Black" panose="020B0A04020102020204" pitchFamily="34" charset="0"/>
              </a:rPr>
              <a:t>Eagle Office</a:t>
            </a:r>
          </a:p>
        </p:txBody>
      </p:sp>
      <p:sp>
        <p:nvSpPr>
          <p:cNvPr id="13338" name="Line 54">
            <a:extLst>
              <a:ext uri="{FF2B5EF4-FFF2-40B4-BE49-F238E27FC236}">
                <a16:creationId xmlns:a16="http://schemas.microsoft.com/office/drawing/2014/main" id="{321C40DD-5DCB-4B1A-BD26-EE7A4D2BE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7663" y="4078288"/>
            <a:ext cx="1336675" cy="0"/>
          </a:xfrm>
          <a:prstGeom prst="line">
            <a:avLst/>
          </a:prstGeom>
          <a:noFill/>
          <a:ln w="952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1" name="WordArt 31">
            <a:extLst>
              <a:ext uri="{FF2B5EF4-FFF2-40B4-BE49-F238E27FC236}">
                <a16:creationId xmlns:a16="http://schemas.microsoft.com/office/drawing/2014/main" id="{F66A3D06-7845-4B6D-B3CA-3FAE098ACD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37531B0D-51B0-476A-B208-45BA86A94E0F}"/>
              </a:ext>
            </a:extLst>
          </p:cNvPr>
          <p:cNvGrpSpPr>
            <a:grpSpLocks/>
          </p:cNvGrpSpPr>
          <p:nvPr/>
        </p:nvGrpSpPr>
        <p:grpSpPr bwMode="auto">
          <a:xfrm>
            <a:off x="2557463" y="2441575"/>
            <a:ext cx="4211637" cy="3730625"/>
            <a:chOff x="184" y="2688"/>
            <a:chExt cx="1268" cy="1194"/>
          </a:xfrm>
        </p:grpSpPr>
        <p:sp>
          <p:nvSpPr>
            <p:cNvPr id="14406" name="Freeform 3">
              <a:extLst>
                <a:ext uri="{FF2B5EF4-FFF2-40B4-BE49-F238E27FC236}">
                  <a16:creationId xmlns:a16="http://schemas.microsoft.com/office/drawing/2014/main" id="{58DD0F02-6205-406F-B4E0-7A196D9F3E6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84" y="2692"/>
              <a:ext cx="770" cy="942"/>
            </a:xfrm>
            <a:custGeom>
              <a:avLst/>
              <a:gdLst>
                <a:gd name="T0" fmla="*/ 636 w 770"/>
                <a:gd name="T1" fmla="*/ 0 h 942"/>
                <a:gd name="T2" fmla="*/ 770 w 770"/>
                <a:gd name="T3" fmla="*/ 602 h 942"/>
                <a:gd name="T4" fmla="*/ 270 w 770"/>
                <a:gd name="T5" fmla="*/ 942 h 942"/>
                <a:gd name="T6" fmla="*/ 0 w 770"/>
                <a:gd name="T7" fmla="*/ 216 h 942"/>
                <a:gd name="T8" fmla="*/ 636 w 770"/>
                <a:gd name="T9" fmla="*/ 0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0"/>
                <a:gd name="T16" fmla="*/ 0 h 942"/>
                <a:gd name="T17" fmla="*/ 770 w 770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07" name="Freeform 4">
              <a:extLst>
                <a:ext uri="{FF2B5EF4-FFF2-40B4-BE49-F238E27FC236}">
                  <a16:creationId xmlns:a16="http://schemas.microsoft.com/office/drawing/2014/main" id="{EBB3C1C5-F286-4FF8-BE67-E642C63E88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816" y="2688"/>
              <a:ext cx="636" cy="724"/>
            </a:xfrm>
            <a:custGeom>
              <a:avLst/>
              <a:gdLst>
                <a:gd name="T0" fmla="*/ 0 w 636"/>
                <a:gd name="T1" fmla="*/ 2 h 724"/>
                <a:gd name="T2" fmla="*/ 138 w 636"/>
                <a:gd name="T3" fmla="*/ 606 h 724"/>
                <a:gd name="T4" fmla="*/ 636 w 636"/>
                <a:gd name="T5" fmla="*/ 724 h 724"/>
                <a:gd name="T6" fmla="*/ 574 w 636"/>
                <a:gd name="T7" fmla="*/ 0 h 724"/>
                <a:gd name="T8" fmla="*/ 0 w 636"/>
                <a:gd name="T9" fmla="*/ 2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6"/>
                <a:gd name="T16" fmla="*/ 0 h 724"/>
                <a:gd name="T17" fmla="*/ 636 w 636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408" name="Freeform 5">
              <a:extLst>
                <a:ext uri="{FF2B5EF4-FFF2-40B4-BE49-F238E27FC236}">
                  <a16:creationId xmlns:a16="http://schemas.microsoft.com/office/drawing/2014/main" id="{171F28E0-8424-4746-8A3C-B588FD5352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2" y="3296"/>
              <a:ext cx="998" cy="586"/>
            </a:xfrm>
            <a:custGeom>
              <a:avLst/>
              <a:gdLst>
                <a:gd name="T0" fmla="*/ 0 w 998"/>
                <a:gd name="T1" fmla="*/ 340 h 586"/>
                <a:gd name="T2" fmla="*/ 500 w 998"/>
                <a:gd name="T3" fmla="*/ 0 h 586"/>
                <a:gd name="T4" fmla="*/ 998 w 998"/>
                <a:gd name="T5" fmla="*/ 116 h 586"/>
                <a:gd name="T6" fmla="*/ 540 w 998"/>
                <a:gd name="T7" fmla="*/ 586 h 586"/>
                <a:gd name="T8" fmla="*/ 0 w 998"/>
                <a:gd name="T9" fmla="*/ 340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8"/>
                <a:gd name="T16" fmla="*/ 0 h 586"/>
                <a:gd name="T17" fmla="*/ 998 w 998"/>
                <a:gd name="T18" fmla="*/ 586 h 5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solidFill>
              <a:schemeClr val="bg2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339" name="Group 7">
            <a:extLst>
              <a:ext uri="{FF2B5EF4-FFF2-40B4-BE49-F238E27FC236}">
                <a16:creationId xmlns:a16="http://schemas.microsoft.com/office/drawing/2014/main" id="{739C8D44-27FB-44C2-AAE9-95F984DE4ECA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2822575"/>
            <a:ext cx="3405187" cy="3016250"/>
            <a:chOff x="184" y="2688"/>
            <a:chExt cx="1268" cy="11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633C2C-9893-4B84-89DF-4A9F97B4F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" y="2692"/>
              <a:ext cx="770" cy="942"/>
            </a:xfrm>
            <a:custGeom>
              <a:avLst/>
              <a:gdLst/>
              <a:ahLst/>
              <a:cxnLst>
                <a:cxn ang="0">
                  <a:pos x="636" y="0"/>
                </a:cxn>
                <a:cxn ang="0">
                  <a:pos x="770" y="602"/>
                </a:cxn>
                <a:cxn ang="0">
                  <a:pos x="270" y="942"/>
                </a:cxn>
                <a:cxn ang="0">
                  <a:pos x="0" y="216"/>
                </a:cxn>
                <a:cxn ang="0">
                  <a:pos x="636" y="0"/>
                </a:cxn>
              </a:cxnLst>
              <a:rect l="0" t="0" r="r" b="b"/>
              <a:pathLst>
                <a:path w="770" h="942">
                  <a:moveTo>
                    <a:pt x="636" y="0"/>
                  </a:moveTo>
                  <a:lnTo>
                    <a:pt x="770" y="602"/>
                  </a:lnTo>
                  <a:lnTo>
                    <a:pt x="270" y="942"/>
                  </a:lnTo>
                  <a:lnTo>
                    <a:pt x="0" y="216"/>
                  </a:lnTo>
                  <a:lnTo>
                    <a:pt x="63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3529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4FDB145-62A2-4427-9813-A1A10FEDD4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6" y="2688"/>
              <a:ext cx="636" cy="72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8" y="606"/>
                </a:cxn>
                <a:cxn ang="0">
                  <a:pos x="636" y="724"/>
                </a:cxn>
                <a:cxn ang="0">
                  <a:pos x="574" y="0"/>
                </a:cxn>
                <a:cxn ang="0">
                  <a:pos x="0" y="2"/>
                </a:cxn>
              </a:cxnLst>
              <a:rect l="0" t="0" r="r" b="b"/>
              <a:pathLst>
                <a:path w="636" h="724">
                  <a:moveTo>
                    <a:pt x="0" y="2"/>
                  </a:moveTo>
                  <a:lnTo>
                    <a:pt x="138" y="606"/>
                  </a:lnTo>
                  <a:lnTo>
                    <a:pt x="636" y="724"/>
                  </a:lnTo>
                  <a:lnTo>
                    <a:pt x="574" y="0"/>
                  </a:lnTo>
                  <a:lnTo>
                    <a:pt x="0" y="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86F49E4-C192-4174-8D27-8B4058B5E67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2" y="3296"/>
              <a:ext cx="998" cy="586"/>
            </a:xfrm>
            <a:custGeom>
              <a:avLst/>
              <a:gdLst/>
              <a:ahLst/>
              <a:cxnLst>
                <a:cxn ang="0">
                  <a:pos x="0" y="340"/>
                </a:cxn>
                <a:cxn ang="0">
                  <a:pos x="500" y="0"/>
                </a:cxn>
                <a:cxn ang="0">
                  <a:pos x="998" y="116"/>
                </a:cxn>
                <a:cxn ang="0">
                  <a:pos x="540" y="586"/>
                </a:cxn>
                <a:cxn ang="0">
                  <a:pos x="0" y="340"/>
                </a:cxn>
              </a:cxnLst>
              <a:rect l="0" t="0" r="r" b="b"/>
              <a:pathLst>
                <a:path w="998" h="586">
                  <a:moveTo>
                    <a:pt x="0" y="340"/>
                  </a:moveTo>
                  <a:lnTo>
                    <a:pt x="500" y="0"/>
                  </a:lnTo>
                  <a:lnTo>
                    <a:pt x="998" y="116"/>
                  </a:lnTo>
                  <a:lnTo>
                    <a:pt x="540" y="586"/>
                  </a:lnTo>
                  <a:lnTo>
                    <a:pt x="0" y="34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7568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4340" name="Text Box 11">
            <a:extLst>
              <a:ext uri="{FF2B5EF4-FFF2-40B4-BE49-F238E27FC236}">
                <a16:creationId xmlns:a16="http://schemas.microsoft.com/office/drawing/2014/main" id="{B93BD751-1DF9-4C1A-906A-6A8BC49BDF8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76713" y="3976688"/>
            <a:ext cx="1401762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cs typeface="Arial" panose="020B0604020202020204" pitchFamily="34" charset="0"/>
              </a:rPr>
              <a:t>Vision</a:t>
            </a:r>
          </a:p>
        </p:txBody>
      </p:sp>
      <p:grpSp>
        <p:nvGrpSpPr>
          <p:cNvPr id="14341" name="Group 12">
            <a:extLst>
              <a:ext uri="{FF2B5EF4-FFF2-40B4-BE49-F238E27FC236}">
                <a16:creationId xmlns:a16="http://schemas.microsoft.com/office/drawing/2014/main" id="{67A23526-EFB9-46BC-BFFB-C6327C124D55}"/>
              </a:ext>
            </a:extLst>
          </p:cNvPr>
          <p:cNvGrpSpPr>
            <a:grpSpLocks/>
          </p:cNvGrpSpPr>
          <p:nvPr/>
        </p:nvGrpSpPr>
        <p:grpSpPr bwMode="auto">
          <a:xfrm rot="4976862" flipH="1">
            <a:off x="6044407" y="2720181"/>
            <a:ext cx="323850" cy="331787"/>
            <a:chOff x="1944" y="1111"/>
            <a:chExt cx="204" cy="196"/>
          </a:xfrm>
        </p:grpSpPr>
        <p:pic>
          <p:nvPicPr>
            <p:cNvPr id="14386" name="Picture 13" descr="circuler_1">
              <a:extLst>
                <a:ext uri="{FF2B5EF4-FFF2-40B4-BE49-F238E27FC236}">
                  <a16:creationId xmlns:a16="http://schemas.microsoft.com/office/drawing/2014/main" id="{5262C592-3228-4CB8-A61C-CE7B06DAA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87" name="Oval 14">
              <a:extLst>
                <a:ext uri="{FF2B5EF4-FFF2-40B4-BE49-F238E27FC236}">
                  <a16:creationId xmlns:a16="http://schemas.microsoft.com/office/drawing/2014/main" id="{D56A0B50-977C-4233-91F8-8CE8461ED8BD}"/>
                </a:ext>
              </a:extLst>
            </p:cNvPr>
            <p:cNvGrpSpPr>
              <a:grpSpLocks/>
            </p:cNvGrpSpPr>
            <p:nvPr/>
          </p:nvGrpSpPr>
          <p:grpSpPr bwMode="auto">
            <a:xfrm rot="4976862" flipH="1">
              <a:off x="1959" y="1119"/>
              <a:ext cx="180" cy="180"/>
              <a:chOff x="5693664" y="2737104"/>
              <a:chExt cx="286512" cy="286512"/>
            </a:xfrm>
          </p:grpSpPr>
          <p:pic>
            <p:nvPicPr>
              <p:cNvPr id="14401" name="Oval 14">
                <a:extLst>
                  <a:ext uri="{FF2B5EF4-FFF2-40B4-BE49-F238E27FC236}">
                    <a16:creationId xmlns:a16="http://schemas.microsoft.com/office/drawing/2014/main" id="{DE11487C-4E8B-416D-AFC8-C18B11AE772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693664" y="2737104"/>
                <a:ext cx="286512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02" name="Text Box 52">
                <a:extLst>
                  <a:ext uri="{FF2B5EF4-FFF2-40B4-BE49-F238E27FC236}">
                    <a16:creationId xmlns:a16="http://schemas.microsoft.com/office/drawing/2014/main" id="{21B80385-1F62-4934-91A7-0D4B4B8D1A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76862">
                <a:off x="5738103" y="2785793"/>
                <a:ext cx="194198" cy="19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4388" name="Group 15">
              <a:extLst>
                <a:ext uri="{FF2B5EF4-FFF2-40B4-BE49-F238E27FC236}">
                  <a16:creationId xmlns:a16="http://schemas.microsoft.com/office/drawing/2014/main" id="{B6B497DC-9205-406C-A812-1A2A1BD0AD46}"/>
                </a:ext>
              </a:extLst>
            </p:cNvPr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4391" name="Group 16">
                <a:extLst>
                  <a:ext uri="{FF2B5EF4-FFF2-40B4-BE49-F238E27FC236}">
                    <a16:creationId xmlns:a16="http://schemas.microsoft.com/office/drawing/2014/main" id="{F92F20BB-7C70-4F45-8647-F6F04DB8CD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4397" name="AutoShape 17">
                  <a:extLst>
                    <a:ext uri="{FF2B5EF4-FFF2-40B4-BE49-F238E27FC236}">
                      <a16:creationId xmlns:a16="http://schemas.microsoft.com/office/drawing/2014/main" id="{3D6AF779-932E-4841-81C5-3933D3E75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98" name="AutoShape 18">
                  <a:extLst>
                    <a:ext uri="{FF2B5EF4-FFF2-40B4-BE49-F238E27FC236}">
                      <a16:creationId xmlns:a16="http://schemas.microsoft.com/office/drawing/2014/main" id="{ED32B3C3-68DF-4016-9CBA-6D05ED452A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99" name="AutoShape 19">
                  <a:extLst>
                    <a:ext uri="{FF2B5EF4-FFF2-40B4-BE49-F238E27FC236}">
                      <a16:creationId xmlns:a16="http://schemas.microsoft.com/office/drawing/2014/main" id="{63A20EE7-D009-4BC7-BDCC-907B0BB08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400" name="AutoShape 20">
                  <a:extLst>
                    <a:ext uri="{FF2B5EF4-FFF2-40B4-BE49-F238E27FC236}">
                      <a16:creationId xmlns:a16="http://schemas.microsoft.com/office/drawing/2014/main" id="{C97C8919-24AA-4D7D-B4C8-F9DC5B52F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14392" name="Group 21">
                <a:extLst>
                  <a:ext uri="{FF2B5EF4-FFF2-40B4-BE49-F238E27FC236}">
                    <a16:creationId xmlns:a16="http://schemas.microsoft.com/office/drawing/2014/main" id="{7FAECF8B-A764-4792-B8A0-DA9C3B5369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393" name="AutoShape 22">
                  <a:extLst>
                    <a:ext uri="{FF2B5EF4-FFF2-40B4-BE49-F238E27FC236}">
                      <a16:creationId xmlns:a16="http://schemas.microsoft.com/office/drawing/2014/main" id="{E465C4BF-9798-4C9E-BBCD-6BEB9AA32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94" name="AutoShape 23">
                  <a:extLst>
                    <a:ext uri="{FF2B5EF4-FFF2-40B4-BE49-F238E27FC236}">
                      <a16:creationId xmlns:a16="http://schemas.microsoft.com/office/drawing/2014/main" id="{D4E23B5B-E78B-403C-986D-1AB8B6C3A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95" name="AutoShape 24">
                  <a:extLst>
                    <a:ext uri="{FF2B5EF4-FFF2-40B4-BE49-F238E27FC236}">
                      <a16:creationId xmlns:a16="http://schemas.microsoft.com/office/drawing/2014/main" id="{7CEA1EAF-2294-4E34-A258-7D85548555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96" name="AutoShape 25">
                  <a:extLst>
                    <a:ext uri="{FF2B5EF4-FFF2-40B4-BE49-F238E27FC236}">
                      <a16:creationId xmlns:a16="http://schemas.microsoft.com/office/drawing/2014/main" id="{68FCCFC4-676C-4192-9A97-9154884559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14389" name="Arc 26">
              <a:extLst>
                <a:ext uri="{FF2B5EF4-FFF2-40B4-BE49-F238E27FC236}">
                  <a16:creationId xmlns:a16="http://schemas.microsoft.com/office/drawing/2014/main" id="{529E14B4-63E5-4527-A9E4-43700EBD4F75}"/>
                </a:ext>
              </a:extLst>
            </p:cNvPr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4390" name="Picture 27" descr="light_shadow1">
              <a:extLst>
                <a:ext uri="{FF2B5EF4-FFF2-40B4-BE49-F238E27FC236}">
                  <a16:creationId xmlns:a16="http://schemas.microsoft.com/office/drawing/2014/main" id="{8E1299EB-B850-476C-9D4F-C430D51B8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8">
            <a:extLst>
              <a:ext uri="{FF2B5EF4-FFF2-40B4-BE49-F238E27FC236}">
                <a16:creationId xmlns:a16="http://schemas.microsoft.com/office/drawing/2014/main" id="{FCCC96EB-6944-43CD-B8B4-EDE93A661C10}"/>
              </a:ext>
            </a:extLst>
          </p:cNvPr>
          <p:cNvGrpSpPr>
            <a:grpSpLocks/>
          </p:cNvGrpSpPr>
          <p:nvPr/>
        </p:nvGrpSpPr>
        <p:grpSpPr bwMode="auto">
          <a:xfrm rot="4976862" flipH="1">
            <a:off x="2887663" y="3224213"/>
            <a:ext cx="323850" cy="330200"/>
            <a:chOff x="1944" y="1111"/>
            <a:chExt cx="204" cy="196"/>
          </a:xfrm>
        </p:grpSpPr>
        <p:pic>
          <p:nvPicPr>
            <p:cNvPr id="14369" name="Picture 29" descr="circuler_1">
              <a:extLst>
                <a:ext uri="{FF2B5EF4-FFF2-40B4-BE49-F238E27FC236}">
                  <a16:creationId xmlns:a16="http://schemas.microsoft.com/office/drawing/2014/main" id="{6961F277-8920-4672-9D5B-7AD1C88F4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70" name="Oval 30">
              <a:extLst>
                <a:ext uri="{FF2B5EF4-FFF2-40B4-BE49-F238E27FC236}">
                  <a16:creationId xmlns:a16="http://schemas.microsoft.com/office/drawing/2014/main" id="{CF9F2E0A-80B5-4A9B-A810-F683217ADBB5}"/>
                </a:ext>
              </a:extLst>
            </p:cNvPr>
            <p:cNvGrpSpPr>
              <a:grpSpLocks/>
            </p:cNvGrpSpPr>
            <p:nvPr/>
          </p:nvGrpSpPr>
          <p:grpSpPr bwMode="auto">
            <a:xfrm rot="4976862" flipH="1">
              <a:off x="1958" y="1119"/>
              <a:ext cx="180" cy="180"/>
              <a:chOff x="2724912" y="3243072"/>
              <a:chExt cx="286512" cy="286512"/>
            </a:xfrm>
          </p:grpSpPr>
          <p:pic>
            <p:nvPicPr>
              <p:cNvPr id="14384" name="Oval 30">
                <a:extLst>
                  <a:ext uri="{FF2B5EF4-FFF2-40B4-BE49-F238E27FC236}">
                    <a16:creationId xmlns:a16="http://schemas.microsoft.com/office/drawing/2014/main" id="{734141C3-737C-43DC-A16B-DEDB9E1A92CB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724912" y="3243072"/>
                <a:ext cx="286512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85" name="Text Box 35">
                <a:extLst>
                  <a:ext uri="{FF2B5EF4-FFF2-40B4-BE49-F238E27FC236}">
                    <a16:creationId xmlns:a16="http://schemas.microsoft.com/office/drawing/2014/main" id="{A34ECDFC-C0D1-44E6-BDF1-A1149AE17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76862">
                <a:off x="2769478" y="3289031"/>
                <a:ext cx="194198" cy="19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4371" name="Group 31">
              <a:extLst>
                <a:ext uri="{FF2B5EF4-FFF2-40B4-BE49-F238E27FC236}">
                  <a16:creationId xmlns:a16="http://schemas.microsoft.com/office/drawing/2014/main" id="{5AE80FAB-3D9B-4C54-A62F-D5649432D101}"/>
                </a:ext>
              </a:extLst>
            </p:cNvPr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4374" name="Group 32">
                <a:extLst>
                  <a:ext uri="{FF2B5EF4-FFF2-40B4-BE49-F238E27FC236}">
                    <a16:creationId xmlns:a16="http://schemas.microsoft.com/office/drawing/2014/main" id="{EEFBD981-7C46-4558-94D5-B8A7E5AB1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4380" name="AutoShape 33">
                  <a:extLst>
                    <a:ext uri="{FF2B5EF4-FFF2-40B4-BE49-F238E27FC236}">
                      <a16:creationId xmlns:a16="http://schemas.microsoft.com/office/drawing/2014/main" id="{8297403D-6338-4157-86E0-AA9D4413ED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81" name="AutoShape 34">
                  <a:extLst>
                    <a:ext uri="{FF2B5EF4-FFF2-40B4-BE49-F238E27FC236}">
                      <a16:creationId xmlns:a16="http://schemas.microsoft.com/office/drawing/2014/main" id="{52B83651-F990-4D84-98F6-0441026EB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82" name="AutoShape 35">
                  <a:extLst>
                    <a:ext uri="{FF2B5EF4-FFF2-40B4-BE49-F238E27FC236}">
                      <a16:creationId xmlns:a16="http://schemas.microsoft.com/office/drawing/2014/main" id="{F6488017-2FF6-4DB5-8957-58753E562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83" name="AutoShape 36">
                  <a:extLst>
                    <a:ext uri="{FF2B5EF4-FFF2-40B4-BE49-F238E27FC236}">
                      <a16:creationId xmlns:a16="http://schemas.microsoft.com/office/drawing/2014/main" id="{7E56E171-7520-4B29-AAE2-4AF72A622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14375" name="Group 37">
                <a:extLst>
                  <a:ext uri="{FF2B5EF4-FFF2-40B4-BE49-F238E27FC236}">
                    <a16:creationId xmlns:a16="http://schemas.microsoft.com/office/drawing/2014/main" id="{168F1E11-5F87-4706-8AA8-2B9743779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376" name="AutoShape 38">
                  <a:extLst>
                    <a:ext uri="{FF2B5EF4-FFF2-40B4-BE49-F238E27FC236}">
                      <a16:creationId xmlns:a16="http://schemas.microsoft.com/office/drawing/2014/main" id="{126ADE55-F96F-4B28-A655-970FE216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77" name="AutoShape 39">
                  <a:extLst>
                    <a:ext uri="{FF2B5EF4-FFF2-40B4-BE49-F238E27FC236}">
                      <a16:creationId xmlns:a16="http://schemas.microsoft.com/office/drawing/2014/main" id="{AF1F5AED-176D-44BC-87DA-9E5D8CF54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78" name="AutoShape 40">
                  <a:extLst>
                    <a:ext uri="{FF2B5EF4-FFF2-40B4-BE49-F238E27FC236}">
                      <a16:creationId xmlns:a16="http://schemas.microsoft.com/office/drawing/2014/main" id="{FB1B26B1-9E13-4EA5-96D9-BCE3D0DE4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79" name="AutoShape 41">
                  <a:extLst>
                    <a:ext uri="{FF2B5EF4-FFF2-40B4-BE49-F238E27FC236}">
                      <a16:creationId xmlns:a16="http://schemas.microsoft.com/office/drawing/2014/main" id="{E044A39B-6F4A-4B9C-A2A3-838996A60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14372" name="Arc 42">
              <a:extLst>
                <a:ext uri="{FF2B5EF4-FFF2-40B4-BE49-F238E27FC236}">
                  <a16:creationId xmlns:a16="http://schemas.microsoft.com/office/drawing/2014/main" id="{10EDFA9A-4D64-40A0-9065-18203EE394A6}"/>
                </a:ext>
              </a:extLst>
            </p:cNvPr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4373" name="Picture 43" descr="light_shadow1">
              <a:extLst>
                <a:ext uri="{FF2B5EF4-FFF2-40B4-BE49-F238E27FC236}">
                  <a16:creationId xmlns:a16="http://schemas.microsoft.com/office/drawing/2014/main" id="{8A89A5A2-7358-40A0-945F-AAE56A0E9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44">
            <a:extLst>
              <a:ext uri="{FF2B5EF4-FFF2-40B4-BE49-F238E27FC236}">
                <a16:creationId xmlns:a16="http://schemas.microsoft.com/office/drawing/2014/main" id="{B3F42DA9-109C-4938-AA22-D6BBE92EA8A3}"/>
              </a:ext>
            </a:extLst>
          </p:cNvPr>
          <p:cNvGrpSpPr>
            <a:grpSpLocks/>
          </p:cNvGrpSpPr>
          <p:nvPr/>
        </p:nvGrpSpPr>
        <p:grpSpPr bwMode="auto">
          <a:xfrm rot="4976862" flipH="1">
            <a:off x="4986338" y="5670550"/>
            <a:ext cx="323850" cy="330200"/>
            <a:chOff x="1944" y="1111"/>
            <a:chExt cx="204" cy="196"/>
          </a:xfrm>
        </p:grpSpPr>
        <p:pic>
          <p:nvPicPr>
            <p:cNvPr id="14352" name="Picture 45" descr="circuler_1">
              <a:extLst>
                <a:ext uri="{FF2B5EF4-FFF2-40B4-BE49-F238E27FC236}">
                  <a16:creationId xmlns:a16="http://schemas.microsoft.com/office/drawing/2014/main" id="{FD8CD53C-4FAB-45D9-A909-6D698BC07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3" name="Oval 46">
              <a:extLst>
                <a:ext uri="{FF2B5EF4-FFF2-40B4-BE49-F238E27FC236}">
                  <a16:creationId xmlns:a16="http://schemas.microsoft.com/office/drawing/2014/main" id="{BD2ECBC5-253D-4D16-A79F-3A1A5F354B87}"/>
                </a:ext>
              </a:extLst>
            </p:cNvPr>
            <p:cNvGrpSpPr>
              <a:grpSpLocks/>
            </p:cNvGrpSpPr>
            <p:nvPr/>
          </p:nvGrpSpPr>
          <p:grpSpPr bwMode="auto">
            <a:xfrm rot="4976862" flipH="1">
              <a:off x="1961" y="1119"/>
              <a:ext cx="177" cy="180"/>
              <a:chOff x="4700016" y="5687568"/>
              <a:chExt cx="280416" cy="286512"/>
            </a:xfrm>
          </p:grpSpPr>
          <p:pic>
            <p:nvPicPr>
              <p:cNvPr id="14367" name="Oval 46">
                <a:extLst>
                  <a:ext uri="{FF2B5EF4-FFF2-40B4-BE49-F238E27FC236}">
                    <a16:creationId xmlns:a16="http://schemas.microsoft.com/office/drawing/2014/main" id="{6BAF1CA3-B6AD-4589-8B0F-250B12BC9C0C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00016" y="5687568"/>
                <a:ext cx="280416" cy="286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68" name="Text Box 18">
                <a:extLst>
                  <a:ext uri="{FF2B5EF4-FFF2-40B4-BE49-F238E27FC236}">
                    <a16:creationId xmlns:a16="http://schemas.microsoft.com/office/drawing/2014/main" id="{31A42283-C8F0-4ADB-ACEC-0BD8076BCD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4976862">
                <a:off x="4742741" y="5735368"/>
                <a:ext cx="194198" cy="19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4354" name="Group 47">
              <a:extLst>
                <a:ext uri="{FF2B5EF4-FFF2-40B4-BE49-F238E27FC236}">
                  <a16:creationId xmlns:a16="http://schemas.microsoft.com/office/drawing/2014/main" id="{9320E1C8-752B-40DC-BC1C-88FB0D97FD59}"/>
                </a:ext>
              </a:extLst>
            </p:cNvPr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4357" name="Group 48">
                <a:extLst>
                  <a:ext uri="{FF2B5EF4-FFF2-40B4-BE49-F238E27FC236}">
                    <a16:creationId xmlns:a16="http://schemas.microsoft.com/office/drawing/2014/main" id="{5A4B605B-CE4C-4D98-925C-B1DDFCEBD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4363" name="AutoShape 49">
                  <a:extLst>
                    <a:ext uri="{FF2B5EF4-FFF2-40B4-BE49-F238E27FC236}">
                      <a16:creationId xmlns:a16="http://schemas.microsoft.com/office/drawing/2014/main" id="{BB348537-AE82-4901-801F-92512088A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4" name="AutoShape 50">
                  <a:extLst>
                    <a:ext uri="{FF2B5EF4-FFF2-40B4-BE49-F238E27FC236}">
                      <a16:creationId xmlns:a16="http://schemas.microsoft.com/office/drawing/2014/main" id="{58D03FD9-F78F-426A-82FB-B989C6AF11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5" name="AutoShape 51">
                  <a:extLst>
                    <a:ext uri="{FF2B5EF4-FFF2-40B4-BE49-F238E27FC236}">
                      <a16:creationId xmlns:a16="http://schemas.microsoft.com/office/drawing/2014/main" id="{AC1DE162-F54B-44D7-8042-A921EB9EE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6" name="AutoShape 52">
                  <a:extLst>
                    <a:ext uri="{FF2B5EF4-FFF2-40B4-BE49-F238E27FC236}">
                      <a16:creationId xmlns:a16="http://schemas.microsoft.com/office/drawing/2014/main" id="{13580F2C-AA66-4BE6-A1BC-310FDC5669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14358" name="Group 53">
                <a:extLst>
                  <a:ext uri="{FF2B5EF4-FFF2-40B4-BE49-F238E27FC236}">
                    <a16:creationId xmlns:a16="http://schemas.microsoft.com/office/drawing/2014/main" id="{16BFA366-6619-49D6-8A5F-FCE955D2A2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4359" name="AutoShape 54">
                  <a:extLst>
                    <a:ext uri="{FF2B5EF4-FFF2-40B4-BE49-F238E27FC236}">
                      <a16:creationId xmlns:a16="http://schemas.microsoft.com/office/drawing/2014/main" id="{C5FE9A1B-6446-4C55-8052-5B3DDF963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0" name="AutoShape 55">
                  <a:extLst>
                    <a:ext uri="{FF2B5EF4-FFF2-40B4-BE49-F238E27FC236}">
                      <a16:creationId xmlns:a16="http://schemas.microsoft.com/office/drawing/2014/main" id="{03A1A6F3-A798-4164-B5EE-9634DC418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1" name="AutoShape 56">
                  <a:extLst>
                    <a:ext uri="{FF2B5EF4-FFF2-40B4-BE49-F238E27FC236}">
                      <a16:creationId xmlns:a16="http://schemas.microsoft.com/office/drawing/2014/main" id="{2AACD2F6-E0C7-436F-A4FF-0426D3664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4362" name="AutoShape 57">
                  <a:extLst>
                    <a:ext uri="{FF2B5EF4-FFF2-40B4-BE49-F238E27FC236}">
                      <a16:creationId xmlns:a16="http://schemas.microsoft.com/office/drawing/2014/main" id="{87633E52-3946-408B-A484-09C4EEE69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</p:grpSp>
        <p:sp>
          <p:nvSpPr>
            <p:cNvPr id="14355" name="Arc 58">
              <a:extLst>
                <a:ext uri="{FF2B5EF4-FFF2-40B4-BE49-F238E27FC236}">
                  <a16:creationId xmlns:a16="http://schemas.microsoft.com/office/drawing/2014/main" id="{15C5033E-D74B-4FD3-BAAE-2B0EE5DB8384}"/>
                </a:ext>
              </a:extLst>
            </p:cNvPr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4356" name="Picture 59" descr="light_shadow1">
              <a:extLst>
                <a:ext uri="{FF2B5EF4-FFF2-40B4-BE49-F238E27FC236}">
                  <a16:creationId xmlns:a16="http://schemas.microsoft.com/office/drawing/2014/main" id="{5E068E0B-694D-4C91-9A91-3D86C289E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4" name="Text Box 60">
            <a:extLst>
              <a:ext uri="{FF2B5EF4-FFF2-40B4-BE49-F238E27FC236}">
                <a16:creationId xmlns:a16="http://schemas.microsoft.com/office/drawing/2014/main" id="{A605BF0D-D7C3-49BA-80B5-D7E6E850A8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38563" y="35560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cs typeface="Arial" panose="020B0604020202020204" pitchFamily="34" charset="0"/>
              </a:rPr>
              <a:t>Text1</a:t>
            </a:r>
          </a:p>
        </p:txBody>
      </p:sp>
      <p:sp>
        <p:nvSpPr>
          <p:cNvPr id="14345" name="Text Box 61">
            <a:extLst>
              <a:ext uri="{FF2B5EF4-FFF2-40B4-BE49-F238E27FC236}">
                <a16:creationId xmlns:a16="http://schemas.microsoft.com/office/drawing/2014/main" id="{FF9F18DC-1982-4C40-8737-13EE3EB354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56213" y="3556000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cs typeface="Arial" panose="020B0604020202020204" pitchFamily="34" charset="0"/>
              </a:rPr>
              <a:t>Text2</a:t>
            </a:r>
          </a:p>
        </p:txBody>
      </p:sp>
      <p:sp>
        <p:nvSpPr>
          <p:cNvPr id="14346" name="Text Box 62">
            <a:extLst>
              <a:ext uri="{FF2B5EF4-FFF2-40B4-BE49-F238E27FC236}">
                <a16:creationId xmlns:a16="http://schemas.microsoft.com/office/drawing/2014/main" id="{00D2AF3A-023A-4850-988E-A42D2DAE0A2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33925" y="4854575"/>
            <a:ext cx="81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0000"/>
                </a:solidFill>
                <a:cs typeface="Arial" panose="020B0604020202020204" pitchFamily="34" charset="0"/>
              </a:rPr>
              <a:t>Text3</a:t>
            </a:r>
          </a:p>
        </p:txBody>
      </p:sp>
      <p:sp>
        <p:nvSpPr>
          <p:cNvPr id="14347" name="AutoShape 63">
            <a:extLst>
              <a:ext uri="{FF2B5EF4-FFF2-40B4-BE49-F238E27FC236}">
                <a16:creationId xmlns:a16="http://schemas.microsoft.com/office/drawing/2014/main" id="{93E6DAD5-4FE2-4F7C-A210-042245AC9465}"/>
              </a:ext>
            </a:extLst>
          </p:cNvPr>
          <p:cNvSpPr>
            <a:spLocks/>
          </p:cNvSpPr>
          <p:nvPr/>
        </p:nvSpPr>
        <p:spPr bwMode="auto">
          <a:xfrm>
            <a:off x="7432675" y="2376488"/>
            <a:ext cx="1604963" cy="366712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solidFill>
                  <a:srgbClr val="000000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4348" name="AutoShape 64">
            <a:extLst>
              <a:ext uri="{FF2B5EF4-FFF2-40B4-BE49-F238E27FC236}">
                <a16:creationId xmlns:a16="http://schemas.microsoft.com/office/drawing/2014/main" id="{C0C3F8A6-E859-402C-A0F7-114BB56EDC87}"/>
              </a:ext>
            </a:extLst>
          </p:cNvPr>
          <p:cNvSpPr>
            <a:spLocks/>
          </p:cNvSpPr>
          <p:nvPr/>
        </p:nvSpPr>
        <p:spPr bwMode="auto">
          <a:xfrm>
            <a:off x="6435725" y="5521325"/>
            <a:ext cx="1604963" cy="366713"/>
          </a:xfrm>
          <a:prstGeom prst="accentCallout2">
            <a:avLst>
              <a:gd name="adj1" fmla="val 31167"/>
              <a:gd name="adj2" fmla="val -5046"/>
              <a:gd name="adj3" fmla="val 31167"/>
              <a:gd name="adj4" fmla="val -38907"/>
              <a:gd name="adj5" fmla="val 99565"/>
              <a:gd name="adj6" fmla="val -731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>
                <a:solidFill>
                  <a:srgbClr val="000000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4349" name="AutoShape 65">
            <a:extLst>
              <a:ext uri="{FF2B5EF4-FFF2-40B4-BE49-F238E27FC236}">
                <a16:creationId xmlns:a16="http://schemas.microsoft.com/office/drawing/2014/main" id="{E759E8F7-179A-48F9-92AF-4439C105FE9F}"/>
              </a:ext>
            </a:extLst>
          </p:cNvPr>
          <p:cNvSpPr>
            <a:spLocks/>
          </p:cNvSpPr>
          <p:nvPr/>
        </p:nvSpPr>
        <p:spPr bwMode="auto">
          <a:xfrm>
            <a:off x="514350" y="3006725"/>
            <a:ext cx="1604963" cy="366713"/>
          </a:xfrm>
          <a:prstGeom prst="accentCallout2">
            <a:avLst>
              <a:gd name="adj1" fmla="val 31167"/>
              <a:gd name="adj2" fmla="val 105046"/>
              <a:gd name="adj3" fmla="val 31167"/>
              <a:gd name="adj4" fmla="val 131333"/>
              <a:gd name="adj5" fmla="val 99565"/>
              <a:gd name="adj6" fmla="val 15804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>
                <a:solidFill>
                  <a:srgbClr val="000000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4350" name="Rectangle 66">
            <a:extLst>
              <a:ext uri="{FF2B5EF4-FFF2-40B4-BE49-F238E27FC236}">
                <a16:creationId xmlns:a16="http://schemas.microsoft.com/office/drawing/2014/main" id="{EF3600CE-EAC7-421B-9C6A-A101E316B9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60475" y="1447800"/>
            <a:ext cx="76152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33868" name="WordArt 76">
            <a:extLst>
              <a:ext uri="{FF2B5EF4-FFF2-40B4-BE49-F238E27FC236}">
                <a16:creationId xmlns:a16="http://schemas.microsoft.com/office/drawing/2014/main" id="{85792E6A-E62C-4C8A-BAE2-002B1AD6E5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extLst>
              <a:ext uri="{FF2B5EF4-FFF2-40B4-BE49-F238E27FC236}">
                <a16:creationId xmlns:a16="http://schemas.microsoft.com/office/drawing/2014/main" id="{7FC4BC84-7B57-4EE9-BD6A-4F7ED285F44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662488" y="1557338"/>
            <a:ext cx="3552825" cy="427037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3" name="AutoShape 4">
            <a:extLst>
              <a:ext uri="{FF2B5EF4-FFF2-40B4-BE49-F238E27FC236}">
                <a16:creationId xmlns:a16="http://schemas.microsoft.com/office/drawing/2014/main" id="{99C577D5-AC73-4960-AAB3-65EC4D12321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598863" y="2735263"/>
            <a:ext cx="3552825" cy="427037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4" name="AutoShape 5">
            <a:extLst>
              <a:ext uri="{FF2B5EF4-FFF2-40B4-BE49-F238E27FC236}">
                <a16:creationId xmlns:a16="http://schemas.microsoft.com/office/drawing/2014/main" id="{63E1F2D4-0B5C-4378-9CCD-06D59209975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495550" y="3905250"/>
            <a:ext cx="3552825" cy="427038"/>
          </a:xfrm>
          <a:prstGeom prst="bevel">
            <a:avLst>
              <a:gd name="adj" fmla="val 10407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5" name="AutoShape 6">
            <a:extLst>
              <a:ext uri="{FF2B5EF4-FFF2-40B4-BE49-F238E27FC236}">
                <a16:creationId xmlns:a16="http://schemas.microsoft.com/office/drawing/2014/main" id="{639306E0-247C-4356-A7D8-F0B55C5FD8E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516063" y="5095875"/>
            <a:ext cx="3552825" cy="427038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6" name="Freeform 7">
            <a:extLst>
              <a:ext uri="{FF2B5EF4-FFF2-40B4-BE49-F238E27FC236}">
                <a16:creationId xmlns:a16="http://schemas.microsoft.com/office/drawing/2014/main" id="{1850073E-20C3-4510-8173-51BD9783908C}"/>
              </a:ext>
            </a:extLst>
          </p:cNvPr>
          <p:cNvSpPr>
            <a:spLocks/>
          </p:cNvSpPr>
          <p:nvPr/>
        </p:nvSpPr>
        <p:spPr bwMode="gray">
          <a:xfrm rot="18320416" flipH="1">
            <a:off x="3517900" y="1938338"/>
            <a:ext cx="1074738" cy="639762"/>
          </a:xfrm>
          <a:custGeom>
            <a:avLst/>
            <a:gdLst>
              <a:gd name="T0" fmla="*/ 0 w 982"/>
              <a:gd name="T1" fmla="*/ 497313287 h 774"/>
              <a:gd name="T2" fmla="*/ 2395725 w 982"/>
              <a:gd name="T3" fmla="*/ 494743494 h 774"/>
              <a:gd name="T4" fmla="*/ 9581804 w 982"/>
              <a:gd name="T5" fmla="*/ 484462667 h 774"/>
              <a:gd name="T6" fmla="*/ 19164702 w 982"/>
              <a:gd name="T7" fmla="*/ 469042254 h 774"/>
              <a:gd name="T8" fmla="*/ 38329403 w 982"/>
              <a:gd name="T9" fmla="*/ 448481428 h 774"/>
              <a:gd name="T10" fmla="*/ 59889830 w 982"/>
              <a:gd name="T11" fmla="*/ 424065498 h 774"/>
              <a:gd name="T12" fmla="*/ 91032060 w 982"/>
              <a:gd name="T13" fmla="*/ 397079775 h 774"/>
              <a:gd name="T14" fmla="*/ 126965739 w 982"/>
              <a:gd name="T15" fmla="*/ 368808741 h 774"/>
              <a:gd name="T16" fmla="*/ 170086591 w 982"/>
              <a:gd name="T17" fmla="*/ 339252398 h 774"/>
              <a:gd name="T18" fmla="*/ 222789247 w 982"/>
              <a:gd name="T19" fmla="*/ 309696055 h 774"/>
              <a:gd name="T20" fmla="*/ 282679077 w 982"/>
              <a:gd name="T21" fmla="*/ 281425022 h 774"/>
              <a:gd name="T22" fmla="*/ 352150711 w 982"/>
              <a:gd name="T23" fmla="*/ 255724609 h 774"/>
              <a:gd name="T24" fmla="*/ 431205242 w 982"/>
              <a:gd name="T25" fmla="*/ 231308679 h 774"/>
              <a:gd name="T26" fmla="*/ 510259774 w 982"/>
              <a:gd name="T27" fmla="*/ 213317646 h 774"/>
              <a:gd name="T28" fmla="*/ 584522856 w 982"/>
              <a:gd name="T29" fmla="*/ 201752336 h 774"/>
              <a:gd name="T30" fmla="*/ 651599859 w 982"/>
              <a:gd name="T31" fmla="*/ 195327439 h 774"/>
              <a:gd name="T32" fmla="*/ 711489689 w 982"/>
              <a:gd name="T33" fmla="*/ 192756819 h 774"/>
              <a:gd name="T34" fmla="*/ 764192345 w 982"/>
              <a:gd name="T35" fmla="*/ 192756819 h 774"/>
              <a:gd name="T36" fmla="*/ 812103553 w 982"/>
              <a:gd name="T37" fmla="*/ 195327439 h 774"/>
              <a:gd name="T38" fmla="*/ 850432956 w 982"/>
              <a:gd name="T39" fmla="*/ 200467026 h 774"/>
              <a:gd name="T40" fmla="*/ 881576280 w 982"/>
              <a:gd name="T41" fmla="*/ 205607439 h 774"/>
              <a:gd name="T42" fmla="*/ 903135612 w 982"/>
              <a:gd name="T43" fmla="*/ 209462542 h 774"/>
              <a:gd name="T44" fmla="*/ 917509959 w 982"/>
              <a:gd name="T45" fmla="*/ 213317646 h 774"/>
              <a:gd name="T46" fmla="*/ 922300314 w 982"/>
              <a:gd name="T47" fmla="*/ 214602956 h 774"/>
              <a:gd name="T48" fmla="*/ 814499277 w 982"/>
              <a:gd name="T49" fmla="*/ 305840952 h 774"/>
              <a:gd name="T50" fmla="*/ 1176232886 w 982"/>
              <a:gd name="T51" fmla="*/ 237733575 h 774"/>
              <a:gd name="T52" fmla="*/ 1092386905 w 982"/>
              <a:gd name="T53" fmla="*/ 0 h 774"/>
              <a:gd name="T54" fmla="*/ 1022915272 w 982"/>
              <a:gd name="T55" fmla="*/ 96378410 h 774"/>
              <a:gd name="T56" fmla="*/ 1018123823 w 982"/>
              <a:gd name="T57" fmla="*/ 95093100 h 774"/>
              <a:gd name="T58" fmla="*/ 1003750570 w 982"/>
              <a:gd name="T59" fmla="*/ 91237996 h 774"/>
              <a:gd name="T60" fmla="*/ 984585868 w 982"/>
              <a:gd name="T61" fmla="*/ 86098410 h 774"/>
              <a:gd name="T62" fmla="*/ 955839363 w 982"/>
              <a:gd name="T63" fmla="*/ 80957996 h 774"/>
              <a:gd name="T64" fmla="*/ 919905684 w 982"/>
              <a:gd name="T65" fmla="*/ 77102893 h 774"/>
              <a:gd name="T66" fmla="*/ 876784831 w 982"/>
              <a:gd name="T67" fmla="*/ 73247790 h 774"/>
              <a:gd name="T68" fmla="*/ 828872530 w 982"/>
              <a:gd name="T69" fmla="*/ 70677996 h 774"/>
              <a:gd name="T70" fmla="*/ 773774149 w 982"/>
              <a:gd name="T71" fmla="*/ 70677996 h 774"/>
              <a:gd name="T72" fmla="*/ 713884319 w 982"/>
              <a:gd name="T73" fmla="*/ 74533100 h 774"/>
              <a:gd name="T74" fmla="*/ 646808410 w 982"/>
              <a:gd name="T75" fmla="*/ 80957996 h 774"/>
              <a:gd name="T76" fmla="*/ 577336777 w 982"/>
              <a:gd name="T77" fmla="*/ 93808616 h 774"/>
              <a:gd name="T78" fmla="*/ 505468325 w 982"/>
              <a:gd name="T79" fmla="*/ 110514339 h 774"/>
              <a:gd name="T80" fmla="*/ 426414888 w 982"/>
              <a:gd name="T81" fmla="*/ 134930269 h 774"/>
              <a:gd name="T82" fmla="*/ 347360356 w 982"/>
              <a:gd name="T83" fmla="*/ 165771096 h 774"/>
              <a:gd name="T84" fmla="*/ 275491904 w 982"/>
              <a:gd name="T85" fmla="*/ 199182542 h 774"/>
              <a:gd name="T86" fmla="*/ 213207444 w 982"/>
              <a:gd name="T87" fmla="*/ 233878472 h 774"/>
              <a:gd name="T88" fmla="*/ 162899418 w 982"/>
              <a:gd name="T89" fmla="*/ 271145022 h 774"/>
              <a:gd name="T90" fmla="*/ 119779660 w 982"/>
              <a:gd name="T91" fmla="*/ 308411572 h 774"/>
              <a:gd name="T92" fmla="*/ 86240611 w 982"/>
              <a:gd name="T93" fmla="*/ 344392812 h 774"/>
              <a:gd name="T94" fmla="*/ 57494105 w 982"/>
              <a:gd name="T95" fmla="*/ 379088741 h 774"/>
              <a:gd name="T96" fmla="*/ 35933679 w 982"/>
              <a:gd name="T97" fmla="*/ 411214878 h 774"/>
              <a:gd name="T98" fmla="*/ 21560426 w 982"/>
              <a:gd name="T99" fmla="*/ 439485911 h 774"/>
              <a:gd name="T100" fmla="*/ 9581804 w 982"/>
              <a:gd name="T101" fmla="*/ 463901841 h 774"/>
              <a:gd name="T102" fmla="*/ 4791449 w 982"/>
              <a:gd name="T103" fmla="*/ 481892874 h 774"/>
              <a:gd name="T104" fmla="*/ 0 w 982"/>
              <a:gd name="T105" fmla="*/ 493458184 h 774"/>
              <a:gd name="T106" fmla="*/ 0 w 982"/>
              <a:gd name="T107" fmla="*/ 49731328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Freeform 8">
            <a:extLst>
              <a:ext uri="{FF2B5EF4-FFF2-40B4-BE49-F238E27FC236}">
                <a16:creationId xmlns:a16="http://schemas.microsoft.com/office/drawing/2014/main" id="{7C941EC0-1421-4379-8932-076F74DA30CB}"/>
              </a:ext>
            </a:extLst>
          </p:cNvPr>
          <p:cNvSpPr>
            <a:spLocks/>
          </p:cNvSpPr>
          <p:nvPr/>
        </p:nvSpPr>
        <p:spPr bwMode="gray">
          <a:xfrm rot="18320416" flipH="1">
            <a:off x="2416175" y="3101976"/>
            <a:ext cx="1074737" cy="639762"/>
          </a:xfrm>
          <a:custGeom>
            <a:avLst/>
            <a:gdLst>
              <a:gd name="T0" fmla="*/ 0 w 982"/>
              <a:gd name="T1" fmla="*/ 497314114 h 774"/>
              <a:gd name="T2" fmla="*/ 2395722 w 982"/>
              <a:gd name="T3" fmla="*/ 494744321 h 774"/>
              <a:gd name="T4" fmla="*/ 9582889 w 982"/>
              <a:gd name="T5" fmla="*/ 484463494 h 774"/>
              <a:gd name="T6" fmla="*/ 19164684 w 982"/>
              <a:gd name="T7" fmla="*/ 469043081 h 774"/>
              <a:gd name="T8" fmla="*/ 38329368 w 982"/>
              <a:gd name="T9" fmla="*/ 448482254 h 774"/>
              <a:gd name="T10" fmla="*/ 59889774 w 982"/>
              <a:gd name="T11" fmla="*/ 424066324 h 774"/>
              <a:gd name="T12" fmla="*/ 91031975 w 982"/>
              <a:gd name="T13" fmla="*/ 397080601 h 774"/>
              <a:gd name="T14" fmla="*/ 126965621 w 982"/>
              <a:gd name="T15" fmla="*/ 368809568 h 774"/>
              <a:gd name="T16" fmla="*/ 170086433 w 982"/>
              <a:gd name="T17" fmla="*/ 339253225 h 774"/>
              <a:gd name="T18" fmla="*/ 222789040 w 982"/>
              <a:gd name="T19" fmla="*/ 309696882 h 774"/>
              <a:gd name="T20" fmla="*/ 282678814 w 982"/>
              <a:gd name="T21" fmla="*/ 281425848 h 774"/>
              <a:gd name="T22" fmla="*/ 352151477 w 982"/>
              <a:gd name="T23" fmla="*/ 255724609 h 774"/>
              <a:gd name="T24" fmla="*/ 431205935 w 982"/>
              <a:gd name="T25" fmla="*/ 231308679 h 774"/>
              <a:gd name="T26" fmla="*/ 510260393 w 982"/>
              <a:gd name="T27" fmla="*/ 213318472 h 774"/>
              <a:gd name="T28" fmla="*/ 584523407 w 982"/>
              <a:gd name="T29" fmla="*/ 201753162 h 774"/>
              <a:gd name="T30" fmla="*/ 651599253 w 982"/>
              <a:gd name="T31" fmla="*/ 195327439 h 774"/>
              <a:gd name="T32" fmla="*/ 711489027 w 982"/>
              <a:gd name="T33" fmla="*/ 192757646 h 774"/>
              <a:gd name="T34" fmla="*/ 764191634 w 982"/>
              <a:gd name="T35" fmla="*/ 192757646 h 774"/>
              <a:gd name="T36" fmla="*/ 812103891 w 982"/>
              <a:gd name="T37" fmla="*/ 195327439 h 774"/>
              <a:gd name="T38" fmla="*/ 850433259 w 982"/>
              <a:gd name="T39" fmla="*/ 200467852 h 774"/>
              <a:gd name="T40" fmla="*/ 881575460 w 982"/>
              <a:gd name="T41" fmla="*/ 205608266 h 774"/>
              <a:gd name="T42" fmla="*/ 903135866 w 982"/>
              <a:gd name="T43" fmla="*/ 209463369 h 774"/>
              <a:gd name="T44" fmla="*/ 917509106 w 982"/>
              <a:gd name="T45" fmla="*/ 213318472 h 774"/>
              <a:gd name="T46" fmla="*/ 922300550 w 982"/>
              <a:gd name="T47" fmla="*/ 214602956 h 774"/>
              <a:gd name="T48" fmla="*/ 814499614 w 982"/>
              <a:gd name="T49" fmla="*/ 305841778 h 774"/>
              <a:gd name="T50" fmla="*/ 1176232886 w 982"/>
              <a:gd name="T51" fmla="*/ 237734402 h 774"/>
              <a:gd name="T52" fmla="*/ 1092386983 w 982"/>
              <a:gd name="T53" fmla="*/ 0 h 774"/>
              <a:gd name="T54" fmla="*/ 1022915415 w 982"/>
              <a:gd name="T55" fmla="*/ 96378410 h 774"/>
              <a:gd name="T56" fmla="*/ 1018123970 w 982"/>
              <a:gd name="T57" fmla="*/ 95093926 h 774"/>
              <a:gd name="T58" fmla="*/ 1003750731 w 982"/>
              <a:gd name="T59" fmla="*/ 91238823 h 774"/>
              <a:gd name="T60" fmla="*/ 984586047 w 982"/>
              <a:gd name="T61" fmla="*/ 86098410 h 774"/>
              <a:gd name="T62" fmla="*/ 955838474 w 982"/>
              <a:gd name="T63" fmla="*/ 80957996 h 774"/>
              <a:gd name="T64" fmla="*/ 919904828 w 982"/>
              <a:gd name="T65" fmla="*/ 77102893 h 774"/>
              <a:gd name="T66" fmla="*/ 876785110 w 982"/>
              <a:gd name="T67" fmla="*/ 73247790 h 774"/>
              <a:gd name="T68" fmla="*/ 828872853 w 982"/>
              <a:gd name="T69" fmla="*/ 70677996 h 774"/>
              <a:gd name="T70" fmla="*/ 773774524 w 982"/>
              <a:gd name="T71" fmla="*/ 70677996 h 774"/>
              <a:gd name="T72" fmla="*/ 713884750 w 982"/>
              <a:gd name="T73" fmla="*/ 74533100 h 774"/>
              <a:gd name="T74" fmla="*/ 646808903 w 982"/>
              <a:gd name="T75" fmla="*/ 80957996 h 774"/>
              <a:gd name="T76" fmla="*/ 577336240 w 982"/>
              <a:gd name="T77" fmla="*/ 93808616 h 774"/>
              <a:gd name="T78" fmla="*/ 505468949 w 982"/>
              <a:gd name="T79" fmla="*/ 110514339 h 774"/>
              <a:gd name="T80" fmla="*/ 426414491 w 982"/>
              <a:gd name="T81" fmla="*/ 134930269 h 774"/>
              <a:gd name="T82" fmla="*/ 347360033 w 982"/>
              <a:gd name="T83" fmla="*/ 165771096 h 774"/>
              <a:gd name="T84" fmla="*/ 275492742 w 982"/>
              <a:gd name="T85" fmla="*/ 199182542 h 774"/>
              <a:gd name="T86" fmla="*/ 213207245 w 982"/>
              <a:gd name="T87" fmla="*/ 233879299 h 774"/>
              <a:gd name="T88" fmla="*/ 162900361 w 982"/>
              <a:gd name="T89" fmla="*/ 271145022 h 774"/>
              <a:gd name="T90" fmla="*/ 119779548 w 982"/>
              <a:gd name="T91" fmla="*/ 308411572 h 774"/>
              <a:gd name="T92" fmla="*/ 86241625 w 982"/>
              <a:gd name="T93" fmla="*/ 344393638 h 774"/>
              <a:gd name="T94" fmla="*/ 57494052 w 982"/>
              <a:gd name="T95" fmla="*/ 379089568 h 774"/>
              <a:gd name="T96" fmla="*/ 35933646 w 982"/>
              <a:gd name="T97" fmla="*/ 411215704 h 774"/>
              <a:gd name="T98" fmla="*/ 21560406 w 982"/>
              <a:gd name="T99" fmla="*/ 439486738 h 774"/>
              <a:gd name="T100" fmla="*/ 9582889 w 982"/>
              <a:gd name="T101" fmla="*/ 463902667 h 774"/>
              <a:gd name="T102" fmla="*/ 4791445 w 982"/>
              <a:gd name="T103" fmla="*/ 481893701 h 774"/>
              <a:gd name="T104" fmla="*/ 0 w 982"/>
              <a:gd name="T105" fmla="*/ 493459011 h 774"/>
              <a:gd name="T106" fmla="*/ 0 w 982"/>
              <a:gd name="T107" fmla="*/ 497314114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8" name="Freeform 9">
            <a:extLst>
              <a:ext uri="{FF2B5EF4-FFF2-40B4-BE49-F238E27FC236}">
                <a16:creationId xmlns:a16="http://schemas.microsoft.com/office/drawing/2014/main" id="{5B3EB7B6-522B-4579-8FA4-A2F6EC69F2D8}"/>
              </a:ext>
            </a:extLst>
          </p:cNvPr>
          <p:cNvSpPr>
            <a:spLocks/>
          </p:cNvSpPr>
          <p:nvPr/>
        </p:nvSpPr>
        <p:spPr bwMode="gray">
          <a:xfrm rot="18320416" flipH="1">
            <a:off x="1420813" y="4311650"/>
            <a:ext cx="1074737" cy="639763"/>
          </a:xfrm>
          <a:custGeom>
            <a:avLst/>
            <a:gdLst>
              <a:gd name="T0" fmla="*/ 0 w 982"/>
              <a:gd name="T1" fmla="*/ 497314065 h 774"/>
              <a:gd name="T2" fmla="*/ 2395722 w 982"/>
              <a:gd name="T3" fmla="*/ 494744267 h 774"/>
              <a:gd name="T4" fmla="*/ 9582889 w 982"/>
              <a:gd name="T5" fmla="*/ 484463425 h 774"/>
              <a:gd name="T6" fmla="*/ 19164684 w 982"/>
              <a:gd name="T7" fmla="*/ 469042987 h 774"/>
              <a:gd name="T8" fmla="*/ 38329368 w 982"/>
              <a:gd name="T9" fmla="*/ 448482129 h 774"/>
              <a:gd name="T10" fmla="*/ 59889774 w 982"/>
              <a:gd name="T11" fmla="*/ 424066161 h 774"/>
              <a:gd name="T12" fmla="*/ 91031975 w 982"/>
              <a:gd name="T13" fmla="*/ 397080395 h 774"/>
              <a:gd name="T14" fmla="*/ 126965621 w 982"/>
              <a:gd name="T15" fmla="*/ 368809318 h 774"/>
              <a:gd name="T16" fmla="*/ 170086433 w 982"/>
              <a:gd name="T17" fmla="*/ 339252929 h 774"/>
              <a:gd name="T18" fmla="*/ 222789040 w 982"/>
              <a:gd name="T19" fmla="*/ 309696539 h 774"/>
              <a:gd name="T20" fmla="*/ 282678814 w 982"/>
              <a:gd name="T21" fmla="*/ 281425462 h 774"/>
              <a:gd name="T22" fmla="*/ 352151477 w 982"/>
              <a:gd name="T23" fmla="*/ 255725008 h 774"/>
              <a:gd name="T24" fmla="*/ 431205935 w 982"/>
              <a:gd name="T25" fmla="*/ 231309040 h 774"/>
              <a:gd name="T26" fmla="*/ 510260393 w 982"/>
              <a:gd name="T27" fmla="*/ 213317979 h 774"/>
              <a:gd name="T28" fmla="*/ 584523407 w 982"/>
              <a:gd name="T29" fmla="*/ 201752651 h 774"/>
              <a:gd name="T30" fmla="*/ 651599253 w 982"/>
              <a:gd name="T31" fmla="*/ 195327744 h 774"/>
              <a:gd name="T32" fmla="*/ 711489027 w 982"/>
              <a:gd name="T33" fmla="*/ 192757120 h 774"/>
              <a:gd name="T34" fmla="*/ 764191634 w 982"/>
              <a:gd name="T35" fmla="*/ 192757120 h 774"/>
              <a:gd name="T36" fmla="*/ 812103891 w 982"/>
              <a:gd name="T37" fmla="*/ 195327744 h 774"/>
              <a:gd name="T38" fmla="*/ 850433259 w 982"/>
              <a:gd name="T39" fmla="*/ 200467339 h 774"/>
              <a:gd name="T40" fmla="*/ 881575460 w 982"/>
              <a:gd name="T41" fmla="*/ 205607760 h 774"/>
              <a:gd name="T42" fmla="*/ 903135866 w 982"/>
              <a:gd name="T43" fmla="*/ 209462870 h 774"/>
              <a:gd name="T44" fmla="*/ 917509106 w 982"/>
              <a:gd name="T45" fmla="*/ 213317979 h 774"/>
              <a:gd name="T46" fmla="*/ 922300550 w 982"/>
              <a:gd name="T47" fmla="*/ 214603291 h 774"/>
              <a:gd name="T48" fmla="*/ 814499614 w 982"/>
              <a:gd name="T49" fmla="*/ 305841430 h 774"/>
              <a:gd name="T50" fmla="*/ 1176232886 w 982"/>
              <a:gd name="T51" fmla="*/ 237733947 h 774"/>
              <a:gd name="T52" fmla="*/ 1092386983 w 982"/>
              <a:gd name="T53" fmla="*/ 0 h 774"/>
              <a:gd name="T54" fmla="*/ 1022915415 w 982"/>
              <a:gd name="T55" fmla="*/ 96378560 h 774"/>
              <a:gd name="T56" fmla="*/ 1018123970 w 982"/>
              <a:gd name="T57" fmla="*/ 95093248 h 774"/>
              <a:gd name="T58" fmla="*/ 1003750731 w 982"/>
              <a:gd name="T59" fmla="*/ 91238139 h 774"/>
              <a:gd name="T60" fmla="*/ 984586047 w 982"/>
              <a:gd name="T61" fmla="*/ 86098544 h 774"/>
              <a:gd name="T62" fmla="*/ 955838474 w 982"/>
              <a:gd name="T63" fmla="*/ 80958123 h 774"/>
              <a:gd name="T64" fmla="*/ 919904828 w 982"/>
              <a:gd name="T65" fmla="*/ 77103013 h 774"/>
              <a:gd name="T66" fmla="*/ 876785110 w 982"/>
              <a:gd name="T67" fmla="*/ 73247904 h 774"/>
              <a:gd name="T68" fmla="*/ 828872853 w 982"/>
              <a:gd name="T69" fmla="*/ 70678107 h 774"/>
              <a:gd name="T70" fmla="*/ 773774524 w 982"/>
              <a:gd name="T71" fmla="*/ 70678107 h 774"/>
              <a:gd name="T72" fmla="*/ 713884750 w 982"/>
              <a:gd name="T73" fmla="*/ 74533216 h 774"/>
              <a:gd name="T74" fmla="*/ 646808903 w 982"/>
              <a:gd name="T75" fmla="*/ 80958123 h 774"/>
              <a:gd name="T76" fmla="*/ 577336240 w 982"/>
              <a:gd name="T77" fmla="*/ 93808763 h 774"/>
              <a:gd name="T78" fmla="*/ 505468949 w 982"/>
              <a:gd name="T79" fmla="*/ 110514512 h 774"/>
              <a:gd name="T80" fmla="*/ 426414491 w 982"/>
              <a:gd name="T81" fmla="*/ 134930480 h 774"/>
              <a:gd name="T82" fmla="*/ 347360033 w 982"/>
              <a:gd name="T83" fmla="*/ 165771355 h 774"/>
              <a:gd name="T84" fmla="*/ 275492742 w 982"/>
              <a:gd name="T85" fmla="*/ 199182854 h 774"/>
              <a:gd name="T86" fmla="*/ 213207245 w 982"/>
              <a:gd name="T87" fmla="*/ 233878838 h 774"/>
              <a:gd name="T88" fmla="*/ 162900361 w 982"/>
              <a:gd name="T89" fmla="*/ 271145446 h 774"/>
              <a:gd name="T90" fmla="*/ 119779548 w 982"/>
              <a:gd name="T91" fmla="*/ 308412054 h 774"/>
              <a:gd name="T92" fmla="*/ 86241625 w 982"/>
              <a:gd name="T93" fmla="*/ 344393350 h 774"/>
              <a:gd name="T94" fmla="*/ 57494052 w 982"/>
              <a:gd name="T95" fmla="*/ 379089334 h 774"/>
              <a:gd name="T96" fmla="*/ 35933646 w 982"/>
              <a:gd name="T97" fmla="*/ 411215521 h 774"/>
              <a:gd name="T98" fmla="*/ 21560406 w 982"/>
              <a:gd name="T99" fmla="*/ 439486598 h 774"/>
              <a:gd name="T100" fmla="*/ 9582889 w 982"/>
              <a:gd name="T101" fmla="*/ 463902566 h 774"/>
              <a:gd name="T102" fmla="*/ 4791445 w 982"/>
              <a:gd name="T103" fmla="*/ 481893627 h 774"/>
              <a:gd name="T104" fmla="*/ 0 w 982"/>
              <a:gd name="T105" fmla="*/ 493458955 h 774"/>
              <a:gd name="T106" fmla="*/ 0 w 982"/>
              <a:gd name="T107" fmla="*/ 497314065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Rectangle 10">
            <a:extLst>
              <a:ext uri="{FF2B5EF4-FFF2-40B4-BE49-F238E27FC236}">
                <a16:creationId xmlns:a16="http://schemas.microsoft.com/office/drawing/2014/main" id="{FE60FAC6-53B0-4A3D-B05F-451725B8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795588"/>
            <a:ext cx="21717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5370" name="Rectangle 11">
            <a:extLst>
              <a:ext uri="{FF2B5EF4-FFF2-40B4-BE49-F238E27FC236}">
                <a16:creationId xmlns:a16="http://schemas.microsoft.com/office/drawing/2014/main" id="{B61EEDC3-2CDA-4F22-AF78-AC5A0E3FD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1624013"/>
            <a:ext cx="21717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5371" name="Rectangle 12">
            <a:extLst>
              <a:ext uri="{FF2B5EF4-FFF2-40B4-BE49-F238E27FC236}">
                <a16:creationId xmlns:a16="http://schemas.microsoft.com/office/drawing/2014/main" id="{C53436BB-C845-47DD-84F3-75E54410B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1438" y="3957638"/>
            <a:ext cx="21717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5372" name="Rectangle 13">
            <a:extLst>
              <a:ext uri="{FF2B5EF4-FFF2-40B4-BE49-F238E27FC236}">
                <a16:creationId xmlns:a16="http://schemas.microsoft.com/office/drawing/2014/main" id="{63678F20-02E2-4888-8F32-AD2208F1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5157788"/>
            <a:ext cx="217170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Your text in here</a:t>
            </a:r>
          </a:p>
        </p:txBody>
      </p:sp>
      <p:sp>
        <p:nvSpPr>
          <p:cNvPr id="15373" name="Rectangle 14">
            <a:extLst>
              <a:ext uri="{FF2B5EF4-FFF2-40B4-BE49-F238E27FC236}">
                <a16:creationId xmlns:a16="http://schemas.microsoft.com/office/drawing/2014/main" id="{2A0CA6B6-CDAF-4EFB-97DE-2BB4C797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2488" y="2024063"/>
            <a:ext cx="17383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-Your text in here</a:t>
            </a:r>
          </a:p>
        </p:txBody>
      </p:sp>
      <p:sp>
        <p:nvSpPr>
          <p:cNvPr id="15374" name="Rectangle 15">
            <a:extLst>
              <a:ext uri="{FF2B5EF4-FFF2-40B4-BE49-F238E27FC236}">
                <a16:creationId xmlns:a16="http://schemas.microsoft.com/office/drawing/2014/main" id="{4BCE23F0-6E4C-4447-8AC5-1AAEA15BB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3224213"/>
            <a:ext cx="1790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-Your text in here</a:t>
            </a:r>
          </a:p>
        </p:txBody>
      </p:sp>
      <p:sp>
        <p:nvSpPr>
          <p:cNvPr id="15375" name="Rectangle 16">
            <a:extLst>
              <a:ext uri="{FF2B5EF4-FFF2-40B4-BE49-F238E27FC236}">
                <a16:creationId xmlns:a16="http://schemas.microsoft.com/office/drawing/2014/main" id="{9554D3BB-5CA3-44E7-9B4E-8520102A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395788"/>
            <a:ext cx="17891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-Your text in here</a:t>
            </a:r>
          </a:p>
        </p:txBody>
      </p:sp>
      <p:sp>
        <p:nvSpPr>
          <p:cNvPr id="15376" name="Rectangle 17">
            <a:extLst>
              <a:ext uri="{FF2B5EF4-FFF2-40B4-BE49-F238E27FC236}">
                <a16:creationId xmlns:a16="http://schemas.microsoft.com/office/drawing/2014/main" id="{13C76C80-AAD1-4B9F-9D80-C7527DA1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5595938"/>
            <a:ext cx="434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Theme Gallery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is a design Digital Content &amp; Contents Mall developed by Guild Design Inc.</a:t>
            </a:r>
          </a:p>
        </p:txBody>
      </p:sp>
      <p:sp>
        <p:nvSpPr>
          <p:cNvPr id="15377" name="Rectangle 18">
            <a:extLst>
              <a:ext uri="{FF2B5EF4-FFF2-40B4-BE49-F238E27FC236}">
                <a16:creationId xmlns:a16="http://schemas.microsoft.com/office/drawing/2014/main" id="{9F176073-1A5F-4933-A5CC-440693E1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2024063"/>
            <a:ext cx="17383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-Your text in here</a:t>
            </a:r>
          </a:p>
        </p:txBody>
      </p:sp>
      <p:sp>
        <p:nvSpPr>
          <p:cNvPr id="15378" name="Rectangle 19">
            <a:extLst>
              <a:ext uri="{FF2B5EF4-FFF2-40B4-BE49-F238E27FC236}">
                <a16:creationId xmlns:a16="http://schemas.microsoft.com/office/drawing/2014/main" id="{590E311D-A07C-44E3-8FAD-1D889C7A3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224213"/>
            <a:ext cx="1790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-Your text in here</a:t>
            </a:r>
          </a:p>
        </p:txBody>
      </p:sp>
      <p:sp>
        <p:nvSpPr>
          <p:cNvPr id="15379" name="Rectangle 20">
            <a:extLst>
              <a:ext uri="{FF2B5EF4-FFF2-40B4-BE49-F238E27FC236}">
                <a16:creationId xmlns:a16="http://schemas.microsoft.com/office/drawing/2014/main" id="{E6190D50-35C5-42F3-AE8F-23F19AA0E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4395788"/>
            <a:ext cx="17891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 -Your text in here</a:t>
            </a:r>
          </a:p>
          <a:p>
            <a:r>
              <a:rPr lang="en-US" altLang="zh-CN" sz="1200" b="1">
                <a:solidFill>
                  <a:srgbClr val="1C1C1C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>
                <a:solidFill>
                  <a:srgbClr val="1C1C1C"/>
                </a:solidFill>
                <a:cs typeface="Arial" panose="020B0604020202020204" pitchFamily="34" charset="0"/>
              </a:rPr>
              <a:t>-Your text in here</a:t>
            </a:r>
          </a:p>
        </p:txBody>
      </p:sp>
      <p:sp>
        <p:nvSpPr>
          <p:cNvPr id="34840" name="WordArt 24">
            <a:extLst>
              <a:ext uri="{FF2B5EF4-FFF2-40B4-BE49-F238E27FC236}">
                <a16:creationId xmlns:a16="http://schemas.microsoft.com/office/drawing/2014/main" id="{D1BA836B-4BD8-45CC-9A46-EFBC43E946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3">
            <a:extLst>
              <a:ext uri="{FF2B5EF4-FFF2-40B4-BE49-F238E27FC236}">
                <a16:creationId xmlns:a16="http://schemas.microsoft.com/office/drawing/2014/main" id="{A2DBBBF1-925E-4910-BBBF-F736A5F302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68613" y="2185988"/>
            <a:ext cx="3979862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387" name="Oval 4">
            <a:extLst>
              <a:ext uri="{FF2B5EF4-FFF2-40B4-BE49-F238E27FC236}">
                <a16:creationId xmlns:a16="http://schemas.microsoft.com/office/drawing/2014/main" id="{A3F0D451-6CE6-47C8-A1C1-27AD30DD1D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94075" y="2665413"/>
            <a:ext cx="2924175" cy="2746375"/>
          </a:xfrm>
          <a:prstGeom prst="ellipse">
            <a:avLst/>
          </a:prstGeom>
          <a:gradFill rotWithShape="1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2700000" scaled="1"/>
          </a:gra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903B98FD-86F0-4C01-89EA-9ED07B8B92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00488" y="3690938"/>
            <a:ext cx="19716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  <a:cs typeface="Arial" charset="0"/>
              </a:rPr>
              <a:t>Description of the contents</a:t>
            </a:r>
          </a:p>
        </p:txBody>
      </p:sp>
      <p:sp>
        <p:nvSpPr>
          <p:cNvPr id="16389" name="Text Box 6">
            <a:extLst>
              <a:ext uri="{FF2B5EF4-FFF2-40B4-BE49-F238E27FC236}">
                <a16:creationId xmlns:a16="http://schemas.microsoft.com/office/drawing/2014/main" id="{C6BFBB05-3A42-4E7E-ADC7-01AF90C224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54150" y="1884363"/>
            <a:ext cx="2800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80808"/>
                </a:solidFill>
                <a:cs typeface="Arial" panose="020B0604020202020204" pitchFamily="34" charset="0"/>
              </a:rPr>
              <a:t>Theme Gallery</a:t>
            </a:r>
            <a:r>
              <a:rPr lang="en-US" altLang="zh-CN" sz="1400">
                <a:solidFill>
                  <a:srgbClr val="080808"/>
                </a:solidFill>
                <a:cs typeface="Arial" panose="020B0604020202020204" pitchFamily="34" charset="0"/>
              </a:rPr>
              <a:t> is a design Digital Content &amp; Contents Mall developed by Guild Design Inc.</a:t>
            </a:r>
          </a:p>
        </p:txBody>
      </p:sp>
      <p:sp>
        <p:nvSpPr>
          <p:cNvPr id="16390" name="Text Box 7">
            <a:extLst>
              <a:ext uri="{FF2B5EF4-FFF2-40B4-BE49-F238E27FC236}">
                <a16:creationId xmlns:a16="http://schemas.microsoft.com/office/drawing/2014/main" id="{EF4142FE-FF0E-42E7-BE56-DA1A303EC11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200" y="4492625"/>
            <a:ext cx="2476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80808"/>
                </a:solidFill>
                <a:cs typeface="Arial" panose="020B0604020202020204" pitchFamily="34" charset="0"/>
              </a:rPr>
              <a:t>Theme Gallery</a:t>
            </a:r>
            <a:r>
              <a:rPr lang="en-US" altLang="zh-CN" sz="1400">
                <a:solidFill>
                  <a:srgbClr val="080808"/>
                </a:solidFill>
                <a:cs typeface="Arial" panose="020B0604020202020204" pitchFamily="34" charset="0"/>
              </a:rPr>
              <a:t> is a design Digital Content &amp; Contents Mall developed by Guild Design Inc.</a:t>
            </a:r>
          </a:p>
        </p:txBody>
      </p:sp>
      <p:sp>
        <p:nvSpPr>
          <p:cNvPr id="16391" name="Text Box 8">
            <a:extLst>
              <a:ext uri="{FF2B5EF4-FFF2-40B4-BE49-F238E27FC236}">
                <a16:creationId xmlns:a16="http://schemas.microsoft.com/office/drawing/2014/main" id="{0BD4CAC5-9007-410F-8AD9-9BC5162ABC4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46913" y="4413250"/>
            <a:ext cx="25130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80808"/>
                </a:solidFill>
                <a:cs typeface="Arial" panose="020B0604020202020204" pitchFamily="34" charset="0"/>
              </a:rPr>
              <a:t>Theme Gallery</a:t>
            </a:r>
            <a:r>
              <a:rPr lang="en-US" altLang="zh-CN" sz="1400">
                <a:solidFill>
                  <a:srgbClr val="080808"/>
                </a:solidFill>
                <a:cs typeface="Arial" panose="020B0604020202020204" pitchFamily="34" charset="0"/>
              </a:rPr>
              <a:t> is a design Digital Content &amp; Contents Mall developed by Guild Design Inc.</a:t>
            </a:r>
          </a:p>
        </p:txBody>
      </p:sp>
      <p:grpSp>
        <p:nvGrpSpPr>
          <p:cNvPr id="16392" name="Group 9">
            <a:extLst>
              <a:ext uri="{FF2B5EF4-FFF2-40B4-BE49-F238E27FC236}">
                <a16:creationId xmlns:a16="http://schemas.microsoft.com/office/drawing/2014/main" id="{341AF55E-1392-4709-B0EB-A9DDC0372AE0}"/>
              </a:ext>
            </a:extLst>
          </p:cNvPr>
          <p:cNvGrpSpPr>
            <a:grpSpLocks/>
          </p:cNvGrpSpPr>
          <p:nvPr/>
        </p:nvGrpSpPr>
        <p:grpSpPr bwMode="auto">
          <a:xfrm>
            <a:off x="3971925" y="1660525"/>
            <a:ext cx="1735138" cy="1612900"/>
            <a:chOff x="437" y="1700"/>
            <a:chExt cx="1110" cy="1096"/>
          </a:xfrm>
        </p:grpSpPr>
        <p:grpSp>
          <p:nvGrpSpPr>
            <p:cNvPr id="16423" name="Group 10">
              <a:extLst>
                <a:ext uri="{FF2B5EF4-FFF2-40B4-BE49-F238E27FC236}">
                  <a16:creationId xmlns:a16="http://schemas.microsoft.com/office/drawing/2014/main" id="{24AB26B5-AF75-49D4-AFAD-DE70E346B2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6427" name="Oval 11">
                <a:extLst>
                  <a:ext uri="{FF2B5EF4-FFF2-40B4-BE49-F238E27FC236}">
                    <a16:creationId xmlns:a16="http://schemas.microsoft.com/office/drawing/2014/main" id="{5B3E7424-D525-40A5-B6FB-25426D3E69A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28" name="Oval 12">
                <a:extLst>
                  <a:ext uri="{FF2B5EF4-FFF2-40B4-BE49-F238E27FC236}">
                    <a16:creationId xmlns:a16="http://schemas.microsoft.com/office/drawing/2014/main" id="{F408160A-A7ED-4511-80E1-CE99DC60A6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6424" name="Group 13">
              <a:extLst>
                <a:ext uri="{FF2B5EF4-FFF2-40B4-BE49-F238E27FC236}">
                  <a16:creationId xmlns:a16="http://schemas.microsoft.com/office/drawing/2014/main" id="{3429C539-B9CC-4E76-8E0B-A42D7AB02A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6425" name="Oval 14">
                <a:extLst>
                  <a:ext uri="{FF2B5EF4-FFF2-40B4-BE49-F238E27FC236}">
                    <a16:creationId xmlns:a16="http://schemas.microsoft.com/office/drawing/2014/main" id="{6DD4A710-6A74-445B-BB0B-EB8E1A6CD98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1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26" name="Oval 15">
                <a:extLst>
                  <a:ext uri="{FF2B5EF4-FFF2-40B4-BE49-F238E27FC236}">
                    <a16:creationId xmlns:a16="http://schemas.microsoft.com/office/drawing/2014/main" id="{BB77BF6C-7479-4628-832D-C4A3661C9E2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3333CC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6393" name="Group 16">
            <a:extLst>
              <a:ext uri="{FF2B5EF4-FFF2-40B4-BE49-F238E27FC236}">
                <a16:creationId xmlns:a16="http://schemas.microsoft.com/office/drawing/2014/main" id="{47FD7BD9-84E9-4017-B6EB-1F6961BE94FD}"/>
              </a:ext>
            </a:extLst>
          </p:cNvPr>
          <p:cNvGrpSpPr>
            <a:grpSpLocks/>
          </p:cNvGrpSpPr>
          <p:nvPr/>
        </p:nvGrpSpPr>
        <p:grpSpPr bwMode="auto">
          <a:xfrm>
            <a:off x="2473325" y="4064000"/>
            <a:ext cx="1735138" cy="1612900"/>
            <a:chOff x="437" y="1700"/>
            <a:chExt cx="1110" cy="1096"/>
          </a:xfrm>
        </p:grpSpPr>
        <p:grpSp>
          <p:nvGrpSpPr>
            <p:cNvPr id="16417" name="Group 17">
              <a:extLst>
                <a:ext uri="{FF2B5EF4-FFF2-40B4-BE49-F238E27FC236}">
                  <a16:creationId xmlns:a16="http://schemas.microsoft.com/office/drawing/2014/main" id="{9AB45077-09DA-4B8B-99F3-49B462D47B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6421" name="Oval 18">
                <a:extLst>
                  <a:ext uri="{FF2B5EF4-FFF2-40B4-BE49-F238E27FC236}">
                    <a16:creationId xmlns:a16="http://schemas.microsoft.com/office/drawing/2014/main" id="{8651ED85-F019-46C7-A297-00A3E7FE1A7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22" name="Oval 19">
                <a:extLst>
                  <a:ext uri="{FF2B5EF4-FFF2-40B4-BE49-F238E27FC236}">
                    <a16:creationId xmlns:a16="http://schemas.microsoft.com/office/drawing/2014/main" id="{404C1F16-286F-4417-B180-75C961AC9F7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6418" name="Group 20">
              <a:extLst>
                <a:ext uri="{FF2B5EF4-FFF2-40B4-BE49-F238E27FC236}">
                  <a16:creationId xmlns:a16="http://schemas.microsoft.com/office/drawing/2014/main" id="{FCFD7F0B-58C0-4827-81B2-894960372B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6419" name="Oval 21">
                <a:extLst>
                  <a:ext uri="{FF2B5EF4-FFF2-40B4-BE49-F238E27FC236}">
                    <a16:creationId xmlns:a16="http://schemas.microsoft.com/office/drawing/2014/main" id="{19AC490B-7C40-4102-980F-78E65FFE9E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20" name="Oval 22">
                <a:extLst>
                  <a:ext uri="{FF2B5EF4-FFF2-40B4-BE49-F238E27FC236}">
                    <a16:creationId xmlns:a16="http://schemas.microsoft.com/office/drawing/2014/main" id="{883416D1-0C43-4DA3-90B3-1C11E9DDA26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chemeClr val="accent2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6394" name="Group 23">
            <a:extLst>
              <a:ext uri="{FF2B5EF4-FFF2-40B4-BE49-F238E27FC236}">
                <a16:creationId xmlns:a16="http://schemas.microsoft.com/office/drawing/2014/main" id="{3F0CE549-4140-4CD3-91F1-114DF2F971BE}"/>
              </a:ext>
            </a:extLst>
          </p:cNvPr>
          <p:cNvGrpSpPr>
            <a:grpSpLocks/>
          </p:cNvGrpSpPr>
          <p:nvPr/>
        </p:nvGrpSpPr>
        <p:grpSpPr bwMode="auto">
          <a:xfrm>
            <a:off x="5375275" y="4064000"/>
            <a:ext cx="1735138" cy="1612900"/>
            <a:chOff x="437" y="1700"/>
            <a:chExt cx="1110" cy="1096"/>
          </a:xfrm>
        </p:grpSpPr>
        <p:grpSp>
          <p:nvGrpSpPr>
            <p:cNvPr id="16411" name="Group 24">
              <a:extLst>
                <a:ext uri="{FF2B5EF4-FFF2-40B4-BE49-F238E27FC236}">
                  <a16:creationId xmlns:a16="http://schemas.microsoft.com/office/drawing/2014/main" id="{0E2EEA63-F080-4003-AFD3-631B85EFF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" y="1700"/>
              <a:ext cx="1110" cy="1096"/>
              <a:chOff x="437" y="1700"/>
              <a:chExt cx="1110" cy="1096"/>
            </a:xfrm>
          </p:grpSpPr>
          <p:sp>
            <p:nvSpPr>
              <p:cNvPr id="16415" name="Oval 25">
                <a:extLst>
                  <a:ext uri="{FF2B5EF4-FFF2-40B4-BE49-F238E27FC236}">
                    <a16:creationId xmlns:a16="http://schemas.microsoft.com/office/drawing/2014/main" id="{F9277F57-DD6A-4399-BC71-FC04DD12AF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chemeClr val="hlink">
                  <a:alpha val="10196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16" name="Oval 26">
                <a:extLst>
                  <a:ext uri="{FF2B5EF4-FFF2-40B4-BE49-F238E27FC236}">
                    <a16:creationId xmlns:a16="http://schemas.microsoft.com/office/drawing/2014/main" id="{88B43ADA-7E59-45BA-84EF-B501AA986FD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6412" name="Group 27">
              <a:extLst>
                <a:ext uri="{FF2B5EF4-FFF2-40B4-BE49-F238E27FC236}">
                  <a16:creationId xmlns:a16="http://schemas.microsoft.com/office/drawing/2014/main" id="{C67B4CCF-12E4-48C8-84F6-103C43536A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" y="1748"/>
              <a:ext cx="1026" cy="1014"/>
              <a:chOff x="437" y="1700"/>
              <a:chExt cx="1110" cy="1096"/>
            </a:xfrm>
          </p:grpSpPr>
          <p:sp>
            <p:nvSpPr>
              <p:cNvPr id="16413" name="Oval 28">
                <a:extLst>
                  <a:ext uri="{FF2B5EF4-FFF2-40B4-BE49-F238E27FC236}">
                    <a16:creationId xmlns:a16="http://schemas.microsoft.com/office/drawing/2014/main" id="{D30FE485-7F4E-45CD-8269-71B2D91AD3D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37" y="1700"/>
                <a:ext cx="1110" cy="1096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6414" name="Oval 29">
                <a:extLst>
                  <a:ext uri="{FF2B5EF4-FFF2-40B4-BE49-F238E27FC236}">
                    <a16:creationId xmlns:a16="http://schemas.microsoft.com/office/drawing/2014/main" id="{615A0FEB-2C5C-4BD5-8C29-EA4E3D22A2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62" y="1725"/>
                <a:ext cx="1062" cy="1048"/>
              </a:xfrm>
              <a:prstGeom prst="ellipse">
                <a:avLst/>
              </a:prstGeom>
              <a:solidFill>
                <a:srgbClr val="817E00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6395" name="Group 30">
            <a:extLst>
              <a:ext uri="{FF2B5EF4-FFF2-40B4-BE49-F238E27FC236}">
                <a16:creationId xmlns:a16="http://schemas.microsoft.com/office/drawing/2014/main" id="{510E5297-FC4E-4146-9813-48F6565A2062}"/>
              </a:ext>
            </a:extLst>
          </p:cNvPr>
          <p:cNvGrpSpPr>
            <a:grpSpLocks/>
          </p:cNvGrpSpPr>
          <p:nvPr/>
        </p:nvGrpSpPr>
        <p:grpSpPr bwMode="auto">
          <a:xfrm>
            <a:off x="4051300" y="1711325"/>
            <a:ext cx="1558925" cy="1447800"/>
            <a:chOff x="708" y="2203"/>
            <a:chExt cx="751" cy="741"/>
          </a:xfrm>
        </p:grpSpPr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4E24D33D-D749-4F82-B5ED-05A9295D7BF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410" name="Picture 32" descr="cir_lighteffect0">
              <a:extLst>
                <a:ext uri="{FF2B5EF4-FFF2-40B4-BE49-F238E27FC236}">
                  <a16:creationId xmlns:a16="http://schemas.microsoft.com/office/drawing/2014/main" id="{34EA04FF-10C9-479A-99A9-BC4B76822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6" name="Rectangle 33">
            <a:extLst>
              <a:ext uri="{FF2B5EF4-FFF2-40B4-BE49-F238E27FC236}">
                <a16:creationId xmlns:a16="http://schemas.microsoft.com/office/drawing/2014/main" id="{E2C44B4A-C1F1-4781-8719-1B282D164F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81463" y="2144713"/>
            <a:ext cx="1543050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8F8F8"/>
                </a:solidFill>
                <a:cs typeface="Arial" panose="020B0604020202020204" pitchFamily="34" charset="0"/>
              </a:rPr>
              <a:t> Title in here</a:t>
            </a:r>
          </a:p>
        </p:txBody>
      </p:sp>
      <p:grpSp>
        <p:nvGrpSpPr>
          <p:cNvPr id="16397" name="Group 34">
            <a:extLst>
              <a:ext uri="{FF2B5EF4-FFF2-40B4-BE49-F238E27FC236}">
                <a16:creationId xmlns:a16="http://schemas.microsoft.com/office/drawing/2014/main" id="{8CDB4183-1EB5-4C79-9E60-8D14C6363A7A}"/>
              </a:ext>
            </a:extLst>
          </p:cNvPr>
          <p:cNvGrpSpPr>
            <a:grpSpLocks/>
          </p:cNvGrpSpPr>
          <p:nvPr/>
        </p:nvGrpSpPr>
        <p:grpSpPr bwMode="auto">
          <a:xfrm>
            <a:off x="2547938" y="4125913"/>
            <a:ext cx="1560512" cy="1447800"/>
            <a:chOff x="708" y="2203"/>
            <a:chExt cx="751" cy="741"/>
          </a:xfrm>
        </p:grpSpPr>
        <p:sp>
          <p:nvSpPr>
            <p:cNvPr id="35" name="Oval 35">
              <a:extLst>
                <a:ext uri="{FF2B5EF4-FFF2-40B4-BE49-F238E27FC236}">
                  <a16:creationId xmlns:a16="http://schemas.microsoft.com/office/drawing/2014/main" id="{747BE67C-8FEB-4560-B77A-CC5F9890A7A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408" name="Picture 36" descr="cir_lighteffect0">
              <a:extLst>
                <a:ext uri="{FF2B5EF4-FFF2-40B4-BE49-F238E27FC236}">
                  <a16:creationId xmlns:a16="http://schemas.microsoft.com/office/drawing/2014/main" id="{782BE28C-4CC6-4BA0-9836-4A9658D9B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8" name="Rectangle 37">
            <a:extLst>
              <a:ext uri="{FF2B5EF4-FFF2-40B4-BE49-F238E27FC236}">
                <a16:creationId xmlns:a16="http://schemas.microsoft.com/office/drawing/2014/main" id="{421AAD58-BCA2-4298-A88E-CBBCA622E6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65400" y="4543425"/>
            <a:ext cx="1543050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8F8F8"/>
                </a:solidFill>
                <a:cs typeface="Arial" panose="020B0604020202020204" pitchFamily="34" charset="0"/>
              </a:rPr>
              <a:t> Title in here</a:t>
            </a:r>
          </a:p>
        </p:txBody>
      </p:sp>
      <p:grpSp>
        <p:nvGrpSpPr>
          <p:cNvPr id="16399" name="Group 38">
            <a:extLst>
              <a:ext uri="{FF2B5EF4-FFF2-40B4-BE49-F238E27FC236}">
                <a16:creationId xmlns:a16="http://schemas.microsoft.com/office/drawing/2014/main" id="{DADF006A-CA8F-4959-BE16-163CCE2B25DC}"/>
              </a:ext>
            </a:extLst>
          </p:cNvPr>
          <p:cNvGrpSpPr>
            <a:grpSpLocks/>
          </p:cNvGrpSpPr>
          <p:nvPr/>
        </p:nvGrpSpPr>
        <p:grpSpPr bwMode="auto">
          <a:xfrm>
            <a:off x="5483225" y="4125913"/>
            <a:ext cx="1560513" cy="1447800"/>
            <a:chOff x="708" y="2203"/>
            <a:chExt cx="751" cy="741"/>
          </a:xfrm>
        </p:grpSpPr>
        <p:sp>
          <p:nvSpPr>
            <p:cNvPr id="16405" name="Oval 39">
              <a:extLst>
                <a:ext uri="{FF2B5EF4-FFF2-40B4-BE49-F238E27FC236}">
                  <a16:creationId xmlns:a16="http://schemas.microsoft.com/office/drawing/2014/main" id="{9000BCB6-35D6-4F7D-B2BB-0D8FF90680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3141"/>
                </a:gs>
              </a:gsLst>
              <a:lin ang="5400000" scaled="1"/>
            </a:gradFill>
            <a:ln w="38100" algn="ctr">
              <a:solidFill>
                <a:srgbClr val="F8F8F8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pic>
          <p:nvPicPr>
            <p:cNvPr id="16406" name="Picture 40" descr="cir_lighteffect0">
              <a:extLst>
                <a:ext uri="{FF2B5EF4-FFF2-40B4-BE49-F238E27FC236}">
                  <a16:creationId xmlns:a16="http://schemas.microsoft.com/office/drawing/2014/main" id="{FBF239A6-562C-4A2D-A085-678C9A66F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0" name="Group 41">
            <a:extLst>
              <a:ext uri="{FF2B5EF4-FFF2-40B4-BE49-F238E27FC236}">
                <a16:creationId xmlns:a16="http://schemas.microsoft.com/office/drawing/2014/main" id="{B9DF3B35-8A20-4607-84BA-B93010DCF099}"/>
              </a:ext>
            </a:extLst>
          </p:cNvPr>
          <p:cNvGrpSpPr>
            <a:grpSpLocks/>
          </p:cNvGrpSpPr>
          <p:nvPr/>
        </p:nvGrpSpPr>
        <p:grpSpPr bwMode="auto">
          <a:xfrm>
            <a:off x="5465763" y="4125913"/>
            <a:ext cx="1558925" cy="1447800"/>
            <a:chOff x="708" y="2203"/>
            <a:chExt cx="751" cy="741"/>
          </a:xfrm>
        </p:grpSpPr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B4861307-372C-4B1C-B81E-BAB30CF190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pic>
          <p:nvPicPr>
            <p:cNvPr id="16404" name="Picture 43" descr="cir_lighteffect0">
              <a:extLst>
                <a:ext uri="{FF2B5EF4-FFF2-40B4-BE49-F238E27FC236}">
                  <a16:creationId xmlns:a16="http://schemas.microsoft.com/office/drawing/2014/main" id="{5847586B-076C-4230-A375-BCB324F68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1" name="Rectangle 44">
            <a:extLst>
              <a:ext uri="{FF2B5EF4-FFF2-40B4-BE49-F238E27FC236}">
                <a16:creationId xmlns:a16="http://schemas.microsoft.com/office/drawing/2014/main" id="{8394C82A-09E0-456F-91BA-DB4170ED55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67350" y="4554538"/>
            <a:ext cx="1541463" cy="7016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8F8F8"/>
                </a:solidFill>
                <a:cs typeface="Arial" panose="020B0604020202020204" pitchFamily="34" charset="0"/>
              </a:rPr>
              <a:t> Title in here</a:t>
            </a:r>
          </a:p>
        </p:txBody>
      </p:sp>
      <p:sp>
        <p:nvSpPr>
          <p:cNvPr id="37936" name="WordArt 48">
            <a:extLst>
              <a:ext uri="{FF2B5EF4-FFF2-40B4-BE49-F238E27FC236}">
                <a16:creationId xmlns:a16="http://schemas.microsoft.com/office/drawing/2014/main" id="{3F015FE5-80CB-4AA4-9161-B76F5FBB0F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>
            <a:extLst>
              <a:ext uri="{FF2B5EF4-FFF2-40B4-BE49-F238E27FC236}">
                <a16:creationId xmlns:a16="http://schemas.microsoft.com/office/drawing/2014/main" id="{BC645A43-0F2C-45B3-B57E-6FABCA3DD7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61038" y="2957513"/>
            <a:ext cx="3028950" cy="2752725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14AC6B0B-0834-48F4-932E-6DD9A2961F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27713" y="3022600"/>
            <a:ext cx="2874962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chemeClr val="accent1">
                  <a:gamma/>
                  <a:tint val="38039"/>
                  <a:invGamma/>
                </a:schemeClr>
              </a:gs>
              <a:gs pos="100000">
                <a:schemeClr val="accent1">
                  <a:alpha val="50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17412" name="Group 5">
            <a:extLst>
              <a:ext uri="{FF2B5EF4-FFF2-40B4-BE49-F238E27FC236}">
                <a16:creationId xmlns:a16="http://schemas.microsoft.com/office/drawing/2014/main" id="{8D6D07F9-9463-4DC0-8DF8-2A7847B4D4DA}"/>
              </a:ext>
            </a:extLst>
          </p:cNvPr>
          <p:cNvGrpSpPr>
            <a:grpSpLocks/>
          </p:cNvGrpSpPr>
          <p:nvPr/>
        </p:nvGrpSpPr>
        <p:grpSpPr bwMode="auto">
          <a:xfrm>
            <a:off x="954088" y="2393950"/>
            <a:ext cx="3036887" cy="466725"/>
            <a:chOff x="752" y="1413"/>
            <a:chExt cx="1321" cy="294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277BAE5F-E670-4697-862A-869E7F9100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F819B3E9-BE97-4786-A683-DA404EF6C3F8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1732CC43-324C-4A15-B9F8-41B25F9718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413" name="Group 9">
            <a:extLst>
              <a:ext uri="{FF2B5EF4-FFF2-40B4-BE49-F238E27FC236}">
                <a16:creationId xmlns:a16="http://schemas.microsoft.com/office/drawing/2014/main" id="{C5B04610-3CA0-4659-A419-4DB7B8F55309}"/>
              </a:ext>
            </a:extLst>
          </p:cNvPr>
          <p:cNvGrpSpPr>
            <a:grpSpLocks/>
          </p:cNvGrpSpPr>
          <p:nvPr/>
        </p:nvGrpSpPr>
        <p:grpSpPr bwMode="auto">
          <a:xfrm>
            <a:off x="5734050" y="2393950"/>
            <a:ext cx="3036888" cy="466725"/>
            <a:chOff x="3623" y="1413"/>
            <a:chExt cx="1321" cy="294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8407157B-50CB-4C7F-887D-12E14588D9A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A477F9BB-9815-4A6D-A57F-6897056A9571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571895B3-914B-4ED6-B672-8A3E8B0FB6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7414" name="AutoShape 13">
            <a:extLst>
              <a:ext uri="{FF2B5EF4-FFF2-40B4-BE49-F238E27FC236}">
                <a16:creationId xmlns:a16="http://schemas.microsoft.com/office/drawing/2014/main" id="{A38A51C5-A429-4C9E-AF02-E77798AB3E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4088" y="2957513"/>
            <a:ext cx="3028950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15" name="Text Box 18">
            <a:extLst>
              <a:ext uri="{FF2B5EF4-FFF2-40B4-BE49-F238E27FC236}">
                <a16:creationId xmlns:a16="http://schemas.microsoft.com/office/drawing/2014/main" id="{A5B61066-6EBE-4EBB-AC60-B08119A167D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236663" y="2473325"/>
            <a:ext cx="2379662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7416" name="Text Box 18">
            <a:extLst>
              <a:ext uri="{FF2B5EF4-FFF2-40B4-BE49-F238E27FC236}">
                <a16:creationId xmlns:a16="http://schemas.microsoft.com/office/drawing/2014/main" id="{ABA48503-2076-4725-A8CC-33B9AD31CF6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073775" y="2473325"/>
            <a:ext cx="2381250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0EABBB34-7214-4EAB-AD1C-D0FDA74E89C6}"/>
              </a:ext>
            </a:extLst>
          </p:cNvPr>
          <p:cNvSpPr>
            <a:spLocks noChangeArrowheads="1"/>
          </p:cNvSpPr>
          <p:nvPr/>
        </p:nvSpPr>
        <p:spPr bwMode="blackGray">
          <a:xfrm rot="10806395" flipH="1" flipV="1">
            <a:off x="4070350" y="3503613"/>
            <a:ext cx="1538288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418" name="Rectangle 17">
            <a:extLst>
              <a:ext uri="{FF2B5EF4-FFF2-40B4-BE49-F238E27FC236}">
                <a16:creationId xmlns:a16="http://schemas.microsoft.com/office/drawing/2014/main" id="{9C679154-04C7-4B4D-A254-8312FD2598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18213" y="309880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cs typeface="Arial" panose="020B0604020202020204" pitchFamily="34" charset="0"/>
              </a:rPr>
              <a:t> Contents</a:t>
            </a:r>
          </a:p>
        </p:txBody>
      </p:sp>
      <p:sp>
        <p:nvSpPr>
          <p:cNvPr id="17419" name="Rectangle 18">
            <a:extLst>
              <a:ext uri="{FF2B5EF4-FFF2-40B4-BE49-F238E27FC236}">
                <a16:creationId xmlns:a16="http://schemas.microsoft.com/office/drawing/2014/main" id="{1AC43C92-320B-4802-BA4F-08F94BE90B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07100" y="437832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altLang="zh-CN" sz="1600" b="1">
                <a:solidFill>
                  <a:schemeClr val="bg1"/>
                </a:solidFill>
                <a:cs typeface="Arial" panose="020B0604020202020204" pitchFamily="34" charset="0"/>
              </a:rPr>
              <a:t> Contents</a:t>
            </a:r>
          </a:p>
        </p:txBody>
      </p:sp>
      <p:sp>
        <p:nvSpPr>
          <p:cNvPr id="17420" name="Text Box 19">
            <a:extLst>
              <a:ext uri="{FF2B5EF4-FFF2-40B4-BE49-F238E27FC236}">
                <a16:creationId xmlns:a16="http://schemas.microsoft.com/office/drawing/2014/main" id="{CA4F4138-EB19-42B1-AB36-A99CD7B85F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7913" y="3403600"/>
            <a:ext cx="2673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rgbClr val="1C1C1C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17421" name="Text Box 20">
            <a:extLst>
              <a:ext uri="{FF2B5EF4-FFF2-40B4-BE49-F238E27FC236}">
                <a16:creationId xmlns:a16="http://schemas.microsoft.com/office/drawing/2014/main" id="{D95A4496-F854-4ADA-B2B1-3956BA40E14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57913" y="4624388"/>
            <a:ext cx="2673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>
                <a:solidFill>
                  <a:srgbClr val="1C1C1C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grpSp>
        <p:nvGrpSpPr>
          <p:cNvPr id="17422" name="Group 21">
            <a:extLst>
              <a:ext uri="{FF2B5EF4-FFF2-40B4-BE49-F238E27FC236}">
                <a16:creationId xmlns:a16="http://schemas.microsoft.com/office/drawing/2014/main" id="{19D70209-8143-439C-9315-EB95C7D19CB2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3168650"/>
            <a:ext cx="179387" cy="168275"/>
            <a:chOff x="2928" y="2208"/>
            <a:chExt cx="262" cy="262"/>
          </a:xfrm>
        </p:grpSpPr>
        <p:sp>
          <p:nvSpPr>
            <p:cNvPr id="17438" name="Oval 22">
              <a:extLst>
                <a:ext uri="{FF2B5EF4-FFF2-40B4-BE49-F238E27FC236}">
                  <a16:creationId xmlns:a16="http://schemas.microsoft.com/office/drawing/2014/main" id="{0EB0C5F3-ACCB-4D51-93B1-ADA7FA9984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95D4A8A5-5967-49FE-B12D-FE77CD07A6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17423" name="Group 24">
            <a:extLst>
              <a:ext uri="{FF2B5EF4-FFF2-40B4-BE49-F238E27FC236}">
                <a16:creationId xmlns:a16="http://schemas.microsoft.com/office/drawing/2014/main" id="{873F8783-1D40-476E-B77E-AD4532E73547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4459288"/>
            <a:ext cx="179387" cy="168275"/>
            <a:chOff x="2928" y="2208"/>
            <a:chExt cx="262" cy="262"/>
          </a:xfrm>
        </p:grpSpPr>
        <p:sp>
          <p:nvSpPr>
            <p:cNvPr id="17436" name="Oval 25">
              <a:extLst>
                <a:ext uri="{FF2B5EF4-FFF2-40B4-BE49-F238E27FC236}">
                  <a16:creationId xmlns:a16="http://schemas.microsoft.com/office/drawing/2014/main" id="{7D653FD0-D81E-44BE-9F3C-C2DED3E51F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C0C6D3"/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Oval 26">
              <a:extLst>
                <a:ext uri="{FF2B5EF4-FFF2-40B4-BE49-F238E27FC236}">
                  <a16:creationId xmlns:a16="http://schemas.microsoft.com/office/drawing/2014/main" id="{6F3D59EE-4946-49D9-A99A-96CE741940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7424" name="Text Box 27">
            <a:extLst>
              <a:ext uri="{FF2B5EF4-FFF2-40B4-BE49-F238E27FC236}">
                <a16:creationId xmlns:a16="http://schemas.microsoft.com/office/drawing/2014/main" id="{BFD10122-730D-454B-89C6-5A49AB3877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16013" y="4948238"/>
            <a:ext cx="27987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17425" name="AutoShape 28">
            <a:extLst>
              <a:ext uri="{FF2B5EF4-FFF2-40B4-BE49-F238E27FC236}">
                <a16:creationId xmlns:a16="http://schemas.microsoft.com/office/drawing/2014/main" id="{C344C1C6-DA94-4DF8-8998-5480D58FB8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5050" y="3184525"/>
            <a:ext cx="2868613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26" name="AutoShape 29">
            <a:extLst>
              <a:ext uri="{FF2B5EF4-FFF2-40B4-BE49-F238E27FC236}">
                <a16:creationId xmlns:a16="http://schemas.microsoft.com/office/drawing/2014/main" id="{5182F8D3-8DB3-416A-9594-31CE76E1D0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5050" y="3768725"/>
            <a:ext cx="2868613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27" name="AutoShape 30">
            <a:extLst>
              <a:ext uri="{FF2B5EF4-FFF2-40B4-BE49-F238E27FC236}">
                <a16:creationId xmlns:a16="http://schemas.microsoft.com/office/drawing/2014/main" id="{B9FE9669-45CC-44AF-A416-6E19679DFD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5050" y="4329113"/>
            <a:ext cx="2868613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428" name="Rectangle 31">
            <a:extLst>
              <a:ext uri="{FF2B5EF4-FFF2-40B4-BE49-F238E27FC236}">
                <a16:creationId xmlns:a16="http://schemas.microsoft.com/office/drawing/2014/main" id="{E4BD9839-BE5F-4391-A98C-51DDBC2E1EF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8388" y="3257550"/>
            <a:ext cx="2635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 Description of the business</a:t>
            </a:r>
          </a:p>
        </p:txBody>
      </p:sp>
      <p:sp>
        <p:nvSpPr>
          <p:cNvPr id="17429" name="Rectangle 32">
            <a:extLst>
              <a:ext uri="{FF2B5EF4-FFF2-40B4-BE49-F238E27FC236}">
                <a16:creationId xmlns:a16="http://schemas.microsoft.com/office/drawing/2014/main" id="{4DF1FE2C-4F3C-4E9A-9949-8E54664CC5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8388" y="3841750"/>
            <a:ext cx="2635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 Description of the business</a:t>
            </a:r>
          </a:p>
        </p:txBody>
      </p:sp>
      <p:sp>
        <p:nvSpPr>
          <p:cNvPr id="17430" name="Rectangle 33">
            <a:extLst>
              <a:ext uri="{FF2B5EF4-FFF2-40B4-BE49-F238E27FC236}">
                <a16:creationId xmlns:a16="http://schemas.microsoft.com/office/drawing/2014/main" id="{894F38D2-F8D5-43B1-BD43-E6DA15EC88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8388" y="4400550"/>
            <a:ext cx="2635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 Description of the business</a:t>
            </a:r>
          </a:p>
        </p:txBody>
      </p:sp>
      <p:sp>
        <p:nvSpPr>
          <p:cNvPr id="34" name="AutoShape 34">
            <a:extLst>
              <a:ext uri="{FF2B5EF4-FFF2-40B4-BE49-F238E27FC236}">
                <a16:creationId xmlns:a16="http://schemas.microsoft.com/office/drawing/2014/main" id="{6ADA3A02-878D-4417-83CA-66088AA5DDD1}"/>
              </a:ext>
            </a:extLst>
          </p:cNvPr>
          <p:cNvSpPr>
            <a:spLocks noChangeArrowheads="1"/>
          </p:cNvSpPr>
          <p:nvPr/>
        </p:nvSpPr>
        <p:spPr bwMode="blackGray">
          <a:xfrm rot="10793605" flipV="1">
            <a:off x="4037013" y="4108450"/>
            <a:ext cx="1539875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432" name="Text Box 9">
            <a:extLst>
              <a:ext uri="{FF2B5EF4-FFF2-40B4-BE49-F238E27FC236}">
                <a16:creationId xmlns:a16="http://schemas.microsoft.com/office/drawing/2014/main" id="{55558464-D529-4D72-B248-341CD382694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25638" y="1492250"/>
            <a:ext cx="623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17433" name="Rectangle 36">
            <a:extLst>
              <a:ext uri="{FF2B5EF4-FFF2-40B4-BE49-F238E27FC236}">
                <a16:creationId xmlns:a16="http://schemas.microsoft.com/office/drawing/2014/main" id="{C826261B-5D4A-4D3B-BF23-F9F5E2940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5759450"/>
            <a:ext cx="281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17434" name="Rectangle 37">
            <a:extLst>
              <a:ext uri="{FF2B5EF4-FFF2-40B4-BE49-F238E27FC236}">
                <a16:creationId xmlns:a16="http://schemas.microsoft.com/office/drawing/2014/main" id="{C678E7A3-CA84-4E83-98E1-869550B8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759450"/>
            <a:ext cx="281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000000"/>
                </a:solidFill>
                <a:cs typeface="Arial" panose="020B0604020202020204" pitchFamily="34" charset="0"/>
              </a:rPr>
              <a:t>Description of the contents</a:t>
            </a:r>
          </a:p>
        </p:txBody>
      </p:sp>
      <p:sp>
        <p:nvSpPr>
          <p:cNvPr id="43057" name="WordArt 49">
            <a:extLst>
              <a:ext uri="{FF2B5EF4-FFF2-40B4-BE49-F238E27FC236}">
                <a16:creationId xmlns:a16="http://schemas.microsoft.com/office/drawing/2014/main" id="{78F51358-B8C4-4C56-A2BF-3240359C8F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EDAA39EF-C5D2-4191-9842-BDFA1497119B}"/>
              </a:ext>
            </a:extLst>
          </p:cNvPr>
          <p:cNvGrpSpPr>
            <a:grpSpLocks/>
          </p:cNvGrpSpPr>
          <p:nvPr/>
        </p:nvGrpSpPr>
        <p:grpSpPr bwMode="auto">
          <a:xfrm>
            <a:off x="0" y="3275013"/>
            <a:ext cx="9721850" cy="142875"/>
            <a:chOff x="0" y="1824"/>
            <a:chExt cx="5760" cy="90"/>
          </a:xfrm>
        </p:grpSpPr>
        <p:sp>
          <p:nvSpPr>
            <p:cNvPr id="18523" name="Rectangle 3">
              <a:extLst>
                <a:ext uri="{FF2B5EF4-FFF2-40B4-BE49-F238E27FC236}">
                  <a16:creationId xmlns:a16="http://schemas.microsoft.com/office/drawing/2014/main" id="{83DBD9DB-9AC6-411B-9ABD-0C7435FE9F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24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50000">
                  <a:srgbClr val="B6B6B6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524" name="Rectangle 4">
              <a:extLst>
                <a:ext uri="{FF2B5EF4-FFF2-40B4-BE49-F238E27FC236}">
                  <a16:creationId xmlns:a16="http://schemas.microsoft.com/office/drawing/2014/main" id="{3EDF49E5-21BB-41BB-8C3A-DCD8760C93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872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80808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8435" name="Group 5">
            <a:extLst>
              <a:ext uri="{FF2B5EF4-FFF2-40B4-BE49-F238E27FC236}">
                <a16:creationId xmlns:a16="http://schemas.microsoft.com/office/drawing/2014/main" id="{EACA6243-A9D1-4BE9-9AB9-3894E10F4ECD}"/>
              </a:ext>
            </a:extLst>
          </p:cNvPr>
          <p:cNvGrpSpPr>
            <a:grpSpLocks/>
          </p:cNvGrpSpPr>
          <p:nvPr/>
        </p:nvGrpSpPr>
        <p:grpSpPr bwMode="auto">
          <a:xfrm>
            <a:off x="6965950" y="2713038"/>
            <a:ext cx="2182813" cy="3530600"/>
            <a:chOff x="4127" y="1716"/>
            <a:chExt cx="1294" cy="2224"/>
          </a:xfrm>
        </p:grpSpPr>
        <p:grpSp>
          <p:nvGrpSpPr>
            <p:cNvPr id="18504" name="Group 6">
              <a:extLst>
                <a:ext uri="{FF2B5EF4-FFF2-40B4-BE49-F238E27FC236}">
                  <a16:creationId xmlns:a16="http://schemas.microsoft.com/office/drawing/2014/main" id="{5E76D12D-C380-4154-9879-204021811DE2}"/>
                </a:ext>
              </a:extLst>
            </p:cNvPr>
            <p:cNvGrpSpPr>
              <a:grpSpLocks/>
            </p:cNvGrpSpPr>
            <p:nvPr/>
          </p:nvGrpSpPr>
          <p:grpSpPr bwMode="auto">
            <a:xfrm rot="3877067">
              <a:off x="4325" y="2845"/>
              <a:ext cx="1577" cy="614"/>
              <a:chOff x="2288" y="2725"/>
              <a:chExt cx="1832" cy="714"/>
            </a:xfrm>
          </p:grpSpPr>
          <p:grpSp>
            <p:nvGrpSpPr>
              <p:cNvPr id="18517" name="Group 7">
                <a:extLst>
                  <a:ext uri="{FF2B5EF4-FFF2-40B4-BE49-F238E27FC236}">
                    <a16:creationId xmlns:a16="http://schemas.microsoft.com/office/drawing/2014/main" id="{4A8B3568-CB99-4EBA-85F5-EE74EF56BF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8" y="3031"/>
                <a:ext cx="1832" cy="408"/>
                <a:chOff x="2288" y="3031"/>
                <a:chExt cx="1832" cy="408"/>
              </a:xfrm>
            </p:grpSpPr>
            <p:sp>
              <p:nvSpPr>
                <p:cNvPr id="24" name="Freeform 8">
                  <a:extLst>
                    <a:ext uri="{FF2B5EF4-FFF2-40B4-BE49-F238E27FC236}">
                      <a16:creationId xmlns:a16="http://schemas.microsoft.com/office/drawing/2014/main" id="{603CB6C2-22B3-4123-A8DF-5500CC37D90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6" y="3032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522" name="Freeform 9">
                  <a:extLst>
                    <a:ext uri="{FF2B5EF4-FFF2-40B4-BE49-F238E27FC236}">
                      <a16:creationId xmlns:a16="http://schemas.microsoft.com/office/drawing/2014/main" id="{E7135DC2-1C05-4B57-BD4B-7334352CF5E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18" name="Group 10">
                <a:extLst>
                  <a:ext uri="{FF2B5EF4-FFF2-40B4-BE49-F238E27FC236}">
                    <a16:creationId xmlns:a16="http://schemas.microsoft.com/office/drawing/2014/main" id="{342D2D3C-EAAD-4A9C-91A1-4CD2A41FA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8519" name="Freeform 11">
                  <a:extLst>
                    <a:ext uri="{FF2B5EF4-FFF2-40B4-BE49-F238E27FC236}">
                      <a16:creationId xmlns:a16="http://schemas.microsoft.com/office/drawing/2014/main" id="{011B9A4E-23F5-4226-950D-6B8AC07B78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20" name="Freeform 12">
                  <a:extLst>
                    <a:ext uri="{FF2B5EF4-FFF2-40B4-BE49-F238E27FC236}">
                      <a16:creationId xmlns:a16="http://schemas.microsoft.com/office/drawing/2014/main" id="{60F79388-0F92-4DDC-BB33-456852D6DF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77C908D-9240-4EF7-9A2B-129A46B647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15" y="1976"/>
              <a:ext cx="107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652E13D0-D309-468C-A3B9-B75F07A0FB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18" y="1979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D852D4D8-7F58-4E37-99E8-96778448F8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0" y="1976"/>
              <a:ext cx="947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350E6E94-6189-485A-8EA9-D6288C1FBC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7" y="1971"/>
              <a:ext cx="947" cy="303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509" name="Oval 17">
              <a:extLst>
                <a:ext uri="{FF2B5EF4-FFF2-40B4-BE49-F238E27FC236}">
                  <a16:creationId xmlns:a16="http://schemas.microsoft.com/office/drawing/2014/main" id="{91DEEA4A-8856-45A3-9EAF-EA756C105E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1976"/>
              <a:ext cx="852" cy="30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18510" name="Group 18">
              <a:extLst>
                <a:ext uri="{FF2B5EF4-FFF2-40B4-BE49-F238E27FC236}">
                  <a16:creationId xmlns:a16="http://schemas.microsoft.com/office/drawing/2014/main" id="{4F1A360B-7F9B-4E14-8EF0-A681ED199E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8513" name="Oval 19">
                <a:extLst>
                  <a:ext uri="{FF2B5EF4-FFF2-40B4-BE49-F238E27FC236}">
                    <a16:creationId xmlns:a16="http://schemas.microsoft.com/office/drawing/2014/main" id="{A488D458-CEC2-4276-AC69-E7370A20DA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514" name="Oval 20">
                <a:extLst>
                  <a:ext uri="{FF2B5EF4-FFF2-40B4-BE49-F238E27FC236}">
                    <a16:creationId xmlns:a16="http://schemas.microsoft.com/office/drawing/2014/main" id="{3A86AF94-DD90-4654-8EA1-F661D9A871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515" name="Oval 21">
                <a:extLst>
                  <a:ext uri="{FF2B5EF4-FFF2-40B4-BE49-F238E27FC236}">
                    <a16:creationId xmlns:a16="http://schemas.microsoft.com/office/drawing/2014/main" id="{E5849B7B-8736-4F2A-AB48-F5E200E60B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516" name="Oval 22">
                <a:extLst>
                  <a:ext uri="{FF2B5EF4-FFF2-40B4-BE49-F238E27FC236}">
                    <a16:creationId xmlns:a16="http://schemas.microsoft.com/office/drawing/2014/main" id="{462DD6D2-3E6F-49C8-BFF1-6FF490E84B7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8511" name="Text Box 23">
              <a:extLst>
                <a:ext uri="{FF2B5EF4-FFF2-40B4-BE49-F238E27FC236}">
                  <a16:creationId xmlns:a16="http://schemas.microsoft.com/office/drawing/2014/main" id="{ABD1F297-F813-41DE-9788-BAD70421B03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4508" y="3012"/>
              <a:ext cx="85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18512" name="Text Box 24">
              <a:extLst>
                <a:ext uri="{FF2B5EF4-FFF2-40B4-BE49-F238E27FC236}">
                  <a16:creationId xmlns:a16="http://schemas.microsoft.com/office/drawing/2014/main" id="{985D8E67-0DA5-4AA7-B225-0789ECCD99E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4825" y="2831"/>
              <a:ext cx="63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>
                  <a:solidFill>
                    <a:srgbClr val="FFFFFF"/>
                  </a:solidFill>
                </a:rPr>
                <a:t>Your Text</a:t>
              </a:r>
            </a:p>
          </p:txBody>
        </p:sp>
      </p:grpSp>
      <p:cxnSp>
        <p:nvCxnSpPr>
          <p:cNvPr id="18436" name="AutoShape 29">
            <a:extLst>
              <a:ext uri="{FF2B5EF4-FFF2-40B4-BE49-F238E27FC236}">
                <a16:creationId xmlns:a16="http://schemas.microsoft.com/office/drawing/2014/main" id="{6E33A346-6B46-477E-8E84-A7AC33D7614E}"/>
              </a:ext>
            </a:extLst>
          </p:cNvPr>
          <p:cNvCxnSpPr>
            <a:cxnSpLocks noChangeShapeType="1"/>
            <a:stCxn id="18441" idx="3"/>
            <a:endCxn id="18442" idx="1"/>
          </p:cNvCxnSpPr>
          <p:nvPr/>
        </p:nvCxnSpPr>
        <p:spPr bwMode="auto">
          <a:xfrm>
            <a:off x="1610936" y="3339029"/>
            <a:ext cx="1349752" cy="9525"/>
          </a:xfrm>
          <a:prstGeom prst="straightConnector1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AutoShape 30">
            <a:extLst>
              <a:ext uri="{FF2B5EF4-FFF2-40B4-BE49-F238E27FC236}">
                <a16:creationId xmlns:a16="http://schemas.microsoft.com/office/drawing/2014/main" id="{265AFB2A-79F4-406A-B6B8-6BC4A5B94EAE}"/>
              </a:ext>
            </a:extLst>
          </p:cNvPr>
          <p:cNvCxnSpPr>
            <a:cxnSpLocks noChangeShapeType="1"/>
            <a:stCxn id="18442" idx="3"/>
          </p:cNvCxnSpPr>
          <p:nvPr/>
        </p:nvCxnSpPr>
        <p:spPr bwMode="auto">
          <a:xfrm flipV="1">
            <a:off x="3709611" y="3348038"/>
            <a:ext cx="1232277" cy="516"/>
          </a:xfrm>
          <a:prstGeom prst="straightConnector1">
            <a:avLst/>
          </a:prstGeom>
          <a:noFill/>
          <a:ln w="9525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38" name="Group 34">
            <a:extLst>
              <a:ext uri="{FF2B5EF4-FFF2-40B4-BE49-F238E27FC236}">
                <a16:creationId xmlns:a16="http://schemas.microsoft.com/office/drawing/2014/main" id="{70E96DCE-89FB-44B9-BCC8-230AF2942D2F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2806700"/>
            <a:ext cx="1947863" cy="3238500"/>
            <a:chOff x="2880" y="1775"/>
            <a:chExt cx="1154" cy="2040"/>
          </a:xfrm>
        </p:grpSpPr>
        <p:grpSp>
          <p:nvGrpSpPr>
            <p:cNvPr id="18485" name="Group 35">
              <a:extLst>
                <a:ext uri="{FF2B5EF4-FFF2-40B4-BE49-F238E27FC236}">
                  <a16:creationId xmlns:a16="http://schemas.microsoft.com/office/drawing/2014/main" id="{003D3D7D-E0CE-4653-BBB2-FFB95B8B75DC}"/>
                </a:ext>
              </a:extLst>
            </p:cNvPr>
            <p:cNvGrpSpPr>
              <a:grpSpLocks/>
            </p:cNvGrpSpPr>
            <p:nvPr/>
          </p:nvGrpSpPr>
          <p:grpSpPr bwMode="auto">
            <a:xfrm rot="3877067">
              <a:off x="2938" y="2720"/>
              <a:ext cx="1577" cy="614"/>
              <a:chOff x="2288" y="2725"/>
              <a:chExt cx="1832" cy="714"/>
            </a:xfrm>
          </p:grpSpPr>
          <p:grpSp>
            <p:nvGrpSpPr>
              <p:cNvPr id="18498" name="Group 36">
                <a:extLst>
                  <a:ext uri="{FF2B5EF4-FFF2-40B4-BE49-F238E27FC236}">
                    <a16:creationId xmlns:a16="http://schemas.microsoft.com/office/drawing/2014/main" id="{770031AB-8FF4-4785-AB06-C979E9CFB9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8" y="3031"/>
                <a:ext cx="1832" cy="408"/>
                <a:chOff x="2288" y="3031"/>
                <a:chExt cx="1832" cy="408"/>
              </a:xfrm>
            </p:grpSpPr>
            <p:sp>
              <p:nvSpPr>
                <p:cNvPr id="46" name="Freeform 37">
                  <a:extLst>
                    <a:ext uri="{FF2B5EF4-FFF2-40B4-BE49-F238E27FC236}">
                      <a16:creationId xmlns:a16="http://schemas.microsoft.com/office/drawing/2014/main" id="{BD62B83D-EA99-4996-9594-3E3DE42AA4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6" y="3031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503" name="Freeform 38">
                  <a:extLst>
                    <a:ext uri="{FF2B5EF4-FFF2-40B4-BE49-F238E27FC236}">
                      <a16:creationId xmlns:a16="http://schemas.microsoft.com/office/drawing/2014/main" id="{46EE3726-A805-478D-988C-2F6FD2BD2D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9" name="Group 39">
                <a:extLst>
                  <a:ext uri="{FF2B5EF4-FFF2-40B4-BE49-F238E27FC236}">
                    <a16:creationId xmlns:a16="http://schemas.microsoft.com/office/drawing/2014/main" id="{7778AA11-BE15-4C7A-89C9-63AF060C81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8500" name="Freeform 40">
                  <a:extLst>
                    <a:ext uri="{FF2B5EF4-FFF2-40B4-BE49-F238E27FC236}">
                      <a16:creationId xmlns:a16="http://schemas.microsoft.com/office/drawing/2014/main" id="{1D4BA7F8-4D83-4FE8-B792-6CD300FF45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501" name="Freeform 41">
                  <a:extLst>
                    <a:ext uri="{FF2B5EF4-FFF2-40B4-BE49-F238E27FC236}">
                      <a16:creationId xmlns:a16="http://schemas.microsoft.com/office/drawing/2014/main" id="{B40CF5CF-EEE7-4351-851C-3866594E534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486" name="Text Box 42">
              <a:extLst>
                <a:ext uri="{FF2B5EF4-FFF2-40B4-BE49-F238E27FC236}">
                  <a16:creationId xmlns:a16="http://schemas.microsoft.com/office/drawing/2014/main" id="{B4634728-F020-4E63-9386-774321D1EE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3116" y="2838"/>
              <a:ext cx="85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18487" name="Text Box 43">
              <a:extLst>
                <a:ext uri="{FF2B5EF4-FFF2-40B4-BE49-F238E27FC236}">
                  <a16:creationId xmlns:a16="http://schemas.microsoft.com/office/drawing/2014/main" id="{2B66803E-6CA3-46CE-AD80-F9072AF59F1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3433" y="2657"/>
              <a:ext cx="63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32" name="Oval 44">
              <a:extLst>
                <a:ext uri="{FF2B5EF4-FFF2-40B4-BE49-F238E27FC236}">
                  <a16:creationId xmlns:a16="http://schemas.microsoft.com/office/drawing/2014/main" id="{EF711CC9-225C-4E03-A95B-FF2E8F482EA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1967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Oval 45">
              <a:extLst>
                <a:ext uri="{FF2B5EF4-FFF2-40B4-BE49-F238E27FC236}">
                  <a16:creationId xmlns:a16="http://schemas.microsoft.com/office/drawing/2014/main" id="{7211541B-7BB8-465A-9A14-BB3290DF80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1982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46">
              <a:extLst>
                <a:ext uri="{FF2B5EF4-FFF2-40B4-BE49-F238E27FC236}">
                  <a16:creationId xmlns:a16="http://schemas.microsoft.com/office/drawing/2014/main" id="{07E2633B-CFFC-4518-ABAC-1A62B38A1F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1967"/>
              <a:ext cx="785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Oval 47">
              <a:extLst>
                <a:ext uri="{FF2B5EF4-FFF2-40B4-BE49-F238E27FC236}">
                  <a16:creationId xmlns:a16="http://schemas.microsoft.com/office/drawing/2014/main" id="{7FC10F6E-A817-4475-B804-E7DA83886B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0" y="1973"/>
              <a:ext cx="787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Oval 48">
              <a:extLst>
                <a:ext uri="{FF2B5EF4-FFF2-40B4-BE49-F238E27FC236}">
                  <a16:creationId xmlns:a16="http://schemas.microsoft.com/office/drawing/2014/main" id="{AB2A6E30-855B-4F2D-A326-5D1AF89356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1973"/>
              <a:ext cx="709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8493" name="Group 49">
              <a:extLst>
                <a:ext uri="{FF2B5EF4-FFF2-40B4-BE49-F238E27FC236}">
                  <a16:creationId xmlns:a16="http://schemas.microsoft.com/office/drawing/2014/main" id="{5C19EBE9-1BF0-45F9-BE57-0A44060B3C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18494" name="Oval 50">
                <a:extLst>
                  <a:ext uri="{FF2B5EF4-FFF2-40B4-BE49-F238E27FC236}">
                    <a16:creationId xmlns:a16="http://schemas.microsoft.com/office/drawing/2014/main" id="{D5A922B8-4E44-4C3A-ABAD-D0E7A46E03C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95" name="Oval 51">
                <a:extLst>
                  <a:ext uri="{FF2B5EF4-FFF2-40B4-BE49-F238E27FC236}">
                    <a16:creationId xmlns:a16="http://schemas.microsoft.com/office/drawing/2014/main" id="{FFA80355-36E5-4EF0-9736-404028CA59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96" name="Oval 52">
                <a:extLst>
                  <a:ext uri="{FF2B5EF4-FFF2-40B4-BE49-F238E27FC236}">
                    <a16:creationId xmlns:a16="http://schemas.microsoft.com/office/drawing/2014/main" id="{F5796904-A3A2-4FF8-AA11-82637E7EB2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97" name="Oval 53">
                <a:extLst>
                  <a:ext uri="{FF2B5EF4-FFF2-40B4-BE49-F238E27FC236}">
                    <a16:creationId xmlns:a16="http://schemas.microsoft.com/office/drawing/2014/main" id="{C75C1B27-A7B7-41FD-94F6-97AB641E935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8439" name="Group 55">
            <a:extLst>
              <a:ext uri="{FF2B5EF4-FFF2-40B4-BE49-F238E27FC236}">
                <a16:creationId xmlns:a16="http://schemas.microsoft.com/office/drawing/2014/main" id="{B5155930-FCBB-4B28-BBA8-F98FB4D8A73A}"/>
              </a:ext>
            </a:extLst>
          </p:cNvPr>
          <p:cNvGrpSpPr>
            <a:grpSpLocks/>
          </p:cNvGrpSpPr>
          <p:nvPr/>
        </p:nvGrpSpPr>
        <p:grpSpPr bwMode="auto">
          <a:xfrm>
            <a:off x="2673350" y="2806700"/>
            <a:ext cx="1947863" cy="3238500"/>
            <a:chOff x="2880" y="1775"/>
            <a:chExt cx="1154" cy="2040"/>
          </a:xfrm>
        </p:grpSpPr>
        <p:grpSp>
          <p:nvGrpSpPr>
            <p:cNvPr id="18466" name="Group 56">
              <a:extLst>
                <a:ext uri="{FF2B5EF4-FFF2-40B4-BE49-F238E27FC236}">
                  <a16:creationId xmlns:a16="http://schemas.microsoft.com/office/drawing/2014/main" id="{D87B5EE4-8FF3-4C9F-A46D-CA1774072587}"/>
                </a:ext>
              </a:extLst>
            </p:cNvPr>
            <p:cNvGrpSpPr>
              <a:grpSpLocks/>
            </p:cNvGrpSpPr>
            <p:nvPr/>
          </p:nvGrpSpPr>
          <p:grpSpPr bwMode="auto">
            <a:xfrm rot="3877067">
              <a:off x="2938" y="2720"/>
              <a:ext cx="1577" cy="614"/>
              <a:chOff x="2288" y="2725"/>
              <a:chExt cx="1832" cy="714"/>
            </a:xfrm>
          </p:grpSpPr>
          <p:grpSp>
            <p:nvGrpSpPr>
              <p:cNvPr id="18479" name="Group 57">
                <a:extLst>
                  <a:ext uri="{FF2B5EF4-FFF2-40B4-BE49-F238E27FC236}">
                    <a16:creationId xmlns:a16="http://schemas.microsoft.com/office/drawing/2014/main" id="{055E769C-46EA-423A-8B4A-F67F52090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8" y="3031"/>
                <a:ext cx="1832" cy="408"/>
                <a:chOff x="2288" y="3031"/>
                <a:chExt cx="1832" cy="408"/>
              </a:xfrm>
            </p:grpSpPr>
            <p:sp>
              <p:nvSpPr>
                <p:cNvPr id="66" name="Freeform 58">
                  <a:extLst>
                    <a:ext uri="{FF2B5EF4-FFF2-40B4-BE49-F238E27FC236}">
                      <a16:creationId xmlns:a16="http://schemas.microsoft.com/office/drawing/2014/main" id="{45D84D00-75B3-43D8-9157-A3EBC877A4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6" y="3031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484" name="Freeform 59">
                  <a:extLst>
                    <a:ext uri="{FF2B5EF4-FFF2-40B4-BE49-F238E27FC236}">
                      <a16:creationId xmlns:a16="http://schemas.microsoft.com/office/drawing/2014/main" id="{5187AEE1-4DA8-4350-8D5F-1FF2CF02D8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80" name="Group 60">
                <a:extLst>
                  <a:ext uri="{FF2B5EF4-FFF2-40B4-BE49-F238E27FC236}">
                    <a16:creationId xmlns:a16="http://schemas.microsoft.com/office/drawing/2014/main" id="{D5C741F0-9294-47A9-9598-8816D7208F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8481" name="Freeform 61">
                  <a:extLst>
                    <a:ext uri="{FF2B5EF4-FFF2-40B4-BE49-F238E27FC236}">
                      <a16:creationId xmlns:a16="http://schemas.microsoft.com/office/drawing/2014/main" id="{9842768B-AEBF-42C9-82AB-0821384737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82" name="Freeform 62">
                  <a:extLst>
                    <a:ext uri="{FF2B5EF4-FFF2-40B4-BE49-F238E27FC236}">
                      <a16:creationId xmlns:a16="http://schemas.microsoft.com/office/drawing/2014/main" id="{D58143D4-89B2-43C5-937F-AFA6F4D9A8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467" name="Text Box 63">
              <a:extLst>
                <a:ext uri="{FF2B5EF4-FFF2-40B4-BE49-F238E27FC236}">
                  <a16:creationId xmlns:a16="http://schemas.microsoft.com/office/drawing/2014/main" id="{67E5A959-CA29-4607-89B7-C903C0EDEBB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3116" y="2838"/>
              <a:ext cx="85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18468" name="Text Box 64">
              <a:extLst>
                <a:ext uri="{FF2B5EF4-FFF2-40B4-BE49-F238E27FC236}">
                  <a16:creationId xmlns:a16="http://schemas.microsoft.com/office/drawing/2014/main" id="{A1A64D18-FADA-4C4F-A180-72551F9710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3433" y="2657"/>
              <a:ext cx="63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52" name="Oval 65">
              <a:extLst>
                <a:ext uri="{FF2B5EF4-FFF2-40B4-BE49-F238E27FC236}">
                  <a16:creationId xmlns:a16="http://schemas.microsoft.com/office/drawing/2014/main" id="{DBFD0DCB-67B9-48E2-9E3E-6A72B01269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1967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Oval 66">
              <a:extLst>
                <a:ext uri="{FF2B5EF4-FFF2-40B4-BE49-F238E27FC236}">
                  <a16:creationId xmlns:a16="http://schemas.microsoft.com/office/drawing/2014/main" id="{183612D6-BD65-430E-B7C4-AD7A36B149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1982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Oval 67">
              <a:extLst>
                <a:ext uri="{FF2B5EF4-FFF2-40B4-BE49-F238E27FC236}">
                  <a16:creationId xmlns:a16="http://schemas.microsoft.com/office/drawing/2014/main" id="{E9273CF6-DA02-4343-AA2C-1CBD5CF167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1967"/>
              <a:ext cx="785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Oval 68">
              <a:extLst>
                <a:ext uri="{FF2B5EF4-FFF2-40B4-BE49-F238E27FC236}">
                  <a16:creationId xmlns:a16="http://schemas.microsoft.com/office/drawing/2014/main" id="{3ED88B85-3D0A-4C8C-93F2-463E04E2CC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0" y="1973"/>
              <a:ext cx="787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Oval 69">
              <a:extLst>
                <a:ext uri="{FF2B5EF4-FFF2-40B4-BE49-F238E27FC236}">
                  <a16:creationId xmlns:a16="http://schemas.microsoft.com/office/drawing/2014/main" id="{D7A71F7A-3CE4-4083-ABA7-CD3ED43446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1973"/>
              <a:ext cx="709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8474" name="Group 70">
              <a:extLst>
                <a:ext uri="{FF2B5EF4-FFF2-40B4-BE49-F238E27FC236}">
                  <a16:creationId xmlns:a16="http://schemas.microsoft.com/office/drawing/2014/main" id="{C1CD083F-E860-4100-B016-ED3987FB1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18475" name="Oval 71">
                <a:extLst>
                  <a:ext uri="{FF2B5EF4-FFF2-40B4-BE49-F238E27FC236}">
                    <a16:creationId xmlns:a16="http://schemas.microsoft.com/office/drawing/2014/main" id="{F190CD1B-FC96-4D47-BB81-B293CFCD6A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76" name="Oval 72">
                <a:extLst>
                  <a:ext uri="{FF2B5EF4-FFF2-40B4-BE49-F238E27FC236}">
                    <a16:creationId xmlns:a16="http://schemas.microsoft.com/office/drawing/2014/main" id="{D43D93AB-4E35-44F8-B217-651E6D194E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77" name="Oval 73">
                <a:extLst>
                  <a:ext uri="{FF2B5EF4-FFF2-40B4-BE49-F238E27FC236}">
                    <a16:creationId xmlns:a16="http://schemas.microsoft.com/office/drawing/2014/main" id="{0D2370CC-2B9A-4940-A2FA-C8CB9534439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78" name="Oval 74">
                <a:extLst>
                  <a:ext uri="{FF2B5EF4-FFF2-40B4-BE49-F238E27FC236}">
                    <a16:creationId xmlns:a16="http://schemas.microsoft.com/office/drawing/2014/main" id="{D6158875-BFEE-45D8-ADDA-35C33CDD7EB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18440" name="Group 75">
            <a:extLst>
              <a:ext uri="{FF2B5EF4-FFF2-40B4-BE49-F238E27FC236}">
                <a16:creationId xmlns:a16="http://schemas.microsoft.com/office/drawing/2014/main" id="{6AA663C3-C5CD-4674-9204-FA1EAD1D2B9B}"/>
              </a:ext>
            </a:extLst>
          </p:cNvPr>
          <p:cNvGrpSpPr>
            <a:grpSpLocks/>
          </p:cNvGrpSpPr>
          <p:nvPr/>
        </p:nvGrpSpPr>
        <p:grpSpPr bwMode="auto">
          <a:xfrm>
            <a:off x="566738" y="2806700"/>
            <a:ext cx="1947862" cy="3238500"/>
            <a:chOff x="2880" y="1775"/>
            <a:chExt cx="1154" cy="2040"/>
          </a:xfrm>
        </p:grpSpPr>
        <p:grpSp>
          <p:nvGrpSpPr>
            <p:cNvPr id="18447" name="Group 76">
              <a:extLst>
                <a:ext uri="{FF2B5EF4-FFF2-40B4-BE49-F238E27FC236}">
                  <a16:creationId xmlns:a16="http://schemas.microsoft.com/office/drawing/2014/main" id="{89145E7E-874D-4E73-88EF-78D11B152AC7}"/>
                </a:ext>
              </a:extLst>
            </p:cNvPr>
            <p:cNvGrpSpPr>
              <a:grpSpLocks/>
            </p:cNvGrpSpPr>
            <p:nvPr/>
          </p:nvGrpSpPr>
          <p:grpSpPr bwMode="auto">
            <a:xfrm rot="3877067">
              <a:off x="2938" y="2720"/>
              <a:ext cx="1577" cy="614"/>
              <a:chOff x="2288" y="2725"/>
              <a:chExt cx="1832" cy="714"/>
            </a:xfrm>
          </p:grpSpPr>
          <p:grpSp>
            <p:nvGrpSpPr>
              <p:cNvPr id="18460" name="Group 77">
                <a:extLst>
                  <a:ext uri="{FF2B5EF4-FFF2-40B4-BE49-F238E27FC236}">
                    <a16:creationId xmlns:a16="http://schemas.microsoft.com/office/drawing/2014/main" id="{B9B5570E-59F2-4BD5-A5B9-72D05C7FAA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8" y="3031"/>
                <a:ext cx="1832" cy="408"/>
                <a:chOff x="2288" y="3031"/>
                <a:chExt cx="1832" cy="408"/>
              </a:xfrm>
            </p:grpSpPr>
            <p:sp>
              <p:nvSpPr>
                <p:cNvPr id="86" name="Freeform 78">
                  <a:extLst>
                    <a:ext uri="{FF2B5EF4-FFF2-40B4-BE49-F238E27FC236}">
                      <a16:creationId xmlns:a16="http://schemas.microsoft.com/office/drawing/2014/main" id="{8441797B-08F2-4772-882C-8F5A5FA21DA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86" y="3031"/>
                  <a:ext cx="1832" cy="408"/>
                </a:xfrm>
                <a:custGeom>
                  <a:avLst/>
                  <a:gdLst/>
                  <a:ahLst/>
                  <a:cxnLst>
                    <a:cxn ang="0">
                      <a:pos x="1832" y="32"/>
                    </a:cxn>
                    <a:cxn ang="0">
                      <a:pos x="1830" y="66"/>
                    </a:cxn>
                    <a:cxn ang="0">
                      <a:pos x="1814" y="128"/>
                    </a:cxn>
                    <a:cxn ang="0">
                      <a:pos x="1788" y="188"/>
                    </a:cxn>
                    <a:cxn ang="0">
                      <a:pos x="1754" y="240"/>
                    </a:cxn>
                    <a:cxn ang="0">
                      <a:pos x="1712" y="288"/>
                    </a:cxn>
                    <a:cxn ang="0">
                      <a:pos x="1664" y="330"/>
                    </a:cxn>
                    <a:cxn ang="0">
                      <a:pos x="1610" y="362"/>
                    </a:cxn>
                    <a:cxn ang="0">
                      <a:pos x="1550" y="388"/>
                    </a:cxn>
                    <a:cxn ang="0">
                      <a:pos x="1486" y="402"/>
                    </a:cxn>
                    <a:cxn ang="0">
                      <a:pos x="1418" y="408"/>
                    </a:cxn>
                    <a:cxn ang="0">
                      <a:pos x="0" y="408"/>
                    </a:cxn>
                    <a:cxn ang="0">
                      <a:pos x="0" y="0"/>
                    </a:cxn>
                    <a:cxn ang="0">
                      <a:pos x="1832" y="0"/>
                    </a:cxn>
                    <a:cxn ang="0">
                      <a:pos x="1832" y="32"/>
                    </a:cxn>
                    <a:cxn ang="0">
                      <a:pos x="1832" y="32"/>
                    </a:cxn>
                  </a:cxnLst>
                  <a:rect l="0" t="0" r="r" b="b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8465" name="Freeform 79">
                  <a:extLst>
                    <a:ext uri="{FF2B5EF4-FFF2-40B4-BE49-F238E27FC236}">
                      <a16:creationId xmlns:a16="http://schemas.microsoft.com/office/drawing/2014/main" id="{CF0A0B55-2207-437C-BBDC-4394BE431A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61" name="Group 80">
                <a:extLst>
                  <a:ext uri="{FF2B5EF4-FFF2-40B4-BE49-F238E27FC236}">
                    <a16:creationId xmlns:a16="http://schemas.microsoft.com/office/drawing/2014/main" id="{87C84957-A570-46C6-B101-4C3752C9EB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2290" y="2725"/>
                <a:ext cx="1406" cy="313"/>
                <a:chOff x="2290" y="3030"/>
                <a:chExt cx="1832" cy="408"/>
              </a:xfrm>
            </p:grpSpPr>
            <p:sp>
              <p:nvSpPr>
                <p:cNvPr id="18462" name="Freeform 81">
                  <a:extLst>
                    <a:ext uri="{FF2B5EF4-FFF2-40B4-BE49-F238E27FC236}">
                      <a16:creationId xmlns:a16="http://schemas.microsoft.com/office/drawing/2014/main" id="{9ED01B1D-214D-4688-8E7E-14A3E2633F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90" y="3030"/>
                  <a:ext cx="1832" cy="408"/>
                </a:xfrm>
                <a:custGeom>
                  <a:avLst/>
                  <a:gdLst>
                    <a:gd name="T0" fmla="*/ 1832 w 1832"/>
                    <a:gd name="T1" fmla="*/ 32 h 408"/>
                    <a:gd name="T2" fmla="*/ 1830 w 1832"/>
                    <a:gd name="T3" fmla="*/ 66 h 408"/>
                    <a:gd name="T4" fmla="*/ 1814 w 1832"/>
                    <a:gd name="T5" fmla="*/ 128 h 408"/>
                    <a:gd name="T6" fmla="*/ 1788 w 1832"/>
                    <a:gd name="T7" fmla="*/ 188 h 408"/>
                    <a:gd name="T8" fmla="*/ 1754 w 1832"/>
                    <a:gd name="T9" fmla="*/ 240 h 408"/>
                    <a:gd name="T10" fmla="*/ 1712 w 1832"/>
                    <a:gd name="T11" fmla="*/ 288 h 408"/>
                    <a:gd name="T12" fmla="*/ 1664 w 1832"/>
                    <a:gd name="T13" fmla="*/ 330 h 408"/>
                    <a:gd name="T14" fmla="*/ 1610 w 1832"/>
                    <a:gd name="T15" fmla="*/ 362 h 408"/>
                    <a:gd name="T16" fmla="*/ 1550 w 1832"/>
                    <a:gd name="T17" fmla="*/ 388 h 408"/>
                    <a:gd name="T18" fmla="*/ 1486 w 1832"/>
                    <a:gd name="T19" fmla="*/ 402 h 408"/>
                    <a:gd name="T20" fmla="*/ 1418 w 1832"/>
                    <a:gd name="T21" fmla="*/ 408 h 408"/>
                    <a:gd name="T22" fmla="*/ 0 w 1832"/>
                    <a:gd name="T23" fmla="*/ 408 h 408"/>
                    <a:gd name="T24" fmla="*/ 0 w 1832"/>
                    <a:gd name="T25" fmla="*/ 0 h 408"/>
                    <a:gd name="T26" fmla="*/ 1832 w 1832"/>
                    <a:gd name="T27" fmla="*/ 0 h 408"/>
                    <a:gd name="T28" fmla="*/ 1832 w 1832"/>
                    <a:gd name="T29" fmla="*/ 32 h 408"/>
                    <a:gd name="T30" fmla="*/ 1832 w 1832"/>
                    <a:gd name="T31" fmla="*/ 32 h 40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832"/>
                    <a:gd name="T49" fmla="*/ 0 h 408"/>
                    <a:gd name="T50" fmla="*/ 1832 w 1832"/>
                    <a:gd name="T51" fmla="*/ 408 h 40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832" h="408">
                      <a:moveTo>
                        <a:pt x="1832" y="32"/>
                      </a:moveTo>
                      <a:lnTo>
                        <a:pt x="1830" y="66"/>
                      </a:lnTo>
                      <a:lnTo>
                        <a:pt x="1814" y="128"/>
                      </a:lnTo>
                      <a:lnTo>
                        <a:pt x="1788" y="188"/>
                      </a:lnTo>
                      <a:lnTo>
                        <a:pt x="1754" y="240"/>
                      </a:lnTo>
                      <a:lnTo>
                        <a:pt x="1712" y="288"/>
                      </a:lnTo>
                      <a:lnTo>
                        <a:pt x="1664" y="330"/>
                      </a:lnTo>
                      <a:lnTo>
                        <a:pt x="1610" y="362"/>
                      </a:lnTo>
                      <a:lnTo>
                        <a:pt x="1550" y="388"/>
                      </a:lnTo>
                      <a:lnTo>
                        <a:pt x="1486" y="402"/>
                      </a:lnTo>
                      <a:lnTo>
                        <a:pt x="1418" y="408"/>
                      </a:lnTo>
                      <a:lnTo>
                        <a:pt x="0" y="408"/>
                      </a:lnTo>
                      <a:lnTo>
                        <a:pt x="0" y="0"/>
                      </a:lnTo>
                      <a:lnTo>
                        <a:pt x="1832" y="0"/>
                      </a:lnTo>
                      <a:lnTo>
                        <a:pt x="1832" y="3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8463" name="Freeform 82">
                  <a:extLst>
                    <a:ext uri="{FF2B5EF4-FFF2-40B4-BE49-F238E27FC236}">
                      <a16:creationId xmlns:a16="http://schemas.microsoft.com/office/drawing/2014/main" id="{E519AD53-43E1-4FB4-A5CE-D257701640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0" y="3058"/>
                  <a:ext cx="288" cy="334"/>
                </a:xfrm>
                <a:custGeom>
                  <a:avLst/>
                  <a:gdLst>
                    <a:gd name="T0" fmla="*/ 288 w 288"/>
                    <a:gd name="T1" fmla="*/ 0 h 334"/>
                    <a:gd name="T2" fmla="*/ 284 w 288"/>
                    <a:gd name="T3" fmla="*/ 52 h 334"/>
                    <a:gd name="T4" fmla="*/ 272 w 288"/>
                    <a:gd name="T5" fmla="*/ 98 h 334"/>
                    <a:gd name="T6" fmla="*/ 254 w 288"/>
                    <a:gd name="T7" fmla="*/ 140 h 334"/>
                    <a:gd name="T8" fmla="*/ 230 w 288"/>
                    <a:gd name="T9" fmla="*/ 176 h 334"/>
                    <a:gd name="T10" fmla="*/ 204 w 288"/>
                    <a:gd name="T11" fmla="*/ 208 h 334"/>
                    <a:gd name="T12" fmla="*/ 174 w 288"/>
                    <a:gd name="T13" fmla="*/ 238 h 334"/>
                    <a:gd name="T14" fmla="*/ 144 w 288"/>
                    <a:gd name="T15" fmla="*/ 262 h 334"/>
                    <a:gd name="T16" fmla="*/ 112 w 288"/>
                    <a:gd name="T17" fmla="*/ 282 h 334"/>
                    <a:gd name="T18" fmla="*/ 84 w 288"/>
                    <a:gd name="T19" fmla="*/ 298 h 334"/>
                    <a:gd name="T20" fmla="*/ 56 w 288"/>
                    <a:gd name="T21" fmla="*/ 312 h 334"/>
                    <a:gd name="T22" fmla="*/ 34 w 288"/>
                    <a:gd name="T23" fmla="*/ 322 h 334"/>
                    <a:gd name="T24" fmla="*/ 16 w 288"/>
                    <a:gd name="T25" fmla="*/ 328 h 334"/>
                    <a:gd name="T26" fmla="*/ 4 w 288"/>
                    <a:gd name="T27" fmla="*/ 332 h 334"/>
                    <a:gd name="T28" fmla="*/ 0 w 288"/>
                    <a:gd name="T29" fmla="*/ 334 h 334"/>
                    <a:gd name="T30" fmla="*/ 4 w 288"/>
                    <a:gd name="T31" fmla="*/ 332 h 334"/>
                    <a:gd name="T32" fmla="*/ 16 w 288"/>
                    <a:gd name="T33" fmla="*/ 326 h 334"/>
                    <a:gd name="T34" fmla="*/ 34 w 288"/>
                    <a:gd name="T35" fmla="*/ 318 h 334"/>
                    <a:gd name="T36" fmla="*/ 56 w 288"/>
                    <a:gd name="T37" fmla="*/ 304 h 334"/>
                    <a:gd name="T38" fmla="*/ 84 w 288"/>
                    <a:gd name="T39" fmla="*/ 288 h 334"/>
                    <a:gd name="T40" fmla="*/ 112 w 288"/>
                    <a:gd name="T41" fmla="*/ 266 h 334"/>
                    <a:gd name="T42" fmla="*/ 142 w 288"/>
                    <a:gd name="T43" fmla="*/ 242 h 334"/>
                    <a:gd name="T44" fmla="*/ 170 w 288"/>
                    <a:gd name="T45" fmla="*/ 212 h 334"/>
                    <a:gd name="T46" fmla="*/ 196 w 288"/>
                    <a:gd name="T47" fmla="*/ 180 h 334"/>
                    <a:gd name="T48" fmla="*/ 220 w 288"/>
                    <a:gd name="T49" fmla="*/ 142 h 334"/>
                    <a:gd name="T50" fmla="*/ 238 w 288"/>
                    <a:gd name="T51" fmla="*/ 100 h 334"/>
                    <a:gd name="T52" fmla="*/ 250 w 288"/>
                    <a:gd name="T53" fmla="*/ 54 h 334"/>
                    <a:gd name="T54" fmla="*/ 254 w 288"/>
                    <a:gd name="T55" fmla="*/ 2 h 334"/>
                    <a:gd name="T56" fmla="*/ 288 w 288"/>
                    <a:gd name="T57" fmla="*/ 0 h 3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88"/>
                    <a:gd name="T88" fmla="*/ 0 h 334"/>
                    <a:gd name="T89" fmla="*/ 288 w 288"/>
                    <a:gd name="T90" fmla="*/ 334 h 3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88" h="334">
                      <a:moveTo>
                        <a:pt x="288" y="0"/>
                      </a:moveTo>
                      <a:lnTo>
                        <a:pt x="284" y="52"/>
                      </a:lnTo>
                      <a:lnTo>
                        <a:pt x="272" y="98"/>
                      </a:lnTo>
                      <a:lnTo>
                        <a:pt x="254" y="140"/>
                      </a:lnTo>
                      <a:lnTo>
                        <a:pt x="230" y="176"/>
                      </a:lnTo>
                      <a:lnTo>
                        <a:pt x="204" y="208"/>
                      </a:lnTo>
                      <a:lnTo>
                        <a:pt x="174" y="238"/>
                      </a:lnTo>
                      <a:lnTo>
                        <a:pt x="144" y="262"/>
                      </a:lnTo>
                      <a:lnTo>
                        <a:pt x="112" y="282"/>
                      </a:lnTo>
                      <a:lnTo>
                        <a:pt x="84" y="298"/>
                      </a:lnTo>
                      <a:lnTo>
                        <a:pt x="56" y="312"/>
                      </a:lnTo>
                      <a:lnTo>
                        <a:pt x="34" y="322"/>
                      </a:lnTo>
                      <a:lnTo>
                        <a:pt x="16" y="328"/>
                      </a:lnTo>
                      <a:lnTo>
                        <a:pt x="4" y="332"/>
                      </a:lnTo>
                      <a:lnTo>
                        <a:pt x="0" y="334"/>
                      </a:lnTo>
                      <a:lnTo>
                        <a:pt x="4" y="332"/>
                      </a:lnTo>
                      <a:lnTo>
                        <a:pt x="16" y="326"/>
                      </a:lnTo>
                      <a:lnTo>
                        <a:pt x="34" y="318"/>
                      </a:lnTo>
                      <a:lnTo>
                        <a:pt x="56" y="304"/>
                      </a:lnTo>
                      <a:lnTo>
                        <a:pt x="84" y="288"/>
                      </a:lnTo>
                      <a:lnTo>
                        <a:pt x="112" y="266"/>
                      </a:lnTo>
                      <a:lnTo>
                        <a:pt x="142" y="242"/>
                      </a:lnTo>
                      <a:lnTo>
                        <a:pt x="170" y="212"/>
                      </a:lnTo>
                      <a:lnTo>
                        <a:pt x="196" y="180"/>
                      </a:lnTo>
                      <a:lnTo>
                        <a:pt x="220" y="142"/>
                      </a:lnTo>
                      <a:lnTo>
                        <a:pt x="238" y="100"/>
                      </a:lnTo>
                      <a:lnTo>
                        <a:pt x="250" y="54"/>
                      </a:lnTo>
                      <a:lnTo>
                        <a:pt x="254" y="2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FFFFFF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8448" name="Text Box 83">
              <a:extLst>
                <a:ext uri="{FF2B5EF4-FFF2-40B4-BE49-F238E27FC236}">
                  <a16:creationId xmlns:a16="http://schemas.microsoft.com/office/drawing/2014/main" id="{A5239C99-9162-47E3-9510-739234900A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3116" y="2838"/>
              <a:ext cx="854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18449" name="Text Box 84">
              <a:extLst>
                <a:ext uri="{FF2B5EF4-FFF2-40B4-BE49-F238E27FC236}">
                  <a16:creationId xmlns:a16="http://schemas.microsoft.com/office/drawing/2014/main" id="{C4ABD7C5-6756-4B47-A439-3EC9390F62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925970">
              <a:off x="3433" y="2657"/>
              <a:ext cx="631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>
                  <a:solidFill>
                    <a:srgbClr val="FFFFFF"/>
                  </a:solidFill>
                </a:rPr>
                <a:t>Your Text</a:t>
              </a:r>
            </a:p>
          </p:txBody>
        </p:sp>
        <p:sp>
          <p:nvSpPr>
            <p:cNvPr id="72" name="Oval 85">
              <a:extLst>
                <a:ext uri="{FF2B5EF4-FFF2-40B4-BE49-F238E27FC236}">
                  <a16:creationId xmlns:a16="http://schemas.microsoft.com/office/drawing/2014/main" id="{E2A9D992-0716-4048-BAED-11DC1B0DED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1967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3" name="Oval 86">
              <a:extLst>
                <a:ext uri="{FF2B5EF4-FFF2-40B4-BE49-F238E27FC236}">
                  <a16:creationId xmlns:a16="http://schemas.microsoft.com/office/drawing/2014/main" id="{FB5FAA15-53AE-4C8F-817D-BE34B62003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49" y="1982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4" name="Oval 87">
              <a:extLst>
                <a:ext uri="{FF2B5EF4-FFF2-40B4-BE49-F238E27FC236}">
                  <a16:creationId xmlns:a16="http://schemas.microsoft.com/office/drawing/2014/main" id="{684E2789-9FF8-4C8F-BF3E-1F149C6477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9" y="1967"/>
              <a:ext cx="785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" name="Oval 88">
              <a:extLst>
                <a:ext uri="{FF2B5EF4-FFF2-40B4-BE49-F238E27FC236}">
                  <a16:creationId xmlns:a16="http://schemas.microsoft.com/office/drawing/2014/main" id="{3B4B4CA3-724B-4D8D-BA18-9646EEEA96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0" y="1973"/>
              <a:ext cx="787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6667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6" name="Oval 89">
              <a:extLst>
                <a:ext uri="{FF2B5EF4-FFF2-40B4-BE49-F238E27FC236}">
                  <a16:creationId xmlns:a16="http://schemas.microsoft.com/office/drawing/2014/main" id="{4F22A1F5-13ED-4DA6-8D82-56B81C6126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28" y="1973"/>
              <a:ext cx="709" cy="3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882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18455" name="Group 90">
              <a:extLst>
                <a:ext uri="{FF2B5EF4-FFF2-40B4-BE49-F238E27FC236}">
                  <a16:creationId xmlns:a16="http://schemas.microsoft.com/office/drawing/2014/main" id="{15764E85-F9E3-4ECD-872B-FF9312E0B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3" y="1775"/>
              <a:ext cx="687" cy="697"/>
              <a:chOff x="4166" y="1706"/>
              <a:chExt cx="1252" cy="1252"/>
            </a:xfrm>
          </p:grpSpPr>
          <p:sp>
            <p:nvSpPr>
              <p:cNvPr id="18456" name="Oval 91">
                <a:extLst>
                  <a:ext uri="{FF2B5EF4-FFF2-40B4-BE49-F238E27FC236}">
                    <a16:creationId xmlns:a16="http://schemas.microsoft.com/office/drawing/2014/main" id="{01E0CE59-CCCF-4E4F-AE8D-F82C9635D9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57" name="Oval 92">
                <a:extLst>
                  <a:ext uri="{FF2B5EF4-FFF2-40B4-BE49-F238E27FC236}">
                    <a16:creationId xmlns:a16="http://schemas.microsoft.com/office/drawing/2014/main" id="{C05CE42E-39E0-4756-8041-E28C8E5529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58" name="Oval 93">
                <a:extLst>
                  <a:ext uri="{FF2B5EF4-FFF2-40B4-BE49-F238E27FC236}">
                    <a16:creationId xmlns:a16="http://schemas.microsoft.com/office/drawing/2014/main" id="{AD8E6B9B-9118-41CC-896A-EFE3E70D1CB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8459" name="Oval 94">
                <a:extLst>
                  <a:ext uri="{FF2B5EF4-FFF2-40B4-BE49-F238E27FC236}">
                    <a16:creationId xmlns:a16="http://schemas.microsoft.com/office/drawing/2014/main" id="{E72674EE-1E01-4890-96F8-04C02C62CF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18441" name="Text Box 25">
            <a:extLst>
              <a:ext uri="{FF2B5EF4-FFF2-40B4-BE49-F238E27FC236}">
                <a16:creationId xmlns:a16="http://schemas.microsoft.com/office/drawing/2014/main" id="{F6557EC2-B7E8-4A1B-A5DA-5495325D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154363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80808"/>
                </a:solidFill>
              </a:rPr>
              <a:t>20XX</a:t>
            </a:r>
          </a:p>
        </p:txBody>
      </p:sp>
      <p:sp>
        <p:nvSpPr>
          <p:cNvPr id="18442" name="Text Box 26">
            <a:extLst>
              <a:ext uri="{FF2B5EF4-FFF2-40B4-BE49-F238E27FC236}">
                <a16:creationId xmlns:a16="http://schemas.microsoft.com/office/drawing/2014/main" id="{2D0791FA-DEEE-42B5-83F8-7594A238D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316388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80808"/>
                </a:solidFill>
              </a:rPr>
              <a:t>20XX</a:t>
            </a:r>
          </a:p>
        </p:txBody>
      </p:sp>
      <p:sp>
        <p:nvSpPr>
          <p:cNvPr id="18443" name="Text Box 32">
            <a:extLst>
              <a:ext uri="{FF2B5EF4-FFF2-40B4-BE49-F238E27FC236}">
                <a16:creationId xmlns:a16="http://schemas.microsoft.com/office/drawing/2014/main" id="{F54C0820-402F-4529-A43C-CF0A7F7F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3163888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rgbClr val="080808"/>
                </a:solidFill>
              </a:rPr>
              <a:t>20XX</a:t>
            </a:r>
          </a:p>
        </p:txBody>
      </p:sp>
      <p:sp>
        <p:nvSpPr>
          <p:cNvPr id="18444" name="Text Box 33">
            <a:extLst>
              <a:ext uri="{FF2B5EF4-FFF2-40B4-BE49-F238E27FC236}">
                <a16:creationId xmlns:a16="http://schemas.microsoft.com/office/drawing/2014/main" id="{D88270BB-8005-4CF6-8BF8-B6C0989E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3124200"/>
            <a:ext cx="93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080808"/>
                </a:solidFill>
              </a:rPr>
              <a:t>20XX</a:t>
            </a:r>
          </a:p>
        </p:txBody>
      </p:sp>
      <p:sp>
        <p:nvSpPr>
          <p:cNvPr id="18445" name="Rectangle 95">
            <a:extLst>
              <a:ext uri="{FF2B5EF4-FFF2-40B4-BE49-F238E27FC236}">
                <a16:creationId xmlns:a16="http://schemas.microsoft.com/office/drawing/2014/main" id="{0AEEEB9C-B5BB-4156-9F34-A6C208A1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1600200"/>
            <a:ext cx="6886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00"/>
                </a:solidFill>
              </a:rPr>
              <a:t>Theme Gallery is a design Digital Content and Contents Mall developed by Guild Design Inc.</a:t>
            </a:r>
            <a:endParaRPr lang="en-US" altLang="zh-CN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128" name="WordArt 96">
            <a:extLst>
              <a:ext uri="{FF2B5EF4-FFF2-40B4-BE49-F238E27FC236}">
                <a16:creationId xmlns:a16="http://schemas.microsoft.com/office/drawing/2014/main" id="{4733A4CC-E87E-4416-930A-5421F8B504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extLst>
              <a:ext uri="{FF2B5EF4-FFF2-40B4-BE49-F238E27FC236}">
                <a16:creationId xmlns:a16="http://schemas.microsoft.com/office/drawing/2014/main" id="{2A883816-C026-48B4-8F63-56220AAA57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775" y="4191000"/>
            <a:ext cx="2703513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59" name="Text Box 4">
            <a:extLst>
              <a:ext uri="{FF2B5EF4-FFF2-40B4-BE49-F238E27FC236}">
                <a16:creationId xmlns:a16="http://schemas.microsoft.com/office/drawing/2014/main" id="{F2828AFB-02D9-47DE-8384-DEC418EED47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11588" y="3562350"/>
            <a:ext cx="2025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19460" name="AutoShape 5">
            <a:extLst>
              <a:ext uri="{FF2B5EF4-FFF2-40B4-BE49-F238E27FC236}">
                <a16:creationId xmlns:a16="http://schemas.microsoft.com/office/drawing/2014/main" id="{3AE4D0C3-1655-458E-857C-FB9B3863CB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925" y="4619625"/>
            <a:ext cx="25606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1" name="Text Box 18">
            <a:extLst>
              <a:ext uri="{FF2B5EF4-FFF2-40B4-BE49-F238E27FC236}">
                <a16:creationId xmlns:a16="http://schemas.microsoft.com/office/drawing/2014/main" id="{3A50C6A9-A669-40B8-9016-FF6E480AC45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69963" y="42148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9462" name="Text Box 9">
            <a:extLst>
              <a:ext uri="{FF2B5EF4-FFF2-40B4-BE49-F238E27FC236}">
                <a16:creationId xmlns:a16="http://schemas.microsoft.com/office/drawing/2014/main" id="{39855044-3609-4E97-B050-CB20468BAE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7375" y="4697413"/>
            <a:ext cx="24622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19463" name="AutoShape 8">
            <a:extLst>
              <a:ext uri="{FF2B5EF4-FFF2-40B4-BE49-F238E27FC236}">
                <a16:creationId xmlns:a16="http://schemas.microsoft.com/office/drawing/2014/main" id="{E8DE5373-F030-4F49-B504-C680A551E3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775" y="1828800"/>
            <a:ext cx="2703513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4" name="AutoShape 9">
            <a:extLst>
              <a:ext uri="{FF2B5EF4-FFF2-40B4-BE49-F238E27FC236}">
                <a16:creationId xmlns:a16="http://schemas.microsoft.com/office/drawing/2014/main" id="{10FB2346-B007-4FD1-9656-63566B0FFA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925" y="2257425"/>
            <a:ext cx="25606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5" name="Text Box 18">
            <a:extLst>
              <a:ext uri="{FF2B5EF4-FFF2-40B4-BE49-F238E27FC236}">
                <a16:creationId xmlns:a16="http://schemas.microsoft.com/office/drawing/2014/main" id="{6075D572-CD7C-42F2-A148-C8573DC8B48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969963" y="1852613"/>
            <a:ext cx="1755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9466" name="Text Box 9">
            <a:extLst>
              <a:ext uri="{FF2B5EF4-FFF2-40B4-BE49-F238E27FC236}">
                <a16:creationId xmlns:a16="http://schemas.microsoft.com/office/drawing/2014/main" id="{B45EE06E-F6A0-473D-B6D9-34A71AA493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7375" y="2335213"/>
            <a:ext cx="24622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19467" name="AutoShape 12">
            <a:extLst>
              <a:ext uri="{FF2B5EF4-FFF2-40B4-BE49-F238E27FC236}">
                <a16:creationId xmlns:a16="http://schemas.microsoft.com/office/drawing/2014/main" id="{0D58BA6C-12ED-46E6-8F4F-FEACB51F72E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51600" y="4191000"/>
            <a:ext cx="2703513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8" name="AutoShape 13">
            <a:extLst>
              <a:ext uri="{FF2B5EF4-FFF2-40B4-BE49-F238E27FC236}">
                <a16:creationId xmlns:a16="http://schemas.microsoft.com/office/drawing/2014/main" id="{7F18F72F-381E-448C-9B0D-56135CC306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08750" y="4619625"/>
            <a:ext cx="25606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9" name="Text Box 18">
            <a:extLst>
              <a:ext uri="{FF2B5EF4-FFF2-40B4-BE49-F238E27FC236}">
                <a16:creationId xmlns:a16="http://schemas.microsoft.com/office/drawing/2014/main" id="{E1FB082D-6BA9-4A39-936A-AC080F2007E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935788" y="4214813"/>
            <a:ext cx="175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9470" name="Text Box 9">
            <a:extLst>
              <a:ext uri="{FF2B5EF4-FFF2-40B4-BE49-F238E27FC236}">
                <a16:creationId xmlns:a16="http://schemas.microsoft.com/office/drawing/2014/main" id="{C92D38D8-2F56-49AA-A31A-86F266FE8ED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13" y="4697413"/>
            <a:ext cx="246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19471" name="AutoShape 16">
            <a:extLst>
              <a:ext uri="{FF2B5EF4-FFF2-40B4-BE49-F238E27FC236}">
                <a16:creationId xmlns:a16="http://schemas.microsoft.com/office/drawing/2014/main" id="{687FDB4A-6A58-465E-BFF4-90D29B2E5F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51600" y="1828800"/>
            <a:ext cx="2703513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72" name="AutoShape 17">
            <a:extLst>
              <a:ext uri="{FF2B5EF4-FFF2-40B4-BE49-F238E27FC236}">
                <a16:creationId xmlns:a16="http://schemas.microsoft.com/office/drawing/2014/main" id="{C39D066D-5281-4572-8926-BB76250978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08750" y="2257425"/>
            <a:ext cx="25606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73" name="Text Box 18">
            <a:extLst>
              <a:ext uri="{FF2B5EF4-FFF2-40B4-BE49-F238E27FC236}">
                <a16:creationId xmlns:a16="http://schemas.microsoft.com/office/drawing/2014/main" id="{5463D30A-DA6D-45BB-BB15-10B2A69FBCD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6935788" y="1852613"/>
            <a:ext cx="175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19474" name="Text Box 9">
            <a:extLst>
              <a:ext uri="{FF2B5EF4-FFF2-40B4-BE49-F238E27FC236}">
                <a16:creationId xmlns:a16="http://schemas.microsoft.com/office/drawing/2014/main" id="{D28FCB76-51F8-48E1-83B3-4FCAD987FC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551613" y="2335213"/>
            <a:ext cx="246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grpSp>
        <p:nvGrpSpPr>
          <p:cNvPr id="19475" name="Group 20">
            <a:extLst>
              <a:ext uri="{FF2B5EF4-FFF2-40B4-BE49-F238E27FC236}">
                <a16:creationId xmlns:a16="http://schemas.microsoft.com/office/drawing/2014/main" id="{E9CB3218-CFB0-4690-AE1D-DF803E29F07A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2438400"/>
            <a:ext cx="2997200" cy="2803525"/>
            <a:chOff x="1968" y="1488"/>
            <a:chExt cx="1776" cy="1766"/>
          </a:xfrm>
        </p:grpSpPr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0285BDD8-01A6-4746-BC26-510A545532E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AutoShape 22">
              <a:extLst>
                <a:ext uri="{FF2B5EF4-FFF2-40B4-BE49-F238E27FC236}">
                  <a16:creationId xmlns:a16="http://schemas.microsoft.com/office/drawing/2014/main" id="{51CF871C-42A9-41CB-B921-D3E144BBDA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AutoShape 23">
              <a:extLst>
                <a:ext uri="{FF2B5EF4-FFF2-40B4-BE49-F238E27FC236}">
                  <a16:creationId xmlns:a16="http://schemas.microsoft.com/office/drawing/2014/main" id="{FF8E069C-3EFA-433F-97A2-9173650C3B6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57110F32-0A8E-428F-B4E8-D1DD4EF300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5084" name="WordArt 28">
            <a:extLst>
              <a:ext uri="{FF2B5EF4-FFF2-40B4-BE49-F238E27FC236}">
                <a16:creationId xmlns:a16="http://schemas.microsoft.com/office/drawing/2014/main" id="{AA1C00D3-97BE-4B48-B073-264244CC8E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46">
            <a:extLst>
              <a:ext uri="{FF2B5EF4-FFF2-40B4-BE49-F238E27FC236}">
                <a16:creationId xmlns:a16="http://schemas.microsoft.com/office/drawing/2014/main" id="{8575CD3A-4506-4DA3-9E07-632119710722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2790825"/>
            <a:ext cx="7596188" cy="762000"/>
            <a:chOff x="642910" y="2571744"/>
            <a:chExt cx="7858180" cy="85725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B8868888-7956-49AF-96D7-6E37849927F5}"/>
                </a:ext>
              </a:extLst>
            </p:cNvPr>
            <p:cNvSpPr/>
            <p:nvPr/>
          </p:nvSpPr>
          <p:spPr>
            <a:xfrm>
              <a:off x="642910" y="2571744"/>
              <a:ext cx="7858180" cy="8572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8213733-C055-4368-B27C-FC9933EA68D3}"/>
                </a:ext>
              </a:extLst>
            </p:cNvPr>
            <p:cNvSpPr/>
            <p:nvPr/>
          </p:nvSpPr>
          <p:spPr>
            <a:xfrm>
              <a:off x="642910" y="2571744"/>
              <a:ext cx="929515" cy="85725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/>
                <a:t>2</a:t>
              </a:r>
              <a:endParaRPr lang="zh-CN" altLang="en-US" sz="3200" dirty="0"/>
            </a:p>
          </p:txBody>
        </p:sp>
      </p:grpSp>
      <p:grpSp>
        <p:nvGrpSpPr>
          <p:cNvPr id="2051" name="组合 45">
            <a:extLst>
              <a:ext uri="{FF2B5EF4-FFF2-40B4-BE49-F238E27FC236}">
                <a16:creationId xmlns:a16="http://schemas.microsoft.com/office/drawing/2014/main" id="{A9239928-43D3-44BD-BAF7-C5C39E29ED09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1808163"/>
            <a:ext cx="7596188" cy="763587"/>
            <a:chOff x="642910" y="1500174"/>
            <a:chExt cx="7858180" cy="85725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428A55E8-AED5-4BB6-AD8B-FD915355091B}"/>
                </a:ext>
              </a:extLst>
            </p:cNvPr>
            <p:cNvSpPr/>
            <p:nvPr/>
          </p:nvSpPr>
          <p:spPr>
            <a:xfrm>
              <a:off x="642910" y="1500174"/>
              <a:ext cx="7858180" cy="85725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E649EAE-CC2E-4023-9AE4-998AAEFEFFEE}"/>
                </a:ext>
              </a:extLst>
            </p:cNvPr>
            <p:cNvSpPr/>
            <p:nvPr/>
          </p:nvSpPr>
          <p:spPr>
            <a:xfrm>
              <a:off x="642910" y="1500174"/>
              <a:ext cx="929515" cy="8572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/>
                <a:t>1</a:t>
              </a:r>
              <a:endParaRPr lang="zh-CN" altLang="en-US" sz="3200" dirty="0"/>
            </a:p>
          </p:txBody>
        </p:sp>
      </p:grpSp>
      <p:grpSp>
        <p:nvGrpSpPr>
          <p:cNvPr id="2052" name="组合 47">
            <a:extLst>
              <a:ext uri="{FF2B5EF4-FFF2-40B4-BE49-F238E27FC236}">
                <a16:creationId xmlns:a16="http://schemas.microsoft.com/office/drawing/2014/main" id="{20054727-9CA3-4744-9899-F65B9D988703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3786188"/>
            <a:ext cx="7596188" cy="763587"/>
            <a:chOff x="642910" y="3714752"/>
            <a:chExt cx="7858180" cy="857256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34C1C73-201A-4CFF-A352-89B6C626FDC5}"/>
                </a:ext>
              </a:extLst>
            </p:cNvPr>
            <p:cNvSpPr/>
            <p:nvPr/>
          </p:nvSpPr>
          <p:spPr>
            <a:xfrm>
              <a:off x="642910" y="3714752"/>
              <a:ext cx="7858180" cy="85725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8190B3F-1F72-4D1A-898D-07A9775DA339}"/>
                </a:ext>
              </a:extLst>
            </p:cNvPr>
            <p:cNvSpPr/>
            <p:nvPr/>
          </p:nvSpPr>
          <p:spPr>
            <a:xfrm>
              <a:off x="642910" y="3714752"/>
              <a:ext cx="929515" cy="8572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/>
                <a:t>3</a:t>
              </a:r>
              <a:endParaRPr lang="zh-CN" altLang="en-US" sz="3200" dirty="0"/>
            </a:p>
          </p:txBody>
        </p:sp>
      </p:grpSp>
      <p:grpSp>
        <p:nvGrpSpPr>
          <p:cNvPr id="2053" name="组合 48">
            <a:extLst>
              <a:ext uri="{FF2B5EF4-FFF2-40B4-BE49-F238E27FC236}">
                <a16:creationId xmlns:a16="http://schemas.microsoft.com/office/drawing/2014/main" id="{00DA7901-F82D-488E-9793-CE4F0800AE7D}"/>
              </a:ext>
            </a:extLst>
          </p:cNvPr>
          <p:cNvGrpSpPr>
            <a:grpSpLocks/>
          </p:cNvGrpSpPr>
          <p:nvPr/>
        </p:nvGrpSpPr>
        <p:grpSpPr bwMode="auto">
          <a:xfrm>
            <a:off x="835025" y="4857750"/>
            <a:ext cx="7596188" cy="763588"/>
            <a:chOff x="642910" y="5072074"/>
            <a:chExt cx="7858180" cy="85725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5137E47-A816-42B5-8BE3-A344BBDA209D}"/>
                </a:ext>
              </a:extLst>
            </p:cNvPr>
            <p:cNvSpPr/>
            <p:nvPr/>
          </p:nvSpPr>
          <p:spPr>
            <a:xfrm>
              <a:off x="642910" y="5072074"/>
              <a:ext cx="7858180" cy="85725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8361F41F-2762-4561-BF70-83FDD22233B7}"/>
                </a:ext>
              </a:extLst>
            </p:cNvPr>
            <p:cNvSpPr/>
            <p:nvPr/>
          </p:nvSpPr>
          <p:spPr>
            <a:xfrm>
              <a:off x="642910" y="5072074"/>
              <a:ext cx="929515" cy="85725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 w="254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/>
                <a:t>4</a:t>
              </a:r>
              <a:endParaRPr lang="zh-CN" altLang="en-US" sz="3200" dirty="0"/>
            </a:p>
          </p:txBody>
        </p:sp>
      </p:grpSp>
      <p:sp>
        <p:nvSpPr>
          <p:cNvPr id="2054" name="TextBox 50">
            <a:extLst>
              <a:ext uri="{FF2B5EF4-FFF2-40B4-BE49-F238E27FC236}">
                <a16:creationId xmlns:a16="http://schemas.microsoft.com/office/drawing/2014/main" id="{C211B0C6-536A-4FC7-B1DA-50BABE33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1954213"/>
            <a:ext cx="6583759" cy="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paragraph text content</a:t>
            </a:r>
          </a:p>
        </p:txBody>
      </p:sp>
      <p:sp>
        <p:nvSpPr>
          <p:cNvPr id="2055" name="TextBox 76">
            <a:extLst>
              <a:ext uri="{FF2B5EF4-FFF2-40B4-BE49-F238E27FC236}">
                <a16:creationId xmlns:a16="http://schemas.microsoft.com/office/drawing/2014/main" id="{A4CF2B00-FF1D-4F82-B51D-2D27A78FC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49" y="3965575"/>
            <a:ext cx="6697663" cy="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paragraph text content</a:t>
            </a:r>
          </a:p>
        </p:txBody>
      </p:sp>
      <p:sp>
        <p:nvSpPr>
          <p:cNvPr id="2056" name="TextBox 77">
            <a:extLst>
              <a:ext uri="{FF2B5EF4-FFF2-40B4-BE49-F238E27FC236}">
                <a16:creationId xmlns:a16="http://schemas.microsoft.com/office/drawing/2014/main" id="{20AB1FDE-ADFD-4402-AD9E-188C25765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49" y="5000625"/>
            <a:ext cx="6697663" cy="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paragraph text content</a:t>
            </a:r>
          </a:p>
        </p:txBody>
      </p:sp>
      <p:sp>
        <p:nvSpPr>
          <p:cNvPr id="2057" name="TextBox 78">
            <a:extLst>
              <a:ext uri="{FF2B5EF4-FFF2-40B4-BE49-F238E27FC236}">
                <a16:creationId xmlns:a16="http://schemas.microsoft.com/office/drawing/2014/main" id="{93D741CB-BD0D-4972-BDB9-8F0EA16F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917825"/>
            <a:ext cx="6697663" cy="4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Click here to add paragraph text content</a:t>
            </a:r>
          </a:p>
        </p:txBody>
      </p:sp>
      <p:sp>
        <p:nvSpPr>
          <p:cNvPr id="3093" name="WordArt 21">
            <a:extLst>
              <a:ext uri="{FF2B5EF4-FFF2-40B4-BE49-F238E27FC236}">
                <a16:creationId xmlns:a16="http://schemas.microsoft.com/office/drawing/2014/main" id="{70A474C1-8874-416C-B332-8BDE8FCFA6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extLst>
              <a:ext uri="{FF2B5EF4-FFF2-40B4-BE49-F238E27FC236}">
                <a16:creationId xmlns:a16="http://schemas.microsoft.com/office/drawing/2014/main" id="{47DAB37E-EB73-4BDE-956B-CE2E00A1E3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43013" y="2266950"/>
            <a:ext cx="7507287" cy="3733800"/>
          </a:xfrm>
          <a:prstGeom prst="roundRect">
            <a:avLst>
              <a:gd name="adj" fmla="val 8097"/>
            </a:avLst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3" name="AutoShape 4">
            <a:extLst>
              <a:ext uri="{FF2B5EF4-FFF2-40B4-BE49-F238E27FC236}">
                <a16:creationId xmlns:a16="http://schemas.microsoft.com/office/drawing/2014/main" id="{9193AC97-A688-4E15-B236-ED2E7D4C8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10363" y="2627313"/>
            <a:ext cx="1658937" cy="2652712"/>
          </a:xfrm>
          <a:prstGeom prst="roundRect">
            <a:avLst>
              <a:gd name="adj" fmla="val 9523"/>
            </a:avLst>
          </a:prstGeom>
          <a:solidFill>
            <a:schemeClr val="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4" name="AutoShape 5">
            <a:extLst>
              <a:ext uri="{FF2B5EF4-FFF2-40B4-BE49-F238E27FC236}">
                <a16:creationId xmlns:a16="http://schemas.microsoft.com/office/drawing/2014/main" id="{65482AAA-8412-4547-ACD4-B97697765E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94275" y="2627313"/>
            <a:ext cx="1658938" cy="2652712"/>
          </a:xfrm>
          <a:prstGeom prst="roundRect">
            <a:avLst>
              <a:gd name="adj" fmla="val 9523"/>
            </a:avLst>
          </a:prstGeom>
          <a:solidFill>
            <a:schemeClr val="folHlink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5" name="AutoShape 6">
            <a:extLst>
              <a:ext uri="{FF2B5EF4-FFF2-40B4-BE49-F238E27FC236}">
                <a16:creationId xmlns:a16="http://schemas.microsoft.com/office/drawing/2014/main" id="{A37C833E-5206-4EA6-ACCC-58AF3DA3B4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1363" y="2627313"/>
            <a:ext cx="1658937" cy="2652712"/>
          </a:xfrm>
          <a:prstGeom prst="roundRect">
            <a:avLst>
              <a:gd name="adj" fmla="val 9523"/>
            </a:avLst>
          </a:prstGeom>
          <a:solidFill>
            <a:schemeClr val="accent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6" name="AutoShape 7">
            <a:extLst>
              <a:ext uri="{FF2B5EF4-FFF2-40B4-BE49-F238E27FC236}">
                <a16:creationId xmlns:a16="http://schemas.microsoft.com/office/drawing/2014/main" id="{97CE5F22-E995-4914-B38B-D5A9E715A9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5275" y="2627313"/>
            <a:ext cx="1658938" cy="2652712"/>
          </a:xfrm>
          <a:prstGeom prst="roundRect">
            <a:avLst>
              <a:gd name="adj" fmla="val 9523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87" name="Rectangle 8">
            <a:extLst>
              <a:ext uri="{FF2B5EF4-FFF2-40B4-BE49-F238E27FC236}">
                <a16:creationId xmlns:a16="http://schemas.microsoft.com/office/drawing/2014/main" id="{984FC1F5-13F4-4049-A2E0-935A485A87D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08213" y="1409700"/>
            <a:ext cx="54276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1600">
                <a:solidFill>
                  <a:srgbClr val="080808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grpSp>
        <p:nvGrpSpPr>
          <p:cNvPr id="20488" name="Group 9">
            <a:extLst>
              <a:ext uri="{FF2B5EF4-FFF2-40B4-BE49-F238E27FC236}">
                <a16:creationId xmlns:a16="http://schemas.microsoft.com/office/drawing/2014/main" id="{D4A31FDA-3E1B-48BC-BE8B-AF1263E500BA}"/>
              </a:ext>
            </a:extLst>
          </p:cNvPr>
          <p:cNvGrpSpPr>
            <a:grpSpLocks/>
          </p:cNvGrpSpPr>
          <p:nvPr/>
        </p:nvGrpSpPr>
        <p:grpSpPr bwMode="auto">
          <a:xfrm>
            <a:off x="1570038" y="4975225"/>
            <a:ext cx="1652587" cy="704850"/>
            <a:chOff x="657" y="2893"/>
            <a:chExt cx="1032" cy="590"/>
          </a:xfrm>
        </p:grpSpPr>
        <p:sp>
          <p:nvSpPr>
            <p:cNvPr id="29" name="AutoShape 10">
              <a:extLst>
                <a:ext uri="{FF2B5EF4-FFF2-40B4-BE49-F238E27FC236}">
                  <a16:creationId xmlns:a16="http://schemas.microsoft.com/office/drawing/2014/main" id="{07298A1A-01A4-4AFB-ACEA-D4084D4273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AutoShape 11">
              <a:extLst>
                <a:ext uri="{FF2B5EF4-FFF2-40B4-BE49-F238E27FC236}">
                  <a16:creationId xmlns:a16="http://schemas.microsoft.com/office/drawing/2014/main" id="{5685978F-8209-4811-A4B6-55E9508EC7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489" name="Group 12">
            <a:extLst>
              <a:ext uri="{FF2B5EF4-FFF2-40B4-BE49-F238E27FC236}">
                <a16:creationId xmlns:a16="http://schemas.microsoft.com/office/drawing/2014/main" id="{C9D3236C-B627-4B85-9236-65E45F1DDE88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4975225"/>
            <a:ext cx="1652587" cy="704850"/>
            <a:chOff x="657" y="2893"/>
            <a:chExt cx="1032" cy="590"/>
          </a:xfrm>
        </p:grpSpPr>
        <p:sp>
          <p:nvSpPr>
            <p:cNvPr id="32" name="AutoShape 13">
              <a:extLst>
                <a:ext uri="{FF2B5EF4-FFF2-40B4-BE49-F238E27FC236}">
                  <a16:creationId xmlns:a16="http://schemas.microsoft.com/office/drawing/2014/main" id="{13E5F7AF-295D-4B22-ACDA-667135E9593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AutoShape 14">
              <a:extLst>
                <a:ext uri="{FF2B5EF4-FFF2-40B4-BE49-F238E27FC236}">
                  <a16:creationId xmlns:a16="http://schemas.microsoft.com/office/drawing/2014/main" id="{C4FF4C5B-EC3E-4122-9F19-616B72463F5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490" name="Group 15">
            <a:extLst>
              <a:ext uri="{FF2B5EF4-FFF2-40B4-BE49-F238E27FC236}">
                <a16:creationId xmlns:a16="http://schemas.microsoft.com/office/drawing/2014/main" id="{5314B555-83F5-4895-BD7A-4DEB0E84FFA7}"/>
              </a:ext>
            </a:extLst>
          </p:cNvPr>
          <p:cNvGrpSpPr>
            <a:grpSpLocks/>
          </p:cNvGrpSpPr>
          <p:nvPr/>
        </p:nvGrpSpPr>
        <p:grpSpPr bwMode="auto">
          <a:xfrm>
            <a:off x="5011738" y="4975225"/>
            <a:ext cx="1651000" cy="704850"/>
            <a:chOff x="657" y="2893"/>
            <a:chExt cx="1032" cy="590"/>
          </a:xfrm>
        </p:grpSpPr>
        <p:sp>
          <p:nvSpPr>
            <p:cNvPr id="35" name="AutoShape 16">
              <a:extLst>
                <a:ext uri="{FF2B5EF4-FFF2-40B4-BE49-F238E27FC236}">
                  <a16:creationId xmlns:a16="http://schemas.microsoft.com/office/drawing/2014/main" id="{EF8C1914-A72E-4934-81C8-FB60C68ADC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folHlink">
                    <a:gamma/>
                    <a:shade val="85882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AutoShape 17">
              <a:extLst>
                <a:ext uri="{FF2B5EF4-FFF2-40B4-BE49-F238E27FC236}">
                  <a16:creationId xmlns:a16="http://schemas.microsoft.com/office/drawing/2014/main" id="{A95281F1-2585-4114-BFE3-D7718CA97F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9216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491" name="Group 18">
            <a:extLst>
              <a:ext uri="{FF2B5EF4-FFF2-40B4-BE49-F238E27FC236}">
                <a16:creationId xmlns:a16="http://schemas.microsoft.com/office/drawing/2014/main" id="{FD870014-52A3-45AF-A108-4B3F6C10969C}"/>
              </a:ext>
            </a:extLst>
          </p:cNvPr>
          <p:cNvGrpSpPr>
            <a:grpSpLocks/>
          </p:cNvGrpSpPr>
          <p:nvPr/>
        </p:nvGrpSpPr>
        <p:grpSpPr bwMode="auto">
          <a:xfrm>
            <a:off x="6729413" y="4975225"/>
            <a:ext cx="1652587" cy="704850"/>
            <a:chOff x="657" y="2893"/>
            <a:chExt cx="1032" cy="590"/>
          </a:xfrm>
        </p:grpSpPr>
        <p:sp>
          <p:nvSpPr>
            <p:cNvPr id="38" name="AutoShape 19">
              <a:extLst>
                <a:ext uri="{FF2B5EF4-FFF2-40B4-BE49-F238E27FC236}">
                  <a16:creationId xmlns:a16="http://schemas.microsoft.com/office/drawing/2014/main" id="{D33C9505-4AD1-4BCA-B850-338435F229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7" y="2893"/>
              <a:ext cx="1031" cy="590"/>
            </a:xfrm>
            <a:prstGeom prst="roundRect">
              <a:avLst>
                <a:gd name="adj" fmla="val 12736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9" name="AutoShape 20">
              <a:extLst>
                <a:ext uri="{FF2B5EF4-FFF2-40B4-BE49-F238E27FC236}">
                  <a16:creationId xmlns:a16="http://schemas.microsoft.com/office/drawing/2014/main" id="{0B3A0D38-A75C-49A4-A4EA-06EB5EC2EB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8" y="2894"/>
              <a:ext cx="1031" cy="235"/>
            </a:xfrm>
            <a:prstGeom prst="roundRect">
              <a:avLst>
                <a:gd name="adj" fmla="val 3076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0492" name="Text Box 21">
            <a:extLst>
              <a:ext uri="{FF2B5EF4-FFF2-40B4-BE49-F238E27FC236}">
                <a16:creationId xmlns:a16="http://schemas.microsoft.com/office/drawing/2014/main" id="{694E97AA-9F6E-48DB-8FAC-DA6E2BB31B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38300" y="2789238"/>
            <a:ext cx="151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00000"/>
                </a:solidFill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0493" name="Text Box 22">
            <a:extLst>
              <a:ext uri="{FF2B5EF4-FFF2-40B4-BE49-F238E27FC236}">
                <a16:creationId xmlns:a16="http://schemas.microsoft.com/office/drawing/2014/main" id="{533C23A9-2668-4D52-B8C7-642C04C8DA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55975" y="2789238"/>
            <a:ext cx="151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00000"/>
                </a:solidFill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0494" name="Text Box 23">
            <a:extLst>
              <a:ext uri="{FF2B5EF4-FFF2-40B4-BE49-F238E27FC236}">
                <a16:creationId xmlns:a16="http://schemas.microsoft.com/office/drawing/2014/main" id="{3F072138-04F5-438E-9B4C-D65C590963A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78413" y="2789238"/>
            <a:ext cx="151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00000"/>
                </a:solidFill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0495" name="Text Box 24">
            <a:extLst>
              <a:ext uri="{FF2B5EF4-FFF2-40B4-BE49-F238E27FC236}">
                <a16:creationId xmlns:a16="http://schemas.microsoft.com/office/drawing/2014/main" id="{8C809B8E-D1A3-454E-A075-459AC1160C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81800" y="2789238"/>
            <a:ext cx="15160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000000"/>
                </a:solidFill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0496" name="Text Box 25">
            <a:extLst>
              <a:ext uri="{FF2B5EF4-FFF2-40B4-BE49-F238E27FC236}">
                <a16:creationId xmlns:a16="http://schemas.microsoft.com/office/drawing/2014/main" id="{58930D3A-8A93-47D7-B596-545B694CDC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87500" y="4967288"/>
            <a:ext cx="388938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0497" name="Text Box 26">
            <a:extLst>
              <a:ext uri="{FF2B5EF4-FFF2-40B4-BE49-F238E27FC236}">
                <a16:creationId xmlns:a16="http://schemas.microsoft.com/office/drawing/2014/main" id="{41B15D7E-FB94-452B-BA09-8FD2CD596A5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08350" y="4967288"/>
            <a:ext cx="38735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0498" name="Text Box 27">
            <a:extLst>
              <a:ext uri="{FF2B5EF4-FFF2-40B4-BE49-F238E27FC236}">
                <a16:creationId xmlns:a16="http://schemas.microsoft.com/office/drawing/2014/main" id="{D41F80FE-2C65-4C46-A7E6-71828D88C8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32375" y="4967288"/>
            <a:ext cx="387350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0499" name="Text Box 28">
            <a:extLst>
              <a:ext uri="{FF2B5EF4-FFF2-40B4-BE49-F238E27FC236}">
                <a16:creationId xmlns:a16="http://schemas.microsoft.com/office/drawing/2014/main" id="{ED2209FD-AB8D-4A3F-A1A2-E6977B6B5E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32588" y="4967288"/>
            <a:ext cx="388937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8F8F8"/>
                </a:solidFill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20500" name="Group 29">
            <a:extLst>
              <a:ext uri="{FF2B5EF4-FFF2-40B4-BE49-F238E27FC236}">
                <a16:creationId xmlns:a16="http://schemas.microsoft.com/office/drawing/2014/main" id="{44F88FAE-14CE-4E14-974F-FF0B40F224D7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4781550"/>
            <a:ext cx="1649412" cy="153988"/>
            <a:chOff x="764" y="2737"/>
            <a:chExt cx="1032" cy="102"/>
          </a:xfrm>
        </p:grpSpPr>
        <p:sp>
          <p:nvSpPr>
            <p:cNvPr id="49" name="AutoShape 30">
              <a:extLst>
                <a:ext uri="{FF2B5EF4-FFF2-40B4-BE49-F238E27FC236}">
                  <a16:creationId xmlns:a16="http://schemas.microsoft.com/office/drawing/2014/main" id="{66BE0C6A-D1A5-43B9-8195-EA8352FFAC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0" name="AutoShape 31">
              <a:extLst>
                <a:ext uri="{FF2B5EF4-FFF2-40B4-BE49-F238E27FC236}">
                  <a16:creationId xmlns:a16="http://schemas.microsoft.com/office/drawing/2014/main" id="{F9A83900-1DB7-4249-93D7-426D81B1B7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1" name="Group 32">
            <a:extLst>
              <a:ext uri="{FF2B5EF4-FFF2-40B4-BE49-F238E27FC236}">
                <a16:creationId xmlns:a16="http://schemas.microsoft.com/office/drawing/2014/main" id="{24A633C5-C133-4AA6-8DD9-BAAC7C32085D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4627563"/>
            <a:ext cx="1649412" cy="152400"/>
            <a:chOff x="764" y="2737"/>
            <a:chExt cx="1032" cy="102"/>
          </a:xfrm>
        </p:grpSpPr>
        <p:sp>
          <p:nvSpPr>
            <p:cNvPr id="52" name="AutoShape 33">
              <a:extLst>
                <a:ext uri="{FF2B5EF4-FFF2-40B4-BE49-F238E27FC236}">
                  <a16:creationId xmlns:a16="http://schemas.microsoft.com/office/drawing/2014/main" id="{58B7D0B5-97B8-4374-8246-13365CCD10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AutoShape 34">
              <a:extLst>
                <a:ext uri="{FF2B5EF4-FFF2-40B4-BE49-F238E27FC236}">
                  <a16:creationId xmlns:a16="http://schemas.microsoft.com/office/drawing/2014/main" id="{BEF3BAAA-AE5A-40F0-96B2-8CB05ACCCD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2" name="Group 35">
            <a:extLst>
              <a:ext uri="{FF2B5EF4-FFF2-40B4-BE49-F238E27FC236}">
                <a16:creationId xmlns:a16="http://schemas.microsoft.com/office/drawing/2014/main" id="{85B8FF85-9AC7-4670-A022-60CE1E78B306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4440238"/>
            <a:ext cx="1649412" cy="153987"/>
            <a:chOff x="764" y="2737"/>
            <a:chExt cx="1032" cy="102"/>
          </a:xfrm>
        </p:grpSpPr>
        <p:sp>
          <p:nvSpPr>
            <p:cNvPr id="55" name="AutoShape 36">
              <a:extLst>
                <a:ext uri="{FF2B5EF4-FFF2-40B4-BE49-F238E27FC236}">
                  <a16:creationId xmlns:a16="http://schemas.microsoft.com/office/drawing/2014/main" id="{7716BD86-D118-4F46-869D-962AF3731E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AutoShape 37">
              <a:extLst>
                <a:ext uri="{FF2B5EF4-FFF2-40B4-BE49-F238E27FC236}">
                  <a16:creationId xmlns:a16="http://schemas.microsoft.com/office/drawing/2014/main" id="{0133DF1C-1266-43CD-AB77-3CA1E8BAF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3" name="Group 38">
            <a:extLst>
              <a:ext uri="{FF2B5EF4-FFF2-40B4-BE49-F238E27FC236}">
                <a16:creationId xmlns:a16="http://schemas.microsoft.com/office/drawing/2014/main" id="{9B8863F7-4461-484E-B9CA-7A4F665D5D34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4252913"/>
            <a:ext cx="1649412" cy="153987"/>
            <a:chOff x="764" y="2737"/>
            <a:chExt cx="1032" cy="102"/>
          </a:xfrm>
        </p:grpSpPr>
        <p:sp>
          <p:nvSpPr>
            <p:cNvPr id="58" name="AutoShape 39">
              <a:extLst>
                <a:ext uri="{FF2B5EF4-FFF2-40B4-BE49-F238E27FC236}">
                  <a16:creationId xmlns:a16="http://schemas.microsoft.com/office/drawing/2014/main" id="{8666010D-4469-43DF-9FE0-51A6EFDAEE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9" name="AutoShape 40">
              <a:extLst>
                <a:ext uri="{FF2B5EF4-FFF2-40B4-BE49-F238E27FC236}">
                  <a16:creationId xmlns:a16="http://schemas.microsoft.com/office/drawing/2014/main" id="{C3E6D441-CCBF-47F7-83F1-8E3E3FE0E8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4" name="Group 41">
            <a:extLst>
              <a:ext uri="{FF2B5EF4-FFF2-40B4-BE49-F238E27FC236}">
                <a16:creationId xmlns:a16="http://schemas.microsoft.com/office/drawing/2014/main" id="{BFEEC0B6-31F1-4CF2-B75F-4ED6BD93C41F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4070350"/>
            <a:ext cx="1649412" cy="153988"/>
            <a:chOff x="764" y="2737"/>
            <a:chExt cx="1032" cy="102"/>
          </a:xfrm>
        </p:grpSpPr>
        <p:sp>
          <p:nvSpPr>
            <p:cNvPr id="61" name="AutoShape 42">
              <a:extLst>
                <a:ext uri="{FF2B5EF4-FFF2-40B4-BE49-F238E27FC236}">
                  <a16:creationId xmlns:a16="http://schemas.microsoft.com/office/drawing/2014/main" id="{C952B553-66E3-4FFE-9C5B-3825C80D502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2" name="AutoShape 43">
              <a:extLst>
                <a:ext uri="{FF2B5EF4-FFF2-40B4-BE49-F238E27FC236}">
                  <a16:creationId xmlns:a16="http://schemas.microsoft.com/office/drawing/2014/main" id="{1CBD15B8-EFEB-4B52-8690-98E61CB525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5" name="Group 44">
            <a:extLst>
              <a:ext uri="{FF2B5EF4-FFF2-40B4-BE49-F238E27FC236}">
                <a16:creationId xmlns:a16="http://schemas.microsoft.com/office/drawing/2014/main" id="{5C142EE0-6C7E-4916-888A-BAB4A76AF14B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883025"/>
            <a:ext cx="1649412" cy="153988"/>
            <a:chOff x="764" y="2737"/>
            <a:chExt cx="1032" cy="102"/>
          </a:xfrm>
        </p:grpSpPr>
        <p:sp>
          <p:nvSpPr>
            <p:cNvPr id="64" name="AutoShape 45">
              <a:extLst>
                <a:ext uri="{FF2B5EF4-FFF2-40B4-BE49-F238E27FC236}">
                  <a16:creationId xmlns:a16="http://schemas.microsoft.com/office/drawing/2014/main" id="{085B58CB-0029-4EB3-A12D-01DEAB946D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AutoShape 46">
              <a:extLst>
                <a:ext uri="{FF2B5EF4-FFF2-40B4-BE49-F238E27FC236}">
                  <a16:creationId xmlns:a16="http://schemas.microsoft.com/office/drawing/2014/main" id="{81879322-8D37-4D26-A796-59B1F9B6D2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6" name="Group 47">
            <a:extLst>
              <a:ext uri="{FF2B5EF4-FFF2-40B4-BE49-F238E27FC236}">
                <a16:creationId xmlns:a16="http://schemas.microsoft.com/office/drawing/2014/main" id="{56991139-716E-4332-A702-0AB79898D2AF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695700"/>
            <a:ext cx="1649412" cy="153988"/>
            <a:chOff x="764" y="2737"/>
            <a:chExt cx="1032" cy="102"/>
          </a:xfrm>
        </p:grpSpPr>
        <p:sp>
          <p:nvSpPr>
            <p:cNvPr id="67" name="AutoShape 48">
              <a:extLst>
                <a:ext uri="{FF2B5EF4-FFF2-40B4-BE49-F238E27FC236}">
                  <a16:creationId xmlns:a16="http://schemas.microsoft.com/office/drawing/2014/main" id="{C6014157-38D7-4393-91E9-D0AC0DD6F4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8" name="AutoShape 49">
              <a:extLst>
                <a:ext uri="{FF2B5EF4-FFF2-40B4-BE49-F238E27FC236}">
                  <a16:creationId xmlns:a16="http://schemas.microsoft.com/office/drawing/2014/main" id="{CCD26B50-8236-4142-AC2F-39FF9C726D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7" name="Group 50">
            <a:extLst>
              <a:ext uri="{FF2B5EF4-FFF2-40B4-BE49-F238E27FC236}">
                <a16:creationId xmlns:a16="http://schemas.microsoft.com/office/drawing/2014/main" id="{5425669D-AD37-4E53-AD95-8524F894593D}"/>
              </a:ext>
            </a:extLst>
          </p:cNvPr>
          <p:cNvGrpSpPr>
            <a:grpSpLocks/>
          </p:cNvGrpSpPr>
          <p:nvPr/>
        </p:nvGrpSpPr>
        <p:grpSpPr bwMode="auto">
          <a:xfrm>
            <a:off x="1573213" y="3509963"/>
            <a:ext cx="1649412" cy="153987"/>
            <a:chOff x="764" y="2737"/>
            <a:chExt cx="1032" cy="102"/>
          </a:xfrm>
        </p:grpSpPr>
        <p:sp>
          <p:nvSpPr>
            <p:cNvPr id="70" name="AutoShape 51">
              <a:extLst>
                <a:ext uri="{FF2B5EF4-FFF2-40B4-BE49-F238E27FC236}">
                  <a16:creationId xmlns:a16="http://schemas.microsoft.com/office/drawing/2014/main" id="{5F2BFE4D-DB45-40D2-8BC6-9ADA06E4C3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1">
                    <a:gamma/>
                    <a:shade val="85882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" name="AutoShape 52">
              <a:extLst>
                <a:ext uri="{FF2B5EF4-FFF2-40B4-BE49-F238E27FC236}">
                  <a16:creationId xmlns:a16="http://schemas.microsoft.com/office/drawing/2014/main" id="{262E0046-6D2C-4E12-AB50-B66FDAB090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8" name="Group 53">
            <a:extLst>
              <a:ext uri="{FF2B5EF4-FFF2-40B4-BE49-F238E27FC236}">
                <a16:creationId xmlns:a16="http://schemas.microsoft.com/office/drawing/2014/main" id="{9BB726FB-22BF-4538-A98C-15E9835B962F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4781550"/>
            <a:ext cx="1647825" cy="153988"/>
            <a:chOff x="764" y="2737"/>
            <a:chExt cx="1032" cy="102"/>
          </a:xfrm>
        </p:grpSpPr>
        <p:sp>
          <p:nvSpPr>
            <p:cNvPr id="20537" name="AutoShape 54">
              <a:extLst>
                <a:ext uri="{FF2B5EF4-FFF2-40B4-BE49-F238E27FC236}">
                  <a16:creationId xmlns:a16="http://schemas.microsoft.com/office/drawing/2014/main" id="{27F64319-8819-4555-A18F-6A108D33BD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accent2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4" name="AutoShape 55">
              <a:extLst>
                <a:ext uri="{FF2B5EF4-FFF2-40B4-BE49-F238E27FC236}">
                  <a16:creationId xmlns:a16="http://schemas.microsoft.com/office/drawing/2014/main" id="{6E2C0702-6F34-4EBD-B312-C7E9486EDA1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09" name="Group 56">
            <a:extLst>
              <a:ext uri="{FF2B5EF4-FFF2-40B4-BE49-F238E27FC236}">
                <a16:creationId xmlns:a16="http://schemas.microsoft.com/office/drawing/2014/main" id="{95D43A2E-9717-48D3-A461-951B97943945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4627563"/>
            <a:ext cx="1647825" cy="152400"/>
            <a:chOff x="764" y="2737"/>
            <a:chExt cx="1032" cy="102"/>
          </a:xfrm>
        </p:grpSpPr>
        <p:sp>
          <p:nvSpPr>
            <p:cNvPr id="76" name="AutoShape 57">
              <a:extLst>
                <a:ext uri="{FF2B5EF4-FFF2-40B4-BE49-F238E27FC236}">
                  <a16:creationId xmlns:a16="http://schemas.microsoft.com/office/drawing/2014/main" id="{4F60C7E0-AA7C-4A5C-9B7E-0503443F7B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AutoShape 58">
              <a:extLst>
                <a:ext uri="{FF2B5EF4-FFF2-40B4-BE49-F238E27FC236}">
                  <a16:creationId xmlns:a16="http://schemas.microsoft.com/office/drawing/2014/main" id="{7F0FCD00-F009-4786-BB96-F957F50A1E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0" name="Group 59">
            <a:extLst>
              <a:ext uri="{FF2B5EF4-FFF2-40B4-BE49-F238E27FC236}">
                <a16:creationId xmlns:a16="http://schemas.microsoft.com/office/drawing/2014/main" id="{DA47F780-AE4F-40AD-9455-2ED294DE4139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4781550"/>
            <a:ext cx="1647825" cy="153988"/>
            <a:chOff x="764" y="2737"/>
            <a:chExt cx="1032" cy="102"/>
          </a:xfrm>
        </p:grpSpPr>
        <p:sp>
          <p:nvSpPr>
            <p:cNvPr id="20533" name="AutoShape 60">
              <a:extLst>
                <a:ext uri="{FF2B5EF4-FFF2-40B4-BE49-F238E27FC236}">
                  <a16:creationId xmlns:a16="http://schemas.microsoft.com/office/drawing/2014/main" id="{B3D7BAAD-32F5-41F9-99D2-49089645170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0" name="AutoShape 61">
              <a:extLst>
                <a:ext uri="{FF2B5EF4-FFF2-40B4-BE49-F238E27FC236}">
                  <a16:creationId xmlns:a16="http://schemas.microsoft.com/office/drawing/2014/main" id="{ACFDC203-7120-41CF-B8F3-8CA16A6B2A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1" name="Group 62">
            <a:extLst>
              <a:ext uri="{FF2B5EF4-FFF2-40B4-BE49-F238E27FC236}">
                <a16:creationId xmlns:a16="http://schemas.microsoft.com/office/drawing/2014/main" id="{E89950CC-6873-417C-95EF-3886E1BCCD3A}"/>
              </a:ext>
            </a:extLst>
          </p:cNvPr>
          <p:cNvGrpSpPr>
            <a:grpSpLocks/>
          </p:cNvGrpSpPr>
          <p:nvPr/>
        </p:nvGrpSpPr>
        <p:grpSpPr bwMode="auto">
          <a:xfrm>
            <a:off x="6726238" y="4781550"/>
            <a:ext cx="1647825" cy="153988"/>
            <a:chOff x="764" y="2737"/>
            <a:chExt cx="1032" cy="102"/>
          </a:xfrm>
        </p:grpSpPr>
        <p:sp>
          <p:nvSpPr>
            <p:cNvPr id="82" name="AutoShape 63">
              <a:extLst>
                <a:ext uri="{FF2B5EF4-FFF2-40B4-BE49-F238E27FC236}">
                  <a16:creationId xmlns:a16="http://schemas.microsoft.com/office/drawing/2014/main" id="{A1586620-8C57-4909-B58D-AE05DAE186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3" name="AutoShape 64">
              <a:extLst>
                <a:ext uri="{FF2B5EF4-FFF2-40B4-BE49-F238E27FC236}">
                  <a16:creationId xmlns:a16="http://schemas.microsoft.com/office/drawing/2014/main" id="{7EF42F79-1CBE-4FDB-98B2-8F95BF09ED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2" name="Group 65">
            <a:extLst>
              <a:ext uri="{FF2B5EF4-FFF2-40B4-BE49-F238E27FC236}">
                <a16:creationId xmlns:a16="http://schemas.microsoft.com/office/drawing/2014/main" id="{CCD5E2A7-E064-41C3-81A5-98651F3F71E1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4441825"/>
            <a:ext cx="1647825" cy="152400"/>
            <a:chOff x="764" y="2737"/>
            <a:chExt cx="1032" cy="102"/>
          </a:xfrm>
        </p:grpSpPr>
        <p:sp>
          <p:nvSpPr>
            <p:cNvPr id="85" name="AutoShape 66">
              <a:extLst>
                <a:ext uri="{FF2B5EF4-FFF2-40B4-BE49-F238E27FC236}">
                  <a16:creationId xmlns:a16="http://schemas.microsoft.com/office/drawing/2014/main" id="{9B44B94B-F6CF-4B05-A2FE-833FB96EC5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AutoShape 67">
              <a:extLst>
                <a:ext uri="{FF2B5EF4-FFF2-40B4-BE49-F238E27FC236}">
                  <a16:creationId xmlns:a16="http://schemas.microsoft.com/office/drawing/2014/main" id="{EB9BF7B7-348C-4862-862E-A3C3726144F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3" name="Group 68">
            <a:extLst>
              <a:ext uri="{FF2B5EF4-FFF2-40B4-BE49-F238E27FC236}">
                <a16:creationId xmlns:a16="http://schemas.microsoft.com/office/drawing/2014/main" id="{BBE0C3AB-623F-4706-94B5-81705F23D121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4264025"/>
            <a:ext cx="1647825" cy="152400"/>
            <a:chOff x="764" y="2737"/>
            <a:chExt cx="1032" cy="102"/>
          </a:xfrm>
        </p:grpSpPr>
        <p:sp>
          <p:nvSpPr>
            <p:cNvPr id="88" name="AutoShape 69">
              <a:extLst>
                <a:ext uri="{FF2B5EF4-FFF2-40B4-BE49-F238E27FC236}">
                  <a16:creationId xmlns:a16="http://schemas.microsoft.com/office/drawing/2014/main" id="{65017748-6BC1-4D64-B6FE-AED7C8C995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9" name="AutoShape 70">
              <a:extLst>
                <a:ext uri="{FF2B5EF4-FFF2-40B4-BE49-F238E27FC236}">
                  <a16:creationId xmlns:a16="http://schemas.microsoft.com/office/drawing/2014/main" id="{771596D1-830A-4FD4-8C3B-D999D66A5D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4" name="Group 71">
            <a:extLst>
              <a:ext uri="{FF2B5EF4-FFF2-40B4-BE49-F238E27FC236}">
                <a16:creationId xmlns:a16="http://schemas.microsoft.com/office/drawing/2014/main" id="{72FABF1E-0D4B-489B-B53B-79715240238A}"/>
              </a:ext>
            </a:extLst>
          </p:cNvPr>
          <p:cNvGrpSpPr>
            <a:grpSpLocks/>
          </p:cNvGrpSpPr>
          <p:nvPr/>
        </p:nvGrpSpPr>
        <p:grpSpPr bwMode="auto">
          <a:xfrm>
            <a:off x="3300413" y="4078288"/>
            <a:ext cx="1647825" cy="152400"/>
            <a:chOff x="764" y="2737"/>
            <a:chExt cx="1032" cy="102"/>
          </a:xfrm>
        </p:grpSpPr>
        <p:sp>
          <p:nvSpPr>
            <p:cNvPr id="91" name="AutoShape 72">
              <a:extLst>
                <a:ext uri="{FF2B5EF4-FFF2-40B4-BE49-F238E27FC236}">
                  <a16:creationId xmlns:a16="http://schemas.microsoft.com/office/drawing/2014/main" id="{1B05172D-EBD4-4989-907F-2C3E2C75EC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accent2">
                    <a:gamma/>
                    <a:shade val="8588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2" name="AutoShape 73">
              <a:extLst>
                <a:ext uri="{FF2B5EF4-FFF2-40B4-BE49-F238E27FC236}">
                  <a16:creationId xmlns:a16="http://schemas.microsoft.com/office/drawing/2014/main" id="{5FFBC950-EC67-4174-A4F0-0ED86BA153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5" name="Group 74">
            <a:extLst>
              <a:ext uri="{FF2B5EF4-FFF2-40B4-BE49-F238E27FC236}">
                <a16:creationId xmlns:a16="http://schemas.microsoft.com/office/drawing/2014/main" id="{FD3F5C45-4FDF-4358-85D2-A49CC6E61A25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4625975"/>
            <a:ext cx="1647825" cy="153988"/>
            <a:chOff x="764" y="2737"/>
            <a:chExt cx="1032" cy="102"/>
          </a:xfrm>
        </p:grpSpPr>
        <p:sp>
          <p:nvSpPr>
            <p:cNvPr id="20523" name="AutoShape 75">
              <a:extLst>
                <a:ext uri="{FF2B5EF4-FFF2-40B4-BE49-F238E27FC236}">
                  <a16:creationId xmlns:a16="http://schemas.microsoft.com/office/drawing/2014/main" id="{CB92023F-003C-4783-894A-6DE845D270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5" name="AutoShape 76">
              <a:extLst>
                <a:ext uri="{FF2B5EF4-FFF2-40B4-BE49-F238E27FC236}">
                  <a16:creationId xmlns:a16="http://schemas.microsoft.com/office/drawing/2014/main" id="{C16776D9-6F1A-4613-B242-1A03930A0C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6" name="Group 77">
            <a:extLst>
              <a:ext uri="{FF2B5EF4-FFF2-40B4-BE49-F238E27FC236}">
                <a16:creationId xmlns:a16="http://schemas.microsoft.com/office/drawing/2014/main" id="{1CD1125E-96D8-41E6-9608-55596CDEF0DD}"/>
              </a:ext>
            </a:extLst>
          </p:cNvPr>
          <p:cNvGrpSpPr>
            <a:grpSpLocks/>
          </p:cNvGrpSpPr>
          <p:nvPr/>
        </p:nvGrpSpPr>
        <p:grpSpPr bwMode="auto">
          <a:xfrm>
            <a:off x="5002213" y="4440238"/>
            <a:ext cx="1647825" cy="153987"/>
            <a:chOff x="764" y="2737"/>
            <a:chExt cx="1032" cy="102"/>
          </a:xfrm>
        </p:grpSpPr>
        <p:sp>
          <p:nvSpPr>
            <p:cNvPr id="20521" name="AutoShape 78">
              <a:extLst>
                <a:ext uri="{FF2B5EF4-FFF2-40B4-BE49-F238E27FC236}">
                  <a16:creationId xmlns:a16="http://schemas.microsoft.com/office/drawing/2014/main" id="{428AB5A0-6C2B-48E8-B27C-5A0C07BD38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solidFill>
              <a:schemeClr val="folHlink"/>
            </a:solidFill>
            <a:ln>
              <a:noFill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8" name="AutoShape 79">
              <a:extLst>
                <a:ext uri="{FF2B5EF4-FFF2-40B4-BE49-F238E27FC236}">
                  <a16:creationId xmlns:a16="http://schemas.microsoft.com/office/drawing/2014/main" id="{B841061C-48C3-44FF-B736-F39939594C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0517" name="Group 80">
            <a:extLst>
              <a:ext uri="{FF2B5EF4-FFF2-40B4-BE49-F238E27FC236}">
                <a16:creationId xmlns:a16="http://schemas.microsoft.com/office/drawing/2014/main" id="{5B9D39A9-5047-407E-AFD7-72AC694033C1}"/>
              </a:ext>
            </a:extLst>
          </p:cNvPr>
          <p:cNvGrpSpPr>
            <a:grpSpLocks/>
          </p:cNvGrpSpPr>
          <p:nvPr/>
        </p:nvGrpSpPr>
        <p:grpSpPr bwMode="auto">
          <a:xfrm>
            <a:off x="6726238" y="4618038"/>
            <a:ext cx="1647825" cy="153987"/>
            <a:chOff x="764" y="2737"/>
            <a:chExt cx="1032" cy="102"/>
          </a:xfrm>
        </p:grpSpPr>
        <p:sp>
          <p:nvSpPr>
            <p:cNvPr id="100" name="AutoShape 81">
              <a:extLst>
                <a:ext uri="{FF2B5EF4-FFF2-40B4-BE49-F238E27FC236}">
                  <a16:creationId xmlns:a16="http://schemas.microsoft.com/office/drawing/2014/main" id="{9551425D-F3D5-47C3-9833-0C4A35D8DB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4" y="2737"/>
              <a:ext cx="1031" cy="102"/>
            </a:xfrm>
            <a:prstGeom prst="roundRect">
              <a:avLst>
                <a:gd name="adj" fmla="val 20588"/>
              </a:avLst>
            </a:prstGeom>
            <a:gradFill rotWithShape="1">
              <a:gsLst>
                <a:gs pos="0">
                  <a:schemeClr val="hlink">
                    <a:gamma/>
                    <a:shade val="85882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rgbClr val="080808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1" name="AutoShape 82">
              <a:extLst>
                <a:ext uri="{FF2B5EF4-FFF2-40B4-BE49-F238E27FC236}">
                  <a16:creationId xmlns:a16="http://schemas.microsoft.com/office/drawing/2014/main" id="{50FF3967-FEA3-4FFA-A8F4-13A8F262C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5" y="2737"/>
              <a:ext cx="1031" cy="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412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6166" name="WordArt 86">
            <a:extLst>
              <a:ext uri="{FF2B5EF4-FFF2-40B4-BE49-F238E27FC236}">
                <a16:creationId xmlns:a16="http://schemas.microsoft.com/office/drawing/2014/main" id="{D1E03D57-DB68-4E77-BE6E-1D9C36C05C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9FA0570A-4072-428C-8912-7968DB519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860675"/>
            <a:ext cx="3298825" cy="768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972E3F4-7531-426B-A5D9-60782F90C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030413"/>
            <a:ext cx="3298825" cy="769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08" name="Oval 5">
            <a:extLst>
              <a:ext uri="{FF2B5EF4-FFF2-40B4-BE49-F238E27FC236}">
                <a16:creationId xmlns:a16="http://schemas.microsoft.com/office/drawing/2014/main" id="{35319A3D-5BE2-4091-875C-92ABC952A864}"/>
              </a:ext>
            </a:extLst>
          </p:cNvPr>
          <p:cNvSpPr>
            <a:spLocks noChangeArrowheads="1"/>
          </p:cNvSpPr>
          <p:nvPr/>
        </p:nvSpPr>
        <p:spPr bwMode="gray">
          <a:xfrm rot="5760857">
            <a:off x="780256" y="2223294"/>
            <a:ext cx="3679825" cy="391318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B22929"/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09" name="Oval 6">
            <a:extLst>
              <a:ext uri="{FF2B5EF4-FFF2-40B4-BE49-F238E27FC236}">
                <a16:creationId xmlns:a16="http://schemas.microsoft.com/office/drawing/2014/main" id="{15ACFC5C-EBDF-4E6C-9EC0-7F3026DF7BFD}"/>
              </a:ext>
            </a:extLst>
          </p:cNvPr>
          <p:cNvSpPr>
            <a:spLocks noChangeArrowheads="1"/>
          </p:cNvSpPr>
          <p:nvPr/>
        </p:nvSpPr>
        <p:spPr bwMode="gray">
          <a:xfrm rot="5759136">
            <a:off x="1124744" y="2950369"/>
            <a:ext cx="2971800" cy="31607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BA0411"/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10" name="Oval 7">
            <a:extLst>
              <a:ext uri="{FF2B5EF4-FFF2-40B4-BE49-F238E27FC236}">
                <a16:creationId xmlns:a16="http://schemas.microsoft.com/office/drawing/2014/main" id="{7AC6E5E1-F15D-41F3-8FC2-82D8D4E2783C}"/>
              </a:ext>
            </a:extLst>
          </p:cNvPr>
          <p:cNvSpPr>
            <a:spLocks noChangeArrowheads="1"/>
          </p:cNvSpPr>
          <p:nvPr/>
        </p:nvSpPr>
        <p:spPr bwMode="gray">
          <a:xfrm rot="5751207">
            <a:off x="1475581" y="3680619"/>
            <a:ext cx="2263775" cy="24082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rgbClr val="8F000A"/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511" name="Oval 8">
            <a:extLst>
              <a:ext uri="{FF2B5EF4-FFF2-40B4-BE49-F238E27FC236}">
                <a16:creationId xmlns:a16="http://schemas.microsoft.com/office/drawing/2014/main" id="{9E5570B0-86DD-4AC5-9123-25B2FD42A39F}"/>
              </a:ext>
            </a:extLst>
          </p:cNvPr>
          <p:cNvSpPr>
            <a:spLocks noChangeArrowheads="1"/>
          </p:cNvSpPr>
          <p:nvPr/>
        </p:nvSpPr>
        <p:spPr bwMode="gray">
          <a:xfrm rot="5743865">
            <a:off x="1828800" y="4398963"/>
            <a:ext cx="1555750" cy="165735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2E0003"/>
              </a:gs>
            </a:gsLst>
            <a:lin ang="0" scaled="1"/>
          </a:gradFill>
          <a:ln w="28575">
            <a:solidFill>
              <a:srgbClr val="F8F8F8"/>
            </a:solidFill>
            <a:round/>
            <a:headEnd/>
            <a:tailEnd/>
          </a:ln>
          <a:effectLst>
            <a:outerShdw dist="77251" dir="567739" algn="ctr" rotWithShape="0">
              <a:srgbClr val="080808">
                <a:alpha val="50000"/>
              </a:srgbClr>
            </a:outerShdw>
          </a:effec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1512" name="Group 9">
            <a:extLst>
              <a:ext uri="{FF2B5EF4-FFF2-40B4-BE49-F238E27FC236}">
                <a16:creationId xmlns:a16="http://schemas.microsoft.com/office/drawing/2014/main" id="{2D0D3C60-B3E6-4B0C-B4BD-6D07CC8C7F40}"/>
              </a:ext>
            </a:extLst>
          </p:cNvPr>
          <p:cNvGrpSpPr>
            <a:grpSpLocks/>
          </p:cNvGrpSpPr>
          <p:nvPr/>
        </p:nvGrpSpPr>
        <p:grpSpPr bwMode="auto">
          <a:xfrm>
            <a:off x="833438" y="1609725"/>
            <a:ext cx="3654425" cy="431800"/>
            <a:chOff x="406" y="980"/>
            <a:chExt cx="2330" cy="294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A39DE937-30DC-4073-AD11-F783C58402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110B79A8-9108-4136-A1F7-BDCB044BAA4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7DE00DC3-7F7A-49E1-B974-69AAC6228F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Text Box 18">
            <a:extLst>
              <a:ext uri="{FF2B5EF4-FFF2-40B4-BE49-F238E27FC236}">
                <a16:creationId xmlns:a16="http://schemas.microsoft.com/office/drawing/2014/main" id="{5EC486B8-8F6A-450D-8E61-6BB0094B5B4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700213" y="1597025"/>
            <a:ext cx="18081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Title in here</a:t>
            </a: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8D648254-B62E-4508-BA20-A067F0867D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9338" y="2162175"/>
            <a:ext cx="1408112" cy="496888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15" name="Text Box 18">
            <a:extLst>
              <a:ext uri="{FF2B5EF4-FFF2-40B4-BE49-F238E27FC236}">
                <a16:creationId xmlns:a16="http://schemas.microsoft.com/office/drawing/2014/main" id="{18398F66-3AA8-4453-B1C9-E8F4E1D6203E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84725" y="2251075"/>
            <a:ext cx="1458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  <a:cs typeface="Arial" panose="020B0604020202020204" pitchFamily="34" charset="0"/>
              </a:rPr>
              <a:t>ADD Title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97E5C816-6966-4EBD-B350-F6B1857B61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9338" y="2994025"/>
            <a:ext cx="1408112" cy="493713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17" name="Text Box 18">
            <a:extLst>
              <a:ext uri="{FF2B5EF4-FFF2-40B4-BE49-F238E27FC236}">
                <a16:creationId xmlns:a16="http://schemas.microsoft.com/office/drawing/2014/main" id="{DB8BA170-C889-45D9-9861-BA12E362821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84725" y="3082925"/>
            <a:ext cx="1458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</a:rPr>
              <a:t>ADD Title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277A57B1-D7F7-4118-9029-718FA314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4532313"/>
            <a:ext cx="3298825" cy="769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B5A89FDC-C621-44F1-B459-F90B1487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3697288"/>
            <a:ext cx="3298825" cy="769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/>
              </a:gs>
              <a:gs pos="50000">
                <a:srgbClr val="FFFFFF"/>
              </a:gs>
              <a:gs pos="100000">
                <a:schemeClr val="tx1"/>
              </a:gs>
            </a:gsLst>
            <a:lin ang="2700000" scaled="1"/>
          </a:gradFill>
          <a:ln w="15875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C0AC0332-ECA2-4CF3-9815-12FD052C9A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9338" y="3829050"/>
            <a:ext cx="1408112" cy="496888"/>
          </a:xfrm>
          <a:prstGeom prst="homePlate">
            <a:avLst>
              <a:gd name="adj" fmla="val 39919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21" name="Text Box 18">
            <a:extLst>
              <a:ext uri="{FF2B5EF4-FFF2-40B4-BE49-F238E27FC236}">
                <a16:creationId xmlns:a16="http://schemas.microsoft.com/office/drawing/2014/main" id="{F2C762FE-81B9-439B-A53E-236E3EA51DD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84725" y="3917950"/>
            <a:ext cx="1458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</a:rPr>
              <a:t>ADD Title</a:t>
            </a:r>
          </a:p>
        </p:txBody>
      </p:sp>
      <p:sp>
        <p:nvSpPr>
          <p:cNvPr id="22" name="AutoShape 22">
            <a:extLst>
              <a:ext uri="{FF2B5EF4-FFF2-40B4-BE49-F238E27FC236}">
                <a16:creationId xmlns:a16="http://schemas.microsoft.com/office/drawing/2014/main" id="{67A58FFD-ABD6-4404-8CAA-5CE795D127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9338" y="4665663"/>
            <a:ext cx="1408112" cy="493712"/>
          </a:xfrm>
          <a:prstGeom prst="homePlate">
            <a:avLst>
              <a:gd name="adj" fmla="val 40175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2745"/>
                  <a:invGamma/>
                </a:schemeClr>
              </a:gs>
            </a:gsLst>
            <a:lin ang="5400000" scaled="1"/>
          </a:gradFill>
          <a:ln w="19050">
            <a:solidFill>
              <a:srgbClr val="FE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1523" name="Text Box 18">
            <a:extLst>
              <a:ext uri="{FF2B5EF4-FFF2-40B4-BE49-F238E27FC236}">
                <a16:creationId xmlns:a16="http://schemas.microsoft.com/office/drawing/2014/main" id="{45D93188-DCF2-46DB-A92B-2A56E2DB2603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84725" y="4754563"/>
            <a:ext cx="1458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</a:rPr>
              <a:t>ADD Title</a:t>
            </a:r>
          </a:p>
        </p:txBody>
      </p:sp>
      <p:sp>
        <p:nvSpPr>
          <p:cNvPr id="21524" name="Text Box 24">
            <a:extLst>
              <a:ext uri="{FF2B5EF4-FFF2-40B4-BE49-F238E27FC236}">
                <a16:creationId xmlns:a16="http://schemas.microsoft.com/office/drawing/2014/main" id="{B4295A27-49F9-4BCE-B9D5-0A7BCCDCA6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43638" y="2174875"/>
            <a:ext cx="262413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1525" name="Text Box 25">
            <a:extLst>
              <a:ext uri="{FF2B5EF4-FFF2-40B4-BE49-F238E27FC236}">
                <a16:creationId xmlns:a16="http://schemas.microsoft.com/office/drawing/2014/main" id="{F6BEACDC-9EAD-4A66-A2CA-A12FEC1D2E8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57925" y="3833813"/>
            <a:ext cx="26273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1526" name="Text Box 18">
            <a:extLst>
              <a:ext uri="{FF2B5EF4-FFF2-40B4-BE49-F238E27FC236}">
                <a16:creationId xmlns:a16="http://schemas.microsoft.com/office/drawing/2014/main" id="{1077974A-B5B2-4D4E-8850-671CEB06DB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81175" y="5118100"/>
            <a:ext cx="1649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1527" name="Text Box 18">
            <a:extLst>
              <a:ext uri="{FF2B5EF4-FFF2-40B4-BE49-F238E27FC236}">
                <a16:creationId xmlns:a16="http://schemas.microsoft.com/office/drawing/2014/main" id="{3B880338-A698-4CB3-8422-E15DA924F8C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5588" y="4067175"/>
            <a:ext cx="2163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1528" name="Text Box 18">
            <a:extLst>
              <a:ext uri="{FF2B5EF4-FFF2-40B4-BE49-F238E27FC236}">
                <a16:creationId xmlns:a16="http://schemas.microsoft.com/office/drawing/2014/main" id="{3A15316A-1D66-4190-A2B2-F3BEC61E52E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5588" y="3278188"/>
            <a:ext cx="2163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1529" name="Text Box 18">
            <a:extLst>
              <a:ext uri="{FF2B5EF4-FFF2-40B4-BE49-F238E27FC236}">
                <a16:creationId xmlns:a16="http://schemas.microsoft.com/office/drawing/2014/main" id="{FA8AD82A-FED0-43B2-B6AB-4CD060423B4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5588" y="2565400"/>
            <a:ext cx="2163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rgbClr val="FFFFFF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1530" name="Text Box 30">
            <a:extLst>
              <a:ext uri="{FF2B5EF4-FFF2-40B4-BE49-F238E27FC236}">
                <a16:creationId xmlns:a16="http://schemas.microsoft.com/office/drawing/2014/main" id="{F74D2183-DEA0-4A8E-9357-A0C4F80488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43638" y="3040063"/>
            <a:ext cx="26241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1531" name="Text Box 31">
            <a:extLst>
              <a:ext uri="{FF2B5EF4-FFF2-40B4-BE49-F238E27FC236}">
                <a16:creationId xmlns:a16="http://schemas.microsoft.com/office/drawing/2014/main" id="{FCE9CD05-CCB2-4C73-9998-001B50CAC78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57925" y="4700588"/>
            <a:ext cx="26273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zh-CN" sz="1300" b="1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48167" name="WordArt 39">
            <a:extLst>
              <a:ext uri="{FF2B5EF4-FFF2-40B4-BE49-F238E27FC236}">
                <a16:creationId xmlns:a16="http://schemas.microsoft.com/office/drawing/2014/main" id="{B80B87BE-104B-4B52-9D12-D7D9E8618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3">
            <a:extLst>
              <a:ext uri="{FF2B5EF4-FFF2-40B4-BE49-F238E27FC236}">
                <a16:creationId xmlns:a16="http://schemas.microsoft.com/office/drawing/2014/main" id="{93312CC3-0CD8-4AD7-8F90-05E93B562A2F}"/>
              </a:ext>
            </a:extLst>
          </p:cNvPr>
          <p:cNvSpPr>
            <a:spLocks/>
          </p:cNvSpPr>
          <p:nvPr/>
        </p:nvSpPr>
        <p:spPr bwMode="gray">
          <a:xfrm>
            <a:off x="1127125" y="3883025"/>
            <a:ext cx="7458075" cy="1785938"/>
          </a:xfrm>
          <a:custGeom>
            <a:avLst/>
            <a:gdLst>
              <a:gd name="T0" fmla="*/ 2147483647 w 4419"/>
              <a:gd name="T1" fmla="*/ 2147483647 h 1125"/>
              <a:gd name="T2" fmla="*/ 2147483647 w 4419"/>
              <a:gd name="T3" fmla="*/ 2147483647 h 1125"/>
              <a:gd name="T4" fmla="*/ 2147483647 w 4419"/>
              <a:gd name="T5" fmla="*/ 2147483647 h 1125"/>
              <a:gd name="T6" fmla="*/ 2147483647 w 4419"/>
              <a:gd name="T7" fmla="*/ 2147483647 h 1125"/>
              <a:gd name="T8" fmla="*/ 2147483647 w 4419"/>
              <a:gd name="T9" fmla="*/ 2147483647 h 1125"/>
              <a:gd name="T10" fmla="*/ 2147483647 w 4419"/>
              <a:gd name="T11" fmla="*/ 2147483647 h 1125"/>
              <a:gd name="T12" fmla="*/ 2147483647 w 4419"/>
              <a:gd name="T13" fmla="*/ 2147483647 h 1125"/>
              <a:gd name="T14" fmla="*/ 2147483647 w 4419"/>
              <a:gd name="T15" fmla="*/ 2147483647 h 1125"/>
              <a:gd name="T16" fmla="*/ 2147483647 w 4419"/>
              <a:gd name="T17" fmla="*/ 2147483647 h 1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419"/>
              <a:gd name="T28" fmla="*/ 0 h 1125"/>
              <a:gd name="T29" fmla="*/ 4419 w 4419"/>
              <a:gd name="T30" fmla="*/ 1125 h 1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419" h="1125">
                <a:moveTo>
                  <a:pt x="2216" y="584"/>
                </a:moveTo>
                <a:cubicBezTo>
                  <a:pt x="1769" y="582"/>
                  <a:pt x="1490" y="244"/>
                  <a:pt x="963" y="122"/>
                </a:cubicBezTo>
                <a:cubicBezTo>
                  <a:pt x="437" y="0"/>
                  <a:pt x="0" y="204"/>
                  <a:pt x="1" y="550"/>
                </a:cubicBezTo>
                <a:cubicBezTo>
                  <a:pt x="2" y="896"/>
                  <a:pt x="389" y="1066"/>
                  <a:pt x="888" y="1038"/>
                </a:cubicBezTo>
                <a:cubicBezTo>
                  <a:pt x="1387" y="1010"/>
                  <a:pt x="1756" y="644"/>
                  <a:pt x="2216" y="645"/>
                </a:cubicBezTo>
                <a:cubicBezTo>
                  <a:pt x="2676" y="646"/>
                  <a:pt x="2908" y="989"/>
                  <a:pt x="3443" y="1057"/>
                </a:cubicBezTo>
                <a:cubicBezTo>
                  <a:pt x="3978" y="1125"/>
                  <a:pt x="4391" y="936"/>
                  <a:pt x="4405" y="590"/>
                </a:cubicBezTo>
                <a:cubicBezTo>
                  <a:pt x="4419" y="244"/>
                  <a:pt x="3937" y="34"/>
                  <a:pt x="3497" y="129"/>
                </a:cubicBezTo>
                <a:cubicBezTo>
                  <a:pt x="3057" y="224"/>
                  <a:pt x="2663" y="586"/>
                  <a:pt x="2216" y="584"/>
                </a:cubicBezTo>
                <a:close/>
              </a:path>
            </a:pathLst>
          </a:custGeom>
          <a:gradFill rotWithShape="1">
            <a:gsLst>
              <a:gs pos="0">
                <a:srgbClr val="A8A8A8"/>
              </a:gs>
              <a:gs pos="50000">
                <a:srgbClr val="DDDDDD"/>
              </a:gs>
              <a:gs pos="100000">
                <a:srgbClr val="A8A8A8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Bottom">
              <a:rot lat="18900000" lon="0" rev="0"/>
            </a:camera>
            <a:lightRig rig="legacyNormal2" dir="b"/>
          </a:scene3d>
          <a:sp3d extrusionH="430200" prstMaterial="legacyMetal">
            <a:bevelT w="13500" h="13500" prst="angle"/>
            <a:bevelB w="13500" h="13500" prst="angle"/>
            <a:extrusionClr>
              <a:srgbClr val="DDDDDD"/>
            </a:extrusionClr>
            <a:contourClr>
              <a:srgbClr val="A8A8A8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22531" name="Oval 4">
            <a:extLst>
              <a:ext uri="{FF2B5EF4-FFF2-40B4-BE49-F238E27FC236}">
                <a16:creationId xmlns:a16="http://schemas.microsoft.com/office/drawing/2014/main" id="{6FD08912-A70E-4CEF-B758-1180F56A83F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4325" y="4676775"/>
            <a:ext cx="53657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2" name="Oval 5">
            <a:extLst>
              <a:ext uri="{FF2B5EF4-FFF2-40B4-BE49-F238E27FC236}">
                <a16:creationId xmlns:a16="http://schemas.microsoft.com/office/drawing/2014/main" id="{A23904B6-A8A7-47DB-8BB7-A5C2F8C8D8B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870200" y="4260850"/>
            <a:ext cx="493713" cy="193675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8874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3" name="Oval 6">
            <a:extLst>
              <a:ext uri="{FF2B5EF4-FFF2-40B4-BE49-F238E27FC236}">
                <a16:creationId xmlns:a16="http://schemas.microsoft.com/office/drawing/2014/main" id="{31F438F9-4B31-4C5C-A832-3283C64AC2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59000" y="4564063"/>
            <a:ext cx="536575" cy="217487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4" name="Oval 7">
            <a:extLst>
              <a:ext uri="{FF2B5EF4-FFF2-40B4-BE49-F238E27FC236}">
                <a16:creationId xmlns:a16="http://schemas.microsoft.com/office/drawing/2014/main" id="{BDEB926D-84D7-4F14-83C3-CEB1C13EEA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4400" y="2046288"/>
            <a:ext cx="492125" cy="1936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50530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5" name="Oval 8">
            <a:extLst>
              <a:ext uri="{FF2B5EF4-FFF2-40B4-BE49-F238E27FC236}">
                <a16:creationId xmlns:a16="http://schemas.microsoft.com/office/drawing/2014/main" id="{ACDFEE58-AB9A-4DAD-B5A3-2D76E1391FB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1613" y="4625975"/>
            <a:ext cx="53657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6" name="Oval 9">
            <a:extLst>
              <a:ext uri="{FF2B5EF4-FFF2-40B4-BE49-F238E27FC236}">
                <a16:creationId xmlns:a16="http://schemas.microsoft.com/office/drawing/2014/main" id="{22E27535-C89C-4A8E-A995-62A83D2EB5E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7013" y="3713163"/>
            <a:ext cx="493712" cy="193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18780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7" name="Oval 10">
            <a:extLst>
              <a:ext uri="{FF2B5EF4-FFF2-40B4-BE49-F238E27FC236}">
                <a16:creationId xmlns:a16="http://schemas.microsoft.com/office/drawing/2014/main" id="{C49387FF-8574-4315-BF08-27570B0FC8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21600" y="4654550"/>
            <a:ext cx="53657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8" name="Oval 11">
            <a:extLst>
              <a:ext uri="{FF2B5EF4-FFF2-40B4-BE49-F238E27FC236}">
                <a16:creationId xmlns:a16="http://schemas.microsoft.com/office/drawing/2014/main" id="{A11CCD7C-02A3-470A-AA58-934AA176C49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750175" y="3433763"/>
            <a:ext cx="493713" cy="193675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2513000" prstMaterial="legacyPlastic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39" name="Oval 12">
            <a:extLst>
              <a:ext uri="{FF2B5EF4-FFF2-40B4-BE49-F238E27FC236}">
                <a16:creationId xmlns:a16="http://schemas.microsoft.com/office/drawing/2014/main" id="{70E95179-237D-4165-9D8A-7F269DAC6D5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26275" y="4510088"/>
            <a:ext cx="536575" cy="249237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40" name="Oval 13">
            <a:extLst>
              <a:ext uri="{FF2B5EF4-FFF2-40B4-BE49-F238E27FC236}">
                <a16:creationId xmlns:a16="http://schemas.microsoft.com/office/drawing/2014/main" id="{B831296D-B9E9-4CE9-A7EE-10CF43443DA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51675" y="3640138"/>
            <a:ext cx="492125" cy="1936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41" name="Oval 14">
            <a:extLst>
              <a:ext uri="{FF2B5EF4-FFF2-40B4-BE49-F238E27FC236}">
                <a16:creationId xmlns:a16="http://schemas.microsoft.com/office/drawing/2014/main" id="{894A008C-7DCA-4E29-94CC-5AE23D1C2F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38888" y="4603750"/>
            <a:ext cx="536575" cy="249238"/>
          </a:xfrm>
          <a:prstGeom prst="ellipse">
            <a:avLst/>
          </a:prstGeom>
          <a:solidFill>
            <a:srgbClr val="161614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42" name="Oval 15">
            <a:extLst>
              <a:ext uri="{FF2B5EF4-FFF2-40B4-BE49-F238E27FC236}">
                <a16:creationId xmlns:a16="http://schemas.microsoft.com/office/drawing/2014/main" id="{384AE5B2-A645-4210-A2D8-89B6C5B4D7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2700" y="4414838"/>
            <a:ext cx="493713" cy="193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Bottom"/>
            <a:lightRig rig="legacyNormal3" dir="l"/>
          </a:scene3d>
          <a:sp3d extrusionH="4302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2543" name="Text Box 16">
            <a:extLst>
              <a:ext uri="{FF2B5EF4-FFF2-40B4-BE49-F238E27FC236}">
                <a16:creationId xmlns:a16="http://schemas.microsoft.com/office/drawing/2014/main" id="{0B6AC325-33F6-4FAF-A176-090DC20776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38275" y="5070475"/>
            <a:ext cx="19748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</a:p>
        </p:txBody>
      </p:sp>
      <p:sp>
        <p:nvSpPr>
          <p:cNvPr id="22544" name="Text Box 17">
            <a:extLst>
              <a:ext uri="{FF2B5EF4-FFF2-40B4-BE49-F238E27FC236}">
                <a16:creationId xmlns:a16="http://schemas.microsoft.com/office/drawing/2014/main" id="{E02DC8AC-38A1-4734-8443-39ED88F4B3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35713" y="5092700"/>
            <a:ext cx="19748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</a:p>
        </p:txBody>
      </p:sp>
      <p:sp>
        <p:nvSpPr>
          <p:cNvPr id="22545" name="Text Box 18">
            <a:extLst>
              <a:ext uri="{FF2B5EF4-FFF2-40B4-BE49-F238E27FC236}">
                <a16:creationId xmlns:a16="http://schemas.microsoft.com/office/drawing/2014/main" id="{3A6355D4-A6E7-4566-9D5B-B3EF6ABD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3359150"/>
            <a:ext cx="69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</a:t>
            </a:r>
          </a:p>
        </p:txBody>
      </p:sp>
      <p:sp>
        <p:nvSpPr>
          <p:cNvPr id="22546" name="Text Box 19">
            <a:extLst>
              <a:ext uri="{FF2B5EF4-FFF2-40B4-BE49-F238E27FC236}">
                <a16:creationId xmlns:a16="http://schemas.microsoft.com/office/drawing/2014/main" id="{DFFFD0EF-FDFD-4B38-A028-6EDC055B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1698625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</a:t>
            </a:r>
          </a:p>
        </p:txBody>
      </p:sp>
      <p:sp>
        <p:nvSpPr>
          <p:cNvPr id="22547" name="Text Box 20">
            <a:extLst>
              <a:ext uri="{FF2B5EF4-FFF2-40B4-BE49-F238E27FC236}">
                <a16:creationId xmlns:a16="http://schemas.microsoft.com/office/drawing/2014/main" id="{38B3605D-D75D-4D1E-89E5-3732C462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3905250"/>
            <a:ext cx="69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</a:t>
            </a:r>
          </a:p>
        </p:txBody>
      </p:sp>
      <p:sp>
        <p:nvSpPr>
          <p:cNvPr id="22548" name="Text Box 21">
            <a:extLst>
              <a:ext uri="{FF2B5EF4-FFF2-40B4-BE49-F238E27FC236}">
                <a16:creationId xmlns:a16="http://schemas.microsoft.com/office/drawing/2014/main" id="{7A20EC3D-A27D-43FE-80AE-5F846C421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4090988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</a:t>
            </a:r>
          </a:p>
        </p:txBody>
      </p:sp>
      <p:sp>
        <p:nvSpPr>
          <p:cNvPr id="22549" name="Text Box 22">
            <a:extLst>
              <a:ext uri="{FF2B5EF4-FFF2-40B4-BE49-F238E27FC236}">
                <a16:creationId xmlns:a16="http://schemas.microsoft.com/office/drawing/2014/main" id="{9C550D11-09E8-43FB-85A4-17D80C8A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3292475"/>
            <a:ext cx="695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$45</a:t>
            </a:r>
          </a:p>
        </p:txBody>
      </p:sp>
      <p:sp>
        <p:nvSpPr>
          <p:cNvPr id="22550" name="Text Box 23">
            <a:extLst>
              <a:ext uri="{FF2B5EF4-FFF2-40B4-BE49-F238E27FC236}">
                <a16:creationId xmlns:a16="http://schemas.microsoft.com/office/drawing/2014/main" id="{25F001CF-4D9A-499B-93FD-F5D4471A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090863"/>
            <a:ext cx="695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161614"/>
                </a:solidFill>
              </a:rPr>
              <a:t>$55</a:t>
            </a:r>
          </a:p>
        </p:txBody>
      </p:sp>
      <p:sp>
        <p:nvSpPr>
          <p:cNvPr id="22551" name="Rectangle 24">
            <a:extLst>
              <a:ext uri="{FF2B5EF4-FFF2-40B4-BE49-F238E27FC236}">
                <a16:creationId xmlns:a16="http://schemas.microsoft.com/office/drawing/2014/main" id="{06CAAB35-A259-4697-8756-32EA82869C4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352550" y="5641975"/>
            <a:ext cx="6899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b="1"/>
              <a:t>Theme Gallery is a design Digital Content and Contents Mall developed by Guild Design Inc.</a:t>
            </a:r>
          </a:p>
        </p:txBody>
      </p:sp>
      <p:sp>
        <p:nvSpPr>
          <p:cNvPr id="22552" name="Freeform 25">
            <a:extLst>
              <a:ext uri="{FF2B5EF4-FFF2-40B4-BE49-F238E27FC236}">
                <a16:creationId xmlns:a16="http://schemas.microsoft.com/office/drawing/2014/main" id="{95859765-2FCE-49F7-B370-A8FB9A545111}"/>
              </a:ext>
            </a:extLst>
          </p:cNvPr>
          <p:cNvSpPr>
            <a:spLocks/>
          </p:cNvSpPr>
          <p:nvPr/>
        </p:nvSpPr>
        <p:spPr bwMode="gray">
          <a:xfrm>
            <a:off x="3816350" y="1928813"/>
            <a:ext cx="2228850" cy="1250950"/>
          </a:xfrm>
          <a:custGeom>
            <a:avLst/>
            <a:gdLst>
              <a:gd name="T0" fmla="*/ 2147483647 w 1321"/>
              <a:gd name="T1" fmla="*/ 2147483647 h 788"/>
              <a:gd name="T2" fmla="*/ 2147483647 w 1321"/>
              <a:gd name="T3" fmla="*/ 2147483647 h 788"/>
              <a:gd name="T4" fmla="*/ 2147483647 w 1321"/>
              <a:gd name="T5" fmla="*/ 2147483647 h 788"/>
              <a:gd name="T6" fmla="*/ 2147483647 w 1321"/>
              <a:gd name="T7" fmla="*/ 2147483647 h 788"/>
              <a:gd name="T8" fmla="*/ 2147483647 w 1321"/>
              <a:gd name="T9" fmla="*/ 0 h 788"/>
              <a:gd name="T10" fmla="*/ 2147483647 w 1321"/>
              <a:gd name="T11" fmla="*/ 2147483647 h 788"/>
              <a:gd name="T12" fmla="*/ 2147483647 w 1321"/>
              <a:gd name="T13" fmla="*/ 2147483647 h 7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21"/>
              <a:gd name="T22" fmla="*/ 0 h 788"/>
              <a:gd name="T23" fmla="*/ 1321 w 1321"/>
              <a:gd name="T24" fmla="*/ 788 h 7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21" h="788">
                <a:moveTo>
                  <a:pt x="4" y="391"/>
                </a:moveTo>
                <a:cubicBezTo>
                  <a:pt x="5" y="589"/>
                  <a:pt x="6" y="788"/>
                  <a:pt x="6" y="788"/>
                </a:cubicBezTo>
                <a:lnTo>
                  <a:pt x="1098" y="782"/>
                </a:lnTo>
                <a:cubicBezTo>
                  <a:pt x="1321" y="782"/>
                  <a:pt x="1315" y="667"/>
                  <a:pt x="1314" y="388"/>
                </a:cubicBezTo>
                <a:cubicBezTo>
                  <a:pt x="1314" y="193"/>
                  <a:pt x="1315" y="0"/>
                  <a:pt x="1315" y="0"/>
                </a:cubicBezTo>
                <a:lnTo>
                  <a:pt x="244" y="3"/>
                </a:lnTo>
                <a:cubicBezTo>
                  <a:pt x="0" y="3"/>
                  <a:pt x="5" y="138"/>
                  <a:pt x="4" y="391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E3E3E3"/>
              </a:gs>
            </a:gsLst>
            <a:lin ang="18900000" scaled="1"/>
          </a:grad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9AD5BEE6-F757-4D01-8338-C8EF78848F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62425" y="2041525"/>
            <a:ext cx="239713" cy="2254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1B21594E-83FC-4464-B2DD-D7A8166890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62425" y="2424113"/>
            <a:ext cx="239713" cy="2254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117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52653D80-110E-456D-9D09-4C177AAFF5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62425" y="2817813"/>
            <a:ext cx="239713" cy="2254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22556" name="Text Box 29">
            <a:extLst>
              <a:ext uri="{FF2B5EF4-FFF2-40B4-BE49-F238E27FC236}">
                <a16:creationId xmlns:a16="http://schemas.microsoft.com/office/drawing/2014/main" id="{8438225D-2AC1-40C8-B9C7-B2F364B12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199707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161614"/>
                </a:solidFill>
                <a:latin typeface="Calibri" panose="020F0502020204030204" pitchFamily="34" charset="0"/>
              </a:rPr>
              <a:t>Text in here</a:t>
            </a:r>
          </a:p>
        </p:txBody>
      </p:sp>
      <p:sp>
        <p:nvSpPr>
          <p:cNvPr id="22557" name="Text Box 30">
            <a:extLst>
              <a:ext uri="{FF2B5EF4-FFF2-40B4-BE49-F238E27FC236}">
                <a16:creationId xmlns:a16="http://schemas.microsoft.com/office/drawing/2014/main" id="{CBA00503-4398-4C1F-83B5-BF8095E37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2379663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161614"/>
                </a:solidFill>
                <a:latin typeface="Calibri" panose="020F0502020204030204" pitchFamily="34" charset="0"/>
              </a:rPr>
              <a:t>Text in here</a:t>
            </a:r>
          </a:p>
        </p:txBody>
      </p:sp>
      <p:sp>
        <p:nvSpPr>
          <p:cNvPr id="22558" name="Text Box 31">
            <a:extLst>
              <a:ext uri="{FF2B5EF4-FFF2-40B4-BE49-F238E27FC236}">
                <a16:creationId xmlns:a16="http://schemas.microsoft.com/office/drawing/2014/main" id="{552B83F6-CB3B-4D6A-855C-41FB5034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2784475"/>
            <a:ext cx="159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161614"/>
                </a:solidFill>
                <a:latin typeface="Calibri" panose="020F0502020204030204" pitchFamily="34" charset="0"/>
              </a:rPr>
              <a:t>Text in here</a:t>
            </a:r>
          </a:p>
        </p:txBody>
      </p:sp>
      <p:sp>
        <p:nvSpPr>
          <p:cNvPr id="22559" name="AutoShape 32">
            <a:extLst>
              <a:ext uri="{FF2B5EF4-FFF2-40B4-BE49-F238E27FC236}">
                <a16:creationId xmlns:a16="http://schemas.microsoft.com/office/drawing/2014/main" id="{A38A2B6D-BD83-4085-89B1-AA3A1ACA689F}"/>
              </a:ext>
            </a:extLst>
          </p:cNvPr>
          <p:cNvSpPr>
            <a:spLocks/>
          </p:cNvSpPr>
          <p:nvPr/>
        </p:nvSpPr>
        <p:spPr bwMode="auto">
          <a:xfrm flipV="1">
            <a:off x="3803650" y="4049713"/>
            <a:ext cx="2654300" cy="252412"/>
          </a:xfrm>
          <a:prstGeom prst="accentCallout1">
            <a:avLst>
              <a:gd name="adj1" fmla="val 54713"/>
              <a:gd name="adj2" fmla="val -3056"/>
              <a:gd name="adj3" fmla="val -4403"/>
              <a:gd name="adj4" fmla="val -20741"/>
            </a:avLst>
          </a:prstGeom>
          <a:noFill/>
          <a:ln w="9525">
            <a:solidFill>
              <a:srgbClr val="1C1C1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>
                <a:solidFill>
                  <a:srgbClr val="1C1C1C"/>
                </a:solidFill>
                <a:latin typeface="Calibri" panose="020F0502020204030204" pitchFamily="34" charset="0"/>
              </a:rPr>
              <a:t>Coordinate Depth in </a:t>
            </a:r>
            <a:r>
              <a:rPr lang="en-US" altLang="zh-CN" sz="1200" b="1">
                <a:solidFill>
                  <a:srgbClr val="1C1C1C"/>
                </a:solidFill>
                <a:latin typeface="Calibri" panose="020F0502020204030204" pitchFamily="34" charset="0"/>
              </a:rPr>
              <a:t>Settings</a:t>
            </a:r>
            <a:r>
              <a:rPr lang="en-US" altLang="zh-CN" sz="1200">
                <a:solidFill>
                  <a:srgbClr val="1C1C1C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1236" name="WordArt 36">
            <a:extLst>
              <a:ext uri="{FF2B5EF4-FFF2-40B4-BE49-F238E27FC236}">
                <a16:creationId xmlns:a16="http://schemas.microsoft.com/office/drawing/2014/main" id="{F575229D-8ECE-4116-870A-92DE53A96B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461C26-FCFA-4BBF-9634-464A54EB16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238500"/>
            <a:ext cx="9721850" cy="677863"/>
          </a:xfrm>
          <a:prstGeom prst="rect">
            <a:avLst/>
          </a:prstGeom>
          <a:solidFill>
            <a:srgbClr val="099CE5">
              <a:alpha val="1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40E9A38-5F8D-4FB7-B250-05C96C5F03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973513"/>
            <a:ext cx="9721850" cy="730250"/>
          </a:xfrm>
          <a:prstGeom prst="rect">
            <a:avLst/>
          </a:prstGeom>
          <a:solidFill>
            <a:srgbClr val="099CE5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224C171C-D255-4F3A-A866-0A8E4AAB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25" y="5573713"/>
            <a:ext cx="5568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1600">
                <a:solidFill>
                  <a:srgbClr val="000000"/>
                </a:solidFill>
              </a:rPr>
              <a:t>Theme Gallery is a design Digital Content and Contents Mall developed by Guild Design Inc.</a:t>
            </a: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FF0FBAC9-0DEC-4FC4-BE27-E0B5891DA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2527300"/>
            <a:ext cx="181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>
                <a:schemeClr val="tx2"/>
              </a:buClr>
              <a:buSzPct val="75000"/>
              <a:buFont typeface="Arial" panose="020B0604020202020204" pitchFamily="34" charset="0"/>
              <a:buChar char="►"/>
            </a:pPr>
            <a:r>
              <a:rPr lang="en-US" altLang="zh-CN" sz="2400" b="1">
                <a:solidFill>
                  <a:srgbClr val="E56D09"/>
                </a:solidFill>
              </a:rPr>
              <a:t> Contents</a:t>
            </a:r>
          </a:p>
        </p:txBody>
      </p:sp>
      <p:sp>
        <p:nvSpPr>
          <p:cNvPr id="23558" name="AutoShape 7">
            <a:extLst>
              <a:ext uri="{FF2B5EF4-FFF2-40B4-BE49-F238E27FC236}">
                <a16:creationId xmlns:a16="http://schemas.microsoft.com/office/drawing/2014/main" id="{2FBD92F4-4DE4-4237-8522-0E8778B6AA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0613" y="1982788"/>
            <a:ext cx="2654300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89" lon="0" rev="0"/>
            </a:camera>
            <a:lightRig rig="legacyNormal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sp>
        <p:nvSpPr>
          <p:cNvPr id="23559" name="AutoShape 8">
            <a:extLst>
              <a:ext uri="{FF2B5EF4-FFF2-40B4-BE49-F238E27FC236}">
                <a16:creationId xmlns:a16="http://schemas.microsoft.com/office/drawing/2014/main" id="{E0807865-EB36-43AC-B18C-F96DD215B2D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3938" y="2865438"/>
            <a:ext cx="2654300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89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sp>
        <p:nvSpPr>
          <p:cNvPr id="23560" name="AutoShape 9">
            <a:extLst>
              <a:ext uri="{FF2B5EF4-FFF2-40B4-BE49-F238E27FC236}">
                <a16:creationId xmlns:a16="http://schemas.microsoft.com/office/drawing/2014/main" id="{C9A0C2A0-5157-49C2-950D-32A63FB468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64113" y="2865438"/>
            <a:ext cx="2654300" cy="1985962"/>
          </a:xfrm>
          <a:prstGeom prst="diamond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">
              <a:rot lat="20099989" lon="0" rev="0"/>
            </a:camera>
            <a:lightRig rig="legacyFlat2" dir="t"/>
          </a:scene3d>
          <a:sp3d extrusionH="163500" prstMaterial="legacyPlastic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/>
          </a:p>
        </p:txBody>
      </p:sp>
      <p:grpSp>
        <p:nvGrpSpPr>
          <p:cNvPr id="23561" name="Group 10">
            <a:extLst>
              <a:ext uri="{FF2B5EF4-FFF2-40B4-BE49-F238E27FC236}">
                <a16:creationId xmlns:a16="http://schemas.microsoft.com/office/drawing/2014/main" id="{4CEDC98D-D5C6-4198-B8FC-935B52327125}"/>
              </a:ext>
            </a:extLst>
          </p:cNvPr>
          <p:cNvGrpSpPr>
            <a:grpSpLocks/>
          </p:cNvGrpSpPr>
          <p:nvPr/>
        </p:nvGrpSpPr>
        <p:grpSpPr bwMode="auto">
          <a:xfrm>
            <a:off x="3617913" y="1765300"/>
            <a:ext cx="2655887" cy="1985963"/>
            <a:chOff x="2144" y="1110"/>
            <a:chExt cx="1573" cy="1251"/>
          </a:xfrm>
        </p:grpSpPr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5D08F870-3E66-4855-8D7D-0449440E54F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44" y="1110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Flat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zh-CN">
                <a:latin typeface="Arial" charset="0"/>
                <a:ea typeface="宋体" charset="-122"/>
              </a:endParaRPr>
            </a:p>
          </p:txBody>
        </p:sp>
        <p:sp>
          <p:nvSpPr>
            <p:cNvPr id="23580" name="Line 12">
              <a:extLst>
                <a:ext uri="{FF2B5EF4-FFF2-40B4-BE49-F238E27FC236}">
                  <a16:creationId xmlns:a16="http://schemas.microsoft.com/office/drawing/2014/main" id="{F12B4C47-65D4-4F07-85DF-470B711AF6E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144" y="1736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2" name="Group 13">
            <a:extLst>
              <a:ext uri="{FF2B5EF4-FFF2-40B4-BE49-F238E27FC236}">
                <a16:creationId xmlns:a16="http://schemas.microsoft.com/office/drawing/2014/main" id="{28362A59-96F8-47D8-B4E3-6A4DCFB885AC}"/>
              </a:ext>
            </a:extLst>
          </p:cNvPr>
          <p:cNvGrpSpPr>
            <a:grpSpLocks/>
          </p:cNvGrpSpPr>
          <p:nvPr/>
        </p:nvGrpSpPr>
        <p:grpSpPr bwMode="auto">
          <a:xfrm>
            <a:off x="2281238" y="2676525"/>
            <a:ext cx="2655887" cy="1985963"/>
            <a:chOff x="1352" y="1684"/>
            <a:chExt cx="1573" cy="1251"/>
          </a:xfrm>
        </p:grpSpPr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5C4C016D-8957-465E-BDCC-D9107F1949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2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zh-CN">
                <a:latin typeface="Arial" charset="0"/>
                <a:ea typeface="宋体" charset="-122"/>
              </a:endParaRPr>
            </a:p>
          </p:txBody>
        </p:sp>
        <p:sp>
          <p:nvSpPr>
            <p:cNvPr id="23578" name="Line 15">
              <a:extLst>
                <a:ext uri="{FF2B5EF4-FFF2-40B4-BE49-F238E27FC236}">
                  <a16:creationId xmlns:a16="http://schemas.microsoft.com/office/drawing/2014/main" id="{96FFF19E-DF83-4E2D-83FD-C44C9149569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355" y="2307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3" name="Group 16">
            <a:extLst>
              <a:ext uri="{FF2B5EF4-FFF2-40B4-BE49-F238E27FC236}">
                <a16:creationId xmlns:a16="http://schemas.microsoft.com/office/drawing/2014/main" id="{A40E1D35-76CD-44B7-857E-1880C424CBA1}"/>
              </a:ext>
            </a:extLst>
          </p:cNvPr>
          <p:cNvGrpSpPr>
            <a:grpSpLocks/>
          </p:cNvGrpSpPr>
          <p:nvPr/>
        </p:nvGrpSpPr>
        <p:grpSpPr bwMode="auto">
          <a:xfrm>
            <a:off x="4951413" y="2676525"/>
            <a:ext cx="2655887" cy="1985963"/>
            <a:chOff x="2934" y="1684"/>
            <a:chExt cx="1573" cy="1251"/>
          </a:xfrm>
        </p:grpSpPr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598068E6-E097-4119-A1C6-DE02A74331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34" y="1684"/>
              <a:ext cx="1573" cy="1251"/>
            </a:xfrm>
            <a:prstGeom prst="diamond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ObliqueBottom">
                <a:rot lat="20099996" lon="0" rev="0"/>
              </a:camera>
              <a:lightRig rig="legacyNormal2" dir="t"/>
            </a:scene3d>
            <a:sp3d extrusionH="1635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endParaRPr lang="zh-CN" altLang="zh-CN">
                <a:latin typeface="Arial" charset="0"/>
                <a:ea typeface="宋体" charset="-122"/>
              </a:endParaRPr>
            </a:p>
          </p:txBody>
        </p:sp>
        <p:sp>
          <p:nvSpPr>
            <p:cNvPr id="23576" name="Line 18">
              <a:extLst>
                <a:ext uri="{FF2B5EF4-FFF2-40B4-BE49-F238E27FC236}">
                  <a16:creationId xmlns:a16="http://schemas.microsoft.com/office/drawing/2014/main" id="{E5CF16A2-2F81-4856-BE6C-E7ABA41AFEB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2941" y="2308"/>
              <a:ext cx="787" cy="433"/>
            </a:xfrm>
            <a:prstGeom prst="line">
              <a:avLst/>
            </a:prstGeom>
            <a:noFill/>
            <a:ln w="635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4" name="Text Box 19">
            <a:extLst>
              <a:ext uri="{FF2B5EF4-FFF2-40B4-BE49-F238E27FC236}">
                <a16:creationId xmlns:a16="http://schemas.microsoft.com/office/drawing/2014/main" id="{7FE3B974-2289-4E44-95C0-F5C5685F034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960813" y="2557463"/>
            <a:ext cx="197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23565" name="Text Box 20">
            <a:extLst>
              <a:ext uri="{FF2B5EF4-FFF2-40B4-BE49-F238E27FC236}">
                <a16:creationId xmlns:a16="http://schemas.microsoft.com/office/drawing/2014/main" id="{3835DC2F-C6D4-4691-940B-E514752F495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609850" y="3473450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23566" name="Text Box 21">
            <a:extLst>
              <a:ext uri="{FF2B5EF4-FFF2-40B4-BE49-F238E27FC236}">
                <a16:creationId xmlns:a16="http://schemas.microsoft.com/office/drawing/2014/main" id="{8610850F-DCCE-4D5F-AF11-994C9A626B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65738" y="3438525"/>
            <a:ext cx="197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Title in here</a:t>
            </a:r>
          </a:p>
        </p:txBody>
      </p:sp>
      <p:grpSp>
        <p:nvGrpSpPr>
          <p:cNvPr id="23567" name="Group 22">
            <a:extLst>
              <a:ext uri="{FF2B5EF4-FFF2-40B4-BE49-F238E27FC236}">
                <a16:creationId xmlns:a16="http://schemas.microsoft.com/office/drawing/2014/main" id="{11E4B175-7441-455A-9911-CEDA9A778545}"/>
              </a:ext>
            </a:extLst>
          </p:cNvPr>
          <p:cNvGrpSpPr>
            <a:grpSpLocks/>
          </p:cNvGrpSpPr>
          <p:nvPr/>
        </p:nvGrpSpPr>
        <p:grpSpPr bwMode="auto">
          <a:xfrm>
            <a:off x="4184650" y="3992563"/>
            <a:ext cx="1789113" cy="1552575"/>
            <a:chOff x="482" y="1851"/>
            <a:chExt cx="860" cy="796"/>
          </a:xfrm>
        </p:grpSpPr>
        <p:sp>
          <p:nvSpPr>
            <p:cNvPr id="23569" name="Freeform 23">
              <a:extLst>
                <a:ext uri="{FF2B5EF4-FFF2-40B4-BE49-F238E27FC236}">
                  <a16:creationId xmlns:a16="http://schemas.microsoft.com/office/drawing/2014/main" id="{9493E18C-16FF-47BD-8A4A-F148D5EF2CB4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Freeform 24">
              <a:extLst>
                <a:ext uri="{FF2B5EF4-FFF2-40B4-BE49-F238E27FC236}">
                  <a16:creationId xmlns:a16="http://schemas.microsoft.com/office/drawing/2014/main" id="{C82883D9-5421-4CC6-A428-D56FF90667EB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Freeform 25">
              <a:extLst>
                <a:ext uri="{FF2B5EF4-FFF2-40B4-BE49-F238E27FC236}">
                  <a16:creationId xmlns:a16="http://schemas.microsoft.com/office/drawing/2014/main" id="{25828BDC-D6E0-4BB8-AC70-6A9A81BAC6B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2" name="Freeform 26">
              <a:extLst>
                <a:ext uri="{FF2B5EF4-FFF2-40B4-BE49-F238E27FC236}">
                  <a16:creationId xmlns:a16="http://schemas.microsoft.com/office/drawing/2014/main" id="{CC2B7FD8-143A-4BC1-92F1-F1FF63F519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3573" name="Freeform 27">
              <a:extLst>
                <a:ext uri="{FF2B5EF4-FFF2-40B4-BE49-F238E27FC236}">
                  <a16:creationId xmlns:a16="http://schemas.microsoft.com/office/drawing/2014/main" id="{CD01A5E3-33DC-4B83-8295-7D31C5FB2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326 w 224"/>
                <a:gd name="T1" fmla="*/ 318 h 569"/>
                <a:gd name="T2" fmla="*/ 233 w 224"/>
                <a:gd name="T3" fmla="*/ 157 h 569"/>
                <a:gd name="T4" fmla="*/ 380 w 224"/>
                <a:gd name="T5" fmla="*/ 1 h 569"/>
                <a:gd name="T6" fmla="*/ 540 w 224"/>
                <a:gd name="T7" fmla="*/ 164 h 569"/>
                <a:gd name="T8" fmla="*/ 427 w 224"/>
                <a:gd name="T9" fmla="*/ 318 h 569"/>
                <a:gd name="T10" fmla="*/ 424 w 224"/>
                <a:gd name="T11" fmla="*/ 391 h 569"/>
                <a:gd name="T12" fmla="*/ 661 w 224"/>
                <a:gd name="T13" fmla="*/ 456 h 569"/>
                <a:gd name="T14" fmla="*/ 699 w 224"/>
                <a:gd name="T15" fmla="*/ 643 h 569"/>
                <a:gd name="T16" fmla="*/ 687 w 224"/>
                <a:gd name="T17" fmla="*/ 1012 h 569"/>
                <a:gd name="T18" fmla="*/ 661 w 224"/>
                <a:gd name="T19" fmla="*/ 1151 h 569"/>
                <a:gd name="T20" fmla="*/ 622 w 224"/>
                <a:gd name="T21" fmla="*/ 973 h 569"/>
                <a:gd name="T22" fmla="*/ 592 w 224"/>
                <a:gd name="T23" fmla="*/ 638 h 569"/>
                <a:gd name="T24" fmla="*/ 538 w 224"/>
                <a:gd name="T25" fmla="*/ 1012 h 569"/>
                <a:gd name="T26" fmla="*/ 454 w 224"/>
                <a:gd name="T27" fmla="*/ 1796 h 569"/>
                <a:gd name="T28" fmla="*/ 245 w 224"/>
                <a:gd name="T29" fmla="*/ 1783 h 569"/>
                <a:gd name="T30" fmla="*/ 157 w 224"/>
                <a:gd name="T31" fmla="*/ 1026 h 569"/>
                <a:gd name="T32" fmla="*/ 106 w 224"/>
                <a:gd name="T33" fmla="*/ 657 h 569"/>
                <a:gd name="T34" fmla="*/ 78 w 224"/>
                <a:gd name="T35" fmla="*/ 979 h 569"/>
                <a:gd name="T36" fmla="*/ 38 w 224"/>
                <a:gd name="T37" fmla="*/ 1151 h 569"/>
                <a:gd name="T38" fmla="*/ 1 w 224"/>
                <a:gd name="T39" fmla="*/ 963 h 569"/>
                <a:gd name="T40" fmla="*/ 23 w 224"/>
                <a:gd name="T41" fmla="*/ 581 h 569"/>
                <a:gd name="T42" fmla="*/ 74 w 224"/>
                <a:gd name="T43" fmla="*/ 440 h 569"/>
                <a:gd name="T44" fmla="*/ 322 w 224"/>
                <a:gd name="T45" fmla="*/ 391 h 569"/>
                <a:gd name="T46" fmla="*/ 326 w 224"/>
                <a:gd name="T47" fmla="*/ 318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3574" name="Freeform 28">
              <a:extLst>
                <a:ext uri="{FF2B5EF4-FFF2-40B4-BE49-F238E27FC236}">
                  <a16:creationId xmlns:a16="http://schemas.microsoft.com/office/drawing/2014/main" id="{75043AF5-2FBE-4465-8444-278ABDB6F187}"/>
                </a:ext>
              </a:extLst>
            </p:cNvPr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4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52256" name="WordArt 32">
            <a:extLst>
              <a:ext uri="{FF2B5EF4-FFF2-40B4-BE49-F238E27FC236}">
                <a16:creationId xmlns:a16="http://schemas.microsoft.com/office/drawing/2014/main" id="{CBA029F1-82CC-40A4-8D31-3F28DF3C91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>
            <a:extLst>
              <a:ext uri="{FF2B5EF4-FFF2-40B4-BE49-F238E27FC236}">
                <a16:creationId xmlns:a16="http://schemas.microsoft.com/office/drawing/2014/main" id="{6AC1D784-3E0D-4353-AEEA-04F64C5AEE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76538" y="3097213"/>
            <a:ext cx="484187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579" name="AutoShape 5">
            <a:extLst>
              <a:ext uri="{FF2B5EF4-FFF2-40B4-BE49-F238E27FC236}">
                <a16:creationId xmlns:a16="http://schemas.microsoft.com/office/drawing/2014/main" id="{70B6F3F6-83C2-4D00-9221-0813DA9EEC9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719388" y="4446588"/>
            <a:ext cx="484187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A2149EC-8F02-4A55-A486-52DF7E297D5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5622925" y="4167188"/>
            <a:ext cx="33210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/>
              <a:t>Theme Gallery is a </a:t>
            </a:r>
            <a:r>
              <a:rPr lang="en-US" altLang="zh-CN" b="1">
                <a:solidFill>
                  <a:srgbClr val="800000"/>
                </a:solidFill>
              </a:rPr>
              <a:t>Design Digital Content &amp; Contents Mall</a:t>
            </a:r>
            <a:r>
              <a:rPr lang="en-US" altLang="zh-CN" b="1"/>
              <a:t> Developed by Guild Design Inc.</a:t>
            </a:r>
          </a:p>
        </p:txBody>
      </p:sp>
      <p:grpSp>
        <p:nvGrpSpPr>
          <p:cNvPr id="24581" name="Group 7">
            <a:extLst>
              <a:ext uri="{FF2B5EF4-FFF2-40B4-BE49-F238E27FC236}">
                <a16:creationId xmlns:a16="http://schemas.microsoft.com/office/drawing/2014/main" id="{FE1CAD52-69BC-42AB-8023-D161169BD029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3532188"/>
            <a:ext cx="4306887" cy="914400"/>
            <a:chOff x="2736" y="1803"/>
            <a:chExt cx="2552" cy="576"/>
          </a:xfrm>
        </p:grpSpPr>
        <p:sp>
          <p:nvSpPr>
            <p:cNvPr id="24604" name="Rectangle 8">
              <a:extLst>
                <a:ext uri="{FF2B5EF4-FFF2-40B4-BE49-F238E27FC236}">
                  <a16:creationId xmlns:a16="http://schemas.microsoft.com/office/drawing/2014/main" id="{162AE0FF-732A-4C7D-9643-AF94932560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05" name="Rectangle 9">
              <a:extLst>
                <a:ext uri="{FF2B5EF4-FFF2-40B4-BE49-F238E27FC236}">
                  <a16:creationId xmlns:a16="http://schemas.microsoft.com/office/drawing/2014/main" id="{8CB8C666-9E37-47C0-A043-8991B6685B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1BA36700-1CED-4A67-82C5-1871B19CC8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44" y="2059"/>
              <a:ext cx="2533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24582" name="Text Box 11">
            <a:extLst>
              <a:ext uri="{FF2B5EF4-FFF2-40B4-BE49-F238E27FC236}">
                <a16:creationId xmlns:a16="http://schemas.microsoft.com/office/drawing/2014/main" id="{23E01127-68D6-4A4B-BCA7-10CCDF74CA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47775" y="4051300"/>
            <a:ext cx="3497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</a:rPr>
              <a:t> Description of the Sub contents</a:t>
            </a:r>
          </a:p>
        </p:txBody>
      </p:sp>
      <p:grpSp>
        <p:nvGrpSpPr>
          <p:cNvPr id="24583" name="Group 12">
            <a:extLst>
              <a:ext uri="{FF2B5EF4-FFF2-40B4-BE49-F238E27FC236}">
                <a16:creationId xmlns:a16="http://schemas.microsoft.com/office/drawing/2014/main" id="{90F1D47A-F0F8-4E26-9B25-638098048916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4816475"/>
            <a:ext cx="4306887" cy="914400"/>
            <a:chOff x="2728" y="2640"/>
            <a:chExt cx="2552" cy="576"/>
          </a:xfrm>
        </p:grpSpPr>
        <p:sp>
          <p:nvSpPr>
            <p:cNvPr id="24601" name="Rectangle 13">
              <a:extLst>
                <a:ext uri="{FF2B5EF4-FFF2-40B4-BE49-F238E27FC236}">
                  <a16:creationId xmlns:a16="http://schemas.microsoft.com/office/drawing/2014/main" id="{59275DED-D32E-45F3-9215-7FEF68330D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02" name="Rectangle 14">
              <a:extLst>
                <a:ext uri="{FF2B5EF4-FFF2-40B4-BE49-F238E27FC236}">
                  <a16:creationId xmlns:a16="http://schemas.microsoft.com/office/drawing/2014/main" id="{BD291D52-9C59-41C1-80DB-4D373DA438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71C22E98-77F8-4F0D-A979-035D0C2CCB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" y="2896"/>
              <a:ext cx="2533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24584" name="Text Box 16">
            <a:extLst>
              <a:ext uri="{FF2B5EF4-FFF2-40B4-BE49-F238E27FC236}">
                <a16:creationId xmlns:a16="http://schemas.microsoft.com/office/drawing/2014/main" id="{EEE7DAA0-D2FE-473B-B505-BA9EE31DEB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47775" y="5341938"/>
            <a:ext cx="3497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</a:rPr>
              <a:t> Description of the Sub contents</a:t>
            </a:r>
          </a:p>
        </p:txBody>
      </p:sp>
      <p:sp>
        <p:nvSpPr>
          <p:cNvPr id="24585" name="Text Box 17">
            <a:extLst>
              <a:ext uri="{FF2B5EF4-FFF2-40B4-BE49-F238E27FC236}">
                <a16:creationId xmlns:a16="http://schemas.microsoft.com/office/drawing/2014/main" id="{C1FC4CAD-B174-4050-B0EF-66D2DA2AEC9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54188" y="3525838"/>
            <a:ext cx="2584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24586" name="Text Box 18">
            <a:extLst>
              <a:ext uri="{FF2B5EF4-FFF2-40B4-BE49-F238E27FC236}">
                <a16:creationId xmlns:a16="http://schemas.microsoft.com/office/drawing/2014/main" id="{24C31A57-2EF2-449B-A64D-D95F190DEB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54188" y="479425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24587" name="Freeform 20">
            <a:extLst>
              <a:ext uri="{FF2B5EF4-FFF2-40B4-BE49-F238E27FC236}">
                <a16:creationId xmlns:a16="http://schemas.microsoft.com/office/drawing/2014/main" id="{01C831BE-3CE9-4B71-8EE9-712A9DAAC866}"/>
              </a:ext>
            </a:extLst>
          </p:cNvPr>
          <p:cNvSpPr>
            <a:spLocks/>
          </p:cNvSpPr>
          <p:nvPr/>
        </p:nvSpPr>
        <p:spPr bwMode="gray">
          <a:xfrm flipH="1">
            <a:off x="6835775" y="3406775"/>
            <a:ext cx="1108075" cy="534988"/>
          </a:xfrm>
          <a:custGeom>
            <a:avLst/>
            <a:gdLst>
              <a:gd name="T0" fmla="*/ 0 w 335"/>
              <a:gd name="T1" fmla="*/ 2147483647 h 173"/>
              <a:gd name="T2" fmla="*/ 2147483647 w 335"/>
              <a:gd name="T3" fmla="*/ 2147483647 h 173"/>
              <a:gd name="T4" fmla="*/ 2147483647 w 335"/>
              <a:gd name="T5" fmla="*/ 2147483647 h 173"/>
              <a:gd name="T6" fmla="*/ 2147483647 w 335"/>
              <a:gd name="T7" fmla="*/ 2147483647 h 173"/>
              <a:gd name="T8" fmla="*/ 2147483647 w 335"/>
              <a:gd name="T9" fmla="*/ 2147483647 h 173"/>
              <a:gd name="T10" fmla="*/ 0 w 335"/>
              <a:gd name="T11" fmla="*/ 2147483647 h 1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5"/>
              <a:gd name="T19" fmla="*/ 0 h 173"/>
              <a:gd name="T20" fmla="*/ 335 w 335"/>
              <a:gd name="T21" fmla="*/ 173 h 1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5" h="173">
                <a:moveTo>
                  <a:pt x="0" y="166"/>
                </a:moveTo>
                <a:lnTo>
                  <a:pt x="58" y="173"/>
                </a:lnTo>
                <a:lnTo>
                  <a:pt x="297" y="32"/>
                </a:lnTo>
                <a:cubicBezTo>
                  <a:pt x="335" y="5"/>
                  <a:pt x="301" y="9"/>
                  <a:pt x="289" y="8"/>
                </a:cubicBezTo>
                <a:cubicBezTo>
                  <a:pt x="277" y="7"/>
                  <a:pt x="271" y="0"/>
                  <a:pt x="223" y="26"/>
                </a:cubicBezTo>
                <a:lnTo>
                  <a:pt x="0" y="166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8" name="Freeform 21">
            <a:extLst>
              <a:ext uri="{FF2B5EF4-FFF2-40B4-BE49-F238E27FC236}">
                <a16:creationId xmlns:a16="http://schemas.microsoft.com/office/drawing/2014/main" id="{4EF065DD-8859-4A8C-9B42-A21A443EDB22}"/>
              </a:ext>
            </a:extLst>
          </p:cNvPr>
          <p:cNvSpPr>
            <a:spLocks/>
          </p:cNvSpPr>
          <p:nvPr/>
        </p:nvSpPr>
        <p:spPr bwMode="gray">
          <a:xfrm>
            <a:off x="6188075" y="3273425"/>
            <a:ext cx="1160463" cy="519113"/>
          </a:xfrm>
          <a:custGeom>
            <a:avLst/>
            <a:gdLst>
              <a:gd name="T0" fmla="*/ 2147483647 w 882"/>
              <a:gd name="T1" fmla="*/ 2147483647 h 425"/>
              <a:gd name="T2" fmla="*/ 2147483647 w 882"/>
              <a:gd name="T3" fmla="*/ 2147483647 h 425"/>
              <a:gd name="T4" fmla="*/ 2147483647 w 882"/>
              <a:gd name="T5" fmla="*/ 2147483647 h 425"/>
              <a:gd name="T6" fmla="*/ 2147483647 w 882"/>
              <a:gd name="T7" fmla="*/ 2147483647 h 425"/>
              <a:gd name="T8" fmla="*/ 2147483647 w 882"/>
              <a:gd name="T9" fmla="*/ 2147483647 h 425"/>
              <a:gd name="T10" fmla="*/ 2147483647 w 882"/>
              <a:gd name="T11" fmla="*/ 2147483647 h 4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2"/>
              <a:gd name="T19" fmla="*/ 0 h 425"/>
              <a:gd name="T20" fmla="*/ 882 w 882"/>
              <a:gd name="T21" fmla="*/ 425 h 4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2" h="425">
                <a:moveTo>
                  <a:pt x="882" y="374"/>
                </a:moveTo>
                <a:lnTo>
                  <a:pt x="719" y="425"/>
                </a:lnTo>
                <a:lnTo>
                  <a:pt x="88" y="93"/>
                </a:lnTo>
                <a:cubicBezTo>
                  <a:pt x="0" y="23"/>
                  <a:pt x="145" y="5"/>
                  <a:pt x="188" y="3"/>
                </a:cubicBezTo>
                <a:cubicBezTo>
                  <a:pt x="218" y="0"/>
                  <a:pt x="221" y="8"/>
                  <a:pt x="343" y="73"/>
                </a:cubicBezTo>
                <a:lnTo>
                  <a:pt x="882" y="374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22">
            <a:extLst>
              <a:ext uri="{FF2B5EF4-FFF2-40B4-BE49-F238E27FC236}">
                <a16:creationId xmlns:a16="http://schemas.microsoft.com/office/drawing/2014/main" id="{CE1353A5-4105-4BC8-9469-DD072DB55211}"/>
              </a:ext>
            </a:extLst>
          </p:cNvPr>
          <p:cNvSpPr>
            <a:spLocks/>
          </p:cNvSpPr>
          <p:nvPr/>
        </p:nvSpPr>
        <p:spPr bwMode="gray">
          <a:xfrm>
            <a:off x="5784850" y="3525838"/>
            <a:ext cx="984250" cy="438150"/>
          </a:xfrm>
          <a:custGeom>
            <a:avLst/>
            <a:gdLst>
              <a:gd name="T0" fmla="*/ 2147483647 w 748"/>
              <a:gd name="T1" fmla="*/ 2147483647 h 354"/>
              <a:gd name="T2" fmla="*/ 2147483647 w 748"/>
              <a:gd name="T3" fmla="*/ 2147483647 h 354"/>
              <a:gd name="T4" fmla="*/ 2147483647 w 748"/>
              <a:gd name="T5" fmla="*/ 2147483647 h 354"/>
              <a:gd name="T6" fmla="*/ 2147483647 w 748"/>
              <a:gd name="T7" fmla="*/ 2147483647 h 354"/>
              <a:gd name="T8" fmla="*/ 2147483647 w 748"/>
              <a:gd name="T9" fmla="*/ 2147483647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8"/>
              <a:gd name="T16" fmla="*/ 0 h 354"/>
              <a:gd name="T17" fmla="*/ 748 w 748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8" h="354">
                <a:moveTo>
                  <a:pt x="748" y="320"/>
                </a:moveTo>
                <a:lnTo>
                  <a:pt x="604" y="354"/>
                </a:lnTo>
                <a:lnTo>
                  <a:pt x="63" y="84"/>
                </a:lnTo>
                <a:cubicBezTo>
                  <a:pt x="0" y="31"/>
                  <a:pt x="107" y="0"/>
                  <a:pt x="221" y="39"/>
                </a:cubicBezTo>
                <a:lnTo>
                  <a:pt x="748" y="320"/>
                </a:lnTo>
                <a:close/>
              </a:path>
            </a:pathLst>
          </a:custGeom>
          <a:gradFill rotWithShape="1">
            <a:gsLst>
              <a:gs pos="0">
                <a:srgbClr val="000000">
                  <a:alpha val="0"/>
                </a:srgbClr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90" name="Group 23">
            <a:extLst>
              <a:ext uri="{FF2B5EF4-FFF2-40B4-BE49-F238E27FC236}">
                <a16:creationId xmlns:a16="http://schemas.microsoft.com/office/drawing/2014/main" id="{C2BB14B8-BDAC-40AE-AD48-300FF9ABC3B7}"/>
              </a:ext>
            </a:extLst>
          </p:cNvPr>
          <p:cNvGrpSpPr>
            <a:grpSpLocks/>
          </p:cNvGrpSpPr>
          <p:nvPr/>
        </p:nvGrpSpPr>
        <p:grpSpPr bwMode="auto">
          <a:xfrm>
            <a:off x="6403975" y="2109788"/>
            <a:ext cx="1730375" cy="1846262"/>
            <a:chOff x="313" y="2400"/>
            <a:chExt cx="1349" cy="1534"/>
          </a:xfrm>
        </p:grpSpPr>
        <p:sp>
          <p:nvSpPr>
            <p:cNvPr id="24598" name="Freeform 24">
              <a:extLst>
                <a:ext uri="{FF2B5EF4-FFF2-40B4-BE49-F238E27FC236}">
                  <a16:creationId xmlns:a16="http://schemas.microsoft.com/office/drawing/2014/main" id="{329FD4D2-9AF1-4F60-9DE5-C00525402F5B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1229" y="2814"/>
              <a:ext cx="433" cy="1097"/>
            </a:xfrm>
            <a:custGeom>
              <a:avLst/>
              <a:gdLst>
                <a:gd name="T0" fmla="*/ 744 w 224"/>
                <a:gd name="T1" fmla="*/ 725 h 569"/>
                <a:gd name="T2" fmla="*/ 534 w 224"/>
                <a:gd name="T3" fmla="*/ 357 h 569"/>
                <a:gd name="T4" fmla="*/ 874 w 224"/>
                <a:gd name="T5" fmla="*/ 8 h 569"/>
                <a:gd name="T6" fmla="*/ 1237 w 224"/>
                <a:gd name="T7" fmla="*/ 372 h 569"/>
                <a:gd name="T8" fmla="*/ 976 w 224"/>
                <a:gd name="T9" fmla="*/ 725 h 569"/>
                <a:gd name="T10" fmla="*/ 968 w 224"/>
                <a:gd name="T11" fmla="*/ 889 h 569"/>
                <a:gd name="T12" fmla="*/ 1510 w 224"/>
                <a:gd name="T13" fmla="*/ 1041 h 569"/>
                <a:gd name="T14" fmla="*/ 1595 w 224"/>
                <a:gd name="T15" fmla="*/ 1461 h 569"/>
                <a:gd name="T16" fmla="*/ 1573 w 224"/>
                <a:gd name="T17" fmla="*/ 2300 h 569"/>
                <a:gd name="T18" fmla="*/ 1510 w 224"/>
                <a:gd name="T19" fmla="*/ 2616 h 569"/>
                <a:gd name="T20" fmla="*/ 1417 w 224"/>
                <a:gd name="T21" fmla="*/ 2207 h 569"/>
                <a:gd name="T22" fmla="*/ 1349 w 224"/>
                <a:gd name="T23" fmla="*/ 1446 h 569"/>
                <a:gd name="T24" fmla="*/ 1229 w 224"/>
                <a:gd name="T25" fmla="*/ 2300 h 569"/>
                <a:gd name="T26" fmla="*/ 1038 w 224"/>
                <a:gd name="T27" fmla="*/ 4078 h 569"/>
                <a:gd name="T28" fmla="*/ 564 w 224"/>
                <a:gd name="T29" fmla="*/ 4049 h 569"/>
                <a:gd name="T30" fmla="*/ 363 w 224"/>
                <a:gd name="T31" fmla="*/ 2331 h 569"/>
                <a:gd name="T32" fmla="*/ 240 w 224"/>
                <a:gd name="T33" fmla="*/ 1490 h 569"/>
                <a:gd name="T34" fmla="*/ 180 w 224"/>
                <a:gd name="T35" fmla="*/ 2223 h 569"/>
                <a:gd name="T36" fmla="*/ 85 w 224"/>
                <a:gd name="T37" fmla="*/ 2616 h 569"/>
                <a:gd name="T38" fmla="*/ 8 w 224"/>
                <a:gd name="T39" fmla="*/ 2186 h 569"/>
                <a:gd name="T40" fmla="*/ 52 w 224"/>
                <a:gd name="T41" fmla="*/ 1319 h 569"/>
                <a:gd name="T42" fmla="*/ 164 w 224"/>
                <a:gd name="T43" fmla="*/ 1004 h 569"/>
                <a:gd name="T44" fmla="*/ 736 w 224"/>
                <a:gd name="T45" fmla="*/ 889 h 569"/>
                <a:gd name="T46" fmla="*/ 744 w 224"/>
                <a:gd name="T47" fmla="*/ 72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20099993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  <a:contourClr>
                <a:srgbClr val="9C9C9C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4599" name="Freeform 25">
              <a:extLst>
                <a:ext uri="{FF2B5EF4-FFF2-40B4-BE49-F238E27FC236}">
                  <a16:creationId xmlns:a16="http://schemas.microsoft.com/office/drawing/2014/main" id="{C4907BBC-08E5-45D4-8C12-2A615520B574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700" y="2400"/>
              <a:ext cx="545" cy="1380"/>
            </a:xfrm>
            <a:custGeom>
              <a:avLst/>
              <a:gdLst>
                <a:gd name="T0" fmla="*/ 1487 w 224"/>
                <a:gd name="T1" fmla="*/ 1441 h 569"/>
                <a:gd name="T2" fmla="*/ 1066 w 224"/>
                <a:gd name="T3" fmla="*/ 711 h 569"/>
                <a:gd name="T4" fmla="*/ 1740 w 224"/>
                <a:gd name="T5" fmla="*/ 12 h 569"/>
                <a:gd name="T6" fmla="*/ 2462 w 224"/>
                <a:gd name="T7" fmla="*/ 742 h 569"/>
                <a:gd name="T8" fmla="*/ 1942 w 224"/>
                <a:gd name="T9" fmla="*/ 1441 h 569"/>
                <a:gd name="T10" fmla="*/ 1929 w 224"/>
                <a:gd name="T11" fmla="*/ 1770 h 569"/>
                <a:gd name="T12" fmla="*/ 3012 w 224"/>
                <a:gd name="T13" fmla="*/ 2071 h 569"/>
                <a:gd name="T14" fmla="*/ 3185 w 224"/>
                <a:gd name="T15" fmla="*/ 2913 h 569"/>
                <a:gd name="T16" fmla="*/ 3139 w 224"/>
                <a:gd name="T17" fmla="*/ 4581 h 569"/>
                <a:gd name="T18" fmla="*/ 3012 w 224"/>
                <a:gd name="T19" fmla="*/ 5205 h 569"/>
                <a:gd name="T20" fmla="*/ 2825 w 224"/>
                <a:gd name="T21" fmla="*/ 4395 h 569"/>
                <a:gd name="T22" fmla="*/ 2693 w 224"/>
                <a:gd name="T23" fmla="*/ 2881 h 569"/>
                <a:gd name="T24" fmla="*/ 2450 w 224"/>
                <a:gd name="T25" fmla="*/ 4581 h 569"/>
                <a:gd name="T26" fmla="*/ 2073 w 224"/>
                <a:gd name="T27" fmla="*/ 8118 h 569"/>
                <a:gd name="T28" fmla="*/ 1124 w 224"/>
                <a:gd name="T29" fmla="*/ 8059 h 569"/>
                <a:gd name="T30" fmla="*/ 723 w 224"/>
                <a:gd name="T31" fmla="*/ 4635 h 569"/>
                <a:gd name="T32" fmla="*/ 474 w 224"/>
                <a:gd name="T33" fmla="*/ 2964 h 569"/>
                <a:gd name="T34" fmla="*/ 360 w 224"/>
                <a:gd name="T35" fmla="*/ 4424 h 569"/>
                <a:gd name="T36" fmla="*/ 173 w 224"/>
                <a:gd name="T37" fmla="*/ 5205 h 569"/>
                <a:gd name="T38" fmla="*/ 12 w 224"/>
                <a:gd name="T39" fmla="*/ 4353 h 569"/>
                <a:gd name="T40" fmla="*/ 100 w 224"/>
                <a:gd name="T41" fmla="*/ 2624 h 569"/>
                <a:gd name="T42" fmla="*/ 331 w 224"/>
                <a:gd name="T43" fmla="*/ 2001 h 569"/>
                <a:gd name="T44" fmla="*/ 1467 w 224"/>
                <a:gd name="T45" fmla="*/ 1770 h 569"/>
                <a:gd name="T46" fmla="*/ 1487 w 224"/>
                <a:gd name="T47" fmla="*/ 144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A4A4A4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19799993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  <a:contourClr>
                <a:srgbClr val="A4A4A4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4600" name="Freeform 26">
              <a:extLst>
                <a:ext uri="{FF2B5EF4-FFF2-40B4-BE49-F238E27FC236}">
                  <a16:creationId xmlns:a16="http://schemas.microsoft.com/office/drawing/2014/main" id="{34EC138B-51DE-4363-9577-E0E2185347B6}"/>
                </a:ext>
              </a:extLst>
            </p:cNvPr>
            <p:cNvSpPr>
              <a:spLocks/>
            </p:cNvSpPr>
            <p:nvPr/>
          </p:nvSpPr>
          <p:spPr bwMode="gray">
            <a:xfrm flipH="1">
              <a:off x="313" y="2837"/>
              <a:ext cx="433" cy="1097"/>
            </a:xfrm>
            <a:custGeom>
              <a:avLst/>
              <a:gdLst>
                <a:gd name="T0" fmla="*/ 744 w 224"/>
                <a:gd name="T1" fmla="*/ 725 h 569"/>
                <a:gd name="T2" fmla="*/ 534 w 224"/>
                <a:gd name="T3" fmla="*/ 357 h 569"/>
                <a:gd name="T4" fmla="*/ 874 w 224"/>
                <a:gd name="T5" fmla="*/ 8 h 569"/>
                <a:gd name="T6" fmla="*/ 1237 w 224"/>
                <a:gd name="T7" fmla="*/ 372 h 569"/>
                <a:gd name="T8" fmla="*/ 976 w 224"/>
                <a:gd name="T9" fmla="*/ 725 h 569"/>
                <a:gd name="T10" fmla="*/ 968 w 224"/>
                <a:gd name="T11" fmla="*/ 889 h 569"/>
                <a:gd name="T12" fmla="*/ 1510 w 224"/>
                <a:gd name="T13" fmla="*/ 1041 h 569"/>
                <a:gd name="T14" fmla="*/ 1595 w 224"/>
                <a:gd name="T15" fmla="*/ 1461 h 569"/>
                <a:gd name="T16" fmla="*/ 1573 w 224"/>
                <a:gd name="T17" fmla="*/ 2300 h 569"/>
                <a:gd name="T18" fmla="*/ 1510 w 224"/>
                <a:gd name="T19" fmla="*/ 2616 h 569"/>
                <a:gd name="T20" fmla="*/ 1417 w 224"/>
                <a:gd name="T21" fmla="*/ 2207 h 569"/>
                <a:gd name="T22" fmla="*/ 1349 w 224"/>
                <a:gd name="T23" fmla="*/ 1446 h 569"/>
                <a:gd name="T24" fmla="*/ 1229 w 224"/>
                <a:gd name="T25" fmla="*/ 2300 h 569"/>
                <a:gd name="T26" fmla="*/ 1038 w 224"/>
                <a:gd name="T27" fmla="*/ 4078 h 569"/>
                <a:gd name="T28" fmla="*/ 564 w 224"/>
                <a:gd name="T29" fmla="*/ 4049 h 569"/>
                <a:gd name="T30" fmla="*/ 363 w 224"/>
                <a:gd name="T31" fmla="*/ 2331 h 569"/>
                <a:gd name="T32" fmla="*/ 240 w 224"/>
                <a:gd name="T33" fmla="*/ 1490 h 569"/>
                <a:gd name="T34" fmla="*/ 180 w 224"/>
                <a:gd name="T35" fmla="*/ 2223 h 569"/>
                <a:gd name="T36" fmla="*/ 85 w 224"/>
                <a:gd name="T37" fmla="*/ 2616 h 569"/>
                <a:gd name="T38" fmla="*/ 8 w 224"/>
                <a:gd name="T39" fmla="*/ 2186 h 569"/>
                <a:gd name="T40" fmla="*/ 52 w 224"/>
                <a:gd name="T41" fmla="*/ 1319 h 569"/>
                <a:gd name="T42" fmla="*/ 164 w 224"/>
                <a:gd name="T43" fmla="*/ 1004 h 569"/>
                <a:gd name="T44" fmla="*/ 736 w 224"/>
                <a:gd name="T45" fmla="*/ 889 h 569"/>
                <a:gd name="T46" fmla="*/ 744 w 224"/>
                <a:gd name="T47" fmla="*/ 725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9C9C9C"/>
                </a:gs>
                <a:gs pos="100000">
                  <a:srgbClr val="EAEAEA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TopLeft">
                <a:rot lat="0" lon="20099993" rev="0"/>
              </a:camera>
              <a:lightRig rig="legacyFlat3" dir="t"/>
            </a:scene3d>
            <a:sp3d extrusionH="36500" prstMaterial="legacyPlastic">
              <a:bevelT w="13500" h="13500" prst="angle"/>
              <a:bevelB w="13500" h="13500" prst="angle"/>
              <a:extrusionClr>
                <a:srgbClr val="5F5F5F"/>
              </a:extrusionClr>
              <a:contourClr>
                <a:srgbClr val="9C9C9C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grpSp>
        <p:nvGrpSpPr>
          <p:cNvPr id="24591" name="Group 27">
            <a:extLst>
              <a:ext uri="{FF2B5EF4-FFF2-40B4-BE49-F238E27FC236}">
                <a16:creationId xmlns:a16="http://schemas.microsoft.com/office/drawing/2014/main" id="{403BBD03-64D6-451C-A2FE-88E208BB0F39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2185988"/>
            <a:ext cx="4306887" cy="914400"/>
            <a:chOff x="2728" y="983"/>
            <a:chExt cx="2552" cy="576"/>
          </a:xfrm>
        </p:grpSpPr>
        <p:sp>
          <p:nvSpPr>
            <p:cNvPr id="24595" name="Rectangle 28">
              <a:extLst>
                <a:ext uri="{FF2B5EF4-FFF2-40B4-BE49-F238E27FC236}">
                  <a16:creationId xmlns:a16="http://schemas.microsoft.com/office/drawing/2014/main" id="{08B901A0-3A01-4B96-B26D-A63D6B1ED6D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96" name="Rectangle 29">
              <a:extLst>
                <a:ext uri="{FF2B5EF4-FFF2-40B4-BE49-F238E27FC236}">
                  <a16:creationId xmlns:a16="http://schemas.microsoft.com/office/drawing/2014/main" id="{F2D9B7B7-74BA-4C6F-9C32-1E7296F814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217C04A6-33DB-497A-8DC5-721B3D94F8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" y="1239"/>
              <a:ext cx="2533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24592" name="Text Box 31">
            <a:extLst>
              <a:ext uri="{FF2B5EF4-FFF2-40B4-BE49-F238E27FC236}">
                <a16:creationId xmlns:a16="http://schemas.microsoft.com/office/drawing/2014/main" id="{8B4C7549-C9EB-4BC3-9F32-9086CD8949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47775" y="2708275"/>
            <a:ext cx="3497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</a:rPr>
              <a:t> Description of the Sub contents</a:t>
            </a:r>
          </a:p>
        </p:txBody>
      </p:sp>
      <p:sp>
        <p:nvSpPr>
          <p:cNvPr id="24593" name="Text Box 32">
            <a:extLst>
              <a:ext uri="{FF2B5EF4-FFF2-40B4-BE49-F238E27FC236}">
                <a16:creationId xmlns:a16="http://schemas.microsoft.com/office/drawing/2014/main" id="{E88D5F7D-6AE7-4C64-AB2F-A26B58EAF66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54188" y="215900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FFFF"/>
                </a:solidFill>
              </a:rPr>
              <a:t>Title in here</a:t>
            </a:r>
          </a:p>
        </p:txBody>
      </p:sp>
      <p:sp>
        <p:nvSpPr>
          <p:cNvPr id="54306" name="WordArt 34">
            <a:extLst>
              <a:ext uri="{FF2B5EF4-FFF2-40B4-BE49-F238E27FC236}">
                <a16:creationId xmlns:a16="http://schemas.microsoft.com/office/drawing/2014/main" id="{64EF09C2-4205-4C74-9B4F-EA84C043B3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3">
            <a:extLst>
              <a:ext uri="{FF2B5EF4-FFF2-40B4-BE49-F238E27FC236}">
                <a16:creationId xmlns:a16="http://schemas.microsoft.com/office/drawing/2014/main" id="{6356BB09-97FE-46E3-883F-D274C4EF352F}"/>
              </a:ext>
            </a:extLst>
          </p:cNvPr>
          <p:cNvSpPr>
            <a:spLocks/>
          </p:cNvSpPr>
          <p:nvPr/>
        </p:nvSpPr>
        <p:spPr bwMode="gray">
          <a:xfrm>
            <a:off x="669925" y="3005138"/>
            <a:ext cx="8505825" cy="2476500"/>
          </a:xfrm>
          <a:custGeom>
            <a:avLst/>
            <a:gdLst>
              <a:gd name="T0" fmla="*/ 0 w 5424"/>
              <a:gd name="T1" fmla="*/ 2147483647 h 1488"/>
              <a:gd name="T2" fmla="*/ 0 w 5424"/>
              <a:gd name="T3" fmla="*/ 2147483647 h 1488"/>
              <a:gd name="T4" fmla="*/ 2147483647 w 5424"/>
              <a:gd name="T5" fmla="*/ 2147483647 h 1488"/>
              <a:gd name="T6" fmla="*/ 2147483647 w 5424"/>
              <a:gd name="T7" fmla="*/ 2147483647 h 1488"/>
              <a:gd name="T8" fmla="*/ 2147483647 w 5424"/>
              <a:gd name="T9" fmla="*/ 2147483647 h 1488"/>
              <a:gd name="T10" fmla="*/ 2147483647 w 5424"/>
              <a:gd name="T11" fmla="*/ 2147483647 h 1488"/>
              <a:gd name="T12" fmla="*/ 2147483647 w 5424"/>
              <a:gd name="T13" fmla="*/ 2147483647 h 1488"/>
              <a:gd name="T14" fmla="*/ 2147483647 w 5424"/>
              <a:gd name="T15" fmla="*/ 2147483647 h 1488"/>
              <a:gd name="T16" fmla="*/ 2147483647 w 5424"/>
              <a:gd name="T17" fmla="*/ 2147483647 h 1488"/>
              <a:gd name="T18" fmla="*/ 2147483647 w 5424"/>
              <a:gd name="T19" fmla="*/ 0 h 1488"/>
              <a:gd name="T20" fmla="*/ 2147483647 w 5424"/>
              <a:gd name="T21" fmla="*/ 0 h 1488"/>
              <a:gd name="T22" fmla="*/ 2147483647 w 5424"/>
              <a:gd name="T23" fmla="*/ 2147483647 h 1488"/>
              <a:gd name="T24" fmla="*/ 2147483647 w 5424"/>
              <a:gd name="T25" fmla="*/ 2147483647 h 1488"/>
              <a:gd name="T26" fmla="*/ 2147483647 w 5424"/>
              <a:gd name="T27" fmla="*/ 2147483647 h 1488"/>
              <a:gd name="T28" fmla="*/ 2147483647 w 5424"/>
              <a:gd name="T29" fmla="*/ 2147483647 h 1488"/>
              <a:gd name="T30" fmla="*/ 2147483647 w 5424"/>
              <a:gd name="T31" fmla="*/ 2147483647 h 1488"/>
              <a:gd name="T32" fmla="*/ 0 w 5424"/>
              <a:gd name="T33" fmla="*/ 2147483647 h 14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24"/>
              <a:gd name="T52" fmla="*/ 0 h 1488"/>
              <a:gd name="T53" fmla="*/ 5424 w 5424"/>
              <a:gd name="T54" fmla="*/ 1488 h 14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E5EFB3CC-8F9E-4066-ACEE-CB9843BA90EA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4208463"/>
            <a:ext cx="1204912" cy="1044575"/>
            <a:chOff x="482" y="1851"/>
            <a:chExt cx="860" cy="796"/>
          </a:xfrm>
        </p:grpSpPr>
        <p:sp>
          <p:nvSpPr>
            <p:cNvPr id="25649" name="Freeform 5">
              <a:extLst>
                <a:ext uri="{FF2B5EF4-FFF2-40B4-BE49-F238E27FC236}">
                  <a16:creationId xmlns:a16="http://schemas.microsoft.com/office/drawing/2014/main" id="{59324156-C167-4CBE-9D0A-9A52A3EB3111}"/>
                </a:ext>
              </a:extLst>
            </p:cNvPr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0" name="Freeform 6">
              <a:extLst>
                <a:ext uri="{FF2B5EF4-FFF2-40B4-BE49-F238E27FC236}">
                  <a16:creationId xmlns:a16="http://schemas.microsoft.com/office/drawing/2014/main" id="{26443A1C-0C9D-4AE0-AB57-B5B5B70F6A6A}"/>
                </a:ext>
              </a:extLst>
            </p:cNvPr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7"/>
                <a:gd name="T19" fmla="*/ 0 h 170"/>
                <a:gd name="T20" fmla="*/ 367 w 367"/>
                <a:gd name="T21" fmla="*/ 170 h 1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1" name="Freeform 7">
              <a:extLst>
                <a:ext uri="{FF2B5EF4-FFF2-40B4-BE49-F238E27FC236}">
                  <a16:creationId xmlns:a16="http://schemas.microsoft.com/office/drawing/2014/main" id="{9740DA76-C0EB-4047-AF02-41CBE8F33978}"/>
                </a:ext>
              </a:extLst>
            </p:cNvPr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143"/>
                <a:gd name="T17" fmla="*/ 307 w 307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81818"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2" name="Freeform 8">
              <a:extLst>
                <a:ext uri="{FF2B5EF4-FFF2-40B4-BE49-F238E27FC236}">
                  <a16:creationId xmlns:a16="http://schemas.microsoft.com/office/drawing/2014/main" id="{5C144506-B618-4C8E-B8CC-CA03C67132D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6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5653" name="Freeform 9">
              <a:extLst>
                <a:ext uri="{FF2B5EF4-FFF2-40B4-BE49-F238E27FC236}">
                  <a16:creationId xmlns:a16="http://schemas.microsoft.com/office/drawing/2014/main" id="{7E4AB665-B355-41B9-A8BA-AC4FAAA1E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206 w 224"/>
                <a:gd name="T1" fmla="*/ 201 h 569"/>
                <a:gd name="T2" fmla="*/ 147 w 224"/>
                <a:gd name="T3" fmla="*/ 99 h 569"/>
                <a:gd name="T4" fmla="*/ 240 w 224"/>
                <a:gd name="T5" fmla="*/ 1 h 569"/>
                <a:gd name="T6" fmla="*/ 341 w 224"/>
                <a:gd name="T7" fmla="*/ 103 h 569"/>
                <a:gd name="T8" fmla="*/ 269 w 224"/>
                <a:gd name="T9" fmla="*/ 201 h 569"/>
                <a:gd name="T10" fmla="*/ 268 w 224"/>
                <a:gd name="T11" fmla="*/ 247 h 569"/>
                <a:gd name="T12" fmla="*/ 417 w 224"/>
                <a:gd name="T13" fmla="*/ 288 h 569"/>
                <a:gd name="T14" fmla="*/ 441 w 224"/>
                <a:gd name="T15" fmla="*/ 406 h 569"/>
                <a:gd name="T16" fmla="*/ 434 w 224"/>
                <a:gd name="T17" fmla="*/ 639 h 569"/>
                <a:gd name="T18" fmla="*/ 417 w 224"/>
                <a:gd name="T19" fmla="*/ 727 h 569"/>
                <a:gd name="T20" fmla="*/ 392 w 224"/>
                <a:gd name="T21" fmla="*/ 614 h 569"/>
                <a:gd name="T22" fmla="*/ 373 w 224"/>
                <a:gd name="T23" fmla="*/ 403 h 569"/>
                <a:gd name="T24" fmla="*/ 339 w 224"/>
                <a:gd name="T25" fmla="*/ 639 h 569"/>
                <a:gd name="T26" fmla="*/ 287 w 224"/>
                <a:gd name="T27" fmla="*/ 1134 h 569"/>
                <a:gd name="T28" fmla="*/ 155 w 224"/>
                <a:gd name="T29" fmla="*/ 1126 h 569"/>
                <a:gd name="T30" fmla="*/ 99 w 224"/>
                <a:gd name="T31" fmla="*/ 648 h 569"/>
                <a:gd name="T32" fmla="*/ 67 w 224"/>
                <a:gd name="T33" fmla="*/ 415 h 569"/>
                <a:gd name="T34" fmla="*/ 49 w 224"/>
                <a:gd name="T35" fmla="*/ 618 h 569"/>
                <a:gd name="T36" fmla="*/ 24 w 224"/>
                <a:gd name="T37" fmla="*/ 727 h 569"/>
                <a:gd name="T38" fmla="*/ 1 w 224"/>
                <a:gd name="T39" fmla="*/ 608 h 569"/>
                <a:gd name="T40" fmla="*/ 14 w 224"/>
                <a:gd name="T41" fmla="*/ 367 h 569"/>
                <a:gd name="T42" fmla="*/ 47 w 224"/>
                <a:gd name="T43" fmla="*/ 278 h 569"/>
                <a:gd name="T44" fmla="*/ 203 w 224"/>
                <a:gd name="T45" fmla="*/ 247 h 569"/>
                <a:gd name="T46" fmla="*/ 206 w 224"/>
                <a:gd name="T47" fmla="*/ 2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6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25654" name="Freeform 10">
              <a:extLst>
                <a:ext uri="{FF2B5EF4-FFF2-40B4-BE49-F238E27FC236}">
                  <a16:creationId xmlns:a16="http://schemas.microsoft.com/office/drawing/2014/main" id="{8D0EE23C-603D-4BCA-ADDF-00D76C023471}"/>
                </a:ext>
              </a:extLst>
            </p:cNvPr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569"/>
                <a:gd name="T74" fmla="*/ 224 w 224"/>
                <a:gd name="T75" fmla="*/ 569 h 5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TopRight">
                <a:rot lat="0" lon="899996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  <a:contourClr>
                <a:srgbClr val="FFFFFF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pic>
        <p:nvPicPr>
          <p:cNvPr id="25604" name="Picture 11" descr="161">
            <a:extLst>
              <a:ext uri="{FF2B5EF4-FFF2-40B4-BE49-F238E27FC236}">
                <a16:creationId xmlns:a16="http://schemas.microsoft.com/office/drawing/2014/main" id="{9A786DBF-81CC-44DE-A511-7428F050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2084388"/>
            <a:ext cx="850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 descr="232">
            <a:extLst>
              <a:ext uri="{FF2B5EF4-FFF2-40B4-BE49-F238E27FC236}">
                <a16:creationId xmlns:a16="http://schemas.microsoft.com/office/drawing/2014/main" id="{27D38C38-9D21-4202-9B1A-DB90E5E3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832100"/>
            <a:ext cx="112871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 descr="133">
            <a:extLst>
              <a:ext uri="{FF2B5EF4-FFF2-40B4-BE49-F238E27FC236}">
                <a16:creationId xmlns:a16="http://schemas.microsoft.com/office/drawing/2014/main" id="{308581CF-F172-40FF-8F7E-5034835B2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3359150"/>
            <a:ext cx="1081088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Group 14">
            <a:extLst>
              <a:ext uri="{FF2B5EF4-FFF2-40B4-BE49-F238E27FC236}">
                <a16:creationId xmlns:a16="http://schemas.microsoft.com/office/drawing/2014/main" id="{6248F71D-5D35-4C8E-AD63-CA1B79E7268F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5573713"/>
            <a:ext cx="1922463" cy="314325"/>
            <a:chOff x="406" y="980"/>
            <a:chExt cx="2330" cy="294"/>
          </a:xfrm>
        </p:grpSpPr>
        <p:sp>
          <p:nvSpPr>
            <p:cNvPr id="25642" name="AutoShape 15">
              <a:extLst>
                <a:ext uri="{FF2B5EF4-FFF2-40B4-BE49-F238E27FC236}">
                  <a16:creationId xmlns:a16="http://schemas.microsoft.com/office/drawing/2014/main" id="{804B2684-521B-4A92-9ED5-FD38367BAC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CAAA59"/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7E361956-743F-471D-9114-564B10BB044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9E2846B2-4565-4691-BD0F-5C4405F1F0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18" name="Text Box 18">
            <a:extLst>
              <a:ext uri="{FF2B5EF4-FFF2-40B4-BE49-F238E27FC236}">
                <a16:creationId xmlns:a16="http://schemas.microsoft.com/office/drawing/2014/main" id="{15048C00-3D6A-45B9-9C99-BFA710E1EA21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39775" y="5551488"/>
            <a:ext cx="15652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charset="-122"/>
              </a:rPr>
              <a:t>Title in here</a:t>
            </a: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2EEB7E92-2451-4F6F-8AB8-21125FA7658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66763" y="1703388"/>
            <a:ext cx="44402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/>
              <a:t>Theme Gallery is a design Digital Content and Contents Mall developed by Guild Design Inc.</a:t>
            </a:r>
          </a:p>
        </p:txBody>
      </p:sp>
      <p:sp>
        <p:nvSpPr>
          <p:cNvPr id="25610" name="Rectangle 20">
            <a:extLst>
              <a:ext uri="{FF2B5EF4-FFF2-40B4-BE49-F238E27FC236}">
                <a16:creationId xmlns:a16="http://schemas.microsoft.com/office/drawing/2014/main" id="{5AAD9A0A-3E2B-47EA-9DB1-3C07BC9B8436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69925" y="5922963"/>
            <a:ext cx="1879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/>
              <a:t>Description of the contents</a:t>
            </a:r>
          </a:p>
        </p:txBody>
      </p:sp>
      <p:sp>
        <p:nvSpPr>
          <p:cNvPr id="25611" name="Rectangle 21">
            <a:extLst>
              <a:ext uri="{FF2B5EF4-FFF2-40B4-BE49-F238E27FC236}">
                <a16:creationId xmlns:a16="http://schemas.microsoft.com/office/drawing/2014/main" id="{1A925671-AA70-4256-A52A-7FEECB2E6105}"/>
              </a:ext>
            </a:extLst>
          </p:cNvPr>
          <p:cNvSpPr>
            <a:spLocks noChangeArrowheads="1"/>
          </p:cNvSpPr>
          <p:nvPr/>
        </p:nvSpPr>
        <p:spPr bwMode="black">
          <a:xfrm>
            <a:off x="2925763" y="5221288"/>
            <a:ext cx="1881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/>
              <a:t>Description of the contents</a:t>
            </a:r>
          </a:p>
        </p:txBody>
      </p:sp>
      <p:sp>
        <p:nvSpPr>
          <p:cNvPr id="25612" name="Rectangle 22">
            <a:extLst>
              <a:ext uri="{FF2B5EF4-FFF2-40B4-BE49-F238E27FC236}">
                <a16:creationId xmlns:a16="http://schemas.microsoft.com/office/drawing/2014/main" id="{3189F826-570F-4A8D-8BDD-984F1D9AD54B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054600" y="4394200"/>
            <a:ext cx="1882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/>
              <a:t>Description of the contents</a:t>
            </a:r>
          </a:p>
        </p:txBody>
      </p:sp>
      <p:sp>
        <p:nvSpPr>
          <p:cNvPr id="25613" name="Rectangle 23">
            <a:extLst>
              <a:ext uri="{FF2B5EF4-FFF2-40B4-BE49-F238E27FC236}">
                <a16:creationId xmlns:a16="http://schemas.microsoft.com/office/drawing/2014/main" id="{8847A81D-7684-43A6-A1F8-6CB7E53A311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7292975" y="3567113"/>
            <a:ext cx="1882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/>
              <a:t>Description of the contents</a:t>
            </a:r>
          </a:p>
        </p:txBody>
      </p:sp>
      <p:grpSp>
        <p:nvGrpSpPr>
          <p:cNvPr id="25614" name="Group 24">
            <a:extLst>
              <a:ext uri="{FF2B5EF4-FFF2-40B4-BE49-F238E27FC236}">
                <a16:creationId xmlns:a16="http://schemas.microsoft.com/office/drawing/2014/main" id="{F1F43F68-125D-4444-8196-62E03DCBB47B}"/>
              </a:ext>
            </a:extLst>
          </p:cNvPr>
          <p:cNvGrpSpPr>
            <a:grpSpLocks/>
          </p:cNvGrpSpPr>
          <p:nvPr/>
        </p:nvGrpSpPr>
        <p:grpSpPr bwMode="auto">
          <a:xfrm>
            <a:off x="2859088" y="4775200"/>
            <a:ext cx="1922462" cy="312738"/>
            <a:chOff x="406" y="980"/>
            <a:chExt cx="2330" cy="294"/>
          </a:xfrm>
        </p:grpSpPr>
        <p:sp>
          <p:nvSpPr>
            <p:cNvPr id="25635" name="AutoShape 25">
              <a:extLst>
                <a:ext uri="{FF2B5EF4-FFF2-40B4-BE49-F238E27FC236}">
                  <a16:creationId xmlns:a16="http://schemas.microsoft.com/office/drawing/2014/main" id="{A26AB5FF-3B23-4E9F-9C9B-6C9685CA38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CAAA59"/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AutoShape 26">
              <a:extLst>
                <a:ext uri="{FF2B5EF4-FFF2-40B4-BE49-F238E27FC236}">
                  <a16:creationId xmlns:a16="http://schemas.microsoft.com/office/drawing/2014/main" id="{ECEB4D2E-2600-42D6-BE7F-EBE72F94CC77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7" name="AutoShape 27">
              <a:extLst>
                <a:ext uri="{FF2B5EF4-FFF2-40B4-BE49-F238E27FC236}">
                  <a16:creationId xmlns:a16="http://schemas.microsoft.com/office/drawing/2014/main" id="{760BB9F7-29D3-4384-A484-75B6909166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28" name="Text Box 18">
            <a:extLst>
              <a:ext uri="{FF2B5EF4-FFF2-40B4-BE49-F238E27FC236}">
                <a16:creationId xmlns:a16="http://schemas.microsoft.com/office/drawing/2014/main" id="{FF252617-73B2-4C33-B025-1E00604ACEE6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000375" y="4752975"/>
            <a:ext cx="15732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charset="-122"/>
              </a:rPr>
              <a:t>Title in here</a:t>
            </a:r>
          </a:p>
        </p:txBody>
      </p:sp>
      <p:grpSp>
        <p:nvGrpSpPr>
          <p:cNvPr id="25616" name="Group 29">
            <a:extLst>
              <a:ext uri="{FF2B5EF4-FFF2-40B4-BE49-F238E27FC236}">
                <a16:creationId xmlns:a16="http://schemas.microsoft.com/office/drawing/2014/main" id="{ADB9EA8F-EEF6-4638-BB18-9F23A2BB7FEB}"/>
              </a:ext>
            </a:extLst>
          </p:cNvPr>
          <p:cNvGrpSpPr>
            <a:grpSpLocks/>
          </p:cNvGrpSpPr>
          <p:nvPr/>
        </p:nvGrpSpPr>
        <p:grpSpPr bwMode="auto">
          <a:xfrm>
            <a:off x="5018088" y="3962400"/>
            <a:ext cx="1922462" cy="314325"/>
            <a:chOff x="406" y="980"/>
            <a:chExt cx="2330" cy="294"/>
          </a:xfrm>
        </p:grpSpPr>
        <p:sp>
          <p:nvSpPr>
            <p:cNvPr id="25628" name="AutoShape 30">
              <a:extLst>
                <a:ext uri="{FF2B5EF4-FFF2-40B4-BE49-F238E27FC236}">
                  <a16:creationId xmlns:a16="http://schemas.microsoft.com/office/drawing/2014/main" id="{8FA1598A-CCD4-4715-A7B7-CEF696CB50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CAAA59"/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31">
              <a:extLst>
                <a:ext uri="{FF2B5EF4-FFF2-40B4-BE49-F238E27FC236}">
                  <a16:creationId xmlns:a16="http://schemas.microsoft.com/office/drawing/2014/main" id="{E54D561F-B836-4716-8218-D937DFD3306D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2" name="AutoShape 32">
              <a:extLst>
                <a:ext uri="{FF2B5EF4-FFF2-40B4-BE49-F238E27FC236}">
                  <a16:creationId xmlns:a16="http://schemas.microsoft.com/office/drawing/2014/main" id="{2E056CD7-13BC-4FDA-BA36-2C99C10233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33" name="Text Box 18">
            <a:extLst>
              <a:ext uri="{FF2B5EF4-FFF2-40B4-BE49-F238E27FC236}">
                <a16:creationId xmlns:a16="http://schemas.microsoft.com/office/drawing/2014/main" id="{152CE155-1A75-4857-B115-9D735B2FD7DD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130800" y="3940175"/>
            <a:ext cx="1630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charset="-122"/>
              </a:rPr>
              <a:t>Title</a:t>
            </a:r>
            <a:r>
              <a:rPr lang="en-US" altLang="zh-CN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charset="-122"/>
              </a:rPr>
              <a:t> Here</a:t>
            </a:r>
          </a:p>
        </p:txBody>
      </p:sp>
      <p:grpSp>
        <p:nvGrpSpPr>
          <p:cNvPr id="25618" name="Group 34">
            <a:extLst>
              <a:ext uri="{FF2B5EF4-FFF2-40B4-BE49-F238E27FC236}">
                <a16:creationId xmlns:a16="http://schemas.microsoft.com/office/drawing/2014/main" id="{71738E2F-C997-402B-BFD1-AA30D5F07C39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3171825"/>
            <a:ext cx="1922462" cy="314325"/>
            <a:chOff x="406" y="980"/>
            <a:chExt cx="2330" cy="294"/>
          </a:xfrm>
        </p:grpSpPr>
        <p:sp>
          <p:nvSpPr>
            <p:cNvPr id="25621" name="AutoShape 35">
              <a:extLst>
                <a:ext uri="{FF2B5EF4-FFF2-40B4-BE49-F238E27FC236}">
                  <a16:creationId xmlns:a16="http://schemas.microsoft.com/office/drawing/2014/main" id="{AEF6B9F9-760D-4F7D-B87C-E628BBD2E2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68A1C"/>
                </a:gs>
                <a:gs pos="50000">
                  <a:srgbClr val="CAAA59"/>
                </a:gs>
                <a:gs pos="100000">
                  <a:srgbClr val="B68A1C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AutoShape 36">
              <a:extLst>
                <a:ext uri="{FF2B5EF4-FFF2-40B4-BE49-F238E27FC236}">
                  <a16:creationId xmlns:a16="http://schemas.microsoft.com/office/drawing/2014/main" id="{7D679B5E-5B1D-48AE-AF82-B329B5ED9CD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7" name="AutoShape 37">
              <a:extLst>
                <a:ext uri="{FF2B5EF4-FFF2-40B4-BE49-F238E27FC236}">
                  <a16:creationId xmlns:a16="http://schemas.microsoft.com/office/drawing/2014/main" id="{CF2FBD38-8E95-436C-8663-A9C0B21157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38" name="Text Box 18">
            <a:extLst>
              <a:ext uri="{FF2B5EF4-FFF2-40B4-BE49-F238E27FC236}">
                <a16:creationId xmlns:a16="http://schemas.microsoft.com/office/drawing/2014/main" id="{70F552BD-9B73-49D8-B52D-9C9E2412658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366000" y="3149600"/>
            <a:ext cx="1663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宋体" charset="-122"/>
              </a:rPr>
              <a:t>Title in here</a:t>
            </a:r>
          </a:p>
        </p:txBody>
      </p:sp>
      <p:sp>
        <p:nvSpPr>
          <p:cNvPr id="56378" name="WordArt 58">
            <a:extLst>
              <a:ext uri="{FF2B5EF4-FFF2-40B4-BE49-F238E27FC236}">
                <a16:creationId xmlns:a16="http://schemas.microsoft.com/office/drawing/2014/main" id="{FC59DEA6-B9D5-4053-8736-1AC4E43457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3">
            <a:extLst>
              <a:ext uri="{FF2B5EF4-FFF2-40B4-BE49-F238E27FC236}">
                <a16:creationId xmlns:a16="http://schemas.microsoft.com/office/drawing/2014/main" id="{ACFFDE9B-62CE-40A3-9030-11785501D9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8000" y="2174875"/>
            <a:ext cx="3160713" cy="29718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27" name="Oval 4">
            <a:extLst>
              <a:ext uri="{FF2B5EF4-FFF2-40B4-BE49-F238E27FC236}">
                <a16:creationId xmlns:a16="http://schemas.microsoft.com/office/drawing/2014/main" id="{0C5FB216-A111-435D-A2A5-878AA37AC90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2500" y="2174875"/>
            <a:ext cx="3159125" cy="2971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6628" name="Text Box 9">
            <a:extLst>
              <a:ext uri="{FF2B5EF4-FFF2-40B4-BE49-F238E27FC236}">
                <a16:creationId xmlns:a16="http://schemas.microsoft.com/office/drawing/2014/main" id="{3F954A63-DD56-4293-AC1F-7641F9FEE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3197225"/>
            <a:ext cx="1749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/>
              <a:t>Description of the contents</a:t>
            </a:r>
          </a:p>
        </p:txBody>
      </p:sp>
      <p:grpSp>
        <p:nvGrpSpPr>
          <p:cNvPr id="26629" name="Group 15">
            <a:extLst>
              <a:ext uri="{FF2B5EF4-FFF2-40B4-BE49-F238E27FC236}">
                <a16:creationId xmlns:a16="http://schemas.microsoft.com/office/drawing/2014/main" id="{0AE36828-C745-4809-BE68-44D38131A7F3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1785938"/>
            <a:ext cx="1062037" cy="977900"/>
            <a:chOff x="480" y="1200"/>
            <a:chExt cx="1042" cy="1019"/>
          </a:xfrm>
        </p:grpSpPr>
        <p:grpSp>
          <p:nvGrpSpPr>
            <p:cNvPr id="26676" name="Group 16">
              <a:extLst>
                <a:ext uri="{FF2B5EF4-FFF2-40B4-BE49-F238E27FC236}">
                  <a16:creationId xmlns:a16="http://schemas.microsoft.com/office/drawing/2014/main" id="{14E29A04-A386-4473-B030-C4A423014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678" name="Picture 17" descr="circuler_1">
                <a:extLst>
                  <a:ext uri="{FF2B5EF4-FFF2-40B4-BE49-F238E27FC236}">
                    <a16:creationId xmlns:a16="http://schemas.microsoft.com/office/drawing/2014/main" id="{433421DC-A66C-48DE-AED4-6508A49DF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B284DD11-CD21-4FB0-B51B-9EB4709A2A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6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4627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itchFamily="34" charset="0"/>
                  <a:ea typeface="宋体" charset="-122"/>
                </a:endParaRPr>
              </a:p>
            </p:txBody>
          </p:sp>
        </p:grpSp>
        <p:pic>
          <p:nvPicPr>
            <p:cNvPr id="26677" name="Picture 19" descr="Picture2">
              <a:extLst>
                <a:ext uri="{FF2B5EF4-FFF2-40B4-BE49-F238E27FC236}">
                  <a16:creationId xmlns:a16="http://schemas.microsoft.com/office/drawing/2014/main" id="{ED347CF8-36C2-4890-B642-57E09041B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0" name="Text Box 30">
            <a:extLst>
              <a:ext uri="{FF2B5EF4-FFF2-40B4-BE49-F238E27FC236}">
                <a16:creationId xmlns:a16="http://schemas.microsoft.com/office/drawing/2014/main" id="{7EACD2B4-37CE-480D-BF3D-D241888CA70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435100" y="1995488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</a:rPr>
              <a:t>Text in here</a:t>
            </a:r>
          </a:p>
        </p:txBody>
      </p:sp>
      <p:sp>
        <p:nvSpPr>
          <p:cNvPr id="26631" name="Text Box 9">
            <a:extLst>
              <a:ext uri="{FF2B5EF4-FFF2-40B4-BE49-F238E27FC236}">
                <a16:creationId xmlns:a16="http://schemas.microsoft.com/office/drawing/2014/main" id="{E5C0F800-B2A1-4475-A33F-AA974503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75" y="3197225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/>
              <a:t>Description of the contents</a:t>
            </a:r>
          </a:p>
        </p:txBody>
      </p:sp>
      <p:grpSp>
        <p:nvGrpSpPr>
          <p:cNvPr id="26632" name="Group 45">
            <a:extLst>
              <a:ext uri="{FF2B5EF4-FFF2-40B4-BE49-F238E27FC236}">
                <a16:creationId xmlns:a16="http://schemas.microsoft.com/office/drawing/2014/main" id="{88E54EB5-B9D6-42E7-AAEF-9D86E72B0C70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1816100"/>
            <a:ext cx="1063625" cy="977900"/>
            <a:chOff x="480" y="1200"/>
            <a:chExt cx="1042" cy="1019"/>
          </a:xfrm>
        </p:grpSpPr>
        <p:grpSp>
          <p:nvGrpSpPr>
            <p:cNvPr id="26672" name="Group 46">
              <a:extLst>
                <a:ext uri="{FF2B5EF4-FFF2-40B4-BE49-F238E27FC236}">
                  <a16:creationId xmlns:a16="http://schemas.microsoft.com/office/drawing/2014/main" id="{18DDD646-A7DD-482C-9DF6-1038137E3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674" name="Picture 47" descr="circuler_1">
                <a:extLst>
                  <a:ext uri="{FF2B5EF4-FFF2-40B4-BE49-F238E27FC236}">
                    <a16:creationId xmlns:a16="http://schemas.microsoft.com/office/drawing/2014/main" id="{787BDF1F-FF86-4A4E-BC5E-ACFDADC3BD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Oval 48">
                <a:extLst>
                  <a:ext uri="{FF2B5EF4-FFF2-40B4-BE49-F238E27FC236}">
                    <a16:creationId xmlns:a16="http://schemas.microsoft.com/office/drawing/2014/main" id="{FEA60033-C7EE-4F8E-8FCA-715484C3015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itchFamily="34" charset="0"/>
                  <a:ea typeface="宋体" charset="-122"/>
                </a:endParaRPr>
              </a:p>
            </p:txBody>
          </p:sp>
        </p:grpSp>
        <p:pic>
          <p:nvPicPr>
            <p:cNvPr id="26673" name="Picture 49" descr="Picture2">
              <a:extLst>
                <a:ext uri="{FF2B5EF4-FFF2-40B4-BE49-F238E27FC236}">
                  <a16:creationId xmlns:a16="http://schemas.microsoft.com/office/drawing/2014/main" id="{FD759B8F-C2E1-4339-9505-C70A0196D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3" name="Text Box 50">
            <a:extLst>
              <a:ext uri="{FF2B5EF4-FFF2-40B4-BE49-F238E27FC236}">
                <a16:creationId xmlns:a16="http://schemas.microsoft.com/office/drawing/2014/main" id="{7AFD61C0-622B-4957-A2FE-CA1382D87397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231063" y="2025650"/>
            <a:ext cx="112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</a:rPr>
              <a:t>Text in here</a:t>
            </a:r>
          </a:p>
        </p:txBody>
      </p:sp>
      <p:sp>
        <p:nvSpPr>
          <p:cNvPr id="26634" name="Text Box 4">
            <a:extLst>
              <a:ext uri="{FF2B5EF4-FFF2-40B4-BE49-F238E27FC236}">
                <a16:creationId xmlns:a16="http://schemas.microsoft.com/office/drawing/2014/main" id="{B2B149A3-4F43-44DC-9BD5-07CF65C939E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512888" y="5648325"/>
            <a:ext cx="668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/>
              <a:t>Theme Gallery is a design Digital Content and Contents Mall developed by Guild Design Inc.</a:t>
            </a:r>
          </a:p>
        </p:txBody>
      </p:sp>
      <p:grpSp>
        <p:nvGrpSpPr>
          <p:cNvPr id="26635" name="Group 15">
            <a:extLst>
              <a:ext uri="{FF2B5EF4-FFF2-40B4-BE49-F238E27FC236}">
                <a16:creationId xmlns:a16="http://schemas.microsoft.com/office/drawing/2014/main" id="{336EBA6C-37F5-40FF-BCA8-BE1D860FC87E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4538663"/>
            <a:ext cx="1062037" cy="977900"/>
            <a:chOff x="480" y="1200"/>
            <a:chExt cx="1042" cy="1019"/>
          </a:xfrm>
        </p:grpSpPr>
        <p:grpSp>
          <p:nvGrpSpPr>
            <p:cNvPr id="26668" name="Group 16">
              <a:extLst>
                <a:ext uri="{FF2B5EF4-FFF2-40B4-BE49-F238E27FC236}">
                  <a16:creationId xmlns:a16="http://schemas.microsoft.com/office/drawing/2014/main" id="{76ED9140-2176-4ECC-BF15-06F8CF199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670" name="Picture 17" descr="circuler_1">
                <a:extLst>
                  <a:ext uri="{FF2B5EF4-FFF2-40B4-BE49-F238E27FC236}">
                    <a16:creationId xmlns:a16="http://schemas.microsoft.com/office/drawing/2014/main" id="{A6D2A393-F0BF-424A-9B7D-B6899BEDE3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BE861299-1228-41C1-98B7-368B36FC69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6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itchFamily="34" charset="0"/>
                  <a:ea typeface="宋体" charset="-122"/>
                </a:endParaRPr>
              </a:p>
            </p:txBody>
          </p:sp>
        </p:grpSp>
        <p:pic>
          <p:nvPicPr>
            <p:cNvPr id="26669" name="Picture 19" descr="Picture2">
              <a:extLst>
                <a:ext uri="{FF2B5EF4-FFF2-40B4-BE49-F238E27FC236}">
                  <a16:creationId xmlns:a16="http://schemas.microsoft.com/office/drawing/2014/main" id="{C1C9311E-4593-4661-A904-D8BF0493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6" name="Text Box 30">
            <a:extLst>
              <a:ext uri="{FF2B5EF4-FFF2-40B4-BE49-F238E27FC236}">
                <a16:creationId xmlns:a16="http://schemas.microsoft.com/office/drawing/2014/main" id="{40357030-8082-41F1-BFEB-F7B1316DC825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1435100" y="4748213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</a:rPr>
              <a:t>Text in here</a:t>
            </a:r>
          </a:p>
        </p:txBody>
      </p:sp>
      <p:grpSp>
        <p:nvGrpSpPr>
          <p:cNvPr id="26637" name="Group 15">
            <a:extLst>
              <a:ext uri="{FF2B5EF4-FFF2-40B4-BE49-F238E27FC236}">
                <a16:creationId xmlns:a16="http://schemas.microsoft.com/office/drawing/2014/main" id="{C98CBCB6-CD0F-4813-BAE2-9E8CC6E65BC6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3243263"/>
            <a:ext cx="1062037" cy="977900"/>
            <a:chOff x="480" y="1200"/>
            <a:chExt cx="1042" cy="1019"/>
          </a:xfrm>
        </p:grpSpPr>
        <p:grpSp>
          <p:nvGrpSpPr>
            <p:cNvPr id="26664" name="Group 16">
              <a:extLst>
                <a:ext uri="{FF2B5EF4-FFF2-40B4-BE49-F238E27FC236}">
                  <a16:creationId xmlns:a16="http://schemas.microsoft.com/office/drawing/2014/main" id="{13DC3F4F-436F-4177-8294-4E7519EE3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666" name="Picture 17" descr="circuler_1">
                <a:extLst>
                  <a:ext uri="{FF2B5EF4-FFF2-40B4-BE49-F238E27FC236}">
                    <a16:creationId xmlns:a16="http://schemas.microsoft.com/office/drawing/2014/main" id="{F1A315FD-1C1C-4837-93A2-93D68EEFCC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18">
                <a:extLst>
                  <a:ext uri="{FF2B5EF4-FFF2-40B4-BE49-F238E27FC236}">
                    <a16:creationId xmlns:a16="http://schemas.microsoft.com/office/drawing/2014/main" id="{76FD486A-AEAC-4697-946C-76A62802546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6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5607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itchFamily="34" charset="0"/>
                  <a:ea typeface="宋体" charset="-122"/>
                </a:endParaRPr>
              </a:p>
            </p:txBody>
          </p:sp>
        </p:grpSp>
        <p:pic>
          <p:nvPicPr>
            <p:cNvPr id="26665" name="Picture 19" descr="Picture2">
              <a:extLst>
                <a:ext uri="{FF2B5EF4-FFF2-40B4-BE49-F238E27FC236}">
                  <a16:creationId xmlns:a16="http://schemas.microsoft.com/office/drawing/2014/main" id="{450F9922-8CED-4526-A765-C42180953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8" name="Text Box 30">
            <a:extLst>
              <a:ext uri="{FF2B5EF4-FFF2-40B4-BE49-F238E27FC236}">
                <a16:creationId xmlns:a16="http://schemas.microsoft.com/office/drawing/2014/main" id="{EABE2C17-92CC-49A7-B5B5-EB86EC27072F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473075" y="3452813"/>
            <a:ext cx="995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</a:rPr>
              <a:t>Text in here</a:t>
            </a:r>
          </a:p>
        </p:txBody>
      </p:sp>
      <p:grpSp>
        <p:nvGrpSpPr>
          <p:cNvPr id="26639" name="Group 45">
            <a:extLst>
              <a:ext uri="{FF2B5EF4-FFF2-40B4-BE49-F238E27FC236}">
                <a16:creationId xmlns:a16="http://schemas.microsoft.com/office/drawing/2014/main" id="{3F092854-A202-4375-AE77-C328B4EB85EE}"/>
              </a:ext>
            </a:extLst>
          </p:cNvPr>
          <p:cNvGrpSpPr>
            <a:grpSpLocks/>
          </p:cNvGrpSpPr>
          <p:nvPr/>
        </p:nvGrpSpPr>
        <p:grpSpPr bwMode="auto">
          <a:xfrm>
            <a:off x="7265988" y="4425950"/>
            <a:ext cx="1063625" cy="977900"/>
            <a:chOff x="480" y="1200"/>
            <a:chExt cx="1042" cy="1019"/>
          </a:xfrm>
        </p:grpSpPr>
        <p:grpSp>
          <p:nvGrpSpPr>
            <p:cNvPr id="26660" name="Group 46">
              <a:extLst>
                <a:ext uri="{FF2B5EF4-FFF2-40B4-BE49-F238E27FC236}">
                  <a16:creationId xmlns:a16="http://schemas.microsoft.com/office/drawing/2014/main" id="{6D7D8308-B67C-4C6D-A670-052E6F3E9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662" name="Picture 47" descr="circuler_1">
                <a:extLst>
                  <a:ext uri="{FF2B5EF4-FFF2-40B4-BE49-F238E27FC236}">
                    <a16:creationId xmlns:a16="http://schemas.microsoft.com/office/drawing/2014/main" id="{0EF5BCA2-D04A-4F30-915C-702AF60F57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Oval 48">
                <a:extLst>
                  <a:ext uri="{FF2B5EF4-FFF2-40B4-BE49-F238E27FC236}">
                    <a16:creationId xmlns:a16="http://schemas.microsoft.com/office/drawing/2014/main" id="{E61C063C-7769-4743-A49B-9C5E6011F5C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itchFamily="34" charset="0"/>
                  <a:ea typeface="宋体" charset="-122"/>
                </a:endParaRPr>
              </a:p>
            </p:txBody>
          </p:sp>
        </p:grpSp>
        <p:pic>
          <p:nvPicPr>
            <p:cNvPr id="26661" name="Picture 49" descr="Picture2">
              <a:extLst>
                <a:ext uri="{FF2B5EF4-FFF2-40B4-BE49-F238E27FC236}">
                  <a16:creationId xmlns:a16="http://schemas.microsoft.com/office/drawing/2014/main" id="{5DC9A737-68BE-49B6-8CD7-BE52C0BC3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0" name="Text Box 50">
            <a:extLst>
              <a:ext uri="{FF2B5EF4-FFF2-40B4-BE49-F238E27FC236}">
                <a16:creationId xmlns:a16="http://schemas.microsoft.com/office/drawing/2014/main" id="{62F389A1-73DA-4EE9-95BA-C33B59DAE95A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231063" y="4635500"/>
            <a:ext cx="112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</a:rPr>
              <a:t>Text in here</a:t>
            </a:r>
          </a:p>
        </p:txBody>
      </p:sp>
      <p:grpSp>
        <p:nvGrpSpPr>
          <p:cNvPr id="26641" name="Group 45">
            <a:extLst>
              <a:ext uri="{FF2B5EF4-FFF2-40B4-BE49-F238E27FC236}">
                <a16:creationId xmlns:a16="http://schemas.microsoft.com/office/drawing/2014/main" id="{7E9C55B2-D4DD-4073-B5BF-88B5A98F309B}"/>
              </a:ext>
            </a:extLst>
          </p:cNvPr>
          <p:cNvGrpSpPr>
            <a:grpSpLocks/>
          </p:cNvGrpSpPr>
          <p:nvPr/>
        </p:nvGrpSpPr>
        <p:grpSpPr bwMode="auto">
          <a:xfrm>
            <a:off x="8167688" y="3187700"/>
            <a:ext cx="1063625" cy="977900"/>
            <a:chOff x="480" y="1200"/>
            <a:chExt cx="1042" cy="1019"/>
          </a:xfrm>
        </p:grpSpPr>
        <p:grpSp>
          <p:nvGrpSpPr>
            <p:cNvPr id="26656" name="Group 46">
              <a:extLst>
                <a:ext uri="{FF2B5EF4-FFF2-40B4-BE49-F238E27FC236}">
                  <a16:creationId xmlns:a16="http://schemas.microsoft.com/office/drawing/2014/main" id="{2B0697CA-FEE3-45A8-B632-C95F544EB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6658" name="Picture 47" descr="circuler_1">
                <a:extLst>
                  <a:ext uri="{FF2B5EF4-FFF2-40B4-BE49-F238E27FC236}">
                    <a16:creationId xmlns:a16="http://schemas.microsoft.com/office/drawing/2014/main" id="{4167C8BE-AC25-41A0-9A88-2B408E567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Oval 48">
                <a:extLst>
                  <a:ext uri="{FF2B5EF4-FFF2-40B4-BE49-F238E27FC236}">
                    <a16:creationId xmlns:a16="http://schemas.microsoft.com/office/drawing/2014/main" id="{DCB78C84-C2B6-4488-B83D-B9A1C9DF38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4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zh-CN">
                  <a:latin typeface="Calibri" pitchFamily="34" charset="0"/>
                  <a:ea typeface="宋体" charset="-122"/>
                </a:endParaRPr>
              </a:p>
            </p:txBody>
          </p:sp>
        </p:grpSp>
        <p:pic>
          <p:nvPicPr>
            <p:cNvPr id="26657" name="Picture 49" descr="Picture2">
              <a:extLst>
                <a:ext uri="{FF2B5EF4-FFF2-40B4-BE49-F238E27FC236}">
                  <a16:creationId xmlns:a16="http://schemas.microsoft.com/office/drawing/2014/main" id="{578B6A49-4971-461C-90FB-752F7D39D2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2" name="Text Box 50">
            <a:extLst>
              <a:ext uri="{FF2B5EF4-FFF2-40B4-BE49-F238E27FC236}">
                <a16:creationId xmlns:a16="http://schemas.microsoft.com/office/drawing/2014/main" id="{36347DB6-FE5B-4BF6-9BF6-C23C10CAC284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8131175" y="3397250"/>
            <a:ext cx="11287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rgbClr val="F8F8F8"/>
                </a:solidFill>
              </a:rPr>
              <a:t>Text in here</a:t>
            </a:r>
          </a:p>
        </p:txBody>
      </p:sp>
      <p:sp>
        <p:nvSpPr>
          <p:cNvPr id="44" name="AutoShape 44">
            <a:extLst>
              <a:ext uri="{FF2B5EF4-FFF2-40B4-BE49-F238E27FC236}">
                <a16:creationId xmlns:a16="http://schemas.microsoft.com/office/drawing/2014/main" id="{062D582E-0312-4DC9-9C0F-AFE0562E68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11625" y="2251075"/>
            <a:ext cx="1458913" cy="1162050"/>
          </a:xfrm>
          <a:custGeom>
            <a:avLst/>
            <a:gdLst>
              <a:gd name="G0" fmla="+- -1698628 0 0"/>
              <a:gd name="G1" fmla="+- -11512247 0 0"/>
              <a:gd name="G2" fmla="+- -1698628 0 -11512247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512247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12247"/>
              <a:gd name="G36" fmla="sin G34 -11512247"/>
              <a:gd name="G37" fmla="+/ -11512247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777 w 21600"/>
              <a:gd name="T5" fmla="*/ 190 h 21600"/>
              <a:gd name="T6" fmla="*/ 1362 w 21600"/>
              <a:gd name="T7" fmla="*/ 10084 h 21600"/>
              <a:gd name="T8" fmla="*/ 9277 w 21600"/>
              <a:gd name="T9" fmla="*/ 281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548" y="2669"/>
                  <a:pt x="3014" y="5945"/>
                  <a:pt x="2693" y="10185"/>
                </a:cubicBezTo>
                <a:lnTo>
                  <a:pt x="30" y="9983"/>
                </a:lnTo>
                <a:cubicBezTo>
                  <a:pt x="458" y="4351"/>
                  <a:pt x="5152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grpSp>
        <p:nvGrpSpPr>
          <p:cNvPr id="26644" name="Group 45">
            <a:extLst>
              <a:ext uri="{FF2B5EF4-FFF2-40B4-BE49-F238E27FC236}">
                <a16:creationId xmlns:a16="http://schemas.microsoft.com/office/drawing/2014/main" id="{B20DDDD2-3CBF-4872-8932-4E9891D9E67B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2957513"/>
            <a:ext cx="1782762" cy="1403350"/>
            <a:chOff x="480" y="336"/>
            <a:chExt cx="1486" cy="884"/>
          </a:xfrm>
        </p:grpSpPr>
        <p:sp>
          <p:nvSpPr>
            <p:cNvPr id="46" name="AutoShape 46">
              <a:extLst>
                <a:ext uri="{FF2B5EF4-FFF2-40B4-BE49-F238E27FC236}">
                  <a16:creationId xmlns:a16="http://schemas.microsoft.com/office/drawing/2014/main" id="{92F54C9B-7A36-4F43-9018-5429A4D8C6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folHlink">
                    <a:gamma/>
                    <a:tint val="41176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47" name="AutoShape 47">
              <a:extLst>
                <a:ext uri="{FF2B5EF4-FFF2-40B4-BE49-F238E27FC236}">
                  <a16:creationId xmlns:a16="http://schemas.microsoft.com/office/drawing/2014/main" id="{37043C5F-9A16-4D31-B4BE-D8798CAC74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folHlink">
                    <a:gamma/>
                    <a:shade val="69804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26645" name="Group 48">
            <a:extLst>
              <a:ext uri="{FF2B5EF4-FFF2-40B4-BE49-F238E27FC236}">
                <a16:creationId xmlns:a16="http://schemas.microsoft.com/office/drawing/2014/main" id="{725BB34C-93F5-4575-B145-42DA6AE25BB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59113" y="2974975"/>
            <a:ext cx="1781175" cy="1403350"/>
            <a:chOff x="480" y="336"/>
            <a:chExt cx="1486" cy="884"/>
          </a:xfrm>
        </p:grpSpPr>
        <p:sp>
          <p:nvSpPr>
            <p:cNvPr id="49" name="AutoShape 49">
              <a:extLst>
                <a:ext uri="{FF2B5EF4-FFF2-40B4-BE49-F238E27FC236}">
                  <a16:creationId xmlns:a16="http://schemas.microsoft.com/office/drawing/2014/main" id="{4A0D1004-645D-4C7B-A211-18F3999411E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336"/>
              <a:ext cx="1486" cy="884"/>
            </a:xfrm>
            <a:prstGeom prst="homePlate">
              <a:avLst>
                <a:gd name="adj" fmla="val 42025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2700000" scaled="1"/>
            </a:gradFill>
            <a:ln w="254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50" name="AutoShape 50">
              <a:extLst>
                <a:ext uri="{FF2B5EF4-FFF2-40B4-BE49-F238E27FC236}">
                  <a16:creationId xmlns:a16="http://schemas.microsoft.com/office/drawing/2014/main" id="{44D22525-80D1-416E-BD5F-AAB6C90F3C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9" y="371"/>
              <a:ext cx="1375" cy="811"/>
            </a:xfrm>
            <a:prstGeom prst="homePlate">
              <a:avLst>
                <a:gd name="adj" fmla="val 4238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rgbClr val="F8F8F8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26646" name="Text Box 8">
            <a:extLst>
              <a:ext uri="{FF2B5EF4-FFF2-40B4-BE49-F238E27FC236}">
                <a16:creationId xmlns:a16="http://schemas.microsoft.com/office/drawing/2014/main" id="{E14436A2-D666-4F85-BA92-DD1D3724F149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3340100" y="3252788"/>
            <a:ext cx="1362075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</a:p>
        </p:txBody>
      </p:sp>
      <p:sp>
        <p:nvSpPr>
          <p:cNvPr id="26647" name="Text Box 8">
            <a:extLst>
              <a:ext uri="{FF2B5EF4-FFF2-40B4-BE49-F238E27FC236}">
                <a16:creationId xmlns:a16="http://schemas.microsoft.com/office/drawing/2014/main" id="{CCBF05D1-D362-4B61-8D57-06CF2F59D79C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5026025" y="3252788"/>
            <a:ext cx="1362075" cy="822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8F8F8"/>
                </a:solidFill>
                <a:latin typeface="Calibri" panose="020F0502020204030204" pitchFamily="34" charset="0"/>
              </a:rPr>
              <a:t>Title in here</a:t>
            </a:r>
          </a:p>
        </p:txBody>
      </p:sp>
      <p:sp>
        <p:nvSpPr>
          <p:cNvPr id="26648" name="Text Box 30">
            <a:extLst>
              <a:ext uri="{FF2B5EF4-FFF2-40B4-BE49-F238E27FC236}">
                <a16:creationId xmlns:a16="http://schemas.microsoft.com/office/drawing/2014/main" id="{D98F569E-BCD3-48E6-9047-77C8C9582093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68738" y="1870075"/>
            <a:ext cx="1944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Text in here</a:t>
            </a:r>
          </a:p>
        </p:txBody>
      </p:sp>
      <p:sp>
        <p:nvSpPr>
          <p:cNvPr id="26649" name="Text Box 30">
            <a:extLst>
              <a:ext uri="{FF2B5EF4-FFF2-40B4-BE49-F238E27FC236}">
                <a16:creationId xmlns:a16="http://schemas.microsoft.com/office/drawing/2014/main" id="{3B3EF77E-2B81-412D-8980-2792D4B2F2F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3868738" y="5100638"/>
            <a:ext cx="1944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/>
              <a:t>Text in here</a:t>
            </a:r>
          </a:p>
        </p:txBody>
      </p:sp>
      <p:sp>
        <p:nvSpPr>
          <p:cNvPr id="55" name="AutoShape 55">
            <a:extLst>
              <a:ext uri="{FF2B5EF4-FFF2-40B4-BE49-F238E27FC236}">
                <a16:creationId xmlns:a16="http://schemas.microsoft.com/office/drawing/2014/main" id="{1A2AC73D-DEBB-48BC-84D8-3734CF9C2C1E}"/>
              </a:ext>
            </a:extLst>
          </p:cNvPr>
          <p:cNvSpPr>
            <a:spLocks noChangeArrowheads="1"/>
          </p:cNvSpPr>
          <p:nvPr/>
        </p:nvSpPr>
        <p:spPr bwMode="gray">
          <a:xfrm flipH="1" flipV="1">
            <a:off x="4111625" y="3908425"/>
            <a:ext cx="1458913" cy="1162050"/>
          </a:xfrm>
          <a:custGeom>
            <a:avLst/>
            <a:gdLst>
              <a:gd name="G0" fmla="+- -1698628 0 0"/>
              <a:gd name="G1" fmla="+- -11236449 0 0"/>
              <a:gd name="G2" fmla="+- -1698628 0 -11236449"/>
              <a:gd name="G3" fmla="+- 10800 0 0"/>
              <a:gd name="G4" fmla="+- 0 0 -1698628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130 0 0"/>
              <a:gd name="G9" fmla="+- 0 0 -11236449"/>
              <a:gd name="G10" fmla="+- 8130 0 2700"/>
              <a:gd name="G11" fmla="cos G10 -1698628"/>
              <a:gd name="G12" fmla="sin G10 -1698628"/>
              <a:gd name="G13" fmla="cos 13500 -1698628"/>
              <a:gd name="G14" fmla="sin 13500 -1698628"/>
              <a:gd name="G15" fmla="+- G11 10800 0"/>
              <a:gd name="G16" fmla="+- G12 10800 0"/>
              <a:gd name="G17" fmla="+- G13 10800 0"/>
              <a:gd name="G18" fmla="+- G14 10800 0"/>
              <a:gd name="G19" fmla="*/ 8130 1 2"/>
              <a:gd name="G20" fmla="+- G19 5400 0"/>
              <a:gd name="G21" fmla="cos G20 -1698628"/>
              <a:gd name="G22" fmla="sin G20 -1698628"/>
              <a:gd name="G23" fmla="+- G21 10800 0"/>
              <a:gd name="G24" fmla="+- G12 G23 G22"/>
              <a:gd name="G25" fmla="+- G22 G23 G11"/>
              <a:gd name="G26" fmla="cos 10800 -1698628"/>
              <a:gd name="G27" fmla="sin 10800 -1698628"/>
              <a:gd name="G28" fmla="cos 8130 -1698628"/>
              <a:gd name="G29" fmla="sin 8130 -1698628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236449"/>
              <a:gd name="G36" fmla="sin G34 -11236449"/>
              <a:gd name="G37" fmla="+/ -11236449 -1698628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130 G39"/>
              <a:gd name="G43" fmla="sin 8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68 w 21600"/>
              <a:gd name="T5" fmla="*/ 123 h 21600"/>
              <a:gd name="T6" fmla="*/ 1440 w 21600"/>
              <a:gd name="T7" fmla="*/ 9393 h 21600"/>
              <a:gd name="T8" fmla="*/ 9572 w 21600"/>
              <a:gd name="T9" fmla="*/ 2763 h 21600"/>
              <a:gd name="T10" fmla="*/ 22942 w 21600"/>
              <a:gd name="T11" fmla="*/ 4899 h 21600"/>
              <a:gd name="T12" fmla="*/ 21076 w 21600"/>
              <a:gd name="T13" fmla="*/ 10291 h 21600"/>
              <a:gd name="T14" fmla="*/ 15683 w 21600"/>
              <a:gd name="T15" fmla="*/ 842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12" y="7246"/>
                </a:moveTo>
                <a:cubicBezTo>
                  <a:pt x="16751" y="4446"/>
                  <a:pt x="13912" y="2670"/>
                  <a:pt x="10800" y="2670"/>
                </a:cubicBezTo>
                <a:cubicBezTo>
                  <a:pt x="6776" y="2669"/>
                  <a:pt x="3358" y="5613"/>
                  <a:pt x="2760" y="9591"/>
                </a:cubicBezTo>
                <a:lnTo>
                  <a:pt x="119" y="9195"/>
                </a:lnTo>
                <a:cubicBezTo>
                  <a:pt x="914" y="3909"/>
                  <a:pt x="5455" y="-1"/>
                  <a:pt x="10800" y="0"/>
                </a:cubicBezTo>
                <a:cubicBezTo>
                  <a:pt x="14934" y="0"/>
                  <a:pt x="18706" y="2360"/>
                  <a:pt x="20513" y="6079"/>
                </a:cubicBezTo>
                <a:lnTo>
                  <a:pt x="22942" y="4899"/>
                </a:lnTo>
                <a:lnTo>
                  <a:pt x="21076" y="10291"/>
                </a:lnTo>
                <a:lnTo>
                  <a:pt x="15683" y="8426"/>
                </a:lnTo>
                <a:lnTo>
                  <a:pt x="18112" y="724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3529"/>
                  <a:invGamma/>
                  <a:alpha val="80000"/>
                </a:schemeClr>
              </a:gs>
              <a:gs pos="100000">
                <a:schemeClr val="folHlink">
                  <a:alpha val="80000"/>
                </a:schemeClr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57403" name="WordArt 59">
            <a:extLst>
              <a:ext uri="{FF2B5EF4-FFF2-40B4-BE49-F238E27FC236}">
                <a16:creationId xmlns:a16="http://schemas.microsoft.com/office/drawing/2014/main" id="{C86FBF88-237D-40B4-AA58-2046A8E72D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73A334AB-F7CF-4085-94BF-FCF9A902CA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41425" y="4535488"/>
            <a:ext cx="6642100" cy="1408112"/>
          </a:xfrm>
          <a:prstGeom prst="rect">
            <a:avLst/>
          </a:prstGeom>
          <a:gradFill rotWithShape="1">
            <a:gsLst>
              <a:gs pos="0">
                <a:srgbClr val="CACACA"/>
              </a:gs>
              <a:gs pos="50000">
                <a:srgbClr val="FFFFFF"/>
              </a:gs>
              <a:gs pos="100000">
                <a:srgbClr val="CACACA"/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cs typeface="Arial" panose="020B0604020202020204" pitchFamily="34" charset="0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8EAF954D-F6E5-4D6E-A66E-903B5CEAA68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92350" y="4745038"/>
            <a:ext cx="5216525" cy="9525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7657B208-42FB-4083-ACF4-AA9101A72FA2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2341563" y="4914900"/>
            <a:ext cx="51308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700" b="1">
                <a:solidFill>
                  <a:srgbClr val="FFFFFF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AE29A6E4-406B-4CB8-9110-33B27B2E1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4997450"/>
            <a:ext cx="915987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00"/>
                </a:solidFill>
                <a:cs typeface="Arial" panose="020B0604020202020204" pitchFamily="34" charset="0"/>
              </a:rPr>
              <a:t>Title</a:t>
            </a:r>
          </a:p>
        </p:txBody>
      </p:sp>
      <p:grpSp>
        <p:nvGrpSpPr>
          <p:cNvPr id="27654" name="Group 7">
            <a:extLst>
              <a:ext uri="{FF2B5EF4-FFF2-40B4-BE49-F238E27FC236}">
                <a16:creationId xmlns:a16="http://schemas.microsoft.com/office/drawing/2014/main" id="{081149DF-4647-4C8D-BFA0-636C4696E5A3}"/>
              </a:ext>
            </a:extLst>
          </p:cNvPr>
          <p:cNvGrpSpPr>
            <a:grpSpLocks/>
          </p:cNvGrpSpPr>
          <p:nvPr/>
        </p:nvGrpSpPr>
        <p:grpSpPr bwMode="auto">
          <a:xfrm>
            <a:off x="3317875" y="2443163"/>
            <a:ext cx="1506538" cy="1503362"/>
            <a:chOff x="2021" y="1628"/>
            <a:chExt cx="1014" cy="1012"/>
          </a:xfrm>
        </p:grpSpPr>
        <p:sp>
          <p:nvSpPr>
            <p:cNvPr id="52" name="Oval 8">
              <a:extLst>
                <a:ext uri="{FF2B5EF4-FFF2-40B4-BE49-F238E27FC236}">
                  <a16:creationId xmlns:a16="http://schemas.microsoft.com/office/drawing/2014/main" id="{F3502D98-0898-4274-833F-E8CF9B1E24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C72FF698-D61D-41F7-80D3-550131B181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21" y="1628"/>
              <a:ext cx="1014" cy="10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Oval 10">
              <a:extLst>
                <a:ext uri="{FF2B5EF4-FFF2-40B4-BE49-F238E27FC236}">
                  <a16:creationId xmlns:a16="http://schemas.microsoft.com/office/drawing/2014/main" id="{498F3F91-4A24-416F-81E6-9B1C526147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5" y="1683"/>
              <a:ext cx="882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Oval 11">
              <a:extLst>
                <a:ext uri="{FF2B5EF4-FFF2-40B4-BE49-F238E27FC236}">
                  <a16:creationId xmlns:a16="http://schemas.microsoft.com/office/drawing/2014/main" id="{A39598EE-D3FF-4FD8-8A00-6C9DBBEBD1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79" y="1684"/>
              <a:ext cx="884" cy="879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700" name="Oval 12">
              <a:extLst>
                <a:ext uri="{FF2B5EF4-FFF2-40B4-BE49-F238E27FC236}">
                  <a16:creationId xmlns:a16="http://schemas.microsoft.com/office/drawing/2014/main" id="{79E87EF9-BF1E-475C-94CE-7B6CA5E95FF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2" y="1735"/>
              <a:ext cx="795" cy="7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7701" name="Group 13">
              <a:extLst>
                <a:ext uri="{FF2B5EF4-FFF2-40B4-BE49-F238E27FC236}">
                  <a16:creationId xmlns:a16="http://schemas.microsoft.com/office/drawing/2014/main" id="{314B752A-4031-4560-8BDB-6B83A82661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9" y="1741"/>
              <a:ext cx="769" cy="768"/>
              <a:chOff x="4166" y="1706"/>
              <a:chExt cx="1252" cy="1252"/>
            </a:xfrm>
          </p:grpSpPr>
          <p:sp>
            <p:nvSpPr>
              <p:cNvPr id="27702" name="Oval 14">
                <a:extLst>
                  <a:ext uri="{FF2B5EF4-FFF2-40B4-BE49-F238E27FC236}">
                    <a16:creationId xmlns:a16="http://schemas.microsoft.com/office/drawing/2014/main" id="{48EB0171-0F63-42B5-8443-C52BA8143E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703" name="Oval 15">
                <a:extLst>
                  <a:ext uri="{FF2B5EF4-FFF2-40B4-BE49-F238E27FC236}">
                    <a16:creationId xmlns:a16="http://schemas.microsoft.com/office/drawing/2014/main" id="{AE72098B-C194-49DA-8B45-35E9C7F9A1E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704" name="Oval 16">
                <a:extLst>
                  <a:ext uri="{FF2B5EF4-FFF2-40B4-BE49-F238E27FC236}">
                    <a16:creationId xmlns:a16="http://schemas.microsoft.com/office/drawing/2014/main" id="{B86BB59E-FB72-43AE-A9F5-4C53D5C312F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705" name="Oval 17">
                <a:extLst>
                  <a:ext uri="{FF2B5EF4-FFF2-40B4-BE49-F238E27FC236}">
                    <a16:creationId xmlns:a16="http://schemas.microsoft.com/office/drawing/2014/main" id="{EE9651ED-C6AE-47FD-81DD-1075D896E6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27655" name="Group 18">
            <a:extLst>
              <a:ext uri="{FF2B5EF4-FFF2-40B4-BE49-F238E27FC236}">
                <a16:creationId xmlns:a16="http://schemas.microsoft.com/office/drawing/2014/main" id="{91EDA2FE-995D-495F-8993-02B5D91D174F}"/>
              </a:ext>
            </a:extLst>
          </p:cNvPr>
          <p:cNvGrpSpPr>
            <a:grpSpLocks/>
          </p:cNvGrpSpPr>
          <p:nvPr/>
        </p:nvGrpSpPr>
        <p:grpSpPr bwMode="auto">
          <a:xfrm>
            <a:off x="4884738" y="1584325"/>
            <a:ext cx="1509712" cy="1500188"/>
            <a:chOff x="3076" y="1050"/>
            <a:chExt cx="1016" cy="1010"/>
          </a:xfrm>
        </p:grpSpPr>
        <p:sp>
          <p:nvSpPr>
            <p:cNvPr id="63" name="Oval 19">
              <a:extLst>
                <a:ext uri="{FF2B5EF4-FFF2-40B4-BE49-F238E27FC236}">
                  <a16:creationId xmlns:a16="http://schemas.microsoft.com/office/drawing/2014/main" id="{67FB4196-85AC-4DD6-BAA0-59166BE745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76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401BBFBE-85E3-4613-A553-15ABFA74F4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82" y="1050"/>
              <a:ext cx="1010" cy="101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DAD2B8A2-84D6-4855-A944-09EB4E18110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40" y="1105"/>
              <a:ext cx="876" cy="87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id="{611A6AF2-8F22-4509-9BE0-339DC48CB6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45" y="1106"/>
              <a:ext cx="876" cy="87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90" name="Oval 23">
              <a:extLst>
                <a:ext uri="{FF2B5EF4-FFF2-40B4-BE49-F238E27FC236}">
                  <a16:creationId xmlns:a16="http://schemas.microsoft.com/office/drawing/2014/main" id="{A31598AA-5F02-46CB-AC60-E214E902A6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96" y="1153"/>
              <a:ext cx="789" cy="7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7691" name="Group 24">
              <a:extLst>
                <a:ext uri="{FF2B5EF4-FFF2-40B4-BE49-F238E27FC236}">
                  <a16:creationId xmlns:a16="http://schemas.microsoft.com/office/drawing/2014/main" id="{934859B7-EB17-4BCF-A2A4-44CB4222A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1" y="1163"/>
              <a:ext cx="765" cy="766"/>
              <a:chOff x="4166" y="1706"/>
              <a:chExt cx="1252" cy="1252"/>
            </a:xfrm>
          </p:grpSpPr>
          <p:sp>
            <p:nvSpPr>
              <p:cNvPr id="27692" name="Oval 25">
                <a:extLst>
                  <a:ext uri="{FF2B5EF4-FFF2-40B4-BE49-F238E27FC236}">
                    <a16:creationId xmlns:a16="http://schemas.microsoft.com/office/drawing/2014/main" id="{27909D33-5659-4163-AC64-6D5E1C5D7C5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93" name="Oval 26">
                <a:extLst>
                  <a:ext uri="{FF2B5EF4-FFF2-40B4-BE49-F238E27FC236}">
                    <a16:creationId xmlns:a16="http://schemas.microsoft.com/office/drawing/2014/main" id="{FB2B3BB2-205F-4397-A2C0-3A43FE98B61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94" name="Oval 27">
                <a:extLst>
                  <a:ext uri="{FF2B5EF4-FFF2-40B4-BE49-F238E27FC236}">
                    <a16:creationId xmlns:a16="http://schemas.microsoft.com/office/drawing/2014/main" id="{6549B8BA-1B6D-4B68-A8CC-09BE6E9563B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95" name="Oval 28">
                <a:extLst>
                  <a:ext uri="{FF2B5EF4-FFF2-40B4-BE49-F238E27FC236}">
                    <a16:creationId xmlns:a16="http://schemas.microsoft.com/office/drawing/2014/main" id="{D0BAB895-C4AC-40B8-BD04-687C000AD7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27656" name="Group 29">
            <a:extLst>
              <a:ext uri="{FF2B5EF4-FFF2-40B4-BE49-F238E27FC236}">
                <a16:creationId xmlns:a16="http://schemas.microsoft.com/office/drawing/2014/main" id="{FA6E0A4C-EA5C-47F4-9473-CEC7006CE8AB}"/>
              </a:ext>
            </a:extLst>
          </p:cNvPr>
          <p:cNvGrpSpPr>
            <a:grpSpLocks/>
          </p:cNvGrpSpPr>
          <p:nvPr/>
        </p:nvGrpSpPr>
        <p:grpSpPr bwMode="auto">
          <a:xfrm>
            <a:off x="6503988" y="2354263"/>
            <a:ext cx="1497012" cy="1525587"/>
            <a:chOff x="4166" y="1568"/>
            <a:chExt cx="1007" cy="1027"/>
          </a:xfrm>
        </p:grpSpPr>
        <p:sp>
          <p:nvSpPr>
            <p:cNvPr id="74" name="Oval 30">
              <a:extLst>
                <a:ext uri="{FF2B5EF4-FFF2-40B4-BE49-F238E27FC236}">
                  <a16:creationId xmlns:a16="http://schemas.microsoft.com/office/drawing/2014/main" id="{A46900DA-372E-4B20-9C57-6DC7E2A5F2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5" name="Oval 31">
              <a:extLst>
                <a:ext uri="{FF2B5EF4-FFF2-40B4-BE49-F238E27FC236}">
                  <a16:creationId xmlns:a16="http://schemas.microsoft.com/office/drawing/2014/main" id="{6B716431-4A2D-4047-BA33-DED9240D60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6" y="1568"/>
              <a:ext cx="1007" cy="1027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6" name="Oval 32">
              <a:extLst>
                <a:ext uri="{FF2B5EF4-FFF2-40B4-BE49-F238E27FC236}">
                  <a16:creationId xmlns:a16="http://schemas.microsoft.com/office/drawing/2014/main" id="{44763451-9AC7-42DB-B127-47BC6FCF94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28" y="1630"/>
              <a:ext cx="875" cy="89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7" name="Oval 33">
              <a:extLst>
                <a:ext uri="{FF2B5EF4-FFF2-40B4-BE49-F238E27FC236}">
                  <a16:creationId xmlns:a16="http://schemas.microsoft.com/office/drawing/2014/main" id="{208DEE6D-6CF1-4298-8163-6A44DEB60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28" y="1618"/>
              <a:ext cx="875" cy="89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80" name="Oval 34">
              <a:extLst>
                <a:ext uri="{FF2B5EF4-FFF2-40B4-BE49-F238E27FC236}">
                  <a16:creationId xmlns:a16="http://schemas.microsoft.com/office/drawing/2014/main" id="{6FF662CF-9D6C-434C-80DE-F6CC2882BF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70" y="1679"/>
              <a:ext cx="788" cy="8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27681" name="Group 35">
              <a:extLst>
                <a:ext uri="{FF2B5EF4-FFF2-40B4-BE49-F238E27FC236}">
                  <a16:creationId xmlns:a16="http://schemas.microsoft.com/office/drawing/2014/main" id="{2DA1A1EA-F7CD-4258-8C04-95D74E7C6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4" y="1691"/>
              <a:ext cx="763" cy="778"/>
              <a:chOff x="4166" y="1706"/>
              <a:chExt cx="1252" cy="1252"/>
            </a:xfrm>
          </p:grpSpPr>
          <p:sp>
            <p:nvSpPr>
              <p:cNvPr id="27682" name="Oval 36">
                <a:extLst>
                  <a:ext uri="{FF2B5EF4-FFF2-40B4-BE49-F238E27FC236}">
                    <a16:creationId xmlns:a16="http://schemas.microsoft.com/office/drawing/2014/main" id="{FDFACB6B-7349-406D-B082-192BD47572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83" name="Oval 37">
                <a:extLst>
                  <a:ext uri="{FF2B5EF4-FFF2-40B4-BE49-F238E27FC236}">
                    <a16:creationId xmlns:a16="http://schemas.microsoft.com/office/drawing/2014/main" id="{2A705EF8-21E2-43BF-998C-8CE682BB9B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84" name="Oval 38">
                <a:extLst>
                  <a:ext uri="{FF2B5EF4-FFF2-40B4-BE49-F238E27FC236}">
                    <a16:creationId xmlns:a16="http://schemas.microsoft.com/office/drawing/2014/main" id="{EEEC9A74-15BE-4A92-959E-26A7C40BAE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7685" name="Oval 39">
                <a:extLst>
                  <a:ext uri="{FF2B5EF4-FFF2-40B4-BE49-F238E27FC236}">
                    <a16:creationId xmlns:a16="http://schemas.microsoft.com/office/drawing/2014/main" id="{6FCFCCC7-70FA-4DFA-BC2A-E37D3AB874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grpSp>
        <p:nvGrpSpPr>
          <p:cNvPr id="27657" name="Group 40">
            <a:extLst>
              <a:ext uri="{FF2B5EF4-FFF2-40B4-BE49-F238E27FC236}">
                <a16:creationId xmlns:a16="http://schemas.microsoft.com/office/drawing/2014/main" id="{59197C1E-C5DE-45AF-AEBD-16ED1C3AB60E}"/>
              </a:ext>
            </a:extLst>
          </p:cNvPr>
          <p:cNvGrpSpPr>
            <a:grpSpLocks/>
          </p:cNvGrpSpPr>
          <p:nvPr/>
        </p:nvGrpSpPr>
        <p:grpSpPr bwMode="auto">
          <a:xfrm>
            <a:off x="1712913" y="1589088"/>
            <a:ext cx="1538287" cy="1516062"/>
            <a:chOff x="941" y="1053"/>
            <a:chExt cx="1036" cy="1021"/>
          </a:xfrm>
        </p:grpSpPr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A4E101C0-78DF-4AB2-89FA-696088DFFE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6" name="Oval 42">
              <a:extLst>
                <a:ext uri="{FF2B5EF4-FFF2-40B4-BE49-F238E27FC236}">
                  <a16:creationId xmlns:a16="http://schemas.microsoft.com/office/drawing/2014/main" id="{1E4F5734-4CA7-44E4-8150-49C213CA22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7" name="Oval 43">
              <a:extLst>
                <a:ext uri="{FF2B5EF4-FFF2-40B4-BE49-F238E27FC236}">
                  <a16:creationId xmlns:a16="http://schemas.microsoft.com/office/drawing/2014/main" id="{8A7C9545-9AFB-4B0F-9E5F-55FEBC31D8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8" y="1119"/>
              <a:ext cx="898" cy="8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8" name="Oval 44">
              <a:extLst>
                <a:ext uri="{FF2B5EF4-FFF2-40B4-BE49-F238E27FC236}">
                  <a16:creationId xmlns:a16="http://schemas.microsoft.com/office/drawing/2014/main" id="{9A12B627-DE4A-42DA-95C3-FAA63CDE7F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8" y="1119"/>
              <a:ext cx="897" cy="88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671" name="Oval 45">
              <a:extLst>
                <a:ext uri="{FF2B5EF4-FFF2-40B4-BE49-F238E27FC236}">
                  <a16:creationId xmlns:a16="http://schemas.microsoft.com/office/drawing/2014/main" id="{00FF914B-C923-45E0-963C-6F8B42EAC1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72" name="Oval 46">
              <a:extLst>
                <a:ext uri="{FF2B5EF4-FFF2-40B4-BE49-F238E27FC236}">
                  <a16:creationId xmlns:a16="http://schemas.microsoft.com/office/drawing/2014/main" id="{F01704AA-5E72-40C2-AD6A-DCA75348BB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73" name="Oval 47">
              <a:extLst>
                <a:ext uri="{FF2B5EF4-FFF2-40B4-BE49-F238E27FC236}">
                  <a16:creationId xmlns:a16="http://schemas.microsoft.com/office/drawing/2014/main" id="{6D160BFF-C5CF-45E4-AE36-64958DBEAF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74" name="Oval 48">
              <a:extLst>
                <a:ext uri="{FF2B5EF4-FFF2-40B4-BE49-F238E27FC236}">
                  <a16:creationId xmlns:a16="http://schemas.microsoft.com/office/drawing/2014/main" id="{A382166E-005B-426B-8C25-DDAA13F48E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75" name="Oval 49">
              <a:extLst>
                <a:ext uri="{FF2B5EF4-FFF2-40B4-BE49-F238E27FC236}">
                  <a16:creationId xmlns:a16="http://schemas.microsoft.com/office/drawing/2014/main" id="{AD7D324F-235F-41BC-995B-01296DD00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7658" name="Line 50">
            <a:extLst>
              <a:ext uri="{FF2B5EF4-FFF2-40B4-BE49-F238E27FC236}">
                <a16:creationId xmlns:a16="http://schemas.microsoft.com/office/drawing/2014/main" id="{87DA946D-9800-45CC-A38D-CF3BFA101005}"/>
              </a:ext>
            </a:extLst>
          </p:cNvPr>
          <p:cNvSpPr>
            <a:spLocks noChangeShapeType="1"/>
          </p:cNvSpPr>
          <p:nvPr/>
        </p:nvSpPr>
        <p:spPr bwMode="ltGray">
          <a:xfrm>
            <a:off x="2444750" y="3125788"/>
            <a:ext cx="0" cy="1266825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27659" name="Line 51">
            <a:extLst>
              <a:ext uri="{FF2B5EF4-FFF2-40B4-BE49-F238E27FC236}">
                <a16:creationId xmlns:a16="http://schemas.microsoft.com/office/drawing/2014/main" id="{966EF595-BAAD-4546-87C5-1A4231B0DC1F}"/>
              </a:ext>
            </a:extLst>
          </p:cNvPr>
          <p:cNvSpPr>
            <a:spLocks noChangeShapeType="1"/>
          </p:cNvSpPr>
          <p:nvPr/>
        </p:nvSpPr>
        <p:spPr bwMode="ltGray">
          <a:xfrm flipH="1">
            <a:off x="4049713" y="3989388"/>
            <a:ext cx="1587" cy="4318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27660" name="Line 52">
            <a:extLst>
              <a:ext uri="{FF2B5EF4-FFF2-40B4-BE49-F238E27FC236}">
                <a16:creationId xmlns:a16="http://schemas.microsoft.com/office/drawing/2014/main" id="{9606C8D7-C0F1-406B-B6BC-A82D4A8E873D}"/>
              </a:ext>
            </a:extLst>
          </p:cNvPr>
          <p:cNvSpPr>
            <a:spLocks noChangeShapeType="1"/>
          </p:cNvSpPr>
          <p:nvPr/>
        </p:nvSpPr>
        <p:spPr bwMode="ltGray">
          <a:xfrm>
            <a:off x="5637213" y="3108325"/>
            <a:ext cx="0" cy="1284288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27661" name="Line 53">
            <a:extLst>
              <a:ext uri="{FF2B5EF4-FFF2-40B4-BE49-F238E27FC236}">
                <a16:creationId xmlns:a16="http://schemas.microsoft.com/office/drawing/2014/main" id="{E52A840D-E66A-4811-AA70-D11B3BEE38D3}"/>
              </a:ext>
            </a:extLst>
          </p:cNvPr>
          <p:cNvSpPr>
            <a:spLocks noChangeShapeType="1"/>
          </p:cNvSpPr>
          <p:nvPr/>
        </p:nvSpPr>
        <p:spPr bwMode="ltGray">
          <a:xfrm flipH="1">
            <a:off x="7191375" y="3927475"/>
            <a:ext cx="20638" cy="520700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27662" name="Text Box 54">
            <a:extLst>
              <a:ext uri="{FF2B5EF4-FFF2-40B4-BE49-F238E27FC236}">
                <a16:creationId xmlns:a16="http://schemas.microsoft.com/office/drawing/2014/main" id="{4BFF8F12-F712-49B2-B5C1-5C54C6A6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2070100"/>
            <a:ext cx="12700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Text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7663" name="Text Box 55">
            <a:extLst>
              <a:ext uri="{FF2B5EF4-FFF2-40B4-BE49-F238E27FC236}">
                <a16:creationId xmlns:a16="http://schemas.microsoft.com/office/drawing/2014/main" id="{B7BA4BC3-D022-4F5B-923C-A7F6BCE08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914650"/>
            <a:ext cx="12700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Text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7664" name="Text Box 56">
            <a:extLst>
              <a:ext uri="{FF2B5EF4-FFF2-40B4-BE49-F238E27FC236}">
                <a16:creationId xmlns:a16="http://schemas.microsoft.com/office/drawing/2014/main" id="{6354D30F-34DD-4D47-A28F-4CBB460D8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038350"/>
            <a:ext cx="1268413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Text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27665" name="Text Box 57">
            <a:extLst>
              <a:ext uri="{FF2B5EF4-FFF2-40B4-BE49-F238E27FC236}">
                <a16:creationId xmlns:a16="http://schemas.microsoft.com/office/drawing/2014/main" id="{EABE91AE-5364-4529-AFAB-6BF9178B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847975"/>
            <a:ext cx="1270000" cy="609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Text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333333"/>
                </a:solidFill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59495" name="WordArt 103">
            <a:extLst>
              <a:ext uri="{FF2B5EF4-FFF2-40B4-BE49-F238E27FC236}">
                <a16:creationId xmlns:a16="http://schemas.microsoft.com/office/drawing/2014/main" id="{82D09828-E25F-434A-8568-7A6081F2B9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extLst>
              <a:ext uri="{FF2B5EF4-FFF2-40B4-BE49-F238E27FC236}">
                <a16:creationId xmlns:a16="http://schemas.microsoft.com/office/drawing/2014/main" id="{3AFCE688-DFCD-4DA1-A181-A28910AB58D8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3972719" y="3221832"/>
            <a:ext cx="1752600" cy="728662"/>
          </a:xfrm>
          <a:prstGeom prst="triangle">
            <a:avLst>
              <a:gd name="adj" fmla="val 50000"/>
            </a:avLst>
          </a:prstGeom>
          <a:solidFill>
            <a:schemeClr val="tx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8675" name="Group 4">
            <a:extLst>
              <a:ext uri="{FF2B5EF4-FFF2-40B4-BE49-F238E27FC236}">
                <a16:creationId xmlns:a16="http://schemas.microsoft.com/office/drawing/2014/main" id="{71A4315C-6D2E-4751-8D21-49FAF18286B6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2436813"/>
            <a:ext cx="3632200" cy="688975"/>
            <a:chOff x="720" y="1392"/>
            <a:chExt cx="4058" cy="480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FCE4FB90-1BFF-420A-A4E3-6835CB969D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grpSp>
          <p:nvGrpSpPr>
            <p:cNvPr id="28697" name="Group 6">
              <a:extLst>
                <a:ext uri="{FF2B5EF4-FFF2-40B4-BE49-F238E27FC236}">
                  <a16:creationId xmlns:a16="http://schemas.microsoft.com/office/drawing/2014/main" id="{6883DFAB-C482-4D6A-A4C7-3B3111828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1407"/>
              <a:ext cx="4043" cy="444"/>
              <a:chOff x="742" y="1407"/>
              <a:chExt cx="3988" cy="444"/>
            </a:xfrm>
          </p:grpSpPr>
          <p:sp>
            <p:nvSpPr>
              <p:cNvPr id="7" name="AutoShape 7">
                <a:extLst>
                  <a:ext uri="{FF2B5EF4-FFF2-40B4-BE49-F238E27FC236}">
                    <a16:creationId xmlns:a16="http://schemas.microsoft.com/office/drawing/2014/main" id="{87CE31AF-14A1-49EA-AA1B-932CCE09D2E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5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8" name="AutoShape 8">
                <a:extLst>
                  <a:ext uri="{FF2B5EF4-FFF2-40B4-BE49-F238E27FC236}">
                    <a16:creationId xmlns:a16="http://schemas.microsoft.com/office/drawing/2014/main" id="{EEEAAEB2-4663-4C85-89D5-2A9E6C9C644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5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</p:grpSp>
      <p:grpSp>
        <p:nvGrpSpPr>
          <p:cNvPr id="28676" name="Group 9">
            <a:extLst>
              <a:ext uri="{FF2B5EF4-FFF2-40B4-BE49-F238E27FC236}">
                <a16:creationId xmlns:a16="http://schemas.microsoft.com/office/drawing/2014/main" id="{3A9C879F-9624-41EF-AA12-15064A163CD8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3225800"/>
            <a:ext cx="3632200" cy="688975"/>
            <a:chOff x="720" y="1392"/>
            <a:chExt cx="4058" cy="480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10D4A18D-AB27-4649-9BF4-95EBA314B7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grpSp>
          <p:nvGrpSpPr>
            <p:cNvPr id="28693" name="Group 11">
              <a:extLst>
                <a:ext uri="{FF2B5EF4-FFF2-40B4-BE49-F238E27FC236}">
                  <a16:creationId xmlns:a16="http://schemas.microsoft.com/office/drawing/2014/main" id="{24B039F3-8225-4392-9F2A-0F67FE5BF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1407"/>
              <a:ext cx="4043" cy="444"/>
              <a:chOff x="742" y="1407"/>
              <a:chExt cx="3988" cy="444"/>
            </a:xfrm>
          </p:grpSpPr>
          <p:sp>
            <p:nvSpPr>
              <p:cNvPr id="12" name="AutoShape 12">
                <a:extLst>
                  <a:ext uri="{FF2B5EF4-FFF2-40B4-BE49-F238E27FC236}">
                    <a16:creationId xmlns:a16="http://schemas.microsoft.com/office/drawing/2014/main" id="{E338A37C-8A61-48A2-8346-6EA2198F8E1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5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3" name="AutoShape 13">
                <a:extLst>
                  <a:ext uri="{FF2B5EF4-FFF2-40B4-BE49-F238E27FC236}">
                    <a16:creationId xmlns:a16="http://schemas.microsoft.com/office/drawing/2014/main" id="{8F0307E8-674E-4025-AAEF-71FF7D26D3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5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2549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</p:grpSp>
      <p:grpSp>
        <p:nvGrpSpPr>
          <p:cNvPr id="28677" name="Group 14">
            <a:extLst>
              <a:ext uri="{FF2B5EF4-FFF2-40B4-BE49-F238E27FC236}">
                <a16:creationId xmlns:a16="http://schemas.microsoft.com/office/drawing/2014/main" id="{4B8A8F02-99DA-4DB2-B692-5FE1912B9723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4006850"/>
            <a:ext cx="3632200" cy="688975"/>
            <a:chOff x="720" y="1392"/>
            <a:chExt cx="4058" cy="480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6DAEC112-9A84-43CE-B3A8-24C30832A8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grpSp>
          <p:nvGrpSpPr>
            <p:cNvPr id="28689" name="Group 16">
              <a:extLst>
                <a:ext uri="{FF2B5EF4-FFF2-40B4-BE49-F238E27FC236}">
                  <a16:creationId xmlns:a16="http://schemas.microsoft.com/office/drawing/2014/main" id="{F7CE88DE-D1F4-49F1-9550-C0D645264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" y="1407"/>
              <a:ext cx="4043" cy="444"/>
              <a:chOff x="742" y="1407"/>
              <a:chExt cx="3988" cy="444"/>
            </a:xfrm>
          </p:grpSpPr>
          <p:sp>
            <p:nvSpPr>
              <p:cNvPr id="17" name="AutoShape 17">
                <a:extLst>
                  <a:ext uri="{FF2B5EF4-FFF2-40B4-BE49-F238E27FC236}">
                    <a16:creationId xmlns:a16="http://schemas.microsoft.com/office/drawing/2014/main" id="{E509A873-9337-4A77-AC7E-86919077203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5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  <p:sp>
            <p:nvSpPr>
              <p:cNvPr id="18" name="AutoShape 18">
                <a:extLst>
                  <a:ext uri="{FF2B5EF4-FFF2-40B4-BE49-F238E27FC236}">
                    <a16:creationId xmlns:a16="http://schemas.microsoft.com/office/drawing/2014/main" id="{DC339246-B396-4868-8B61-1A36109E6B7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5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latin typeface="Arial" charset="0"/>
                  <a:ea typeface="宋体" charset="-122"/>
                </a:endParaRPr>
              </a:p>
            </p:txBody>
          </p:sp>
        </p:grpSp>
      </p:grpSp>
      <p:sp>
        <p:nvSpPr>
          <p:cNvPr id="28678" name="Text Box 19">
            <a:extLst>
              <a:ext uri="{FF2B5EF4-FFF2-40B4-BE49-F238E27FC236}">
                <a16:creationId xmlns:a16="http://schemas.microsoft.com/office/drawing/2014/main" id="{61843CE1-7235-45C1-A17D-CFCDA23736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0263" y="2586038"/>
            <a:ext cx="3484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8679" name="Text Box 20">
            <a:extLst>
              <a:ext uri="{FF2B5EF4-FFF2-40B4-BE49-F238E27FC236}">
                <a16:creationId xmlns:a16="http://schemas.microsoft.com/office/drawing/2014/main" id="{4C3EE473-3D22-43B8-975E-3447868759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8200" y="3348038"/>
            <a:ext cx="3484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8680" name="Text Box 21">
            <a:extLst>
              <a:ext uri="{FF2B5EF4-FFF2-40B4-BE49-F238E27FC236}">
                <a16:creationId xmlns:a16="http://schemas.microsoft.com/office/drawing/2014/main" id="{3CF4F95F-FD4D-479A-B817-160DEBB4C52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9788" y="4127500"/>
            <a:ext cx="3484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28681" name="AutoShape 22">
            <a:extLst>
              <a:ext uri="{FF2B5EF4-FFF2-40B4-BE49-F238E27FC236}">
                <a16:creationId xmlns:a16="http://schemas.microsoft.com/office/drawing/2014/main" id="{F1DED471-99FB-4422-9414-81AE6A6AD7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68925" y="1981200"/>
            <a:ext cx="3609975" cy="3005138"/>
          </a:xfrm>
          <a:prstGeom prst="flowChartAlternateProcess">
            <a:avLst/>
          </a:prstGeom>
          <a:gradFill rotWithShape="1">
            <a:gsLst>
              <a:gs pos="0">
                <a:srgbClr val="E3E3E3"/>
              </a:gs>
              <a:gs pos="50000">
                <a:srgbClr val="FFFFFF"/>
              </a:gs>
              <a:gs pos="100000">
                <a:srgbClr val="E3E3E3"/>
              </a:gs>
            </a:gsLst>
            <a:lin ang="5400000" scaled="1"/>
          </a:gradFill>
          <a:ln w="38100" algn="ctr">
            <a:solidFill>
              <a:srgbClr val="FFFFFF"/>
            </a:solidFill>
            <a:miter lim="800000"/>
            <a:headEnd/>
            <a:tailEnd/>
          </a:ln>
          <a:effectLst>
            <a:outerShdw dist="81320" dir="3080412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Rectangle 23">
            <a:extLst>
              <a:ext uri="{FF2B5EF4-FFF2-40B4-BE49-F238E27FC236}">
                <a16:creationId xmlns:a16="http://schemas.microsoft.com/office/drawing/2014/main" id="{9A5C2A11-E4CC-423A-871E-3ED75AE1BF22}"/>
              </a:ext>
            </a:extLst>
          </p:cNvPr>
          <p:cNvSpPr>
            <a:spLocks noChangeArrowheads="1"/>
          </p:cNvSpPr>
          <p:nvPr/>
        </p:nvSpPr>
        <p:spPr bwMode="black">
          <a:xfrm>
            <a:off x="5456238" y="2133600"/>
            <a:ext cx="3435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zh-CN" sz="2400" b="1"/>
              <a:t> </a:t>
            </a:r>
            <a:r>
              <a:rPr lang="en-US" altLang="zh-CN" sz="2400" b="1" u="sng">
                <a:solidFill>
                  <a:srgbClr val="A50021"/>
                </a:solidFill>
              </a:rPr>
              <a:t>Title in here</a:t>
            </a:r>
          </a:p>
          <a:p>
            <a:pPr algn="ctr">
              <a:lnSpc>
                <a:spcPct val="110000"/>
              </a:lnSpc>
            </a:pPr>
            <a:endParaRPr lang="en-US" altLang="zh-CN" sz="2400" b="1">
              <a:solidFill>
                <a:srgbClr val="FF99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1400" b="1">
                <a:solidFill>
                  <a:srgbClr val="000000"/>
                </a:solidFill>
              </a:rPr>
              <a:t>Theme Gallery is a design Digital Content and Contents Mall developed by Guild Design Inc.</a:t>
            </a:r>
          </a:p>
          <a:p>
            <a:pPr algn="ctr">
              <a:lnSpc>
                <a:spcPct val="110000"/>
              </a:lnSpc>
            </a:pPr>
            <a:endParaRPr lang="en-US" altLang="zh-CN" sz="1400" b="1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zh-CN" sz="1400" b="1">
                <a:solidFill>
                  <a:srgbClr val="000000"/>
                </a:solidFill>
              </a:rPr>
              <a:t>1. Description of the contents </a:t>
            </a:r>
          </a:p>
          <a:p>
            <a:pPr algn="ctr">
              <a:lnSpc>
                <a:spcPct val="110000"/>
              </a:lnSpc>
            </a:pPr>
            <a:r>
              <a:rPr lang="en-US" altLang="zh-CN" sz="1400" b="1">
                <a:solidFill>
                  <a:srgbClr val="000000"/>
                </a:solidFill>
              </a:rPr>
              <a:t>2. Description of the contents</a:t>
            </a:r>
          </a:p>
          <a:p>
            <a:pPr algn="ctr">
              <a:lnSpc>
                <a:spcPct val="110000"/>
              </a:lnSpc>
            </a:pPr>
            <a:r>
              <a:rPr lang="en-US" altLang="zh-CN" sz="1400" b="1">
                <a:solidFill>
                  <a:srgbClr val="000000"/>
                </a:solidFill>
              </a:rPr>
              <a:t>3. Description of the contents</a:t>
            </a:r>
          </a:p>
          <a:p>
            <a:pPr algn="ctr">
              <a:lnSpc>
                <a:spcPct val="110000"/>
              </a:lnSpc>
            </a:pPr>
            <a:endParaRPr lang="en-US" altLang="zh-CN" sz="1400" b="1">
              <a:solidFill>
                <a:srgbClr val="000000"/>
              </a:solidFill>
            </a:endParaRPr>
          </a:p>
        </p:txBody>
      </p:sp>
      <p:pic>
        <p:nvPicPr>
          <p:cNvPr id="28683" name="Picture 24" descr="1">
            <a:extLst>
              <a:ext uri="{FF2B5EF4-FFF2-40B4-BE49-F238E27FC236}">
                <a16:creationId xmlns:a16="http://schemas.microsoft.com/office/drawing/2014/main" id="{9A1AEF05-B923-42F8-BEB5-ED784D87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757238" y="2492375"/>
            <a:ext cx="57308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5" descr="1">
            <a:extLst>
              <a:ext uri="{FF2B5EF4-FFF2-40B4-BE49-F238E27FC236}">
                <a16:creationId xmlns:a16="http://schemas.microsoft.com/office/drawing/2014/main" id="{FB3C4FC5-6692-4C0E-9391-84E25874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971550" y="3281363"/>
            <a:ext cx="57308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6" descr="1">
            <a:extLst>
              <a:ext uri="{FF2B5EF4-FFF2-40B4-BE49-F238E27FC236}">
                <a16:creationId xmlns:a16="http://schemas.microsoft.com/office/drawing/2014/main" id="{D3746872-086C-4E93-9BB4-824FBEACF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757238" y="4071938"/>
            <a:ext cx="573087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7">
            <a:extLst>
              <a:ext uri="{FF2B5EF4-FFF2-40B4-BE49-F238E27FC236}">
                <a16:creationId xmlns:a16="http://schemas.microsoft.com/office/drawing/2014/main" id="{DD7E1FAA-0301-4927-A1FA-1F6539D008D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487488" y="5291138"/>
            <a:ext cx="6480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buClr>
                <a:srgbClr val="D7181F"/>
              </a:buClr>
              <a:buFont typeface="Wingdings" pitchFamily="2" charset="2"/>
              <a:buNone/>
              <a:defRPr/>
            </a:pPr>
            <a:r>
              <a:rPr lang="en-US" altLang="zh-CN" b="1">
                <a:effectLst>
                  <a:outerShdw blurRad="38100" dist="38100" dir="2700000" algn="tl">
                    <a:srgbClr val="C0C0C0"/>
                  </a:outerShdw>
                </a:effectLst>
              </a:rPr>
              <a:t> "Theme Gallery is a design Digital Content and Contents Mall developed by Guild Design Inc."</a:t>
            </a:r>
          </a:p>
        </p:txBody>
      </p:sp>
      <p:sp>
        <p:nvSpPr>
          <p:cNvPr id="62495" name="WordArt 31">
            <a:extLst>
              <a:ext uri="{FF2B5EF4-FFF2-40B4-BE49-F238E27FC236}">
                <a16:creationId xmlns:a16="http://schemas.microsoft.com/office/drawing/2014/main" id="{D183A74F-BB28-47A3-B74A-EF5FA2FBE6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EFE9FE0A-B1A9-48D0-98CD-2C61B2C98B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0425" y="2787650"/>
            <a:ext cx="7740650" cy="619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9699" name="Group 4">
            <a:extLst>
              <a:ext uri="{FF2B5EF4-FFF2-40B4-BE49-F238E27FC236}">
                <a16:creationId xmlns:a16="http://schemas.microsoft.com/office/drawing/2014/main" id="{B85811EC-C421-4F98-B4C5-59B09AC4DECE}"/>
              </a:ext>
            </a:extLst>
          </p:cNvPr>
          <p:cNvGrpSpPr>
            <a:grpSpLocks/>
          </p:cNvGrpSpPr>
          <p:nvPr/>
        </p:nvGrpSpPr>
        <p:grpSpPr bwMode="auto">
          <a:xfrm>
            <a:off x="849313" y="2787650"/>
            <a:ext cx="2054225" cy="619125"/>
            <a:chOff x="404" y="1980"/>
            <a:chExt cx="1294" cy="298"/>
          </a:xfrm>
        </p:grpSpPr>
        <p:sp>
          <p:nvSpPr>
            <p:cNvPr id="29723" name="Rectangle 5">
              <a:extLst>
                <a:ext uri="{FF2B5EF4-FFF2-40B4-BE49-F238E27FC236}">
                  <a16:creationId xmlns:a16="http://schemas.microsoft.com/office/drawing/2014/main" id="{55D26638-2ADE-42D4-BDDA-C64B4F3CDDC9}"/>
                </a:ext>
              </a:extLst>
            </p:cNvPr>
            <p:cNvSpPr>
              <a:spLocks noChangeArrowheads="1"/>
            </p:cNvSpPr>
            <p:nvPr/>
          </p:nvSpPr>
          <p:spPr bwMode="invGray">
            <a:xfrm>
              <a:off x="404" y="1980"/>
              <a:ext cx="1205" cy="29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724" name="AutoShape 6">
              <a:extLst>
                <a:ext uri="{FF2B5EF4-FFF2-40B4-BE49-F238E27FC236}">
                  <a16:creationId xmlns:a16="http://schemas.microsoft.com/office/drawing/2014/main" id="{B6221C6A-9F3B-4BF9-9BF6-7C6DCDA9A3C4}"/>
                </a:ext>
              </a:extLst>
            </p:cNvPr>
            <p:cNvSpPr>
              <a:spLocks noChangeArrowheads="1"/>
            </p:cNvSpPr>
            <p:nvPr/>
          </p:nvSpPr>
          <p:spPr bwMode="invGray">
            <a:xfrm rot="5400000">
              <a:off x="1568" y="2072"/>
              <a:ext cx="139" cy="120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9700" name="Text Box 7">
            <a:extLst>
              <a:ext uri="{FF2B5EF4-FFF2-40B4-BE49-F238E27FC236}">
                <a16:creationId xmlns:a16="http://schemas.microsoft.com/office/drawing/2014/main" id="{D8ACA2C0-F4DB-4EF3-954C-3D8176A80A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763838" y="29194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9701" name="Rectangle 8">
            <a:extLst>
              <a:ext uri="{FF2B5EF4-FFF2-40B4-BE49-F238E27FC236}">
                <a16:creationId xmlns:a16="http://schemas.microsoft.com/office/drawing/2014/main" id="{BF64E0FE-5488-4F47-A095-0D48129B30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1538" y="2894013"/>
            <a:ext cx="1836737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33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FFFF"/>
                </a:solidFill>
                <a:cs typeface="Arial" panose="020B0604020202020204" pitchFamily="34" charset="0"/>
              </a:rPr>
              <a:t>Title in here</a:t>
            </a:r>
          </a:p>
        </p:txBody>
      </p:sp>
      <p:sp>
        <p:nvSpPr>
          <p:cNvPr id="29702" name="AutoShape 9">
            <a:extLst>
              <a:ext uri="{FF2B5EF4-FFF2-40B4-BE49-F238E27FC236}">
                <a16:creationId xmlns:a16="http://schemas.microsoft.com/office/drawing/2014/main" id="{213BC69F-C398-466A-9BC2-87BA63E15F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35463" y="295433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703" name="Text Box 10">
            <a:extLst>
              <a:ext uri="{FF2B5EF4-FFF2-40B4-BE49-F238E27FC236}">
                <a16:creationId xmlns:a16="http://schemas.microsoft.com/office/drawing/2014/main" id="{5417B3CE-EDA4-437C-96B8-94E978928E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14875" y="29194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9704" name="AutoShape 11">
            <a:extLst>
              <a:ext uri="{FF2B5EF4-FFF2-40B4-BE49-F238E27FC236}">
                <a16:creationId xmlns:a16="http://schemas.microsoft.com/office/drawing/2014/main" id="{9E0351B0-AE83-4828-A0AB-7B55E19CE6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64288" y="2954338"/>
            <a:ext cx="368300" cy="273050"/>
          </a:xfrm>
          <a:prstGeom prst="rightArrow">
            <a:avLst>
              <a:gd name="adj1" fmla="val 50000"/>
              <a:gd name="adj2" fmla="val 604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705" name="Text Box 12">
            <a:extLst>
              <a:ext uri="{FF2B5EF4-FFF2-40B4-BE49-F238E27FC236}">
                <a16:creationId xmlns:a16="http://schemas.microsoft.com/office/drawing/2014/main" id="{14AD4DF1-50C0-4649-8713-FE6951B6A65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2425" y="2919413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cs typeface="Arial" panose="020B0604020202020204" pitchFamily="34" charset="0"/>
              </a:rPr>
              <a:t>Text in here</a:t>
            </a:r>
          </a:p>
        </p:txBody>
      </p:sp>
      <p:sp>
        <p:nvSpPr>
          <p:cNvPr id="29706" name="AutoShape 13">
            <a:extLst>
              <a:ext uri="{FF2B5EF4-FFF2-40B4-BE49-F238E27FC236}">
                <a16:creationId xmlns:a16="http://schemas.microsoft.com/office/drawing/2014/main" id="{3C764827-5C94-4D03-BFC1-DAB75C7FFC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46175" y="3536950"/>
            <a:ext cx="1114425" cy="1114425"/>
          </a:xfrm>
          <a:prstGeom prst="diamond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707" name="AutoShape 14">
            <a:extLst>
              <a:ext uri="{FF2B5EF4-FFF2-40B4-BE49-F238E27FC236}">
                <a16:creationId xmlns:a16="http://schemas.microsoft.com/office/drawing/2014/main" id="{7205E933-485B-43DB-A795-204EE6DE36B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7375" y="3536950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708" name="AutoShape 15">
            <a:extLst>
              <a:ext uri="{FF2B5EF4-FFF2-40B4-BE49-F238E27FC236}">
                <a16:creationId xmlns:a16="http://schemas.microsoft.com/office/drawing/2014/main" id="{566786E3-A5BC-417E-9B68-F69BEDE2E7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18100" y="3536950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709" name="AutoShape 16">
            <a:extLst>
              <a:ext uri="{FF2B5EF4-FFF2-40B4-BE49-F238E27FC236}">
                <a16:creationId xmlns:a16="http://schemas.microsoft.com/office/drawing/2014/main" id="{1666A01E-6688-446F-8DE0-F488559A02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1200" y="3536950"/>
            <a:ext cx="1114425" cy="1114425"/>
          </a:xfrm>
          <a:prstGeom prst="diamond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29710" name="AutoShape 17">
            <a:extLst>
              <a:ext uri="{FF2B5EF4-FFF2-40B4-BE49-F238E27FC236}">
                <a16:creationId xmlns:a16="http://schemas.microsoft.com/office/drawing/2014/main" id="{654BC955-0409-4A97-86C7-BB7EFDDD16D8}"/>
              </a:ext>
            </a:extLst>
          </p:cNvPr>
          <p:cNvCxnSpPr>
            <a:cxnSpLocks noChangeShapeType="1"/>
            <a:stCxn id="29706" idx="3"/>
            <a:endCxn id="29707" idx="1"/>
          </p:cNvCxnSpPr>
          <p:nvPr/>
        </p:nvCxnSpPr>
        <p:spPr bwMode="gray">
          <a:xfrm>
            <a:off x="2260600" y="4094163"/>
            <a:ext cx="8667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1" name="AutoShape 18">
            <a:extLst>
              <a:ext uri="{FF2B5EF4-FFF2-40B4-BE49-F238E27FC236}">
                <a16:creationId xmlns:a16="http://schemas.microsoft.com/office/drawing/2014/main" id="{76AF00EF-5983-4554-87F4-5E0A988FA3F5}"/>
              </a:ext>
            </a:extLst>
          </p:cNvPr>
          <p:cNvCxnSpPr>
            <a:cxnSpLocks noChangeShapeType="1"/>
            <a:stCxn id="29707" idx="3"/>
            <a:endCxn id="29708" idx="1"/>
          </p:cNvCxnSpPr>
          <p:nvPr/>
        </p:nvCxnSpPr>
        <p:spPr bwMode="gray">
          <a:xfrm>
            <a:off x="4241800" y="4094163"/>
            <a:ext cx="876300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9">
            <a:extLst>
              <a:ext uri="{FF2B5EF4-FFF2-40B4-BE49-F238E27FC236}">
                <a16:creationId xmlns:a16="http://schemas.microsoft.com/office/drawing/2014/main" id="{F47679F5-B279-4D51-B8D2-2534CD0B8A8F}"/>
              </a:ext>
            </a:extLst>
          </p:cNvPr>
          <p:cNvCxnSpPr>
            <a:cxnSpLocks noChangeShapeType="1"/>
            <a:stCxn id="29708" idx="3"/>
            <a:endCxn id="29709" idx="1"/>
          </p:cNvCxnSpPr>
          <p:nvPr/>
        </p:nvCxnSpPr>
        <p:spPr bwMode="gray">
          <a:xfrm>
            <a:off x="6232525" y="4094163"/>
            <a:ext cx="8286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3" name="Text Box 20">
            <a:extLst>
              <a:ext uri="{FF2B5EF4-FFF2-40B4-BE49-F238E27FC236}">
                <a16:creationId xmlns:a16="http://schemas.microsoft.com/office/drawing/2014/main" id="{E525D1A5-A0B9-4E04-AA77-CDFBCD3104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49363" y="3862388"/>
            <a:ext cx="1049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29714" name="Text Box 21">
            <a:extLst>
              <a:ext uri="{FF2B5EF4-FFF2-40B4-BE49-F238E27FC236}">
                <a16:creationId xmlns:a16="http://schemas.microsoft.com/office/drawing/2014/main" id="{C9A06F72-094C-4E07-AA8B-049995B28D0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75000" y="3862388"/>
            <a:ext cx="93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29715" name="Text Box 22">
            <a:extLst>
              <a:ext uri="{FF2B5EF4-FFF2-40B4-BE49-F238E27FC236}">
                <a16:creationId xmlns:a16="http://schemas.microsoft.com/office/drawing/2014/main" id="{FA0B993F-5465-420B-A930-124D208275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18101" y="3862388"/>
            <a:ext cx="996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29716" name="Text Box 23">
            <a:extLst>
              <a:ext uri="{FF2B5EF4-FFF2-40B4-BE49-F238E27FC236}">
                <a16:creationId xmlns:a16="http://schemas.microsoft.com/office/drawing/2014/main" id="{3A837B0B-3C6D-4103-995C-A3BE1FF947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165181" y="3862388"/>
            <a:ext cx="974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FFFF"/>
                </a:solidFill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29717" name="Text Box 24">
            <a:extLst>
              <a:ext uri="{FF2B5EF4-FFF2-40B4-BE49-F238E27FC236}">
                <a16:creationId xmlns:a16="http://schemas.microsoft.com/office/drawing/2014/main" id="{A879E1C3-A2BF-4BEA-9F27-F6EB9EC45D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92175" y="4741863"/>
            <a:ext cx="161448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9718" name="Text Box 25">
            <a:extLst>
              <a:ext uri="{FF2B5EF4-FFF2-40B4-BE49-F238E27FC236}">
                <a16:creationId xmlns:a16="http://schemas.microsoft.com/office/drawing/2014/main" id="{1A4B3086-8771-4571-A4DD-8C8F737D2EE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835275" y="4741863"/>
            <a:ext cx="161448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9719" name="Text Box 26">
            <a:extLst>
              <a:ext uri="{FF2B5EF4-FFF2-40B4-BE49-F238E27FC236}">
                <a16:creationId xmlns:a16="http://schemas.microsoft.com/office/drawing/2014/main" id="{BAA0C324-ECCD-4392-96AF-5DD188AD36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49813" y="4741863"/>
            <a:ext cx="161448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9720" name="Text Box 27">
            <a:extLst>
              <a:ext uri="{FF2B5EF4-FFF2-40B4-BE49-F238E27FC236}">
                <a16:creationId xmlns:a16="http://schemas.microsoft.com/office/drawing/2014/main" id="{A8C04045-5D13-406E-9055-CD2138CB3A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97675" y="4741863"/>
            <a:ext cx="1614488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1400">
                <a:solidFill>
                  <a:srgbClr val="000000"/>
                </a:solidFill>
                <a:cs typeface="Arial" panose="020B0604020202020204" pitchFamily="34" charset="0"/>
              </a:rPr>
              <a:t> Description of the contents</a:t>
            </a:r>
          </a:p>
        </p:txBody>
      </p:sp>
      <p:sp>
        <p:nvSpPr>
          <p:cNvPr id="29721" name="Rectangle 28">
            <a:extLst>
              <a:ext uri="{FF2B5EF4-FFF2-40B4-BE49-F238E27FC236}">
                <a16:creationId xmlns:a16="http://schemas.microsoft.com/office/drawing/2014/main" id="{C2718659-8B3A-4734-A722-2F36C987B7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8675" y="1809750"/>
            <a:ext cx="7772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b="1">
                <a:solidFill>
                  <a:srgbClr val="000000"/>
                </a:solidFill>
                <a:cs typeface="Arial" panose="020B0604020202020204" pitchFamily="34" charset="0"/>
              </a:rPr>
              <a:t>Theme Gallery is a design Digital Content and Contents Mall developed by Guild Design Inc.</a:t>
            </a:r>
          </a:p>
        </p:txBody>
      </p:sp>
      <p:sp>
        <p:nvSpPr>
          <p:cNvPr id="86047" name="WordArt 31">
            <a:extLst>
              <a:ext uri="{FF2B5EF4-FFF2-40B4-BE49-F238E27FC236}">
                <a16:creationId xmlns:a16="http://schemas.microsoft.com/office/drawing/2014/main" id="{8690C3FA-4B1A-462C-8417-40B93552D1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BlankMap-World1">
            <a:extLst>
              <a:ext uri="{FF2B5EF4-FFF2-40B4-BE49-F238E27FC236}">
                <a16:creationId xmlns:a16="http://schemas.microsoft.com/office/drawing/2014/main" id="{98F4C8DC-379C-4678-8D66-E5F544B3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28813"/>
            <a:ext cx="96837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7">
            <a:extLst>
              <a:ext uri="{FF2B5EF4-FFF2-40B4-BE49-F238E27FC236}">
                <a16:creationId xmlns:a16="http://schemas.microsoft.com/office/drawing/2014/main" id="{335F3CD1-D9AA-47E8-B625-882F770E1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3192463"/>
            <a:ext cx="1606550" cy="13843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E1E1E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5" name="Rectangle 18">
            <a:extLst>
              <a:ext uri="{FF2B5EF4-FFF2-40B4-BE49-F238E27FC236}">
                <a16:creationId xmlns:a16="http://schemas.microsoft.com/office/drawing/2014/main" id="{92CA1446-374B-4979-AF5A-542BA63CE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25" y="3192463"/>
            <a:ext cx="1606550" cy="1384300"/>
          </a:xfrm>
          <a:prstGeom prst="rect">
            <a:avLst/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77" name="Rectangle 19">
            <a:extLst>
              <a:ext uri="{FF2B5EF4-FFF2-40B4-BE49-F238E27FC236}">
                <a16:creationId xmlns:a16="http://schemas.microsoft.com/office/drawing/2014/main" id="{E054150B-3D0B-4E1E-8424-FC01E8E37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3192463"/>
            <a:ext cx="1608137" cy="13843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E1E1E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8" name="Rectangle 20">
            <a:extLst>
              <a:ext uri="{FF2B5EF4-FFF2-40B4-BE49-F238E27FC236}">
                <a16:creationId xmlns:a16="http://schemas.microsoft.com/office/drawing/2014/main" id="{DC19ADEE-217E-4835-B0C3-707F5ABCB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88" y="3192463"/>
            <a:ext cx="1606550" cy="13843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E1E1E1"/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8" name="Rectangle 21">
            <a:extLst>
              <a:ext uri="{FF2B5EF4-FFF2-40B4-BE49-F238E27FC236}">
                <a16:creationId xmlns:a16="http://schemas.microsoft.com/office/drawing/2014/main" id="{4D033B01-F889-43F6-B670-91AB24E58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013" y="3208338"/>
            <a:ext cx="1606550" cy="1384300"/>
          </a:xfrm>
          <a:prstGeom prst="rect">
            <a:avLst/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miter lim="800000"/>
            <a:headEnd/>
            <a:tailEnd/>
          </a:ln>
          <a:effectLst>
            <a:outerShdw dist="99190" dir="3011666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3080" name="Oval 22">
            <a:extLst>
              <a:ext uri="{FF2B5EF4-FFF2-40B4-BE49-F238E27FC236}">
                <a16:creationId xmlns:a16="http://schemas.microsoft.com/office/drawing/2014/main" id="{053C781E-D19B-4CA0-B647-1E52395A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3800475"/>
            <a:ext cx="230188" cy="2159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81" name="Oval 23">
            <a:extLst>
              <a:ext uri="{FF2B5EF4-FFF2-40B4-BE49-F238E27FC236}">
                <a16:creationId xmlns:a16="http://schemas.microsoft.com/office/drawing/2014/main" id="{AF146347-F701-4C75-BB54-552F39C51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3800475"/>
            <a:ext cx="228600" cy="2159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82" name="Oval 24">
            <a:extLst>
              <a:ext uri="{FF2B5EF4-FFF2-40B4-BE49-F238E27FC236}">
                <a16:creationId xmlns:a16="http://schemas.microsoft.com/office/drawing/2014/main" id="{C987DCAA-5AC8-4B1C-A9AF-6948EE525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3800475"/>
            <a:ext cx="230187" cy="2159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83" name="Oval 25">
            <a:extLst>
              <a:ext uri="{FF2B5EF4-FFF2-40B4-BE49-F238E27FC236}">
                <a16:creationId xmlns:a16="http://schemas.microsoft.com/office/drawing/2014/main" id="{68B8A7A0-53EF-4BF4-8711-6CEC448C8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1463" y="3800475"/>
            <a:ext cx="230187" cy="2159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84" name="Oval 26">
            <a:extLst>
              <a:ext uri="{FF2B5EF4-FFF2-40B4-BE49-F238E27FC236}">
                <a16:creationId xmlns:a16="http://schemas.microsoft.com/office/drawing/2014/main" id="{6B971181-64AC-4744-80AF-3CBDD4C4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5988" y="3800475"/>
            <a:ext cx="228600" cy="215900"/>
          </a:xfrm>
          <a:prstGeom prst="ellipse">
            <a:avLst/>
          </a:prstGeom>
          <a:gradFill rotWithShape="1">
            <a:gsLst>
              <a:gs pos="0">
                <a:srgbClr val="F1F1F1"/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ko-KR" altLang="en-US"/>
          </a:p>
        </p:txBody>
      </p:sp>
      <p:cxnSp>
        <p:nvCxnSpPr>
          <p:cNvPr id="3085" name="AutoShape 28">
            <a:extLst>
              <a:ext uri="{FF2B5EF4-FFF2-40B4-BE49-F238E27FC236}">
                <a16:creationId xmlns:a16="http://schemas.microsoft.com/office/drawing/2014/main" id="{005038BC-1523-4562-BB24-327BB38AEF83}"/>
              </a:ext>
            </a:extLst>
          </p:cNvPr>
          <p:cNvCxnSpPr>
            <a:cxnSpLocks noChangeShapeType="1"/>
            <a:stCxn id="3080" idx="6"/>
            <a:endCxn id="3081" idx="2"/>
          </p:cNvCxnSpPr>
          <p:nvPr/>
        </p:nvCxnSpPr>
        <p:spPr bwMode="auto">
          <a:xfrm>
            <a:off x="1109663" y="3908425"/>
            <a:ext cx="1684337" cy="0"/>
          </a:xfrm>
          <a:prstGeom prst="straightConnector1">
            <a:avLst/>
          </a:prstGeom>
          <a:noFill/>
          <a:ln w="25400">
            <a:solidFill>
              <a:srgbClr val="18407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AutoShape 29">
            <a:extLst>
              <a:ext uri="{FF2B5EF4-FFF2-40B4-BE49-F238E27FC236}">
                <a16:creationId xmlns:a16="http://schemas.microsoft.com/office/drawing/2014/main" id="{F27659A0-ED7E-403E-9853-7CD9F2CAC8B9}"/>
              </a:ext>
            </a:extLst>
          </p:cNvPr>
          <p:cNvCxnSpPr>
            <a:cxnSpLocks noChangeShapeType="1"/>
            <a:stCxn id="3081" idx="6"/>
            <a:endCxn id="3082" idx="2"/>
          </p:cNvCxnSpPr>
          <p:nvPr/>
        </p:nvCxnSpPr>
        <p:spPr bwMode="auto">
          <a:xfrm>
            <a:off x="3022600" y="3908425"/>
            <a:ext cx="1684338" cy="0"/>
          </a:xfrm>
          <a:prstGeom prst="straightConnector1">
            <a:avLst/>
          </a:prstGeom>
          <a:noFill/>
          <a:ln w="25400">
            <a:solidFill>
              <a:srgbClr val="18407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7" name="AutoShape 30">
            <a:extLst>
              <a:ext uri="{FF2B5EF4-FFF2-40B4-BE49-F238E27FC236}">
                <a16:creationId xmlns:a16="http://schemas.microsoft.com/office/drawing/2014/main" id="{AFDC69B0-27BA-4E3F-881E-DC6ECC6EC550}"/>
              </a:ext>
            </a:extLst>
          </p:cNvPr>
          <p:cNvCxnSpPr>
            <a:cxnSpLocks noChangeShapeType="1"/>
            <a:stCxn id="3082" idx="6"/>
            <a:endCxn id="3083" idx="2"/>
          </p:cNvCxnSpPr>
          <p:nvPr/>
        </p:nvCxnSpPr>
        <p:spPr bwMode="auto">
          <a:xfrm>
            <a:off x="4937125" y="3908425"/>
            <a:ext cx="1684338" cy="0"/>
          </a:xfrm>
          <a:prstGeom prst="straightConnector1">
            <a:avLst/>
          </a:prstGeom>
          <a:noFill/>
          <a:ln w="25400">
            <a:solidFill>
              <a:srgbClr val="18407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AutoShape 31">
            <a:extLst>
              <a:ext uri="{FF2B5EF4-FFF2-40B4-BE49-F238E27FC236}">
                <a16:creationId xmlns:a16="http://schemas.microsoft.com/office/drawing/2014/main" id="{A581C336-4D13-419E-9913-E182A914FFF5}"/>
              </a:ext>
            </a:extLst>
          </p:cNvPr>
          <p:cNvCxnSpPr>
            <a:cxnSpLocks noChangeShapeType="1"/>
            <a:stCxn id="3083" idx="6"/>
            <a:endCxn id="3084" idx="2"/>
          </p:cNvCxnSpPr>
          <p:nvPr/>
        </p:nvCxnSpPr>
        <p:spPr bwMode="auto">
          <a:xfrm>
            <a:off x="6851650" y="3908425"/>
            <a:ext cx="1684338" cy="0"/>
          </a:xfrm>
          <a:prstGeom prst="straightConnector1">
            <a:avLst/>
          </a:prstGeom>
          <a:noFill/>
          <a:ln w="25400">
            <a:solidFill>
              <a:srgbClr val="18407B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9" name="WordArt 37">
            <a:extLst>
              <a:ext uri="{FF2B5EF4-FFF2-40B4-BE49-F238E27FC236}">
                <a16:creationId xmlns:a16="http://schemas.microsoft.com/office/drawing/2014/main" id="{0E953073-5F24-4ABE-9657-35C8DB0E6E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4305300"/>
            <a:ext cx="1397000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000" kern="10">
                <a:effectLst>
                  <a:outerShdw dist="12700" dir="5400000" algn="ctr" rotWithShape="0">
                    <a:srgbClr val="868686"/>
                  </a:outerShdw>
                </a:effectLst>
                <a:latin typeface="HY헤드라인M"/>
              </a:rPr>
              <a:t>Gangnam Sales Office</a:t>
            </a:r>
            <a:endParaRPr lang="zh-CN" altLang="en-US" sz="1000" kern="10">
              <a:effectLst>
                <a:outerShdw dist="12700" dir="5400000" algn="ctr" rotWithShape="0">
                  <a:srgbClr val="868686"/>
                </a:outerShdw>
              </a:effectLst>
              <a:latin typeface="HY헤드라인M"/>
            </a:endParaRPr>
          </a:p>
        </p:txBody>
      </p:sp>
      <p:sp>
        <p:nvSpPr>
          <p:cNvPr id="3090" name="WordArt 40">
            <a:extLst>
              <a:ext uri="{FF2B5EF4-FFF2-40B4-BE49-F238E27FC236}">
                <a16:creationId xmlns:a16="http://schemas.microsoft.com/office/drawing/2014/main" id="{0605F633-95A0-41F4-9046-6C55907EDF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38375" y="4305300"/>
            <a:ext cx="1397000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000" kern="10">
                <a:effectLst>
                  <a:outerShdw dist="12700" dir="5400000" algn="ctr" rotWithShape="0">
                    <a:srgbClr val="868686"/>
                  </a:outerShdw>
                </a:effectLst>
                <a:latin typeface="HY헤드라인M"/>
              </a:rPr>
              <a:t>Gangnam Sales Office</a:t>
            </a:r>
            <a:endParaRPr lang="zh-CN" altLang="en-US" sz="1000" kern="10">
              <a:effectLst>
                <a:outerShdw dist="12700" dir="5400000" algn="ctr" rotWithShape="0">
                  <a:srgbClr val="868686"/>
                </a:outerShdw>
              </a:effectLst>
              <a:latin typeface="HY헤드라인M"/>
            </a:endParaRPr>
          </a:p>
        </p:txBody>
      </p:sp>
      <p:sp>
        <p:nvSpPr>
          <p:cNvPr id="3091" name="WordArt 41">
            <a:extLst>
              <a:ext uri="{FF2B5EF4-FFF2-40B4-BE49-F238E27FC236}">
                <a16:creationId xmlns:a16="http://schemas.microsoft.com/office/drawing/2014/main" id="{09109028-B2F6-4721-ACE8-F7BA1A343A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71950" y="4305300"/>
            <a:ext cx="1398588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000" kern="10">
                <a:effectLst>
                  <a:outerShdw dist="12700" dir="5400000" algn="ctr" rotWithShape="0">
                    <a:srgbClr val="868686"/>
                  </a:outerShdw>
                </a:effectLst>
                <a:latin typeface="HY헤드라인M"/>
              </a:rPr>
              <a:t>Gangnam Sales Office</a:t>
            </a:r>
            <a:endParaRPr lang="zh-CN" altLang="en-US" sz="1000" kern="10">
              <a:effectLst>
                <a:outerShdw dist="12700" dir="5400000" algn="ctr" rotWithShape="0">
                  <a:srgbClr val="868686"/>
                </a:outerShdw>
              </a:effectLst>
              <a:latin typeface="HY헤드라인M"/>
            </a:endParaRPr>
          </a:p>
        </p:txBody>
      </p:sp>
      <p:sp>
        <p:nvSpPr>
          <p:cNvPr id="3092" name="WordArt 42">
            <a:extLst>
              <a:ext uri="{FF2B5EF4-FFF2-40B4-BE49-F238E27FC236}">
                <a16:creationId xmlns:a16="http://schemas.microsoft.com/office/drawing/2014/main" id="{FC7CFE91-CB76-47A4-9018-51E68BE550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86475" y="4305300"/>
            <a:ext cx="1397000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000" kern="10">
                <a:effectLst>
                  <a:outerShdw dist="12700" dir="5400000" algn="ctr" rotWithShape="0">
                    <a:srgbClr val="868686"/>
                  </a:outerShdw>
                </a:effectLst>
                <a:latin typeface="HY헤드라인M"/>
              </a:rPr>
              <a:t>Gangnam Sales Office</a:t>
            </a:r>
            <a:endParaRPr lang="zh-CN" altLang="en-US" sz="1000" kern="10">
              <a:effectLst>
                <a:outerShdw dist="12700" dir="5400000" algn="ctr" rotWithShape="0">
                  <a:srgbClr val="868686"/>
                </a:outerShdw>
              </a:effectLst>
              <a:latin typeface="HY헤드라인M"/>
            </a:endParaRPr>
          </a:p>
        </p:txBody>
      </p:sp>
      <p:sp>
        <p:nvSpPr>
          <p:cNvPr id="3093" name="WordArt 45">
            <a:extLst>
              <a:ext uri="{FF2B5EF4-FFF2-40B4-BE49-F238E27FC236}">
                <a16:creationId xmlns:a16="http://schemas.microsoft.com/office/drawing/2014/main" id="{B2866148-F316-4EA9-9A52-45B61E7AB6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0" y="4305300"/>
            <a:ext cx="1397000" cy="123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000" kern="10">
                <a:effectLst>
                  <a:outerShdw dist="12700" dir="5400000" algn="ctr" rotWithShape="0">
                    <a:srgbClr val="868686"/>
                  </a:outerShdw>
                </a:effectLst>
                <a:latin typeface="HY헤드라인M"/>
              </a:rPr>
              <a:t>Gangnam Sales Office</a:t>
            </a:r>
            <a:endParaRPr lang="zh-CN" altLang="en-US" sz="1000" kern="10">
              <a:effectLst>
                <a:outerShdw dist="12700" dir="5400000" algn="ctr" rotWithShape="0">
                  <a:srgbClr val="868686"/>
                </a:outerShdw>
              </a:effectLst>
              <a:latin typeface="HY헤드라인M"/>
            </a:endParaRPr>
          </a:p>
        </p:txBody>
      </p:sp>
      <p:sp>
        <p:nvSpPr>
          <p:cNvPr id="88" name="직사각형 33">
            <a:extLst>
              <a:ext uri="{FF2B5EF4-FFF2-40B4-BE49-F238E27FC236}">
                <a16:creationId xmlns:a16="http://schemas.microsoft.com/office/drawing/2014/main" id="{112FD30B-AF35-40FB-9BB8-4EBCA7B08DA4}"/>
              </a:ext>
            </a:extLst>
          </p:cNvPr>
          <p:cNvSpPr/>
          <p:nvPr/>
        </p:nvSpPr>
        <p:spPr>
          <a:xfrm>
            <a:off x="447471" y="3287991"/>
            <a:ext cx="108625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F7F7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20XX.03</a:t>
            </a:r>
          </a:p>
        </p:txBody>
      </p:sp>
      <p:sp>
        <p:nvSpPr>
          <p:cNvPr id="89" name="직사각형 34">
            <a:extLst>
              <a:ext uri="{FF2B5EF4-FFF2-40B4-BE49-F238E27FC236}">
                <a16:creationId xmlns:a16="http://schemas.microsoft.com/office/drawing/2014/main" id="{BAF4EA3E-3157-4B39-976F-43041FDB40BF}"/>
              </a:ext>
            </a:extLst>
          </p:cNvPr>
          <p:cNvSpPr/>
          <p:nvPr/>
        </p:nvSpPr>
        <p:spPr>
          <a:xfrm>
            <a:off x="2346121" y="3287991"/>
            <a:ext cx="108625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F7F7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20XX.03</a:t>
            </a:r>
          </a:p>
        </p:txBody>
      </p:sp>
      <p:sp>
        <p:nvSpPr>
          <p:cNvPr id="90" name="직사각형 35">
            <a:extLst>
              <a:ext uri="{FF2B5EF4-FFF2-40B4-BE49-F238E27FC236}">
                <a16:creationId xmlns:a16="http://schemas.microsoft.com/office/drawing/2014/main" id="{15D446BC-2A17-48CC-9A4E-A408F6671322}"/>
              </a:ext>
            </a:extLst>
          </p:cNvPr>
          <p:cNvSpPr/>
          <p:nvPr/>
        </p:nvSpPr>
        <p:spPr>
          <a:xfrm>
            <a:off x="4244771" y="3287991"/>
            <a:ext cx="108625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F7F7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20XX.03</a:t>
            </a:r>
          </a:p>
        </p:txBody>
      </p:sp>
      <p:sp>
        <p:nvSpPr>
          <p:cNvPr id="91" name="직사각형 36">
            <a:extLst>
              <a:ext uri="{FF2B5EF4-FFF2-40B4-BE49-F238E27FC236}">
                <a16:creationId xmlns:a16="http://schemas.microsoft.com/office/drawing/2014/main" id="{3880DAAD-D02D-405E-AE63-3D853B8FD0D1}"/>
              </a:ext>
            </a:extLst>
          </p:cNvPr>
          <p:cNvSpPr/>
          <p:nvPr/>
        </p:nvSpPr>
        <p:spPr>
          <a:xfrm>
            <a:off x="6200571" y="3287991"/>
            <a:ext cx="108625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F7F7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20XX.03</a:t>
            </a:r>
          </a:p>
        </p:txBody>
      </p:sp>
      <p:sp>
        <p:nvSpPr>
          <p:cNvPr id="92" name="직사각형 37">
            <a:extLst>
              <a:ext uri="{FF2B5EF4-FFF2-40B4-BE49-F238E27FC236}">
                <a16:creationId xmlns:a16="http://schemas.microsoft.com/office/drawing/2014/main" id="{2D48D0C1-FBAF-4C29-8CA7-BA3766713F62}"/>
              </a:ext>
            </a:extLst>
          </p:cNvPr>
          <p:cNvSpPr/>
          <p:nvPr/>
        </p:nvSpPr>
        <p:spPr>
          <a:xfrm>
            <a:off x="8118270" y="3287991"/>
            <a:ext cx="1086259" cy="36933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ko-KR" b="1" dirty="0">
                <a:solidFill>
                  <a:srgbClr val="F7F7F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gun Gothic" panose="020B0503020000020004" pitchFamily="34" charset="-127"/>
                <a:ea typeface="Malgun Gothic" panose="020B0503020000020004" pitchFamily="34" charset="-127"/>
              </a:rPr>
              <a:t>20XX.03</a:t>
            </a:r>
          </a:p>
        </p:txBody>
      </p:sp>
      <p:sp>
        <p:nvSpPr>
          <p:cNvPr id="8223" name="WordArt 31">
            <a:extLst>
              <a:ext uri="{FF2B5EF4-FFF2-40B4-BE49-F238E27FC236}">
                <a16:creationId xmlns:a16="http://schemas.microsoft.com/office/drawing/2014/main" id="{DB8C6477-77B0-4360-8BB0-CA59968F79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555">
            <a:extLst>
              <a:ext uri="{FF2B5EF4-FFF2-40B4-BE49-F238E27FC236}">
                <a16:creationId xmlns:a16="http://schemas.microsoft.com/office/drawing/2014/main" id="{344C8267-60DA-4BB4-A19D-50FA1660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1989138"/>
            <a:ext cx="40624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3" name="Group 3">
            <a:extLst>
              <a:ext uri="{FF2B5EF4-FFF2-40B4-BE49-F238E27FC236}">
                <a16:creationId xmlns:a16="http://schemas.microsoft.com/office/drawing/2014/main" id="{E01E03B6-5A68-4D7A-93B3-594FC3751D35}"/>
              </a:ext>
            </a:extLst>
          </p:cNvPr>
          <p:cNvGrpSpPr>
            <a:grpSpLocks/>
          </p:cNvGrpSpPr>
          <p:nvPr/>
        </p:nvGrpSpPr>
        <p:grpSpPr bwMode="auto">
          <a:xfrm rot="3394332">
            <a:off x="2733676" y="1716087"/>
            <a:ext cx="4024312" cy="4106863"/>
            <a:chOff x="1352" y="1125"/>
            <a:chExt cx="2727" cy="2618"/>
          </a:xfrm>
        </p:grpSpPr>
        <p:sp>
          <p:nvSpPr>
            <p:cNvPr id="5" name="AutoShape 4">
              <a:extLst>
                <a:ext uri="{FF2B5EF4-FFF2-40B4-BE49-F238E27FC236}">
                  <a16:creationId xmlns:a16="http://schemas.microsoft.com/office/drawing/2014/main" id="{C794DB99-82A7-4A72-8C24-D61C526348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5973147">
              <a:off x="1446" y="1289"/>
              <a:ext cx="2551" cy="2358"/>
            </a:xfrm>
            <a:custGeom>
              <a:avLst/>
              <a:gdLst>
                <a:gd name="G0" fmla="+- 2978742 0 0"/>
                <a:gd name="G1" fmla="+- -2701147 0 0"/>
                <a:gd name="G2" fmla="+- 2978742 0 -2701147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147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147"/>
                <a:gd name="G36" fmla="sin G34 -2701147"/>
                <a:gd name="G37" fmla="+/ -2701147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9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8" y="5957"/>
                  </a:cubicBezTo>
                  <a:lnTo>
                    <a:pt x="18924" y="3683"/>
                  </a:lnTo>
                  <a:cubicBezTo>
                    <a:pt x="20649" y="5653"/>
                    <a:pt x="21600" y="8182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999999" lon="300000" rev="0"/>
              </a:camera>
              <a:lightRig rig="legacyFlat3" dir="l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AE1CE556-5894-4703-8651-4CE648FD26F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3284065">
              <a:off x="1350" y="1141"/>
              <a:ext cx="2551" cy="2357"/>
            </a:xfrm>
            <a:custGeom>
              <a:avLst/>
              <a:gdLst>
                <a:gd name="G0" fmla="+- 2978742 0 0"/>
                <a:gd name="G1" fmla="+- -2701274 0 0"/>
                <a:gd name="G2" fmla="+- 2978742 0 -2701274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701274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701274"/>
                <a:gd name="G36" fmla="sin G34 -2701274"/>
                <a:gd name="G37" fmla="+/ -2701274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92 w 21600"/>
                <a:gd name="T5" fmla="*/ 11198 h 21600"/>
                <a:gd name="T6" fmla="*/ 17626 w 21600"/>
                <a:gd name="T7" fmla="*/ 4820 h 21600"/>
                <a:gd name="T8" fmla="*/ 18143 w 21600"/>
                <a:gd name="T9" fmla="*/ 11071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018"/>
                    <a:pt x="17501" y="7297"/>
                    <a:pt x="16327" y="5957"/>
                  </a:cubicBezTo>
                  <a:lnTo>
                    <a:pt x="18923" y="3683"/>
                  </a:lnTo>
                  <a:cubicBezTo>
                    <a:pt x="20648" y="5652"/>
                    <a:pt x="21600" y="8181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999999" lon="300000" rev="0"/>
              </a:camera>
              <a:lightRig rig="legacyNormal3" dir="r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ED1FEEFE-1215-4FA7-BE29-25EC6DC7CD7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0352628">
              <a:off x="1527" y="1126"/>
              <a:ext cx="2551" cy="2357"/>
            </a:xfrm>
            <a:custGeom>
              <a:avLst/>
              <a:gdLst>
                <a:gd name="G0" fmla="+- 2978742 0 0"/>
                <a:gd name="G1" fmla="+- -2534030 0 0"/>
                <a:gd name="G2" fmla="+- 2978742 0 -2534030"/>
                <a:gd name="G3" fmla="+- 10800 0 0"/>
                <a:gd name="G4" fmla="+- 0 0 297874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349 0 0"/>
                <a:gd name="G9" fmla="+- 0 0 -2534030"/>
                <a:gd name="G10" fmla="+- 7349 0 2700"/>
                <a:gd name="G11" fmla="cos G10 2978742"/>
                <a:gd name="G12" fmla="sin G10 2978742"/>
                <a:gd name="G13" fmla="cos 13500 2978742"/>
                <a:gd name="G14" fmla="sin 13500 2978742"/>
                <a:gd name="G15" fmla="+- G11 10800 0"/>
                <a:gd name="G16" fmla="+- G12 10800 0"/>
                <a:gd name="G17" fmla="+- G13 10800 0"/>
                <a:gd name="G18" fmla="+- G14 10800 0"/>
                <a:gd name="G19" fmla="*/ 7349 1 2"/>
                <a:gd name="G20" fmla="+- G19 5400 0"/>
                <a:gd name="G21" fmla="cos G20 2978742"/>
                <a:gd name="G22" fmla="sin G20 2978742"/>
                <a:gd name="G23" fmla="+- G21 10800 0"/>
                <a:gd name="G24" fmla="+- G12 G23 G22"/>
                <a:gd name="G25" fmla="+- G22 G23 G11"/>
                <a:gd name="G26" fmla="cos 10800 2978742"/>
                <a:gd name="G27" fmla="sin 10800 2978742"/>
                <a:gd name="G28" fmla="cos 7349 2978742"/>
                <a:gd name="G29" fmla="sin 7349 297874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2534030"/>
                <a:gd name="G36" fmla="sin G34 -2534030"/>
                <a:gd name="G37" fmla="+/ -2534030 297874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349 G39"/>
                <a:gd name="G43" fmla="sin 7349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581 w 21600"/>
                <a:gd name="T5" fmla="*/ 11439 h 21600"/>
                <a:gd name="T6" fmla="*/ 17885 w 21600"/>
                <a:gd name="T7" fmla="*/ 5130 h 21600"/>
                <a:gd name="T8" fmla="*/ 18136 w 21600"/>
                <a:gd name="T9" fmla="*/ 11234 h 21600"/>
                <a:gd name="T10" fmla="*/ 20270 w 21600"/>
                <a:gd name="T11" fmla="*/ 20420 h 21600"/>
                <a:gd name="T12" fmla="*/ 14012 w 21600"/>
                <a:gd name="T13" fmla="*/ 20372 h 21600"/>
                <a:gd name="T14" fmla="*/ 14061 w 21600"/>
                <a:gd name="T15" fmla="*/ 1411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955" y="16037"/>
                  </a:moveTo>
                  <a:cubicBezTo>
                    <a:pt x="17358" y="14655"/>
                    <a:pt x="18149" y="12769"/>
                    <a:pt x="18149" y="10800"/>
                  </a:cubicBezTo>
                  <a:cubicBezTo>
                    <a:pt x="18149" y="9130"/>
                    <a:pt x="17580" y="7511"/>
                    <a:pt x="16538" y="6208"/>
                  </a:cubicBezTo>
                  <a:lnTo>
                    <a:pt x="19232" y="4052"/>
                  </a:lnTo>
                  <a:cubicBezTo>
                    <a:pt x="20765" y="5967"/>
                    <a:pt x="21600" y="8347"/>
                    <a:pt x="21600" y="10800"/>
                  </a:cubicBezTo>
                  <a:cubicBezTo>
                    <a:pt x="21600" y="13693"/>
                    <a:pt x="20438" y="16466"/>
                    <a:pt x="18376" y="18496"/>
                  </a:cubicBezTo>
                  <a:lnTo>
                    <a:pt x="20270" y="20420"/>
                  </a:lnTo>
                  <a:lnTo>
                    <a:pt x="14012" y="20372"/>
                  </a:lnTo>
                  <a:lnTo>
                    <a:pt x="14061" y="14113"/>
                  </a:lnTo>
                  <a:lnTo>
                    <a:pt x="15955" y="1603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7607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PerspectiveFront">
                <a:rot lat="20999999" lon="300000" rev="0"/>
              </a:camera>
              <a:lightRig rig="legacyNormal3" dir="r"/>
            </a:scene3d>
            <a:sp3d extrusionH="2270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724" name="WordArt 7">
            <a:extLst>
              <a:ext uri="{FF2B5EF4-FFF2-40B4-BE49-F238E27FC236}">
                <a16:creationId xmlns:a16="http://schemas.microsoft.com/office/drawing/2014/main" id="{52985AB5-B5BA-47C1-894E-DEE9EB6C2ABC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3394332">
            <a:off x="4235450" y="2495550"/>
            <a:ext cx="2105025" cy="1882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906004"/>
              </a:avLst>
            </a:prstTxWarp>
          </a:bodyPr>
          <a:lstStyle/>
          <a:p>
            <a:pPr algn="ctr"/>
            <a:r>
              <a:rPr lang="en-US" altLang="zh-CN" sz="2000" kern="1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Click to add Text</a:t>
            </a:r>
            <a:endParaRPr lang="zh-CN" altLang="en-US" sz="2000" kern="1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725" name="WordArt 8">
            <a:extLst>
              <a:ext uri="{FF2B5EF4-FFF2-40B4-BE49-F238E27FC236}">
                <a16:creationId xmlns:a16="http://schemas.microsoft.com/office/drawing/2014/main" id="{8BCC72AF-AD72-4771-B695-7110C1C8B91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672">
            <a:off x="3502025" y="3324225"/>
            <a:ext cx="2632075" cy="17716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217902"/>
              </a:avLst>
            </a:prstTxWarp>
          </a:bodyPr>
          <a:lstStyle/>
          <a:p>
            <a:pPr algn="ctr"/>
            <a:r>
              <a:rPr lang="en-US" altLang="zh-CN" sz="2000" kern="1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Click to add Text</a:t>
            </a:r>
            <a:endParaRPr lang="zh-CN" altLang="en-US" sz="2000" kern="1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726" name="WordArt 9">
            <a:extLst>
              <a:ext uri="{FF2B5EF4-FFF2-40B4-BE49-F238E27FC236}">
                <a16:creationId xmlns:a16="http://schemas.microsoft.com/office/drawing/2014/main" id="{9448F673-C08C-450B-9ADA-423B1D740FE8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-3615436">
            <a:off x="3290888" y="2554288"/>
            <a:ext cx="2105025" cy="1882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906005"/>
              </a:avLst>
            </a:prstTxWarp>
          </a:bodyPr>
          <a:lstStyle/>
          <a:p>
            <a:pPr algn="ctr"/>
            <a:r>
              <a:rPr lang="en-US" altLang="zh-CN" sz="2000" kern="10">
                <a:ln w="63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cs typeface="Arial" panose="020B0604020202020204" pitchFamily="34" charset="0"/>
              </a:rPr>
              <a:t>Click to add Text</a:t>
            </a:r>
            <a:endParaRPr lang="zh-CN" altLang="en-US" sz="2000" kern="10">
              <a:ln w="6350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0727" name="Rectangle 11">
            <a:extLst>
              <a:ext uri="{FF2B5EF4-FFF2-40B4-BE49-F238E27FC236}">
                <a16:creationId xmlns:a16="http://schemas.microsoft.com/office/drawing/2014/main" id="{6FC256B0-A095-4FE4-9D94-070BC67E60AF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81075" y="2271713"/>
            <a:ext cx="2008188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accent1"/>
                </a:solidFill>
              </a:rPr>
              <a:t> Title in here</a:t>
            </a:r>
          </a:p>
        </p:txBody>
      </p:sp>
      <p:sp>
        <p:nvSpPr>
          <p:cNvPr id="30728" name="Text Box 12">
            <a:extLst>
              <a:ext uri="{FF2B5EF4-FFF2-40B4-BE49-F238E27FC236}">
                <a16:creationId xmlns:a16="http://schemas.microsoft.com/office/drawing/2014/main" id="{01C4DC23-6614-40A4-B865-2CB39DA62C5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3913" y="2619375"/>
            <a:ext cx="2514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>
                <a:solidFill>
                  <a:srgbClr val="080808"/>
                </a:solidFill>
              </a:rPr>
              <a:t>Theme Gallery</a:t>
            </a:r>
            <a:r>
              <a:rPr lang="en-US" altLang="zh-CN" sz="1400">
                <a:solidFill>
                  <a:srgbClr val="080808"/>
                </a:solidFill>
              </a:rPr>
              <a:t> is a design Digital Content &amp; Contents Mall developed by Guild Design Inc.</a:t>
            </a:r>
          </a:p>
        </p:txBody>
      </p:sp>
      <p:sp>
        <p:nvSpPr>
          <p:cNvPr id="30729" name="Rectangle 13">
            <a:extLst>
              <a:ext uri="{FF2B5EF4-FFF2-40B4-BE49-F238E27FC236}">
                <a16:creationId xmlns:a16="http://schemas.microsoft.com/office/drawing/2014/main" id="{A5F61C18-AA78-436C-8E45-67AD5448765A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111875" y="4924425"/>
            <a:ext cx="2119313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folHlink"/>
                </a:solidFill>
              </a:rPr>
              <a:t> Title in here</a:t>
            </a:r>
          </a:p>
        </p:txBody>
      </p:sp>
      <p:sp>
        <p:nvSpPr>
          <p:cNvPr id="30730" name="Text Box 14">
            <a:extLst>
              <a:ext uri="{FF2B5EF4-FFF2-40B4-BE49-F238E27FC236}">
                <a16:creationId xmlns:a16="http://schemas.microsoft.com/office/drawing/2014/main" id="{3519E48E-7EC6-4C5A-86A0-5B60E03A9E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11850" y="5314950"/>
            <a:ext cx="2571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b="1">
                <a:solidFill>
                  <a:srgbClr val="080808"/>
                </a:solidFill>
              </a:rPr>
              <a:t>Theme Gallery</a:t>
            </a:r>
            <a:r>
              <a:rPr lang="en-US" altLang="zh-CN" sz="1400">
                <a:solidFill>
                  <a:srgbClr val="080808"/>
                </a:solidFill>
              </a:rPr>
              <a:t> is a design Digital Content &amp; Contents Mall developed by Guild Design Inc.</a:t>
            </a:r>
          </a:p>
        </p:txBody>
      </p:sp>
      <p:sp>
        <p:nvSpPr>
          <p:cNvPr id="30731" name="Rectangle 15">
            <a:extLst>
              <a:ext uri="{FF2B5EF4-FFF2-40B4-BE49-F238E27FC236}">
                <a16:creationId xmlns:a16="http://schemas.microsoft.com/office/drawing/2014/main" id="{E336D0E4-AE48-4367-B568-9376C7C16AB1}"/>
              </a:ext>
            </a:extLst>
          </p:cNvPr>
          <p:cNvSpPr>
            <a:spLocks noChangeArrowheads="1"/>
          </p:cNvSpPr>
          <p:nvPr/>
        </p:nvSpPr>
        <p:spPr bwMode="black">
          <a:xfrm>
            <a:off x="6580188" y="2265363"/>
            <a:ext cx="2195512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chemeClr val="hlink"/>
                </a:solidFill>
              </a:rPr>
              <a:t> Title in here</a:t>
            </a:r>
          </a:p>
        </p:txBody>
      </p:sp>
      <p:sp>
        <p:nvSpPr>
          <p:cNvPr id="30732" name="Text Box 16">
            <a:extLst>
              <a:ext uri="{FF2B5EF4-FFF2-40B4-BE49-F238E27FC236}">
                <a16:creationId xmlns:a16="http://schemas.microsoft.com/office/drawing/2014/main" id="{ACF1C28B-6BA5-4C83-89B2-3AD5944049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05550" y="2628900"/>
            <a:ext cx="2514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400" b="1">
                <a:solidFill>
                  <a:srgbClr val="080808"/>
                </a:solidFill>
              </a:rPr>
              <a:t>Theme Gallery</a:t>
            </a:r>
            <a:r>
              <a:rPr lang="en-US" altLang="zh-CN" sz="1400">
                <a:solidFill>
                  <a:srgbClr val="080808"/>
                </a:solidFill>
              </a:rPr>
              <a:t> is a design Digital Content &amp; Contents Mall developed by Guild Design Inc.</a:t>
            </a:r>
          </a:p>
        </p:txBody>
      </p:sp>
      <p:sp>
        <p:nvSpPr>
          <p:cNvPr id="30733" name="Line 17">
            <a:extLst>
              <a:ext uri="{FF2B5EF4-FFF2-40B4-BE49-F238E27FC236}">
                <a16:creationId xmlns:a16="http://schemas.microsoft.com/office/drawing/2014/main" id="{7D3CEEE4-6093-4744-871C-BB86480F0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450" y="2595563"/>
            <a:ext cx="25574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Line 18">
            <a:extLst>
              <a:ext uri="{FF2B5EF4-FFF2-40B4-BE49-F238E27FC236}">
                <a16:creationId xmlns:a16="http://schemas.microsoft.com/office/drawing/2014/main" id="{16827D30-F731-4B65-890D-674F1E8E3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8350" y="5295900"/>
            <a:ext cx="2557463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Line 19">
            <a:extLst>
              <a:ext uri="{FF2B5EF4-FFF2-40B4-BE49-F238E27FC236}">
                <a16:creationId xmlns:a16="http://schemas.microsoft.com/office/drawing/2014/main" id="{6B2F61EF-4F80-44ED-AB1D-36EDE59416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54750" y="2595563"/>
            <a:ext cx="2555875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4FB5DB8F-618F-4A2E-9BF9-DC3CB9AE0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8613" y="3311525"/>
            <a:ext cx="13700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charset="-122"/>
              </a:rPr>
              <a:t>Title in here</a:t>
            </a:r>
          </a:p>
        </p:txBody>
      </p:sp>
      <p:sp>
        <p:nvSpPr>
          <p:cNvPr id="68632" name="WordArt 24">
            <a:extLst>
              <a:ext uri="{FF2B5EF4-FFF2-40B4-BE49-F238E27FC236}">
                <a16:creationId xmlns:a16="http://schemas.microsoft.com/office/drawing/2014/main" id="{B4DF7693-528D-4E63-8BFA-8EC84D40D4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WordArt 6">
            <a:extLst>
              <a:ext uri="{FF2B5EF4-FFF2-40B4-BE49-F238E27FC236}">
                <a16:creationId xmlns:a16="http://schemas.microsoft.com/office/drawing/2014/main" id="{9FCBC036-FE42-40C6-9562-BFFF2AA99DAA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197100" y="4149725"/>
            <a:ext cx="4484688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CN" altLang="en-US" sz="3600" b="1" kern="10">
                <a:solidFill>
                  <a:schemeClr val="bg1"/>
                </a:solidFill>
                <a:ea typeface="方正大黑简体"/>
              </a:rPr>
              <a:t>Thank you for watching</a:t>
            </a:r>
          </a:p>
          <a:p>
            <a:pPr algn="ctr">
              <a:defRPr/>
            </a:pPr>
            <a:r>
              <a:rPr lang="en-US" altLang="zh-CN" sz="3600" b="1" kern="10">
                <a:solidFill>
                  <a:schemeClr val="bg1"/>
                </a:solidFill>
                <a:ea typeface="方正大黑简体"/>
              </a:rPr>
              <a:t>Thank you!</a:t>
            </a:r>
            <a:endParaRPr lang="zh-CN" altLang="en-US" sz="3600" b="1" kern="10">
              <a:solidFill>
                <a:schemeClr val="bg1"/>
              </a:solidFill>
              <a:ea typeface="方正大黑简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787403" y="3731121"/>
            <a:ext cx="475966" cy="523225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58305" y="3732808"/>
            <a:ext cx="7463545" cy="524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531" tIns="0" rIns="143531" bIns="0" anchor="ctr"/>
          <a:lstStyle/>
          <a:p>
            <a:pPr algn="ctr" fontAlgn="base">
              <a:defRPr/>
            </a:pPr>
            <a:r>
              <a:rPr lang="en-US" altLang="zh-CN" sz="2233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121817"/>
            <a:ext cx="7426413" cy="617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2552" spc="159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1914" spc="159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7424726" y="3118441"/>
            <a:ext cx="681879" cy="62111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108089" y="3820575"/>
            <a:ext cx="5505673" cy="1350257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1914"/>
              </a:lnSpc>
            </a:pPr>
            <a:r>
              <a:rPr lang="en-US" altLang="zh-CN" sz="957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653" y="1676559"/>
            <a:ext cx="4425467" cy="10211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882345E3-DEEB-4DED-9C90-042D6514C1F2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1524000"/>
            <a:ext cx="6237287" cy="1301750"/>
            <a:chOff x="912" y="1008"/>
            <a:chExt cx="3984" cy="912"/>
          </a:xfrm>
        </p:grpSpPr>
        <p:sp>
          <p:nvSpPr>
            <p:cNvPr id="41" name="AutoShape 4">
              <a:extLst>
                <a:ext uri="{FF2B5EF4-FFF2-40B4-BE49-F238E27FC236}">
                  <a16:creationId xmlns:a16="http://schemas.microsoft.com/office/drawing/2014/main" id="{A82DB984-DC9D-4252-9484-FE8EE9ADA1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4115" name="Group 5">
              <a:extLst>
                <a:ext uri="{FF2B5EF4-FFF2-40B4-BE49-F238E27FC236}">
                  <a16:creationId xmlns:a16="http://schemas.microsoft.com/office/drawing/2014/main" id="{DDD2A3EA-BF9D-483B-9065-00B043E497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1095"/>
              <a:ext cx="765" cy="743"/>
              <a:chOff x="999" y="1095"/>
              <a:chExt cx="765" cy="743"/>
            </a:xfrm>
          </p:grpSpPr>
          <p:sp>
            <p:nvSpPr>
              <p:cNvPr id="44" name="AutoShape 6">
                <a:extLst>
                  <a:ext uri="{FF2B5EF4-FFF2-40B4-BE49-F238E27FC236}">
                    <a16:creationId xmlns:a16="http://schemas.microsoft.com/office/drawing/2014/main" id="{7C199E70-861D-4595-95D9-3EA3733EFD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1095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3A24D820-BCB5-4445-BE7E-E34ADAC067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8" y="1139"/>
                <a:ext cx="384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Text Box 8">
                <a:extLst>
                  <a:ext uri="{FF2B5EF4-FFF2-40B4-BE49-F238E27FC236}">
                    <a16:creationId xmlns:a16="http://schemas.microsoft.com/office/drawing/2014/main" id="{9F00C1C7-E879-47F2-8EF5-64F187E94A9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3" y="1295"/>
                <a:ext cx="52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Title</a:t>
                </a:r>
              </a:p>
            </p:txBody>
          </p:sp>
        </p:grpSp>
        <p:sp>
          <p:nvSpPr>
            <p:cNvPr id="4116" name="Text Box 9">
              <a:extLst>
                <a:ext uri="{FF2B5EF4-FFF2-40B4-BE49-F238E27FC236}">
                  <a16:creationId xmlns:a16="http://schemas.microsoft.com/office/drawing/2014/main" id="{C597A270-392D-4445-AA4E-2D50AF5F36F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2" y="1149"/>
              <a:ext cx="2928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Theme Gallery</a:t>
              </a:r>
              <a:r>
                <a:rPr lang="en-US" altLang="zh-CN">
                  <a:solidFill>
                    <a:srgbClr val="000000"/>
                  </a:solidFill>
                  <a:latin typeface="Calibri" panose="020F0502020204030204" pitchFamily="34" charset="0"/>
                </a:rPr>
                <a:t> is a design Digital Content &amp; Contents Mall developed by Guild Design Inc.</a:t>
              </a:r>
            </a:p>
          </p:txBody>
        </p:sp>
      </p:grpSp>
      <p:grpSp>
        <p:nvGrpSpPr>
          <p:cNvPr id="4099" name="Group 10">
            <a:extLst>
              <a:ext uri="{FF2B5EF4-FFF2-40B4-BE49-F238E27FC236}">
                <a16:creationId xmlns:a16="http://schemas.microsoft.com/office/drawing/2014/main" id="{F64C45AE-754F-4438-BE13-7FED1BA7D99C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3054350"/>
            <a:ext cx="6237287" cy="1301750"/>
            <a:chOff x="912" y="2016"/>
            <a:chExt cx="3984" cy="912"/>
          </a:xfrm>
        </p:grpSpPr>
        <p:sp>
          <p:nvSpPr>
            <p:cNvPr id="48" name="AutoShape 11">
              <a:extLst>
                <a:ext uri="{FF2B5EF4-FFF2-40B4-BE49-F238E27FC236}">
                  <a16:creationId xmlns:a16="http://schemas.microsoft.com/office/drawing/2014/main" id="{0A926969-3F9D-4217-8A1B-C17E26ABCB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4109" name="Group 12">
              <a:extLst>
                <a:ext uri="{FF2B5EF4-FFF2-40B4-BE49-F238E27FC236}">
                  <a16:creationId xmlns:a16="http://schemas.microsoft.com/office/drawing/2014/main" id="{ABDFC8D5-7850-47BE-B46B-BB7004A5A3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2103"/>
              <a:ext cx="765" cy="743"/>
              <a:chOff x="999" y="2103"/>
              <a:chExt cx="765" cy="743"/>
            </a:xfrm>
          </p:grpSpPr>
          <p:sp>
            <p:nvSpPr>
              <p:cNvPr id="51" name="AutoShape 13">
                <a:extLst>
                  <a:ext uri="{FF2B5EF4-FFF2-40B4-BE49-F238E27FC236}">
                    <a16:creationId xmlns:a16="http://schemas.microsoft.com/office/drawing/2014/main" id="{38A8EB44-2E1F-46CC-9055-9ED12F53949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2103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14">
                <a:extLst>
                  <a:ext uri="{FF2B5EF4-FFF2-40B4-BE49-F238E27FC236}">
                    <a16:creationId xmlns:a16="http://schemas.microsoft.com/office/drawing/2014/main" id="{9CD4FA94-2E1A-4CE4-B0DD-41305BF3AA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8" y="2147"/>
                <a:ext cx="384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3" name="Text Box 15">
                <a:extLst>
                  <a:ext uri="{FF2B5EF4-FFF2-40B4-BE49-F238E27FC236}">
                    <a16:creationId xmlns:a16="http://schemas.microsoft.com/office/drawing/2014/main" id="{E49B77F9-DB4E-48BB-AA22-14D38432832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3" y="2304"/>
                <a:ext cx="52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Title</a:t>
                </a:r>
              </a:p>
            </p:txBody>
          </p:sp>
        </p:grpSp>
        <p:sp>
          <p:nvSpPr>
            <p:cNvPr id="4110" name="Text Box 16">
              <a:extLst>
                <a:ext uri="{FF2B5EF4-FFF2-40B4-BE49-F238E27FC236}">
                  <a16:creationId xmlns:a16="http://schemas.microsoft.com/office/drawing/2014/main" id="{E5C3679A-1047-410B-A4AE-A043BAD531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2" y="2141"/>
              <a:ext cx="2928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Theme Gallery</a:t>
              </a:r>
              <a:r>
                <a:rPr lang="en-US" altLang="zh-CN">
                  <a:latin typeface="Calibri" panose="020F0502020204030204" pitchFamily="34" charset="0"/>
                </a:rPr>
                <a:t> </a:t>
              </a:r>
              <a:r>
                <a:rPr lang="en-US" altLang="zh-CN">
                  <a:solidFill>
                    <a:srgbClr val="000000"/>
                  </a:solidFill>
                  <a:latin typeface="Calibri" panose="020F0502020204030204" pitchFamily="34" charset="0"/>
                </a:rPr>
                <a:t>is a design Digital Content &amp; Contents Mall developed by Guild Design Inc.</a:t>
              </a:r>
            </a:p>
          </p:txBody>
        </p:sp>
      </p:grpSp>
      <p:grpSp>
        <p:nvGrpSpPr>
          <p:cNvPr id="4100" name="Group 17">
            <a:extLst>
              <a:ext uri="{FF2B5EF4-FFF2-40B4-BE49-F238E27FC236}">
                <a16:creationId xmlns:a16="http://schemas.microsoft.com/office/drawing/2014/main" id="{AF42FF18-3A05-4871-8810-07406300BF63}"/>
              </a:ext>
            </a:extLst>
          </p:cNvPr>
          <p:cNvGrpSpPr>
            <a:grpSpLocks/>
          </p:cNvGrpSpPr>
          <p:nvPr/>
        </p:nvGrpSpPr>
        <p:grpSpPr bwMode="auto">
          <a:xfrm>
            <a:off x="1782763" y="4594225"/>
            <a:ext cx="6237287" cy="1301750"/>
            <a:chOff x="912" y="3036"/>
            <a:chExt cx="3984" cy="912"/>
          </a:xfrm>
        </p:grpSpPr>
        <p:sp>
          <p:nvSpPr>
            <p:cNvPr id="55" name="AutoShape 18">
              <a:extLst>
                <a:ext uri="{FF2B5EF4-FFF2-40B4-BE49-F238E27FC236}">
                  <a16:creationId xmlns:a16="http://schemas.microsoft.com/office/drawing/2014/main" id="{57F16CDC-399F-44E0-8C76-9AD4E483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4103" name="Group 19">
              <a:extLst>
                <a:ext uri="{FF2B5EF4-FFF2-40B4-BE49-F238E27FC236}">
                  <a16:creationId xmlns:a16="http://schemas.microsoft.com/office/drawing/2014/main" id="{9F36AF57-0B34-4B88-9782-D73027E3C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9" y="3123"/>
              <a:ext cx="765" cy="743"/>
              <a:chOff x="999" y="3123"/>
              <a:chExt cx="765" cy="743"/>
            </a:xfrm>
          </p:grpSpPr>
          <p:sp>
            <p:nvSpPr>
              <p:cNvPr id="58" name="AutoShape 20">
                <a:extLst>
                  <a:ext uri="{FF2B5EF4-FFF2-40B4-BE49-F238E27FC236}">
                    <a16:creationId xmlns:a16="http://schemas.microsoft.com/office/drawing/2014/main" id="{D1703CF4-AF8C-4A4C-A2F2-601CBED4C17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9" y="3123"/>
                <a:ext cx="765" cy="74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A7176516-0C2B-4634-866F-84B0A2C1F2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8" y="3167"/>
                <a:ext cx="384" cy="374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0" name="Text Box 22">
                <a:extLst>
                  <a:ext uri="{FF2B5EF4-FFF2-40B4-BE49-F238E27FC236}">
                    <a16:creationId xmlns:a16="http://schemas.microsoft.com/office/drawing/2014/main" id="{B3960373-8F1A-4915-8907-4E6C4B301F1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13" y="3324"/>
                <a:ext cx="520" cy="36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Title</a:t>
                </a:r>
              </a:p>
            </p:txBody>
          </p:sp>
        </p:grpSp>
        <p:sp>
          <p:nvSpPr>
            <p:cNvPr id="4104" name="Text Box 23">
              <a:extLst>
                <a:ext uri="{FF2B5EF4-FFF2-40B4-BE49-F238E27FC236}">
                  <a16:creationId xmlns:a16="http://schemas.microsoft.com/office/drawing/2014/main" id="{E80B1BEA-3397-4FD7-BFE5-7264B0036B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72" y="3161"/>
              <a:ext cx="2928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</a:rPr>
                <a:t>Theme Gallery</a:t>
              </a:r>
              <a:r>
                <a:rPr lang="en-US" altLang="zh-CN">
                  <a:solidFill>
                    <a:srgbClr val="000000"/>
                  </a:solidFill>
                  <a:latin typeface="Calibri" panose="020F0502020204030204" pitchFamily="34" charset="0"/>
                </a:rPr>
                <a:t> is a design Digital Content &amp; Contents Mall developed by Guild Design Inc.</a:t>
              </a:r>
            </a:p>
          </p:txBody>
        </p:sp>
      </p:grpSp>
      <p:sp>
        <p:nvSpPr>
          <p:cNvPr id="10267" name="WordArt 27">
            <a:extLst>
              <a:ext uri="{FF2B5EF4-FFF2-40B4-BE49-F238E27FC236}">
                <a16:creationId xmlns:a16="http://schemas.microsoft.com/office/drawing/2014/main" id="{4A792B3E-D19C-4E0D-B2D9-D26BD33C6B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1">
            <a:extLst>
              <a:ext uri="{FF2B5EF4-FFF2-40B4-BE49-F238E27FC236}">
                <a16:creationId xmlns:a16="http://schemas.microsoft.com/office/drawing/2014/main" id="{81D3C4B5-094B-4005-905F-776C08644349}"/>
              </a:ext>
            </a:extLst>
          </p:cNvPr>
          <p:cNvGrpSpPr>
            <a:grpSpLocks/>
          </p:cNvGrpSpPr>
          <p:nvPr/>
        </p:nvGrpSpPr>
        <p:grpSpPr bwMode="auto">
          <a:xfrm>
            <a:off x="1296988" y="2032000"/>
            <a:ext cx="7208837" cy="3911600"/>
            <a:chOff x="768" y="1280"/>
            <a:chExt cx="4272" cy="2464"/>
          </a:xfrm>
        </p:grpSpPr>
        <p:sp>
          <p:nvSpPr>
            <p:cNvPr id="5124" name="AutoShape 2">
              <a:extLst>
                <a:ext uri="{FF2B5EF4-FFF2-40B4-BE49-F238E27FC236}">
                  <a16:creationId xmlns:a16="http://schemas.microsoft.com/office/drawing/2014/main" id="{50100569-526C-4EF4-91EB-8E66FA0CE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latin typeface="Verdana" panose="020B0604030504040204" pitchFamily="34" charset="0"/>
                </a:rPr>
                <a:t>Theme Gallery is a design Digital Content and Contents Mall developed by Guild Design Inc.</a:t>
              </a:r>
            </a:p>
          </p:txBody>
        </p:sp>
        <p:sp>
          <p:nvSpPr>
            <p:cNvPr id="5125" name="AutoShape 3">
              <a:extLst>
                <a:ext uri="{FF2B5EF4-FFF2-40B4-BE49-F238E27FC236}">
                  <a16:creationId xmlns:a16="http://schemas.microsoft.com/office/drawing/2014/main" id="{3BC8C66C-C53E-4CE0-9DD3-FE1D6AA73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304"/>
              <a:ext cx="1152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latin typeface="Verdana" panose="020B0604030504040204" pitchFamily="34" charset="0"/>
                </a:rPr>
                <a:t>Theme Gallery is a design Digital Content and Contents Mall developed by Guild Design Inc.</a:t>
              </a:r>
            </a:p>
          </p:txBody>
        </p:sp>
        <p:sp>
          <p:nvSpPr>
            <p:cNvPr id="5126" name="AutoShape 4">
              <a:extLst>
                <a:ext uri="{FF2B5EF4-FFF2-40B4-BE49-F238E27FC236}">
                  <a16:creationId xmlns:a16="http://schemas.microsoft.com/office/drawing/2014/main" id="{7C4707B7-45F6-409B-BD7B-BB6C376B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04"/>
              <a:ext cx="1104" cy="1440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latin typeface="Verdana" panose="020B0604030504040204" pitchFamily="34" charset="0"/>
                </a:rPr>
                <a:t>Theme Gallery is a design Digital Content and Contents Mall developed by Guild Design Inc.</a:t>
              </a:r>
            </a:p>
          </p:txBody>
        </p:sp>
        <p:sp>
          <p:nvSpPr>
            <p:cNvPr id="5127" name="AutoShape 6">
              <a:extLst>
                <a:ext uri="{FF2B5EF4-FFF2-40B4-BE49-F238E27FC236}">
                  <a16:creationId xmlns:a16="http://schemas.microsoft.com/office/drawing/2014/main" id="{C6607246-12C2-4AB6-82BF-E67352A1B1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5128" name="AutoShape 7">
              <a:extLst>
                <a:ext uri="{FF2B5EF4-FFF2-40B4-BE49-F238E27FC236}">
                  <a16:creationId xmlns:a16="http://schemas.microsoft.com/office/drawing/2014/main" id="{E470CCF3-6990-4BB3-81A1-E6550459F8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4C19566-B3F0-4B2F-A29E-8F56DCC26F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60" y="1535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084CFD-9D65-46A7-9792-3B13A7334F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9" y="1535"/>
              <a:ext cx="1073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AD2468-7B18-4FAA-8B09-995F85E95C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90" y="1535"/>
              <a:ext cx="932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47BAE1-7AB3-4713-860B-F32B98D8AA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06" y="1540"/>
              <a:ext cx="932" cy="30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33" name="Oval 12">
              <a:extLst>
                <a:ext uri="{FF2B5EF4-FFF2-40B4-BE49-F238E27FC236}">
                  <a16:creationId xmlns:a16="http://schemas.microsoft.com/office/drawing/2014/main" id="{270E4505-7BAD-4560-AB41-6584073D70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39" y="1535"/>
              <a:ext cx="841" cy="30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A948C8D-2302-4FFD-9C2F-73A9585E30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57" y="1532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8C3340-A6C5-4052-969A-9A5C26E607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57" y="1532"/>
              <a:ext cx="109" cy="30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0DBB281-9F97-47AC-A098-4216ACED3B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1531"/>
              <a:ext cx="932" cy="30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21003E-3A3C-497A-95A2-3CCE296288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1533"/>
              <a:ext cx="933" cy="30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38" name="Oval 17">
              <a:extLst>
                <a:ext uri="{FF2B5EF4-FFF2-40B4-BE49-F238E27FC236}">
                  <a16:creationId xmlns:a16="http://schemas.microsoft.com/office/drawing/2014/main" id="{ECA9D629-6A76-4B74-B7D1-4365C9CAE3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3" y="1533"/>
              <a:ext cx="839" cy="30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5139" name="Group 18">
              <a:extLst>
                <a:ext uri="{FF2B5EF4-FFF2-40B4-BE49-F238E27FC236}">
                  <a16:creationId xmlns:a16="http://schemas.microsoft.com/office/drawing/2014/main" id="{742B617C-8D5F-46E4-B98D-ED99FA606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5158" name="Oval 19">
                <a:extLst>
                  <a:ext uri="{FF2B5EF4-FFF2-40B4-BE49-F238E27FC236}">
                    <a16:creationId xmlns:a16="http://schemas.microsoft.com/office/drawing/2014/main" id="{FF1919F3-B7A0-4F29-8FE3-00FEDD1734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9" name="Oval 20">
                <a:extLst>
                  <a:ext uri="{FF2B5EF4-FFF2-40B4-BE49-F238E27FC236}">
                    <a16:creationId xmlns:a16="http://schemas.microsoft.com/office/drawing/2014/main" id="{BD392D4F-F09B-4441-8B20-6AE089C9BF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60" name="Oval 21">
                <a:extLst>
                  <a:ext uri="{FF2B5EF4-FFF2-40B4-BE49-F238E27FC236}">
                    <a16:creationId xmlns:a16="http://schemas.microsoft.com/office/drawing/2014/main" id="{106E2990-3E78-466A-B7B6-EDA6CC24D6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61" name="Oval 22">
                <a:extLst>
                  <a:ext uri="{FF2B5EF4-FFF2-40B4-BE49-F238E27FC236}">
                    <a16:creationId xmlns:a16="http://schemas.microsoft.com/office/drawing/2014/main" id="{E58B7B10-E38F-42E3-AC39-550F8892E4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DD738B8A-E9EE-4B9D-A471-ACCFB43412D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09" y="1535"/>
              <a:ext cx="107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81636BBA-1BD3-4050-A787-7BFFAF58FC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09" y="1535"/>
              <a:ext cx="107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B3866CB2-6349-4161-9B1D-6F6BBACCFA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9" y="1535"/>
              <a:ext cx="932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2EF60914-D279-4712-A925-70E5A478E45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40" y="1536"/>
              <a:ext cx="932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44" name="Oval 27">
              <a:extLst>
                <a:ext uri="{FF2B5EF4-FFF2-40B4-BE49-F238E27FC236}">
                  <a16:creationId xmlns:a16="http://schemas.microsoft.com/office/drawing/2014/main" id="{B4C4B1F9-1F28-49F1-881A-717C31B359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84" y="1535"/>
              <a:ext cx="839" cy="30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5145" name="Group 28">
              <a:extLst>
                <a:ext uri="{FF2B5EF4-FFF2-40B4-BE49-F238E27FC236}">
                  <a16:creationId xmlns:a16="http://schemas.microsoft.com/office/drawing/2014/main" id="{C4A69DCE-23E6-4490-9D92-9F03FA585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5154" name="Oval 29">
                <a:extLst>
                  <a:ext uri="{FF2B5EF4-FFF2-40B4-BE49-F238E27FC236}">
                    <a16:creationId xmlns:a16="http://schemas.microsoft.com/office/drawing/2014/main" id="{8E9A89DB-61B3-416C-9F9F-BCE1E309E0F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5" name="Oval 30">
                <a:extLst>
                  <a:ext uri="{FF2B5EF4-FFF2-40B4-BE49-F238E27FC236}">
                    <a16:creationId xmlns:a16="http://schemas.microsoft.com/office/drawing/2014/main" id="{A6FEE273-D1BA-405D-A8C4-ED60552592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6" name="Oval 31">
                <a:extLst>
                  <a:ext uri="{FF2B5EF4-FFF2-40B4-BE49-F238E27FC236}">
                    <a16:creationId xmlns:a16="http://schemas.microsoft.com/office/drawing/2014/main" id="{BDE0A517-583F-4613-9294-16490CFC67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7" name="Oval 32">
                <a:extLst>
                  <a:ext uri="{FF2B5EF4-FFF2-40B4-BE49-F238E27FC236}">
                    <a16:creationId xmlns:a16="http://schemas.microsoft.com/office/drawing/2014/main" id="{09E27554-525F-4DA2-B61C-A3FE597844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146" name="Group 33">
              <a:extLst>
                <a:ext uri="{FF2B5EF4-FFF2-40B4-BE49-F238E27FC236}">
                  <a16:creationId xmlns:a16="http://schemas.microsoft.com/office/drawing/2014/main" id="{76278DB6-A856-417C-A727-98C9482D8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5150" name="Oval 34">
                <a:extLst>
                  <a:ext uri="{FF2B5EF4-FFF2-40B4-BE49-F238E27FC236}">
                    <a16:creationId xmlns:a16="http://schemas.microsoft.com/office/drawing/2014/main" id="{FB4F0460-8D35-4E0E-9DF7-F5176075749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1" name="Oval 35">
                <a:extLst>
                  <a:ext uri="{FF2B5EF4-FFF2-40B4-BE49-F238E27FC236}">
                    <a16:creationId xmlns:a16="http://schemas.microsoft.com/office/drawing/2014/main" id="{41BAFF38-4B71-4084-A1DA-69D1112EB0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2" name="Oval 36">
                <a:extLst>
                  <a:ext uri="{FF2B5EF4-FFF2-40B4-BE49-F238E27FC236}">
                    <a16:creationId xmlns:a16="http://schemas.microsoft.com/office/drawing/2014/main" id="{978DD843-304D-4B01-B4DE-7C4E3701A2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5153" name="Oval 37">
                <a:extLst>
                  <a:ext uri="{FF2B5EF4-FFF2-40B4-BE49-F238E27FC236}">
                    <a16:creationId xmlns:a16="http://schemas.microsoft.com/office/drawing/2014/main" id="{2B906E1F-72A8-40D5-BE6F-D9514A936B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147" name="Text Box 38">
              <a:extLst>
                <a:ext uri="{FF2B5EF4-FFF2-40B4-BE49-F238E27FC236}">
                  <a16:creationId xmlns:a16="http://schemas.microsoft.com/office/drawing/2014/main" id="{35FB471E-60ED-45D1-9D2C-AFE71850CCA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42" y="1578"/>
              <a:ext cx="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  <p:sp>
          <p:nvSpPr>
            <p:cNvPr id="5148" name="Text Box 39">
              <a:extLst>
                <a:ext uri="{FF2B5EF4-FFF2-40B4-BE49-F238E27FC236}">
                  <a16:creationId xmlns:a16="http://schemas.microsoft.com/office/drawing/2014/main" id="{5835647F-9043-493B-B1A8-15BC27BDA0E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98" y="1578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  <p:sp>
          <p:nvSpPr>
            <p:cNvPr id="5149" name="Text Box 40">
              <a:extLst>
                <a:ext uri="{FF2B5EF4-FFF2-40B4-BE49-F238E27FC236}">
                  <a16:creationId xmlns:a16="http://schemas.microsoft.com/office/drawing/2014/main" id="{633203E3-C9F1-489D-A633-D50F3395BEF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1" y="1578"/>
              <a:ext cx="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400">
                  <a:solidFill>
                    <a:srgbClr val="000000"/>
                  </a:solidFill>
                  <a:latin typeface="Calibri" panose="020F0502020204030204" pitchFamily="34" charset="0"/>
                </a:rPr>
                <a:t>Text</a:t>
              </a:r>
            </a:p>
          </p:txBody>
        </p:sp>
      </p:grpSp>
      <p:sp>
        <p:nvSpPr>
          <p:cNvPr id="11309" name="WordArt 45">
            <a:extLst>
              <a:ext uri="{FF2B5EF4-FFF2-40B4-BE49-F238E27FC236}">
                <a16:creationId xmlns:a16="http://schemas.microsoft.com/office/drawing/2014/main" id="{E7C820E3-C1A4-422B-8A3F-D6323B5DA1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0" name="Group 62">
            <a:extLst>
              <a:ext uri="{FF2B5EF4-FFF2-40B4-BE49-F238E27FC236}">
                <a16:creationId xmlns:a16="http://schemas.microsoft.com/office/drawing/2014/main" id="{1B1DEE69-4D12-4C7C-9C4F-FDE445DA13B7}"/>
              </a:ext>
            </a:extLst>
          </p:cNvPr>
          <p:cNvGraphicFramePr>
            <a:graphicFrameLocks noGrp="1"/>
          </p:cNvGraphicFramePr>
          <p:nvPr/>
        </p:nvGraphicFramePr>
        <p:xfrm>
          <a:off x="887413" y="2436813"/>
          <a:ext cx="7866062" cy="3198814"/>
        </p:xfrm>
        <a:graphic>
          <a:graphicData uri="http://schemas.openxmlformats.org/drawingml/2006/table">
            <a:tbl>
              <a:tblPr/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4784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8196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7999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40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53" name="WordArt 65">
            <a:extLst>
              <a:ext uri="{FF2B5EF4-FFF2-40B4-BE49-F238E27FC236}">
                <a16:creationId xmlns:a16="http://schemas.microsoft.com/office/drawing/2014/main" id="{E82F9EFB-D31B-4B61-A5C3-2FA6A3BFB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5">
            <a:extLst>
              <a:ext uri="{FF2B5EF4-FFF2-40B4-BE49-F238E27FC236}">
                <a16:creationId xmlns:a16="http://schemas.microsoft.com/office/drawing/2014/main" id="{E5768B42-9E6F-454D-A789-5817C0521E66}"/>
              </a:ext>
            </a:extLst>
          </p:cNvPr>
          <p:cNvGrpSpPr>
            <a:grpSpLocks/>
          </p:cNvGrpSpPr>
          <p:nvPr/>
        </p:nvGrpSpPr>
        <p:grpSpPr bwMode="auto">
          <a:xfrm>
            <a:off x="1296988" y="1219200"/>
            <a:ext cx="6151562" cy="5078413"/>
            <a:chOff x="768" y="768"/>
            <a:chExt cx="3645" cy="3199"/>
          </a:xfrm>
        </p:grpSpPr>
        <p:sp>
          <p:nvSpPr>
            <p:cNvPr id="7172" name="Oval 34">
              <a:extLst>
                <a:ext uri="{FF2B5EF4-FFF2-40B4-BE49-F238E27FC236}">
                  <a16:creationId xmlns:a16="http://schemas.microsoft.com/office/drawing/2014/main" id="{1BE456C6-5F05-401E-8234-5025E98C19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4" y="1310"/>
              <a:ext cx="468" cy="13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73" name="Oval 33">
              <a:extLst>
                <a:ext uri="{FF2B5EF4-FFF2-40B4-BE49-F238E27FC236}">
                  <a16:creationId xmlns:a16="http://schemas.microsoft.com/office/drawing/2014/main" id="{96A75841-8197-4A06-AF7A-35383C421B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24" y="2372"/>
              <a:ext cx="792" cy="22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74" name="Oval 32">
              <a:extLst>
                <a:ext uri="{FF2B5EF4-FFF2-40B4-BE49-F238E27FC236}">
                  <a16:creationId xmlns:a16="http://schemas.microsoft.com/office/drawing/2014/main" id="{F3C2CF1B-DE51-434D-A3BA-D386CE4887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3648"/>
              <a:ext cx="1149" cy="31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75" name="Oval 31">
              <a:extLst>
                <a:ext uri="{FF2B5EF4-FFF2-40B4-BE49-F238E27FC236}">
                  <a16:creationId xmlns:a16="http://schemas.microsoft.com/office/drawing/2014/main" id="{0D93265E-2DA1-498A-982E-F4DF3D7256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2789"/>
              <a:ext cx="933" cy="259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76" name="Rectangle 7">
              <a:extLst>
                <a:ext uri="{FF2B5EF4-FFF2-40B4-BE49-F238E27FC236}">
                  <a16:creationId xmlns:a16="http://schemas.microsoft.com/office/drawing/2014/main" id="{16F1FED2-2C9B-4501-B579-31CAD856715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829975">
              <a:off x="2951" y="2306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7177" name="Rectangle 8">
              <a:extLst>
                <a:ext uri="{FF2B5EF4-FFF2-40B4-BE49-F238E27FC236}">
                  <a16:creationId xmlns:a16="http://schemas.microsoft.com/office/drawing/2014/main" id="{895D097C-654C-4C3D-83D0-F420239ED2A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43917">
              <a:off x="1698" y="2021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latin typeface="Calibri" panose="020F0502020204030204" pitchFamily="34" charset="0"/>
              </a:endParaRPr>
            </a:p>
          </p:txBody>
        </p:sp>
        <p:grpSp>
          <p:nvGrpSpPr>
            <p:cNvPr id="7178" name="Group 9">
              <a:extLst>
                <a:ext uri="{FF2B5EF4-FFF2-40B4-BE49-F238E27FC236}">
                  <a16:creationId xmlns:a16="http://schemas.microsoft.com/office/drawing/2014/main" id="{2D017DE7-B371-440C-B031-408E32664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9" y="1186"/>
              <a:ext cx="1014" cy="1169"/>
              <a:chOff x="2433" y="1234"/>
              <a:chExt cx="1014" cy="1169"/>
            </a:xfrm>
          </p:grpSpPr>
          <p:sp>
            <p:nvSpPr>
              <p:cNvPr id="7194" name="Rectangle 10">
                <a:extLst>
                  <a:ext uri="{FF2B5EF4-FFF2-40B4-BE49-F238E27FC236}">
                    <a16:creationId xmlns:a16="http://schemas.microsoft.com/office/drawing/2014/main" id="{456EBAF7-2755-4F7E-BAD6-B91338CE25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95" name="Group 11">
                <a:extLst>
                  <a:ext uri="{FF2B5EF4-FFF2-40B4-BE49-F238E27FC236}">
                    <a16:creationId xmlns:a16="http://schemas.microsoft.com/office/drawing/2014/main" id="{48890A54-8185-4544-84DA-E72E475E73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35" name="Oval 12">
                  <a:extLst>
                    <a:ext uri="{FF2B5EF4-FFF2-40B4-BE49-F238E27FC236}">
                      <a16:creationId xmlns:a16="http://schemas.microsoft.com/office/drawing/2014/main" id="{7EBD717A-DA2C-4957-B1F2-DCE2BB6C8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198" name="Freeform 13">
                  <a:extLst>
                    <a:ext uri="{FF2B5EF4-FFF2-40B4-BE49-F238E27FC236}">
                      <a16:creationId xmlns:a16="http://schemas.microsoft.com/office/drawing/2014/main" id="{0A86D72E-F347-4B53-8A22-398528602B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4" name="Text Box 14">
                <a:extLst>
                  <a:ext uri="{FF2B5EF4-FFF2-40B4-BE49-F238E27FC236}">
                    <a16:creationId xmlns:a16="http://schemas.microsoft.com/office/drawing/2014/main" id="{3F922693-9796-49D8-99C7-4164E666454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86" y="1837"/>
                <a:ext cx="7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Concept</a:t>
                </a:r>
              </a:p>
            </p:txBody>
          </p:sp>
        </p:grpSp>
        <p:grpSp>
          <p:nvGrpSpPr>
            <p:cNvPr id="7179" name="Group 15">
              <a:extLst>
                <a:ext uri="{FF2B5EF4-FFF2-40B4-BE49-F238E27FC236}">
                  <a16:creationId xmlns:a16="http://schemas.microsoft.com/office/drawing/2014/main" id="{87D17DF6-B47C-4D7D-ACF7-495EE6F31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7" y="768"/>
              <a:ext cx="549" cy="543"/>
              <a:chOff x="3321" y="816"/>
              <a:chExt cx="549" cy="543"/>
            </a:xfrm>
          </p:grpSpPr>
          <p:grpSp>
            <p:nvGrpSpPr>
              <p:cNvPr id="7190" name="Group 16">
                <a:extLst>
                  <a:ext uri="{FF2B5EF4-FFF2-40B4-BE49-F238E27FC236}">
                    <a16:creationId xmlns:a16="http://schemas.microsoft.com/office/drawing/2014/main" id="{A5460230-CD56-4A99-98C7-0ECCF7BD9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30" name="Oval 17">
                  <a:extLst>
                    <a:ext uri="{FF2B5EF4-FFF2-40B4-BE49-F238E27FC236}">
                      <a16:creationId xmlns:a16="http://schemas.microsoft.com/office/drawing/2014/main" id="{6377162A-0762-4A58-B39B-5FF3D547B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1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193" name="Freeform 18">
                  <a:extLst>
                    <a:ext uri="{FF2B5EF4-FFF2-40B4-BE49-F238E27FC236}">
                      <a16:creationId xmlns:a16="http://schemas.microsoft.com/office/drawing/2014/main" id="{CA0BB95E-CFAE-47C5-8121-E95C8ECC8B9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9" name="Text Box 19">
                <a:extLst>
                  <a:ext uri="{FF2B5EF4-FFF2-40B4-BE49-F238E27FC236}">
                    <a16:creationId xmlns:a16="http://schemas.microsoft.com/office/drawing/2014/main" id="{8D73FAEC-0F45-41A0-8882-18EB497018E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322" y="1025"/>
                <a:ext cx="538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Concept</a:t>
                </a:r>
              </a:p>
            </p:txBody>
          </p:sp>
        </p:grpSp>
        <p:grpSp>
          <p:nvGrpSpPr>
            <p:cNvPr id="7180" name="Group 20">
              <a:extLst>
                <a:ext uri="{FF2B5EF4-FFF2-40B4-BE49-F238E27FC236}">
                  <a16:creationId xmlns:a16="http://schemas.microsoft.com/office/drawing/2014/main" id="{24730E64-8185-43C3-BE89-26FCF47E3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603"/>
              <a:ext cx="1099" cy="1128"/>
              <a:chOff x="912" y="1651"/>
              <a:chExt cx="1099" cy="1128"/>
            </a:xfrm>
          </p:grpSpPr>
          <p:grpSp>
            <p:nvGrpSpPr>
              <p:cNvPr id="7186" name="Group 21">
                <a:extLst>
                  <a:ext uri="{FF2B5EF4-FFF2-40B4-BE49-F238E27FC236}">
                    <a16:creationId xmlns:a16="http://schemas.microsoft.com/office/drawing/2014/main" id="{DF3677E7-9931-47EA-846B-2CA7C3CB24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26" name="Oval 22">
                  <a:extLst>
                    <a:ext uri="{FF2B5EF4-FFF2-40B4-BE49-F238E27FC236}">
                      <a16:creationId xmlns:a16="http://schemas.microsoft.com/office/drawing/2014/main" id="{3032E221-913F-42EE-8FC5-8F0C5E5FC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7254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189" name="Freeform 23">
                  <a:extLst>
                    <a:ext uri="{FF2B5EF4-FFF2-40B4-BE49-F238E27FC236}">
                      <a16:creationId xmlns:a16="http://schemas.microsoft.com/office/drawing/2014/main" id="{A91A481C-9EF3-4976-A719-A473F27C8E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5" name="Text Box 24">
                <a:extLst>
                  <a:ext uri="{FF2B5EF4-FFF2-40B4-BE49-F238E27FC236}">
                    <a16:creationId xmlns:a16="http://schemas.microsoft.com/office/drawing/2014/main" id="{F9D5F7D2-2D96-494D-9C80-41D33193255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69" y="2152"/>
                <a:ext cx="80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Concept</a:t>
                </a:r>
              </a:p>
            </p:txBody>
          </p:sp>
        </p:grpSp>
        <p:grpSp>
          <p:nvGrpSpPr>
            <p:cNvPr id="7181" name="Group 25">
              <a:extLst>
                <a:ext uri="{FF2B5EF4-FFF2-40B4-BE49-F238E27FC236}">
                  <a16:creationId xmlns:a16="http://schemas.microsoft.com/office/drawing/2014/main" id="{AFDE8A67-CA62-487B-AF34-7BE2BD05C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2397"/>
              <a:ext cx="1268" cy="1253"/>
              <a:chOff x="3278" y="2445"/>
              <a:chExt cx="1268" cy="1253"/>
            </a:xfrm>
          </p:grpSpPr>
          <p:grpSp>
            <p:nvGrpSpPr>
              <p:cNvPr id="7182" name="Group 26">
                <a:extLst>
                  <a:ext uri="{FF2B5EF4-FFF2-40B4-BE49-F238E27FC236}">
                    <a16:creationId xmlns:a16="http://schemas.microsoft.com/office/drawing/2014/main" id="{A91ABBF6-A420-4FB7-B12F-C0DD914F72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22" name="Oval 27">
                  <a:extLst>
                    <a:ext uri="{FF2B5EF4-FFF2-40B4-BE49-F238E27FC236}">
                      <a16:creationId xmlns:a16="http://schemas.microsoft.com/office/drawing/2014/main" id="{C63C808C-61C1-4AFF-A6F4-C1B1A613C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451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23" name="Freeform 28">
                  <a:extLst>
                    <a:ext uri="{FF2B5EF4-FFF2-40B4-BE49-F238E27FC236}">
                      <a16:creationId xmlns:a16="http://schemas.microsoft.com/office/drawing/2014/main" id="{C7B6E75B-4301-436A-BAD7-C3DB248A9AD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1" name="Text Box 29">
                <a:extLst>
                  <a:ext uri="{FF2B5EF4-FFF2-40B4-BE49-F238E27FC236}">
                    <a16:creationId xmlns:a16="http://schemas.microsoft.com/office/drawing/2014/main" id="{AD9A8F64-4C34-4B4E-A1E4-5DA8721A5CD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456" y="2988"/>
                <a:ext cx="827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Concept</a:t>
                </a:r>
              </a:p>
            </p:txBody>
          </p:sp>
        </p:grpSp>
      </p:grpSp>
      <p:sp>
        <p:nvSpPr>
          <p:cNvPr id="15394" name="WordArt 34">
            <a:extLst>
              <a:ext uri="{FF2B5EF4-FFF2-40B4-BE49-F238E27FC236}">
                <a16:creationId xmlns:a16="http://schemas.microsoft.com/office/drawing/2014/main" id="{93B29F8A-4B12-456C-8B00-4DA17B55D7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3">
            <a:extLst>
              <a:ext uri="{FF2B5EF4-FFF2-40B4-BE49-F238E27FC236}">
                <a16:creationId xmlns:a16="http://schemas.microsoft.com/office/drawing/2014/main" id="{7E213864-DCC1-472A-8DE5-504D39E7E38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557338"/>
            <a:ext cx="8797925" cy="4625975"/>
            <a:chOff x="192" y="981"/>
            <a:chExt cx="5212" cy="2914"/>
          </a:xfrm>
        </p:grpSpPr>
        <p:sp>
          <p:nvSpPr>
            <p:cNvPr id="8196" name="Text Box 4">
              <a:extLst>
                <a:ext uri="{FF2B5EF4-FFF2-40B4-BE49-F238E27FC236}">
                  <a16:creationId xmlns:a16="http://schemas.microsoft.com/office/drawing/2014/main" id="{B2F6F86B-1BE9-4BBD-B8ED-BCB09027B9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803"/>
              <a:ext cx="113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2003.10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2003.10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2003.10 ADD Your Text</a:t>
              </a:r>
            </a:p>
          </p:txBody>
        </p:sp>
        <p:grpSp>
          <p:nvGrpSpPr>
            <p:cNvPr id="8197" name="Group 19">
              <a:extLst>
                <a:ext uri="{FF2B5EF4-FFF2-40B4-BE49-F238E27FC236}">
                  <a16:creationId xmlns:a16="http://schemas.microsoft.com/office/drawing/2014/main" id="{7E2B8117-4C5B-4B3F-9CF4-55A37AE4A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27"/>
              <a:ext cx="632" cy="582"/>
              <a:chOff x="864" y="1427"/>
              <a:chExt cx="632" cy="582"/>
            </a:xfrm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7FBF3AFB-5065-4B3D-8E0D-4087FF380F7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889" y="1402"/>
                <a:ext cx="582" cy="63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76020B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15" name="Text Box 6">
                <a:extLst>
                  <a:ext uri="{FF2B5EF4-FFF2-40B4-BE49-F238E27FC236}">
                    <a16:creationId xmlns:a16="http://schemas.microsoft.com/office/drawing/2014/main" id="{F8CAE5A9-7644-40BB-A648-2B068067052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66" y="1628"/>
                <a:ext cx="3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5" rIns="91429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20XX</a:t>
                </a:r>
              </a:p>
            </p:txBody>
          </p:sp>
        </p:grpSp>
        <p:grpSp>
          <p:nvGrpSpPr>
            <p:cNvPr id="8198" name="Group 20">
              <a:extLst>
                <a:ext uri="{FF2B5EF4-FFF2-40B4-BE49-F238E27FC236}">
                  <a16:creationId xmlns:a16="http://schemas.microsoft.com/office/drawing/2014/main" id="{038C566D-6D53-49EA-8FAF-042551913B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8" y="2627"/>
              <a:ext cx="632" cy="582"/>
              <a:chOff x="1768" y="2627"/>
              <a:chExt cx="632" cy="582"/>
            </a:xfrm>
          </p:grpSpPr>
          <p:sp>
            <p:nvSpPr>
              <p:cNvPr id="21" name="Rectangle 7">
                <a:extLst>
                  <a:ext uri="{FF2B5EF4-FFF2-40B4-BE49-F238E27FC236}">
                    <a16:creationId xmlns:a16="http://schemas.microsoft.com/office/drawing/2014/main" id="{8F1A72A5-CB84-4F3C-A8E9-7B31926459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1793" y="2602"/>
                <a:ext cx="582" cy="632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570006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13" name="Text Box 8">
                <a:extLst>
                  <a:ext uri="{FF2B5EF4-FFF2-40B4-BE49-F238E27FC236}">
                    <a16:creationId xmlns:a16="http://schemas.microsoft.com/office/drawing/2014/main" id="{7968AD62-5823-4B5D-8795-0D8C5D53944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69" y="2828"/>
                <a:ext cx="3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5" rIns="91429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20XX</a:t>
                </a:r>
              </a:p>
            </p:txBody>
          </p:sp>
        </p:grpSp>
        <p:grpSp>
          <p:nvGrpSpPr>
            <p:cNvPr id="8199" name="Group 21">
              <a:extLst>
                <a:ext uri="{FF2B5EF4-FFF2-40B4-BE49-F238E27FC236}">
                  <a16:creationId xmlns:a16="http://schemas.microsoft.com/office/drawing/2014/main" id="{7784E810-AD0B-4584-9EBB-10A72CB69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901"/>
              <a:ext cx="632" cy="582"/>
              <a:chOff x="3072" y="1901"/>
              <a:chExt cx="632" cy="582"/>
            </a:xfrm>
          </p:grpSpPr>
          <p:sp>
            <p:nvSpPr>
              <p:cNvPr id="19" name="Rectangle 9">
                <a:extLst>
                  <a:ext uri="{FF2B5EF4-FFF2-40B4-BE49-F238E27FC236}">
                    <a16:creationId xmlns:a16="http://schemas.microsoft.com/office/drawing/2014/main" id="{25AA09A4-FD29-4B5F-9589-B96F99A18E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3097" y="1876"/>
                <a:ext cx="582" cy="632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1B0002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11" name="Text Box 10">
                <a:extLst>
                  <a:ext uri="{FF2B5EF4-FFF2-40B4-BE49-F238E27FC236}">
                    <a16:creationId xmlns:a16="http://schemas.microsoft.com/office/drawing/2014/main" id="{10F046EA-52C0-4ADD-BAAC-DA4C83B9596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173" y="2102"/>
                <a:ext cx="3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5" rIns="91429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20XX</a:t>
                </a:r>
              </a:p>
            </p:txBody>
          </p:sp>
        </p:grpSp>
        <p:grpSp>
          <p:nvGrpSpPr>
            <p:cNvPr id="8200" name="Group 22">
              <a:extLst>
                <a:ext uri="{FF2B5EF4-FFF2-40B4-BE49-F238E27FC236}">
                  <a16:creationId xmlns:a16="http://schemas.microsoft.com/office/drawing/2014/main" id="{D06FB0F6-E516-4968-BC14-660CEA9136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2" y="981"/>
              <a:ext cx="632" cy="582"/>
              <a:chOff x="4552" y="981"/>
              <a:chExt cx="632" cy="582"/>
            </a:xfrm>
          </p:grpSpPr>
          <p:sp>
            <p:nvSpPr>
              <p:cNvPr id="17" name="Rectangle 3">
                <a:extLst>
                  <a:ext uri="{FF2B5EF4-FFF2-40B4-BE49-F238E27FC236}">
                    <a16:creationId xmlns:a16="http://schemas.microsoft.com/office/drawing/2014/main" id="{FAB2544E-8CFB-48C3-81C8-065CAD2628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3419336">
                <a:off x="4577" y="956"/>
                <a:ext cx="582" cy="632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761B1B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79605" dir="487806" algn="ctr" rotWithShape="0">
                  <a:srgbClr val="000000">
                    <a:alpha val="50000"/>
                  </a:srgbClr>
                </a:outerShdw>
              </a:effectLst>
            </p:spPr>
            <p:txBody>
              <a:bodyPr rot="10800000"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09" name="Text Box 11">
                <a:extLst>
                  <a:ext uri="{FF2B5EF4-FFF2-40B4-BE49-F238E27FC236}">
                    <a16:creationId xmlns:a16="http://schemas.microsoft.com/office/drawing/2014/main" id="{4118EFB5-D81A-4900-BB53-EC981B37FB1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653" y="1182"/>
                <a:ext cx="39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5" rIns="91429" bIns="45715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latin typeface="Calibri" panose="020F0502020204030204" pitchFamily="34" charset="0"/>
                  </a:rPr>
                  <a:t>20XX</a:t>
                </a:r>
              </a:p>
            </p:txBody>
          </p:sp>
        </p:grpSp>
        <p:sp>
          <p:nvSpPr>
            <p:cNvPr id="8201" name="Line 12">
              <a:extLst>
                <a:ext uri="{FF2B5EF4-FFF2-40B4-BE49-F238E27FC236}">
                  <a16:creationId xmlns:a16="http://schemas.microsoft.com/office/drawing/2014/main" id="{C226CED9-EA53-41C4-BF40-C32977C50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003"/>
              <a:ext cx="480" cy="672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" name="Line 13">
              <a:extLst>
                <a:ext uri="{FF2B5EF4-FFF2-40B4-BE49-F238E27FC236}">
                  <a16:creationId xmlns:a16="http://schemas.microsoft.com/office/drawing/2014/main" id="{FA341E30-3F46-4F07-A276-8CAC839B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339"/>
              <a:ext cx="672" cy="384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3" name="Line 14">
              <a:extLst>
                <a:ext uri="{FF2B5EF4-FFF2-40B4-BE49-F238E27FC236}">
                  <a16:creationId xmlns:a16="http://schemas.microsoft.com/office/drawing/2014/main" id="{B04B1B59-3DC8-4113-B4D3-FA2E21DA03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1467"/>
              <a:ext cx="816" cy="488"/>
            </a:xfrm>
            <a:prstGeom prst="line">
              <a:avLst/>
            </a:prstGeom>
            <a:noFill/>
            <a:ln w="5715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1270C020-0D47-402E-9914-4694450675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111"/>
              <a:ext cx="259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Company history</a:t>
              </a:r>
            </a:p>
          </p:txBody>
        </p:sp>
        <p:sp>
          <p:nvSpPr>
            <p:cNvPr id="8205" name="Text Box 16">
              <a:extLst>
                <a:ext uri="{FF2B5EF4-FFF2-40B4-BE49-F238E27FC236}">
                  <a16:creationId xmlns:a16="http://schemas.microsoft.com/office/drawing/2014/main" id="{A54276CF-5C81-40D9-8FB5-3FD85C7C0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3435"/>
              <a:ext cx="113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2001.10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2001.10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2001.10 ADD Your Text</a:t>
              </a:r>
            </a:p>
          </p:txBody>
        </p:sp>
        <p:sp>
          <p:nvSpPr>
            <p:cNvPr id="8206" name="Text Box 17">
              <a:extLst>
                <a:ext uri="{FF2B5EF4-FFF2-40B4-BE49-F238E27FC236}">
                  <a16:creationId xmlns:a16="http://schemas.microsoft.com/office/drawing/2014/main" id="{E63B08D1-F44B-4FC0-930C-487730DC5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763"/>
              <a:ext cx="113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2002.10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2002.10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2002.10 ADD Your Text</a:t>
              </a:r>
            </a:p>
          </p:txBody>
        </p:sp>
        <p:sp>
          <p:nvSpPr>
            <p:cNvPr id="8207" name="Text Box 18">
              <a:extLst>
                <a:ext uri="{FF2B5EF4-FFF2-40B4-BE49-F238E27FC236}">
                  <a16:creationId xmlns:a16="http://schemas.microsoft.com/office/drawing/2014/main" id="{ACAACF99-26D4-4EFA-BE1A-25C32516B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2235"/>
              <a:ext cx="1132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5" rIns="91429" bIns="45715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2000.10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2000.10 ADD Your Text</a:t>
              </a:r>
            </a:p>
            <a:p>
              <a:r>
                <a:rPr lang="en-US" altLang="zh-CN" sz="1400">
                  <a:solidFill>
                    <a:srgbClr val="5F5F5F"/>
                  </a:solidFill>
                  <a:latin typeface="Calibri" panose="020F0502020204030204" pitchFamily="34" charset="0"/>
                </a:rPr>
                <a:t>2000.10 ADD Your Text</a:t>
              </a:r>
            </a:p>
          </p:txBody>
        </p:sp>
      </p:grpSp>
      <p:sp>
        <p:nvSpPr>
          <p:cNvPr id="16411" name="WordArt 27">
            <a:extLst>
              <a:ext uri="{FF2B5EF4-FFF2-40B4-BE49-F238E27FC236}">
                <a16:creationId xmlns:a16="http://schemas.microsoft.com/office/drawing/2014/main" id="{4649EC08-A49D-48B3-A315-40AC8F9476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5D16D732-1624-48A5-8BC5-EB9CF6AE0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324100"/>
            <a:ext cx="7696200" cy="3962400"/>
          </a:xfrm>
          <a:prstGeom prst="roundRect">
            <a:avLst>
              <a:gd name="adj" fmla="val 10375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219" name="AutoShape 3">
            <a:extLst>
              <a:ext uri="{FF2B5EF4-FFF2-40B4-BE49-F238E27FC236}">
                <a16:creationId xmlns:a16="http://schemas.microsoft.com/office/drawing/2014/main" id="{48A7E6C3-F93D-4BCF-9DDE-3BF36C1244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9700" y="3009900"/>
            <a:ext cx="421322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D5EBF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CN" sz="1600"/>
              <a:t> </a:t>
            </a:r>
            <a:r>
              <a:rPr lang="en-US" altLang="zh-CN" sz="1600">
                <a:solidFill>
                  <a:schemeClr val="tx2"/>
                </a:solidFill>
              </a:rPr>
              <a:t>Add your text in here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AC4AF24-9490-4F74-B9DD-1F0B9D631A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9700" y="3543300"/>
            <a:ext cx="421322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altLang="zh-CN" sz="1600">
                <a:solidFill>
                  <a:schemeClr val="tx2"/>
                </a:solidFill>
                <a:ea typeface="宋体" charset="-122"/>
              </a:rPr>
              <a:t> Add your text in here</a:t>
            </a:r>
          </a:p>
        </p:txBody>
      </p:sp>
      <p:sp>
        <p:nvSpPr>
          <p:cNvPr id="9221" name="AutoShape 5">
            <a:extLst>
              <a:ext uri="{FF2B5EF4-FFF2-40B4-BE49-F238E27FC236}">
                <a16:creationId xmlns:a16="http://schemas.microsoft.com/office/drawing/2014/main" id="{218FF988-29B0-4A8B-A342-11E75F701E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9700" y="4076700"/>
            <a:ext cx="421322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D5EBF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chemeClr val="tx2"/>
                </a:solidFill>
              </a:rPr>
              <a:t> Add your text in here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7665533-6B27-4761-BEF8-36750230A7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9700" y="4610100"/>
            <a:ext cx="421322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28575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altLang="zh-CN" sz="1600">
                <a:solidFill>
                  <a:schemeClr val="tx2"/>
                </a:solidFill>
                <a:ea typeface="宋体" charset="-122"/>
              </a:rPr>
              <a:t> Add your text in here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27CD3B15-F8E4-46BB-BC00-32179D48A08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9700" y="5143500"/>
            <a:ext cx="421322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rgbClr val="97CCF3"/>
              </a:gs>
              <a:gs pos="100000">
                <a:srgbClr val="D5EBF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zh-CN" sz="1600">
                <a:solidFill>
                  <a:schemeClr val="tx2"/>
                </a:solidFill>
              </a:rPr>
              <a:t> Add your text in here</a:t>
            </a: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FCB8FCFF-60D4-4024-8804-2610CE0C3C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1163" y="3162300"/>
            <a:ext cx="218757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254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zh-CN" sz="1600">
                <a:ea typeface="宋体" charset="-122"/>
              </a:rPr>
              <a:t> </a:t>
            </a:r>
            <a:r>
              <a:rPr lang="en-US" altLang="zh-CN" sz="1600">
                <a:solidFill>
                  <a:srgbClr val="FFFFFF"/>
                </a:solidFill>
                <a:ea typeface="宋体" charset="-122"/>
              </a:rPr>
              <a:t>Click to add Text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2A9A08F7-D62E-4893-A4C8-FD6D28294A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1163" y="3695700"/>
            <a:ext cx="218757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72549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zh-CN" sz="1600">
                <a:ea typeface="宋体" charset="-122"/>
              </a:rPr>
              <a:t> </a:t>
            </a:r>
            <a:r>
              <a:rPr lang="en-US" altLang="zh-CN" sz="1600">
                <a:solidFill>
                  <a:srgbClr val="FFFFFF"/>
                </a:solidFill>
                <a:ea typeface="宋体" charset="-122"/>
              </a:rPr>
              <a:t>Click to add Text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B371934A-182F-4216-A847-E2B1E45E4F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1163" y="4229100"/>
            <a:ext cx="218757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254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zh-CN" sz="1600">
                <a:ea typeface="宋体" charset="-122"/>
              </a:rPr>
              <a:t> </a:t>
            </a:r>
            <a:r>
              <a:rPr lang="en-US" altLang="zh-CN" sz="1600">
                <a:solidFill>
                  <a:srgbClr val="FFFFFF"/>
                </a:solidFill>
                <a:ea typeface="宋体" charset="-122"/>
              </a:rPr>
              <a:t>Click to add Text</a:t>
            </a: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AF6BC93F-B84C-45C3-A0B2-F473AD4599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1163" y="4762500"/>
            <a:ext cx="218757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72549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zh-CN" sz="1600">
                <a:ea typeface="宋体" charset="-122"/>
              </a:rPr>
              <a:t> </a:t>
            </a:r>
            <a:r>
              <a:rPr lang="en-US" altLang="zh-CN" sz="1600">
                <a:solidFill>
                  <a:srgbClr val="FFFFFF"/>
                </a:solidFill>
                <a:ea typeface="宋体" charset="-122"/>
              </a:rPr>
              <a:t>Click to add Text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13B61AE3-5237-4B42-9018-B51563CA72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81163" y="5295900"/>
            <a:ext cx="2187575" cy="381000"/>
          </a:xfrm>
          <a:prstGeom prst="roundRect">
            <a:avLst>
              <a:gd name="adj" fmla="val 7574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72549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 w="28575" cap="rnd">
            <a:prstDash val="sysDot"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en-US" altLang="zh-CN" sz="1600">
                <a:ea typeface="宋体" charset="-122"/>
              </a:rPr>
              <a:t> </a:t>
            </a:r>
            <a:r>
              <a:rPr lang="en-US" altLang="zh-CN" sz="1600">
                <a:solidFill>
                  <a:srgbClr val="FFFFFF"/>
                </a:solidFill>
                <a:ea typeface="宋体" charset="-122"/>
              </a:rPr>
              <a:t>Click to add Text</a:t>
            </a:r>
          </a:p>
        </p:txBody>
      </p:sp>
      <p:sp>
        <p:nvSpPr>
          <p:cNvPr id="9229" name="AutoShape 14">
            <a:extLst>
              <a:ext uri="{FF2B5EF4-FFF2-40B4-BE49-F238E27FC236}">
                <a16:creationId xmlns:a16="http://schemas.microsoft.com/office/drawing/2014/main" id="{0F3A714E-20CC-40CB-BEF2-55C6D95BF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13" y="1908175"/>
            <a:ext cx="6967537" cy="568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/>
              <a:t>Theme Gallery is a Design Digital Content &amp; Contents Mall </a:t>
            </a:r>
          </a:p>
          <a:p>
            <a:pPr algn="ctr" eaLnBrk="1" hangingPunct="1"/>
            <a:r>
              <a:rPr lang="en-US" altLang="zh-CN" sz="1600"/>
              <a:t>Developed by Guild Design Inc.</a:t>
            </a:r>
          </a:p>
        </p:txBody>
      </p:sp>
      <p:sp>
        <p:nvSpPr>
          <p:cNvPr id="18450" name="WordArt 18">
            <a:extLst>
              <a:ext uri="{FF2B5EF4-FFF2-40B4-BE49-F238E27FC236}">
                <a16:creationId xmlns:a16="http://schemas.microsoft.com/office/drawing/2014/main" id="{EB667E98-DF78-4B49-BAB8-2032832030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3182938" cy="352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2400" kern="10">
                <a:solidFill>
                  <a:srgbClr val="FFFFFF"/>
                </a:solidFill>
                <a:ea typeface="方正大黑简体"/>
              </a:rPr>
              <a:t>315</a:t>
            </a:r>
            <a:r>
              <a:rPr lang="zh-CN" altLang="en-US" sz="2400" kern="10">
                <a:solidFill>
                  <a:srgbClr val="FFFFFF"/>
                </a:solidFill>
                <a:ea typeface="方正大黑简体"/>
              </a:rPr>
              <a:t>Report on consumption and service work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问号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FF0517"/>
      </a:accent1>
      <a:accent2>
        <a:srgbClr val="BC000D"/>
      </a:accent2>
      <a:accent3>
        <a:srgbClr val="FFFFFF"/>
      </a:accent3>
      <a:accent4>
        <a:srgbClr val="000000"/>
      </a:accent4>
      <a:accent5>
        <a:srgbClr val="FFAAAB"/>
      </a:accent5>
      <a:accent6>
        <a:srgbClr val="AA000B"/>
      </a:accent6>
      <a:hlink>
        <a:srgbClr val="3A0004"/>
      </a:hlink>
      <a:folHlink>
        <a:srgbClr val="FF3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1615</Words>
  <Application>Microsoft Office PowerPoint</Application>
  <PresentationFormat>自定义</PresentationFormat>
  <Paragraphs>371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方正大黑简体</vt:lpstr>
      <vt:lpstr>微软雅黑</vt:lpstr>
      <vt:lpstr>Calibri</vt:lpstr>
      <vt:lpstr>Arial Black</vt:lpstr>
      <vt:lpstr>Dotum</vt:lpstr>
      <vt:lpstr>宋体</vt:lpstr>
      <vt:lpstr>Malgun Gothic</vt:lpstr>
      <vt:lpstr>HY헤드라인M</vt:lpstr>
      <vt:lpstr>Wingdings</vt:lpstr>
      <vt:lpstr>方正超粗黑简体</vt:lpstr>
      <vt:lpstr>Verdana</vt:lpstr>
      <vt:lpstr>华文细黑</vt:lpstr>
      <vt:lpstr>Arial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业绩报告</dc:title>
  <dc:subject>业绩报告</dc:subject>
  <dc:creator>dongcheng</dc:creator>
  <cp:keywords/>
  <cp:lastModifiedBy>宇 之灵</cp:lastModifiedBy>
  <cp:revision>72</cp:revision>
  <dcterms:modified xsi:type="dcterms:W3CDTF">2018-10-18T09:09:36Z</dcterms:modified>
</cp:coreProperties>
</file>